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7" r:id="rId3"/>
    <p:sldId id="263" r:id="rId4"/>
    <p:sldId id="261" r:id="rId5"/>
    <p:sldId id="259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/>
    <p:restoredTop sz="95321"/>
  </p:normalViewPr>
  <p:slideViewPr>
    <p:cSldViewPr snapToGrid="0">
      <p:cViewPr>
        <p:scale>
          <a:sx n="79" d="100"/>
          <a:sy n="79" d="100"/>
        </p:scale>
        <p:origin x="124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D4F5-706A-4244-8F57-7F87949DB6F7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AE9-27E0-434C-87F7-B6924EBCA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UniqueCarrier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FlightNum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DepDelay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TaxiOut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CancellationCode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Diverted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LateAircraftDelay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ichEich/FlightDel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537" y="3493851"/>
            <a:ext cx="2786132" cy="3124201"/>
          </a:xfrm>
        </p:spPr>
        <p:txBody>
          <a:bodyPr/>
          <a:lstStyle/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8785"/>
            <a:ext cx="10018713" cy="3124201"/>
          </a:xfrm>
        </p:spPr>
        <p:txBody>
          <a:bodyPr/>
          <a:lstStyle/>
          <a:p>
            <a:r>
              <a:rPr lang="en-US" dirty="0" smtClean="0"/>
              <a:t>To create a model that predicts flight delays and cancellations </a:t>
            </a:r>
          </a:p>
          <a:p>
            <a:r>
              <a:rPr lang="en-US" dirty="0" smtClean="0"/>
              <a:t>Model will be based on: past trends, weather, and holiday seasons</a:t>
            </a:r>
          </a:p>
        </p:txBody>
      </p:sp>
    </p:spTree>
    <p:extLst>
      <p:ext uri="{BB962C8B-B14F-4D97-AF65-F5344CB8AC3E}">
        <p14:creationId xmlns:p14="http://schemas.microsoft.com/office/powerpoint/2010/main" val="35095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45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User will input flight information and will receive % chance of delayed and % chance of cancellation </a:t>
            </a:r>
          </a:p>
          <a:p>
            <a:r>
              <a:rPr lang="en-US" dirty="0" smtClean="0"/>
              <a:t>Prediction delays in future flights and its secondary use cases </a:t>
            </a:r>
          </a:p>
          <a:p>
            <a:pPr lvl="1"/>
            <a:r>
              <a:rPr lang="en-US" dirty="0" smtClean="0"/>
              <a:t>Help customers with their travel plans</a:t>
            </a:r>
          </a:p>
          <a:p>
            <a:pPr lvl="1"/>
            <a:r>
              <a:rPr lang="en-US" dirty="0" smtClean="0"/>
              <a:t>It will help the airline in arranging connecting flights</a:t>
            </a:r>
          </a:p>
          <a:p>
            <a:pPr lvl="1"/>
            <a:r>
              <a:rPr lang="en-US" dirty="0" smtClean="0"/>
              <a:t>It will help the airlines to make dynamic roster of flight crew</a:t>
            </a:r>
          </a:p>
        </p:txBody>
      </p:sp>
    </p:spTree>
    <p:extLst>
      <p:ext uri="{BB962C8B-B14F-4D97-AF65-F5344CB8AC3E}">
        <p14:creationId xmlns:p14="http://schemas.microsoft.com/office/powerpoint/2010/main" val="1204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4" y="2057401"/>
            <a:ext cx="10278380" cy="449035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/>
              <a:t>Handling missing values 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a function to add holiday and weather data to current data set.</a:t>
            </a:r>
          </a:p>
          <a:p>
            <a:r>
              <a:rPr lang="en-US" dirty="0" smtClean="0"/>
              <a:t>Big Data Model:</a:t>
            </a:r>
          </a:p>
          <a:p>
            <a:pPr lvl="1"/>
            <a:r>
              <a:rPr lang="en-US" dirty="0" smtClean="0"/>
              <a:t>Inputs to big data model: Data, Time, Day of Week, Origin, </a:t>
            </a:r>
            <a:r>
              <a:rPr lang="en-US" dirty="0" err="1" smtClean="0"/>
              <a:t>Dest</a:t>
            </a:r>
            <a:r>
              <a:rPr lang="en-US" dirty="0" smtClean="0"/>
              <a:t>, Distance, </a:t>
            </a:r>
            <a:r>
              <a:rPr lang="en-US" i="1" dirty="0" smtClean="0"/>
              <a:t>Days to Major US holiday, Snow Origin (in),</a:t>
            </a:r>
            <a:r>
              <a:rPr lang="en-US" i="1" dirty="0"/>
              <a:t> Snow </a:t>
            </a:r>
            <a:r>
              <a:rPr lang="en-US" i="1" dirty="0" err="1" smtClean="0"/>
              <a:t>Dest</a:t>
            </a:r>
            <a:r>
              <a:rPr lang="en-US" i="1" dirty="0" smtClean="0"/>
              <a:t> (in</a:t>
            </a:r>
            <a:r>
              <a:rPr lang="en-US" i="1" dirty="0"/>
              <a:t>),</a:t>
            </a:r>
            <a:r>
              <a:rPr lang="en-US" i="1" dirty="0" smtClean="0"/>
              <a:t> Rain Origin (in), Rain </a:t>
            </a:r>
            <a:r>
              <a:rPr lang="en-US" i="1" dirty="0" err="1" smtClean="0"/>
              <a:t>Dest</a:t>
            </a:r>
            <a:r>
              <a:rPr lang="en-US" i="1" dirty="0" smtClean="0"/>
              <a:t> (in)</a:t>
            </a:r>
          </a:p>
          <a:p>
            <a:pPr lvl="1"/>
            <a:r>
              <a:rPr lang="en-US" dirty="0" smtClean="0"/>
              <a:t>Output of Big data model: % chance of  cancellation</a:t>
            </a:r>
            <a:r>
              <a:rPr lang="en-US" dirty="0"/>
              <a:t>, % chance of  </a:t>
            </a:r>
            <a:r>
              <a:rPr lang="en-US" dirty="0" smtClean="0"/>
              <a:t>delay begin over X minutes</a:t>
            </a:r>
          </a:p>
          <a:p>
            <a:r>
              <a:rPr lang="en-US" dirty="0" smtClean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9556"/>
            <a:ext cx="10018713" cy="3472544"/>
          </a:xfrm>
        </p:spPr>
        <p:txBody>
          <a:bodyPr/>
          <a:lstStyle/>
          <a:p>
            <a:r>
              <a:rPr lang="en-US" dirty="0" smtClean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stat-computing.org/dataexpo/2009/the-data.html</a:t>
            </a:r>
            <a:endParaRPr lang="en-US" u="sng" dirty="0" smtClean="0"/>
          </a:p>
          <a:p>
            <a:pPr lvl="1"/>
            <a:r>
              <a:rPr lang="en-US" dirty="0" smtClean="0"/>
              <a:t>This data is for the years 1987 to 2008 and amounts to roughly </a:t>
            </a:r>
            <a:r>
              <a:rPr lang="en-US" dirty="0" smtClean="0"/>
              <a:t>12GB (49 million records)</a:t>
            </a:r>
            <a:endParaRPr lang="en-US" dirty="0" smtClean="0"/>
          </a:p>
          <a:p>
            <a:r>
              <a:rPr lang="en-US" dirty="0" smtClean="0"/>
              <a:t>Weather data-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openweathermap.org/api</a:t>
            </a:r>
            <a:endParaRPr lang="en-US" u="sng" dirty="0" smtClean="0"/>
          </a:p>
          <a:p>
            <a:r>
              <a:rPr lang="en-US" dirty="0" smtClean="0"/>
              <a:t>Holiday Data</a:t>
            </a:r>
          </a:p>
        </p:txBody>
      </p:sp>
    </p:spTree>
    <p:extLst>
      <p:ext uri="{BB962C8B-B14F-4D97-AF65-F5344CB8AC3E}">
        <p14:creationId xmlns:p14="http://schemas.microsoft.com/office/powerpoint/2010/main" val="8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Milestones/Sprints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95880"/>
              </p:ext>
            </p:extLst>
          </p:nvPr>
        </p:nvGraphicFramePr>
        <p:xfrm>
          <a:off x="1484311" y="2013857"/>
          <a:ext cx="10018713" cy="4621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673"/>
                <a:gridCol w="4685469"/>
                <a:gridCol w="333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483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 to use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for team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modules</a:t>
                      </a:r>
                      <a:r>
                        <a:rPr lang="en-US" baseline="0" dirty="0" smtClean="0"/>
                        <a:t> and boundaries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and l</a:t>
                      </a:r>
                      <a:r>
                        <a:rPr lang="en-US" dirty="0" smtClean="0"/>
                        <a:t>oad</a:t>
                      </a:r>
                      <a:r>
                        <a:rPr lang="en-US" baseline="0" dirty="0" smtClean="0"/>
                        <a:t> DOT flight data into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Ajinkya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Weather</a:t>
                      </a:r>
                      <a:r>
                        <a:rPr lang="en-US" baseline="0" dirty="0" smtClean="0"/>
                        <a:t> helper module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Holiday</a:t>
                      </a:r>
                      <a:r>
                        <a:rPr lang="en-US" baseline="0" dirty="0" smtClean="0"/>
                        <a:t> functions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simple UI to produce model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04/07/2017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 and</a:t>
                      </a:r>
                      <a:r>
                        <a:rPr lang="en-US" baseline="0" dirty="0" smtClean="0"/>
                        <a:t> decide best method to build a 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repo,</a:t>
                      </a:r>
                      <a:r>
                        <a:rPr lang="en-US" baseline="0" dirty="0" smtClean="0"/>
                        <a:t> create final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04/21/2017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 and where will your code repository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github.com/DEichEich/FlightDelay</a:t>
            </a:r>
            <a:endParaRPr lang="en-US" dirty="0" smtClean="0"/>
          </a:p>
          <a:p>
            <a:r>
              <a:rPr lang="en-US" dirty="0" smtClean="0"/>
              <a:t>Everything will be </a:t>
            </a:r>
            <a:r>
              <a:rPr lang="en-US" smtClean="0"/>
              <a:t>in </a:t>
            </a:r>
            <a:r>
              <a:rPr lang="en-US" dirty="0" err="1"/>
              <a:t>S</a:t>
            </a:r>
            <a:r>
              <a:rPr lang="en-US" smtClean="0"/>
              <a:t>cala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Split a data Set  and calculate the Percentage accuracy of the </a:t>
            </a:r>
            <a:r>
              <a:rPr lang="en-US" sz="2800" dirty="0" err="1" smtClean="0"/>
              <a:t>prdictive</a:t>
            </a:r>
            <a:r>
              <a:rPr lang="en-US" sz="2800" smtClean="0"/>
              <a:t> model</a:t>
            </a:r>
            <a:endParaRPr lang="en-US" sz="2800" dirty="0" smtClean="0"/>
          </a:p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Create model </a:t>
            </a:r>
            <a:r>
              <a:rPr lang="en-US" sz="2800" dirty="0"/>
              <a:t>that shows </a:t>
            </a:r>
            <a:r>
              <a:rPr lang="en-US" sz="2800" dirty="0" smtClean="0"/>
              <a:t>based off future flight data</a:t>
            </a:r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 smtClean="0"/>
              <a:t>% </a:t>
            </a:r>
            <a:r>
              <a:rPr lang="en-US" sz="2200" dirty="0"/>
              <a:t>chance of  cancellation, </a:t>
            </a:r>
            <a:endParaRPr lang="en-US" sz="2200" dirty="0" smtClean="0"/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% </a:t>
            </a:r>
            <a:r>
              <a:rPr lang="en-US" sz="2400" dirty="0"/>
              <a:t>chance of  delay begin over X minutes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</TotalTime>
  <Words>416</Words>
  <Application>Microsoft Macintosh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</vt:lpstr>
      <vt:lpstr>Flight Delay Analysis and Prediction</vt:lpstr>
      <vt:lpstr>Goals Of The Project</vt:lpstr>
      <vt:lpstr>Use Cases </vt:lpstr>
      <vt:lpstr>Methodology</vt:lpstr>
      <vt:lpstr>Data Sources</vt:lpstr>
      <vt:lpstr>Milestones/Sprints</vt:lpstr>
      <vt:lpstr>What will you program in Scala and where will your code repository be?</vt:lpstr>
      <vt:lpstr>Acceptance Criteria</vt:lpstr>
      <vt:lpstr>Thank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And Prediction</dc:title>
  <dc:creator>Sai Sakhare</dc:creator>
  <cp:lastModifiedBy>Daniel Eichman</cp:lastModifiedBy>
  <cp:revision>22</cp:revision>
  <dcterms:created xsi:type="dcterms:W3CDTF">2017-03-16T18:23:18Z</dcterms:created>
  <dcterms:modified xsi:type="dcterms:W3CDTF">2017-03-24T20:31:27Z</dcterms:modified>
</cp:coreProperties>
</file>