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0"/>
  </p:notesMasterIdLst>
  <p:sldIdLst>
    <p:sldId id="256" r:id="rId2"/>
    <p:sldId id="273" r:id="rId3"/>
    <p:sldId id="257" r:id="rId4"/>
    <p:sldId id="274" r:id="rId5"/>
    <p:sldId id="258" r:id="rId6"/>
    <p:sldId id="271" r:id="rId7"/>
    <p:sldId id="276" r:id="rId8"/>
    <p:sldId id="278" r:id="rId9"/>
    <p:sldId id="279" r:id="rId10"/>
    <p:sldId id="280" r:id="rId11"/>
    <p:sldId id="284" r:id="rId12"/>
    <p:sldId id="281" r:id="rId13"/>
    <p:sldId id="265" r:id="rId14"/>
    <p:sldId id="267" r:id="rId15"/>
    <p:sldId id="262" r:id="rId16"/>
    <p:sldId id="275" r:id="rId17"/>
    <p:sldId id="285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3"/>
    <p:restoredTop sz="94630"/>
  </p:normalViewPr>
  <p:slideViewPr>
    <p:cSldViewPr snapToGrid="0" snapToObjects="1">
      <p:cViewPr varScale="1">
        <p:scale>
          <a:sx n="135" d="100"/>
          <a:sy n="135" d="100"/>
        </p:scale>
        <p:origin x="184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38A0-98C5-4D41-A79A-1589D012DDFB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93067-47C0-E54F-8614-0A3697E584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4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2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4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1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3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5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6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-computing.org/dataexpo/2009/the-data.html" TargetMode="External"/><Relationship Id="rId3" Type="http://schemas.openxmlformats.org/officeDocument/2006/relationships/hyperlink" Target="https://openweathermap.org/ap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delay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101" y="3869634"/>
            <a:ext cx="9068717" cy="2336613"/>
          </a:xfrm>
        </p:spPr>
        <p:txBody>
          <a:bodyPr>
            <a:normAutofit/>
          </a:bodyPr>
          <a:lstStyle/>
          <a:p>
            <a:r>
              <a:rPr lang="en-US" dirty="0" smtClean="0"/>
              <a:t>Team 8</a:t>
            </a:r>
          </a:p>
          <a:p>
            <a:r>
              <a:rPr lang="en-US" dirty="0" smtClean="0"/>
              <a:t>Ajinkya Rode</a:t>
            </a:r>
          </a:p>
          <a:p>
            <a:r>
              <a:rPr lang="en-US" dirty="0" smtClean="0"/>
              <a:t>Daniel Eichman</a:t>
            </a:r>
          </a:p>
          <a:p>
            <a:r>
              <a:rPr lang="en-US" dirty="0" smtClean="0"/>
              <a:t>Sai Sakhare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Load and clean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endParaRPr lang="en-US" sz="2400" dirty="0" smtClean="0"/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Format data for machine learning </a:t>
            </a:r>
          </a:p>
          <a:p>
            <a:pPr lvl="2"/>
            <a:r>
              <a:rPr lang="en-US" dirty="0" smtClean="0"/>
              <a:t>Change categorical data to one’s hot encoding</a:t>
            </a:r>
          </a:p>
          <a:p>
            <a:pPr lvl="2"/>
            <a:r>
              <a:rPr lang="en-US" dirty="0" smtClean="0"/>
              <a:t>Only kept routes between top </a:t>
            </a:r>
            <a:r>
              <a:rPr lang="en-US" dirty="0" smtClean="0"/>
              <a:t>50 airports </a:t>
            </a:r>
            <a:endParaRPr lang="en-US" dirty="0" smtClean="0"/>
          </a:p>
          <a:p>
            <a:pPr lvl="2"/>
            <a:r>
              <a:rPr lang="en-US" dirty="0" smtClean="0"/>
              <a:t>Change csv to </a:t>
            </a:r>
            <a:r>
              <a:rPr lang="en-US" dirty="0" smtClean="0"/>
              <a:t>libsvm</a:t>
            </a:r>
            <a:r>
              <a:rPr lang="en-US" dirty="0" smtClean="0"/>
              <a:t> format</a:t>
            </a:r>
          </a:p>
          <a:p>
            <a:pPr lvl="2"/>
            <a:r>
              <a:rPr lang="en-US" dirty="0" smtClean="0"/>
              <a:t>Dropped a random 50% of flight data kept around 2 million records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25" y="1366430"/>
            <a:ext cx="39370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94" y="1887717"/>
            <a:ext cx="5189131" cy="4038600"/>
          </a:xfrm>
        </p:spPr>
      </p:pic>
    </p:spTree>
    <p:extLst>
      <p:ext uri="{BB962C8B-B14F-4D97-AF65-F5344CB8AC3E}">
        <p14:creationId xmlns:p14="http://schemas.microsoft.com/office/powerpoint/2010/main" val="101349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642658" cy="4038600"/>
          </a:xfrm>
        </p:spPr>
        <p:txBody>
          <a:bodyPr/>
          <a:lstStyle/>
          <a:p>
            <a:r>
              <a:rPr lang="en-US" dirty="0" smtClean="0"/>
              <a:t>Biologically inspired machine learning algorithm</a:t>
            </a:r>
          </a:p>
          <a:p>
            <a:r>
              <a:rPr lang="en-US" dirty="0" smtClean="0"/>
              <a:t>Uses back propagation mechanism to train the model</a:t>
            </a:r>
          </a:p>
          <a:p>
            <a:r>
              <a:rPr lang="en-US" dirty="0" smtClean="0"/>
              <a:t>Mathematical neurons arranged in layers</a:t>
            </a:r>
          </a:p>
          <a:p>
            <a:r>
              <a:rPr lang="en-US" dirty="0" smtClean="0"/>
              <a:t>Accumulate signals from the previous layer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1091" y="2718954"/>
            <a:ext cx="55340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487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9948672" cy="4050792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sz="2400" dirty="0"/>
              <a:t>Split the data into 70% training data and 30% test </a:t>
            </a:r>
            <a:r>
              <a:rPr lang="en-US" sz="2400" dirty="0" smtClean="0"/>
              <a:t>data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Built a Classification model using NN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Number of layers and number of nodes in each layer</a:t>
            </a:r>
          </a:p>
          <a:p>
            <a:pPr lvl="2"/>
            <a:r>
              <a:rPr lang="en-US" dirty="0" smtClean="0"/>
              <a:t>Input Layer: 105(number of inputs to the NN)</a:t>
            </a:r>
          </a:p>
          <a:p>
            <a:pPr lvl="2"/>
            <a:r>
              <a:rPr lang="en-US" dirty="0" smtClean="0"/>
              <a:t>Hidden Layer 1: 25 nodes</a:t>
            </a:r>
          </a:p>
          <a:p>
            <a:pPr lvl="2"/>
            <a:r>
              <a:rPr lang="en-US" dirty="0" smtClean="0"/>
              <a:t>Hidden Layer 2: 20 nodes</a:t>
            </a:r>
          </a:p>
          <a:p>
            <a:pPr lvl="2"/>
            <a:r>
              <a:rPr lang="en-US" dirty="0" smtClean="0"/>
              <a:t>Output Layer: 2 nodes</a:t>
            </a:r>
          </a:p>
          <a:p>
            <a:pPr marL="4572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5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5649" y="1888671"/>
            <a:ext cx="9872871" cy="4038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5 minute delay assumption</a:t>
            </a:r>
          </a:p>
          <a:p>
            <a:r>
              <a:rPr lang="en-US" sz="2400" dirty="0" smtClean="0"/>
              <a:t>Delay &gt; 5 minutes – delayed</a:t>
            </a:r>
          </a:p>
          <a:p>
            <a:r>
              <a:rPr lang="en-US" sz="2400" dirty="0" smtClean="0"/>
              <a:t>Delay  &lt; 5 minutes – not </a:t>
            </a:r>
            <a:r>
              <a:rPr lang="en-US" sz="2400" dirty="0" smtClean="0"/>
              <a:t>delayed</a:t>
            </a:r>
          </a:p>
          <a:p>
            <a:r>
              <a:rPr lang="en-US" sz="2400" dirty="0" smtClean="0"/>
              <a:t>Cancellation</a:t>
            </a:r>
            <a:endParaRPr lang="en-US" dirty="0" smtClean="0"/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384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10058400" cy="4059936"/>
          </a:xfrm>
        </p:spPr>
        <p:txBody>
          <a:bodyPr>
            <a:normAutofit/>
          </a:bodyPr>
          <a:lstStyle/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/>
              <a:t>Split </a:t>
            </a:r>
            <a:r>
              <a:rPr lang="en-US" sz="2800" dirty="0" smtClean="0"/>
              <a:t>the </a:t>
            </a:r>
            <a:r>
              <a:rPr lang="en-US" sz="2800" dirty="0"/>
              <a:t>data </a:t>
            </a:r>
            <a:r>
              <a:rPr lang="en-US" sz="2800" dirty="0" smtClean="0"/>
              <a:t>Set </a:t>
            </a:r>
            <a:r>
              <a:rPr lang="en-US" sz="2800" dirty="0"/>
              <a:t>and calculate the Percentage accuracy of the </a:t>
            </a:r>
            <a:r>
              <a:rPr lang="en-US" sz="2800" dirty="0" smtClean="0"/>
              <a:t>predictive model</a:t>
            </a:r>
          </a:p>
          <a:p>
            <a:pPr marL="834390" lvl="3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Achieved accuracy of 67 % in prediction in prediction of flight delay</a:t>
            </a:r>
          </a:p>
          <a:p>
            <a:pPr marL="834390" lvl="3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Achieved accuracy of 98% in prediction of flight cancellations</a:t>
            </a:r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 smtClean="0"/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/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/>
              <a:t>Create model that shows based off future flight data</a:t>
            </a:r>
          </a:p>
          <a:p>
            <a:pPr marL="742950" lvl="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0" dirty="0"/>
              <a:t>C</a:t>
            </a:r>
            <a:r>
              <a:rPr lang="en-US" sz="2200" dirty="0" smtClean="0"/>
              <a:t>hance </a:t>
            </a:r>
            <a:r>
              <a:rPr lang="en-US" sz="2200" dirty="0"/>
              <a:t>of  </a:t>
            </a:r>
            <a:r>
              <a:rPr lang="en-US" sz="2200" dirty="0" smtClean="0"/>
              <a:t>cancellation</a:t>
            </a:r>
          </a:p>
          <a:p>
            <a:pPr marL="1291590" lvl="4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dirty="0" smtClean="0"/>
              <a:t>Predicts if the flight will get cancelled</a:t>
            </a:r>
          </a:p>
          <a:p>
            <a:pPr marL="742950" lvl="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chance </a:t>
            </a:r>
            <a:r>
              <a:rPr lang="en-US" sz="2400" dirty="0"/>
              <a:t>of  delay begin over </a:t>
            </a:r>
            <a:r>
              <a:rPr lang="en-US" sz="2400" dirty="0"/>
              <a:t>X</a:t>
            </a:r>
            <a:r>
              <a:rPr lang="en-US" sz="2400" dirty="0" smtClean="0"/>
              <a:t> </a:t>
            </a:r>
            <a:r>
              <a:rPr lang="en-US" sz="2400" dirty="0" smtClean="0"/>
              <a:t>minutes</a:t>
            </a:r>
            <a:endParaRPr lang="en-US" sz="2200" dirty="0"/>
          </a:p>
          <a:p>
            <a:pPr marL="1291590" lvl="4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dirty="0" smtClean="0"/>
              <a:t>Predicts chance of delay over 5 minutes 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112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given flight, delay information is obtained with an accuracy of 67%</a:t>
            </a:r>
          </a:p>
          <a:p>
            <a:r>
              <a:rPr lang="en-US" dirty="0" smtClean="0"/>
              <a:t>For any given flight, predicts if the flight will get cancelled with an accuracy of 98%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model for delays of 5, 10, 15, 20, 25 minutes </a:t>
            </a:r>
          </a:p>
          <a:p>
            <a:r>
              <a:rPr lang="en-US" dirty="0" smtClean="0"/>
              <a:t>Included all airports (instead of just top 50)</a:t>
            </a:r>
          </a:p>
          <a:p>
            <a:r>
              <a:rPr lang="en-US" dirty="0" smtClean="0"/>
              <a:t>Include visibility data</a:t>
            </a:r>
          </a:p>
          <a:p>
            <a:r>
              <a:rPr lang="en-US" dirty="0" smtClean="0"/>
              <a:t>Improved user interface</a:t>
            </a:r>
          </a:p>
          <a:p>
            <a:pPr lvl="1"/>
            <a:r>
              <a:rPr lang="en-US" dirty="0" smtClean="0"/>
              <a:t>Automatically get weather data</a:t>
            </a:r>
          </a:p>
          <a:p>
            <a:pPr lvl="1"/>
            <a:r>
              <a:rPr lang="en-US" dirty="0" smtClean="0"/>
              <a:t>Look up flight path based on flight number</a:t>
            </a:r>
          </a:p>
          <a:p>
            <a:r>
              <a:rPr lang="en-US" dirty="0" smtClean="0"/>
              <a:t>Place application in cloud (AWS, </a:t>
            </a:r>
            <a:r>
              <a:rPr lang="en-US" dirty="0" smtClean="0"/>
              <a:t>Bluemix</a:t>
            </a:r>
            <a:r>
              <a:rPr lang="en-US" dirty="0" smtClean="0"/>
              <a:t>) for better performance</a:t>
            </a:r>
          </a:p>
          <a:p>
            <a:r>
              <a:rPr lang="en-US" dirty="0" smtClean="0"/>
              <a:t>How to hook the web-app to </a:t>
            </a:r>
            <a:r>
              <a:rPr lang="en-US" dirty="0"/>
              <a:t>S</a:t>
            </a:r>
            <a:r>
              <a:rPr lang="en-US" dirty="0" smtClean="0"/>
              <a:t>cala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8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115" y="2364233"/>
            <a:ext cx="10058400" cy="1609344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will input flight information and will receive </a:t>
            </a:r>
            <a:r>
              <a:rPr lang="en-US" dirty="0" smtClean="0"/>
              <a:t>whether or not their flight will be delayed by more than 5 </a:t>
            </a:r>
            <a:r>
              <a:rPr lang="en-US" dirty="0" smtClean="0"/>
              <a:t>minutes and whether or not it will be cancelled. </a:t>
            </a:r>
            <a:endParaRPr lang="en-US" dirty="0" smtClean="0"/>
          </a:p>
          <a:p>
            <a:r>
              <a:rPr lang="en-US" dirty="0"/>
              <a:t>Prediction delays in future flights and its secondary use cases </a:t>
            </a:r>
          </a:p>
          <a:p>
            <a:pPr lvl="1"/>
            <a:r>
              <a:rPr lang="en-US" dirty="0"/>
              <a:t>Help customers with their travel plans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the airline in arranging connecting flights</a:t>
            </a:r>
          </a:p>
          <a:p>
            <a:pPr lvl="1"/>
            <a:r>
              <a:rPr lang="en-US" dirty="0" smtClean="0"/>
              <a:t>Help the </a:t>
            </a:r>
            <a:r>
              <a:rPr lang="en-US" dirty="0"/>
              <a:t>airlines to make dynamic roster of flight crew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To create a model that predicts flight </a:t>
            </a:r>
            <a:r>
              <a:rPr lang="en-US" dirty="0" smtClean="0"/>
              <a:t>delays and cancellations</a:t>
            </a:r>
            <a:endParaRPr lang="en-US" dirty="0"/>
          </a:p>
          <a:p>
            <a:pPr marL="342900" indent="-342900"/>
            <a:r>
              <a:rPr lang="en-US" dirty="0" smtClean="0"/>
              <a:t>Design the model based on past trends, weather and holiday season</a:t>
            </a:r>
          </a:p>
          <a:p>
            <a:pPr marL="0" indent="0">
              <a:buNone/>
            </a:pP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3391447"/>
            <a:ext cx="10058400" cy="106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Flight delay information released by US Department of Transportation(DOT)- </a:t>
            </a:r>
            <a:r>
              <a:rPr lang="en-US" u="sng" dirty="0">
                <a:hlinkClick r:id="rId2"/>
              </a:rPr>
              <a:t>http://stat-computing.org/dataexpo/2009/the-data.html</a:t>
            </a:r>
            <a:endParaRPr lang="en-US" u="sng" dirty="0"/>
          </a:p>
          <a:p>
            <a:pPr lvl="1"/>
            <a:r>
              <a:rPr lang="en-US" dirty="0"/>
              <a:t>This data is for the years 1987 to 2008 and amounts to roughly 12GB (49 million records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data for the year 2008 to design the model (7 million records)</a:t>
            </a:r>
            <a:endParaRPr lang="en-US" dirty="0"/>
          </a:p>
          <a:p>
            <a:r>
              <a:rPr lang="en-US" dirty="0"/>
              <a:t>Weather data-</a:t>
            </a:r>
            <a:r>
              <a:rPr lang="en-US" u="sng" dirty="0">
                <a:hlinkClick r:id="rId3"/>
              </a:rPr>
              <a:t>https://openweathermap.org/api</a:t>
            </a:r>
            <a:endParaRPr lang="en-US" u="sng" dirty="0"/>
          </a:p>
          <a:p>
            <a:r>
              <a:rPr lang="en-US" dirty="0"/>
              <a:t>Holiday </a:t>
            </a:r>
            <a:r>
              <a:rPr lang="en-US" dirty="0" smtClean="0"/>
              <a:t>Data- Computed this data column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 smtClean="0"/>
              <a:t>Removed </a:t>
            </a:r>
            <a:r>
              <a:rPr lang="en-US" dirty="0"/>
              <a:t>of unwanted data</a:t>
            </a:r>
          </a:p>
          <a:p>
            <a:pPr lvl="1"/>
            <a:r>
              <a:rPr lang="en-US" dirty="0" smtClean="0"/>
              <a:t>Encoded for string values using one-hot encoding</a:t>
            </a:r>
            <a:endParaRPr lang="en-US" dirty="0"/>
          </a:p>
          <a:p>
            <a:r>
              <a:rPr lang="en-US" dirty="0" smtClean="0"/>
              <a:t>Created </a:t>
            </a:r>
            <a:r>
              <a:rPr lang="en-US" dirty="0"/>
              <a:t>a function to add holiday and weather data to current data set.</a:t>
            </a:r>
          </a:p>
          <a:p>
            <a:r>
              <a:rPr lang="en-US" dirty="0"/>
              <a:t>Big Data </a:t>
            </a:r>
            <a:r>
              <a:rPr lang="en-US" dirty="0" smtClean="0"/>
              <a:t>Model: </a:t>
            </a:r>
            <a:r>
              <a:rPr lang="en-US" b="1" dirty="0" smtClean="0"/>
              <a:t>Neural Net</a:t>
            </a:r>
            <a:endParaRPr lang="en-US" b="1" dirty="0"/>
          </a:p>
          <a:p>
            <a:pPr lvl="1"/>
            <a:r>
              <a:rPr lang="en-US" dirty="0"/>
              <a:t>Inputs </a:t>
            </a:r>
            <a:r>
              <a:rPr lang="en-US" dirty="0" smtClean="0"/>
              <a:t>to the model: </a:t>
            </a:r>
            <a:r>
              <a:rPr lang="en-US" dirty="0"/>
              <a:t>Day of Week, Origin, </a:t>
            </a:r>
            <a:r>
              <a:rPr lang="en-US" dirty="0" smtClean="0"/>
              <a:t>Dest</a:t>
            </a:r>
            <a:r>
              <a:rPr lang="en-US" dirty="0" smtClean="0"/>
              <a:t>, </a:t>
            </a:r>
            <a:r>
              <a:rPr lang="en-US" i="1" dirty="0" smtClean="0"/>
              <a:t>Holidays</a:t>
            </a:r>
            <a:r>
              <a:rPr lang="en-US" i="1" dirty="0" smtClean="0"/>
              <a:t>, </a:t>
            </a:r>
            <a:r>
              <a:rPr lang="en-US" i="1" dirty="0"/>
              <a:t>Snow Origin </a:t>
            </a:r>
            <a:r>
              <a:rPr lang="en-US" i="1" dirty="0" smtClean="0"/>
              <a:t>(mm), </a:t>
            </a:r>
            <a:r>
              <a:rPr lang="en-US" i="1" dirty="0"/>
              <a:t>Snow </a:t>
            </a:r>
            <a:r>
              <a:rPr lang="en-US" i="1" dirty="0"/>
              <a:t>Dest</a:t>
            </a:r>
            <a:r>
              <a:rPr lang="en-US" i="1" dirty="0"/>
              <a:t> </a:t>
            </a:r>
            <a:r>
              <a:rPr lang="en-US" i="1" dirty="0" smtClean="0"/>
              <a:t>(mm), </a:t>
            </a:r>
            <a:r>
              <a:rPr lang="en-US" i="1" dirty="0"/>
              <a:t>Rain Origin </a:t>
            </a:r>
            <a:r>
              <a:rPr lang="en-US" i="1" dirty="0" smtClean="0"/>
              <a:t>(tenths </a:t>
            </a:r>
            <a:r>
              <a:rPr lang="en-US" i="1" dirty="0"/>
              <a:t>of mm), Rain </a:t>
            </a:r>
            <a:r>
              <a:rPr lang="en-US" i="1" dirty="0"/>
              <a:t>Dest</a:t>
            </a:r>
            <a:r>
              <a:rPr lang="en-US" i="1" dirty="0"/>
              <a:t> </a:t>
            </a:r>
            <a:r>
              <a:rPr lang="en-US" i="1" dirty="0" smtClean="0"/>
              <a:t>(tenths </a:t>
            </a:r>
            <a:r>
              <a:rPr lang="en-US" i="1" dirty="0"/>
              <a:t>of mm)</a:t>
            </a:r>
          </a:p>
          <a:p>
            <a:pPr lvl="1"/>
            <a:r>
              <a:rPr lang="en-US" dirty="0"/>
              <a:t>Output of </a:t>
            </a:r>
            <a:r>
              <a:rPr lang="en-US" dirty="0" smtClean="0"/>
              <a:t>the model</a:t>
            </a:r>
            <a:r>
              <a:rPr lang="en-US" dirty="0"/>
              <a:t>: </a:t>
            </a:r>
            <a:r>
              <a:rPr lang="en-US" dirty="0" smtClean="0"/>
              <a:t>whether or not your flight will be delayed by more than 5 </a:t>
            </a:r>
            <a:r>
              <a:rPr lang="en-US" dirty="0" smtClean="0"/>
              <a:t>minutes and if you flight will be cancelled. </a:t>
            </a:r>
            <a:endParaRPr lang="en-US" dirty="0"/>
          </a:p>
          <a:p>
            <a:r>
              <a:rPr lang="en-US" dirty="0" smtClean="0"/>
              <a:t>Built a </a:t>
            </a:r>
            <a:r>
              <a:rPr lang="en-US" dirty="0"/>
              <a:t>simple UI so user does not have to manually enter flight </a:t>
            </a:r>
            <a:r>
              <a:rPr lang="en-US" dirty="0" smtClean="0"/>
              <a:t>data using the command line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Raw data has 34 independent variables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Fetched weather data from API added to CSV file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Computed </a:t>
            </a:r>
            <a:r>
              <a:rPr lang="en-US" sz="2400" dirty="0" smtClean="0"/>
              <a:t>holiday </a:t>
            </a:r>
            <a:r>
              <a:rPr lang="en-US" sz="2400" dirty="0" smtClean="0"/>
              <a:t>parameter and added to CSV file.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Format data for machine learning 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28" y="1553792"/>
            <a:ext cx="6665396" cy="3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Raw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Raw data has 34 independent variables</a:t>
            </a:r>
          </a:p>
          <a:p>
            <a:pPr lvl="1"/>
            <a:r>
              <a:rPr lang="en-US" dirty="0" smtClean="0"/>
              <a:t>Kept: Day of week, Origin, Destination </a:t>
            </a:r>
          </a:p>
          <a:p>
            <a:pPr lvl="1"/>
            <a:r>
              <a:rPr lang="en-US" dirty="0" smtClean="0"/>
              <a:t>Origin and Destination are represented as airport codes and this need to be changed to one’s hot encoding.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043"/>
          <a:stretch/>
        </p:blipFill>
        <p:spPr>
          <a:xfrm>
            <a:off x="4818888" y="1553792"/>
            <a:ext cx="7013448" cy="32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Weather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Fetched weather data from API added to CSV file</a:t>
            </a:r>
          </a:p>
          <a:p>
            <a:pPr lvl="1"/>
            <a:r>
              <a:rPr lang="en-US" dirty="0" smtClean="0"/>
              <a:t>Used </a:t>
            </a:r>
            <a:r>
              <a:rPr lang="en-US" dirty="0" smtClean="0"/>
              <a:t>noaa.gov’s</a:t>
            </a:r>
            <a:r>
              <a:rPr lang="en-US" dirty="0" smtClean="0"/>
              <a:t> </a:t>
            </a:r>
            <a:r>
              <a:rPr lang="en-US" dirty="0" smtClean="0"/>
              <a:t>API to </a:t>
            </a:r>
            <a:r>
              <a:rPr lang="en-US" dirty="0" smtClean="0"/>
              <a:t>collect weather data for all 7 million flights.</a:t>
            </a:r>
          </a:p>
          <a:p>
            <a:pPr lvl="1"/>
            <a:r>
              <a:rPr lang="en-US" dirty="0" smtClean="0"/>
              <a:t>This took over 5 days to collect as you can only have 10,000 requests/day</a:t>
            </a:r>
          </a:p>
          <a:p>
            <a:pPr lvl="1"/>
            <a:endParaRPr lang="en-US" dirty="0" smtClean="0"/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3422"/>
          <a:stretch/>
        </p:blipFill>
        <p:spPr>
          <a:xfrm>
            <a:off x="7223379" y="1553792"/>
            <a:ext cx="3067050" cy="42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Holiday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Computed Holiday parameter and added to CSV file.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reated </a:t>
            </a:r>
            <a:r>
              <a:rPr lang="en-US" sz="1800" dirty="0"/>
              <a:t>a </a:t>
            </a:r>
            <a:r>
              <a:rPr lang="en-US" sz="1800" dirty="0" smtClean="0"/>
              <a:t>function, using </a:t>
            </a:r>
            <a:r>
              <a:rPr lang="en-US" sz="1800" dirty="0" smtClean="0"/>
              <a:t>Joda</a:t>
            </a:r>
            <a:r>
              <a:rPr lang="en-US" sz="1800" dirty="0" smtClean="0"/>
              <a:t>-Time, to classify any given day as a regular weekday, weekend, long weekend or a major US Holiday</a:t>
            </a:r>
          </a:p>
          <a:p>
            <a:pPr lvl="1"/>
            <a:r>
              <a:rPr lang="en-US" sz="1800" dirty="0" smtClean="0"/>
              <a:t>Input to the function: Year, day and month from the original data</a:t>
            </a:r>
          </a:p>
          <a:p>
            <a:pPr lvl="1"/>
            <a:r>
              <a:rPr lang="en-US" sz="1800" dirty="0" smtClean="0"/>
              <a:t>Output of the function: An integer-</a:t>
            </a:r>
            <a:endParaRPr lang="en-US" sz="1800" dirty="0"/>
          </a:p>
          <a:p>
            <a:pPr lvl="2"/>
            <a:r>
              <a:rPr lang="en-US" sz="1600" dirty="0" smtClean="0"/>
              <a:t>0- regular weekday</a:t>
            </a:r>
          </a:p>
          <a:p>
            <a:pPr lvl="2"/>
            <a:r>
              <a:rPr lang="en-US" sz="1600" dirty="0" smtClean="0"/>
              <a:t>1- weekend</a:t>
            </a:r>
          </a:p>
          <a:p>
            <a:pPr lvl="2"/>
            <a:r>
              <a:rPr lang="en-US" sz="1600" dirty="0" smtClean="0"/>
              <a:t>2- long weekend</a:t>
            </a:r>
          </a:p>
          <a:p>
            <a:pPr lvl="2"/>
            <a:r>
              <a:rPr lang="en-US" sz="1600" dirty="0" smtClean="0"/>
              <a:t>3- major US Holiday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712" y="1721813"/>
            <a:ext cx="27432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666</TotalTime>
  <Words>791</Words>
  <Application>Microsoft Macintosh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</vt:lpstr>
      <vt:lpstr>Basis</vt:lpstr>
      <vt:lpstr>Flight delay</vt:lpstr>
      <vt:lpstr>Business use case</vt:lpstr>
      <vt:lpstr>Goal</vt:lpstr>
      <vt:lpstr>Data Source</vt:lpstr>
      <vt:lpstr>Methodology</vt:lpstr>
      <vt:lpstr>Story of the Data </vt:lpstr>
      <vt:lpstr>Story of the Data: Raw Data </vt:lpstr>
      <vt:lpstr>Story of the Data: Weather </vt:lpstr>
      <vt:lpstr>Story of the Data: Holiday  </vt:lpstr>
      <vt:lpstr>Story of the Data: Load and clean </vt:lpstr>
      <vt:lpstr>DEMO</vt:lpstr>
      <vt:lpstr>What are Neural Networks ?</vt:lpstr>
      <vt:lpstr>Model details</vt:lpstr>
      <vt:lpstr>Prediction</vt:lpstr>
      <vt:lpstr>Acceptance criteria</vt:lpstr>
      <vt:lpstr>Results</vt:lpstr>
      <vt:lpstr>Future improvements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CLAIMs</dc:title>
  <dc:creator>Paritosh Arora</dc:creator>
  <cp:lastModifiedBy>Daniel Eichman</cp:lastModifiedBy>
  <cp:revision>91</cp:revision>
  <dcterms:created xsi:type="dcterms:W3CDTF">2016-03-14T22:20:26Z</dcterms:created>
  <dcterms:modified xsi:type="dcterms:W3CDTF">2017-04-21T19:51:44Z</dcterms:modified>
</cp:coreProperties>
</file>