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73" r:id="rId3"/>
    <p:sldId id="257" r:id="rId4"/>
    <p:sldId id="274" r:id="rId5"/>
    <p:sldId id="258" r:id="rId6"/>
    <p:sldId id="271" r:id="rId7"/>
    <p:sldId id="272" r:id="rId8"/>
    <p:sldId id="264" r:id="rId9"/>
    <p:sldId id="268" r:id="rId10"/>
    <p:sldId id="265" r:id="rId11"/>
    <p:sldId id="267" r:id="rId12"/>
    <p:sldId id="262" r:id="rId13"/>
    <p:sldId id="27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 snapToObjects="1">
      <p:cViewPr>
        <p:scale>
          <a:sx n="70" d="100"/>
          <a:sy n="70" d="100"/>
        </p:scale>
        <p:origin x="418" y="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2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4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4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1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3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5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0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hyperlink" Target="http://stat-computing.org/dataexpo/2009/the-dat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Flight delay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101" y="3869634"/>
            <a:ext cx="9068717" cy="2336613"/>
          </a:xfrm>
        </p:spPr>
        <p:txBody>
          <a:bodyPr>
            <a:normAutofit/>
          </a:bodyPr>
          <a:lstStyle/>
          <a:p>
            <a:r>
              <a:rPr lang="en-US" dirty="0" smtClean="0"/>
              <a:t>Team 8</a:t>
            </a:r>
          </a:p>
          <a:p>
            <a:r>
              <a:rPr lang="en-US" dirty="0" err="1" smtClean="0"/>
              <a:t>Ajinkya</a:t>
            </a:r>
            <a:r>
              <a:rPr lang="en-US" dirty="0" smtClean="0"/>
              <a:t> Rode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Eichman</a:t>
            </a:r>
            <a:endParaRPr lang="en-US" dirty="0" smtClean="0"/>
          </a:p>
          <a:p>
            <a:r>
              <a:rPr lang="en-US" dirty="0" smtClean="0"/>
              <a:t>Sai Sakhare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398264" cy="405079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Neural net Algorithm and its explanation with pseudo code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21" y="2121408"/>
            <a:ext cx="54197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5649" y="1888671"/>
            <a:ext cx="9872871" cy="40386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Results of the model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10058400" cy="3280954"/>
          </a:xfrm>
        </p:spPr>
        <p:txBody>
          <a:bodyPr>
            <a:normAutofit/>
          </a:bodyPr>
          <a:lstStyle/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/>
              <a:t>Split a data Set  and calculate the Percentage accuracy of </a:t>
            </a:r>
            <a:r>
              <a:rPr lang="en-US" sz="2800"/>
              <a:t>the </a:t>
            </a:r>
            <a:r>
              <a:rPr lang="en-US" sz="2800" smtClean="0"/>
              <a:t>predictive </a:t>
            </a:r>
            <a:r>
              <a:rPr lang="en-US" sz="2800" dirty="0" smtClean="0"/>
              <a:t>model</a:t>
            </a:r>
          </a:p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/>
          </a:p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/>
              <a:t>Create model that shows based off future flight data</a:t>
            </a:r>
          </a:p>
          <a:p>
            <a:pPr marL="742950" lvl="2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200" dirty="0"/>
              <a:t>% chance of  cancellation, </a:t>
            </a:r>
          </a:p>
          <a:p>
            <a:pPr marL="742950" lvl="2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/>
              <a:t>% chance of  delay begin over X minutes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2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0115" y="2364233"/>
            <a:ext cx="10058400" cy="1609344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will input flight information and will receive % chance of delayed and % chance of cancellation </a:t>
            </a:r>
            <a:endParaRPr lang="en-US" dirty="0" smtClean="0"/>
          </a:p>
          <a:p>
            <a:r>
              <a:rPr lang="en-US" dirty="0"/>
              <a:t>Prediction delays in future flights and its secondary use cases </a:t>
            </a:r>
          </a:p>
          <a:p>
            <a:pPr lvl="1"/>
            <a:r>
              <a:rPr lang="en-US" dirty="0"/>
              <a:t>Help customers with their travel plans</a:t>
            </a:r>
          </a:p>
          <a:p>
            <a:pPr lvl="1"/>
            <a:r>
              <a:rPr lang="en-US" dirty="0"/>
              <a:t>It will help the airline in arranging connecting flights</a:t>
            </a:r>
          </a:p>
          <a:p>
            <a:pPr lvl="1"/>
            <a:r>
              <a:rPr lang="en-US" dirty="0"/>
              <a:t>It will help the airlines to make dynamic roster of flight crew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To create a model that predicts flight arrival delays</a:t>
            </a:r>
            <a:endParaRPr lang="en-US" dirty="0"/>
          </a:p>
          <a:p>
            <a:pPr marL="342900" indent="-342900"/>
            <a:r>
              <a:rPr lang="en-US" dirty="0" smtClean="0"/>
              <a:t>Design the model based on past trends, weather and holiday season</a:t>
            </a:r>
          </a:p>
          <a:p>
            <a:pPr marL="0" indent="0">
              <a:buNone/>
            </a:pPr>
            <a:endParaRPr lang="en-US" sz="4400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4400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3391447"/>
            <a:ext cx="10058400" cy="106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Flight delay information released by US Department of Transportation(DOT)- </a:t>
            </a:r>
            <a:r>
              <a:rPr lang="en-US" u="sng" dirty="0">
                <a:hlinkClick r:id="rId2"/>
              </a:rPr>
              <a:t>http://stat-computing.org/dataexpo/2009/the-data.html</a:t>
            </a:r>
            <a:endParaRPr lang="en-US" u="sng" dirty="0"/>
          </a:p>
          <a:p>
            <a:pPr lvl="1"/>
            <a:r>
              <a:rPr lang="en-US" dirty="0"/>
              <a:t>This data is for the years 1987 to 2008 and amounts to roughly 12GB (49 million records)</a:t>
            </a:r>
          </a:p>
          <a:p>
            <a:r>
              <a:rPr lang="en-US" dirty="0"/>
              <a:t>Weather data-</a:t>
            </a:r>
            <a:r>
              <a:rPr lang="en-US" u="sng" dirty="0">
                <a:hlinkClick r:id="rId3"/>
              </a:rPr>
              <a:t>https://openweathermap.org/</a:t>
            </a:r>
            <a:r>
              <a:rPr lang="en-US" u="sng" dirty="0" err="1">
                <a:hlinkClick r:id="rId3"/>
              </a:rPr>
              <a:t>api</a:t>
            </a:r>
            <a:endParaRPr lang="en-US" u="sng" dirty="0"/>
          </a:p>
          <a:p>
            <a:r>
              <a:rPr lang="en-US" dirty="0"/>
              <a:t>Holiday </a:t>
            </a:r>
            <a:r>
              <a:rPr lang="en-US" dirty="0" smtClean="0"/>
              <a:t>Data- </a:t>
            </a:r>
            <a:r>
              <a:rPr lang="en-US" dirty="0"/>
              <a:t>C</a:t>
            </a:r>
            <a:r>
              <a:rPr lang="en-US" dirty="0" smtClean="0"/>
              <a:t>ompute this data column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  <a:p>
            <a:pPr lvl="1"/>
            <a:r>
              <a:rPr lang="en-US" dirty="0"/>
              <a:t>Removal of unwanted data</a:t>
            </a:r>
          </a:p>
          <a:p>
            <a:pPr lvl="1"/>
            <a:r>
              <a:rPr lang="en-US" dirty="0" smtClean="0"/>
              <a:t>One-hot encoding for string values, to feed the model</a:t>
            </a:r>
            <a:endParaRPr lang="en-US" dirty="0"/>
          </a:p>
          <a:p>
            <a:r>
              <a:rPr lang="en-US" dirty="0"/>
              <a:t>Create a function to add holiday and weather data to current data set.</a:t>
            </a:r>
          </a:p>
          <a:p>
            <a:r>
              <a:rPr lang="en-US" dirty="0"/>
              <a:t>Big Data </a:t>
            </a:r>
            <a:r>
              <a:rPr lang="en-US" dirty="0" smtClean="0"/>
              <a:t>Model: Neural Net</a:t>
            </a:r>
            <a:endParaRPr lang="en-US" dirty="0"/>
          </a:p>
          <a:p>
            <a:pPr lvl="1"/>
            <a:r>
              <a:rPr lang="en-US" dirty="0"/>
              <a:t>Inputs </a:t>
            </a:r>
            <a:r>
              <a:rPr lang="en-US" dirty="0" smtClean="0"/>
              <a:t>to the model</a:t>
            </a:r>
            <a:r>
              <a:rPr lang="en-US" dirty="0"/>
              <a:t>: </a:t>
            </a:r>
            <a:r>
              <a:rPr lang="en-US" dirty="0" smtClean="0"/>
              <a:t>Date, </a:t>
            </a:r>
            <a:r>
              <a:rPr lang="en-US" dirty="0"/>
              <a:t>Time, Day of Week, Origin, </a:t>
            </a:r>
            <a:r>
              <a:rPr lang="en-US" dirty="0" err="1"/>
              <a:t>Dest</a:t>
            </a:r>
            <a:r>
              <a:rPr lang="en-US" dirty="0"/>
              <a:t>, Distance, </a:t>
            </a:r>
            <a:r>
              <a:rPr lang="en-US" i="1" dirty="0" smtClean="0"/>
              <a:t>Holidays , </a:t>
            </a:r>
            <a:r>
              <a:rPr lang="en-US" i="1" dirty="0"/>
              <a:t>Snow Origin (in), Snow </a:t>
            </a:r>
            <a:r>
              <a:rPr lang="en-US" i="1" dirty="0" err="1"/>
              <a:t>Dest</a:t>
            </a:r>
            <a:r>
              <a:rPr lang="en-US" i="1" dirty="0"/>
              <a:t> (in), Rain Origin (in), Rain </a:t>
            </a:r>
            <a:r>
              <a:rPr lang="en-US" i="1" dirty="0" err="1"/>
              <a:t>Dest</a:t>
            </a:r>
            <a:r>
              <a:rPr lang="en-US" i="1" dirty="0"/>
              <a:t> (in)</a:t>
            </a:r>
          </a:p>
          <a:p>
            <a:pPr lvl="1"/>
            <a:r>
              <a:rPr lang="en-US" dirty="0"/>
              <a:t>Output of </a:t>
            </a:r>
            <a:r>
              <a:rPr lang="en-US" dirty="0" smtClean="0"/>
              <a:t>the model</a:t>
            </a:r>
            <a:r>
              <a:rPr lang="en-US" dirty="0"/>
              <a:t>: % chance of  cancellation, % chance of  delay begin over X minutes</a:t>
            </a:r>
          </a:p>
          <a:p>
            <a:r>
              <a:rPr lang="en-US" dirty="0"/>
              <a:t>Build a simple UI so user does not have to manually enter flight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Preparing </a:t>
            </a:r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2121408"/>
            <a:ext cx="4498848" cy="40507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34</a:t>
            </a:r>
            <a:r>
              <a:rPr lang="en-US" sz="2400" dirty="0" smtClean="0"/>
              <a:t> </a:t>
            </a:r>
            <a:r>
              <a:rPr lang="en-US" sz="2400" dirty="0" smtClean="0"/>
              <a:t>independent </a:t>
            </a:r>
            <a:r>
              <a:rPr lang="en-US" sz="2400" dirty="0" smtClean="0"/>
              <a:t>variables</a:t>
            </a:r>
            <a:endParaRPr lang="en-US" sz="2400" dirty="0" smtClean="0"/>
          </a:p>
          <a:p>
            <a:r>
              <a:rPr lang="en-US" sz="2400" dirty="0" smtClean="0"/>
              <a:t>Fetched weather data from API added to CSV file</a:t>
            </a:r>
          </a:p>
          <a:p>
            <a:r>
              <a:rPr lang="en-US" sz="2400" dirty="0" smtClean="0"/>
              <a:t>Computed Holiday parameter and added to CSV file.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28" y="1553792"/>
            <a:ext cx="6665396" cy="38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39" y="217714"/>
            <a:ext cx="9875520" cy="1356360"/>
          </a:xfrm>
        </p:spPr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11" y="1344900"/>
            <a:ext cx="10192775" cy="388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484632"/>
            <a:ext cx="10735056" cy="1609344"/>
          </a:xfrm>
        </p:spPr>
        <p:txBody>
          <a:bodyPr/>
          <a:lstStyle/>
          <a:p>
            <a:r>
              <a:rPr lang="en-US" dirty="0" smtClean="0"/>
              <a:t>Load &amp; Clean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Need to add how we have cleaned and loaded data to Neural net.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4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94" y="457338"/>
            <a:ext cx="10058400" cy="1609344"/>
          </a:xfrm>
        </p:spPr>
        <p:txBody>
          <a:bodyPr/>
          <a:lstStyle/>
          <a:p>
            <a:r>
              <a:rPr lang="en-US" dirty="0" smtClean="0"/>
              <a:t>Principle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695" y="2624260"/>
            <a:ext cx="9170561" cy="275328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Have we done PCA in our model???????? Add details if yes else this slide can be  deleted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PCA </a:t>
            </a:r>
            <a:r>
              <a:rPr lang="en-US" dirty="0" smtClean="0"/>
              <a:t>is used for Dimensionality Reduction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</a:t>
            </a:r>
            <a:r>
              <a:rPr lang="en-US" dirty="0" err="1" smtClean="0"/>
              <a:t>Logloss</a:t>
            </a:r>
            <a:r>
              <a:rPr lang="en-US" dirty="0" smtClean="0"/>
              <a:t> curve as a measure of no. of principal components.</a:t>
            </a:r>
          </a:p>
        </p:txBody>
      </p:sp>
    </p:spTree>
    <p:extLst>
      <p:ext uri="{BB962C8B-B14F-4D97-AF65-F5344CB8AC3E}">
        <p14:creationId xmlns:p14="http://schemas.microsoft.com/office/powerpoint/2010/main" val="10921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332</TotalTime>
  <Words>385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Corbel</vt:lpstr>
      <vt:lpstr>Basis</vt:lpstr>
      <vt:lpstr>Flight delay</vt:lpstr>
      <vt:lpstr>Business use case</vt:lpstr>
      <vt:lpstr>Goal</vt:lpstr>
      <vt:lpstr>Data Source</vt:lpstr>
      <vt:lpstr>Methodology</vt:lpstr>
      <vt:lpstr>Preparing The Data</vt:lpstr>
      <vt:lpstr>Directory Structure</vt:lpstr>
      <vt:lpstr>Load &amp; Clean Data</vt:lpstr>
      <vt:lpstr>Principle Component Analysis</vt:lpstr>
      <vt:lpstr>Train algorithm</vt:lpstr>
      <vt:lpstr>Prediction</vt:lpstr>
      <vt:lpstr>Acceptance criteria</vt:lpstr>
      <vt:lpstr>Results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CLAIMs</dc:title>
  <dc:creator>Paritosh Arora</dc:creator>
  <cp:lastModifiedBy>Sai Sakhare</cp:lastModifiedBy>
  <cp:revision>68</cp:revision>
  <dcterms:created xsi:type="dcterms:W3CDTF">2016-03-14T22:20:26Z</dcterms:created>
  <dcterms:modified xsi:type="dcterms:W3CDTF">2017-04-20T20:22:57Z</dcterms:modified>
</cp:coreProperties>
</file>