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72" r:id="rId12"/>
    <p:sldId id="268" r:id="rId13"/>
    <p:sldId id="265" r:id="rId14"/>
    <p:sldId id="267" r:id="rId15"/>
    <p:sldId id="262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1"/>
    <p:restoredTop sz="94630"/>
  </p:normalViewPr>
  <p:slideViewPr>
    <p:cSldViewPr snapToGrid="0" snapToObjects="1">
      <p:cViewPr>
        <p:scale>
          <a:sx n="90" d="100"/>
          <a:sy n="90" d="100"/>
        </p:scale>
        <p:origin x="59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100 airports </a:t>
            </a:r>
          </a:p>
          <a:p>
            <a:pPr lvl="2"/>
            <a:r>
              <a:rPr lang="en-US" dirty="0" smtClean="0"/>
              <a:t>Change csv to </a:t>
            </a:r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94" y="457338"/>
            <a:ext cx="10058400" cy="1609344"/>
          </a:xfrm>
        </p:spPr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5" y="2624260"/>
            <a:ext cx="9170561" cy="27532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Have we done PCA in our model???????? Add details if yes else this slide can be  deleted</a:t>
            </a:r>
          </a:p>
          <a:p>
            <a:r>
              <a:rPr lang="en-US" dirty="0" smtClean="0"/>
              <a:t>PCA is used for Dimensionality Reduction.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/>
              <a:t>Logloss</a:t>
            </a:r>
            <a:r>
              <a:rPr lang="en-US" dirty="0" smtClean="0"/>
              <a:t> curve as a measure of no. of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092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398264" cy="40507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Neural net Algorithm and its explanation with pseudo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21" y="2121408"/>
            <a:ext cx="5419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 of 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a data Set  and calculate the Percentage accuracy of </a:t>
            </a:r>
            <a:r>
              <a:rPr lang="en-US" sz="2800"/>
              <a:t>the </a:t>
            </a:r>
            <a:r>
              <a:rPr lang="en-US" sz="2800" smtClean="0"/>
              <a:t>predictive </a:t>
            </a:r>
            <a:r>
              <a:rPr lang="en-US" sz="2800" dirty="0" smtClean="0"/>
              <a:t>model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cancellation, 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/>
              <a:t>% chance of  delay begin over X minutes</a:t>
            </a:r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weather or not their flight will be delayed by more than 5 minutes. </a:t>
            </a:r>
            <a:endParaRPr lang="en-US" dirty="0" smtClean="0"/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It will help the airline in arranging connecting flights</a:t>
            </a:r>
          </a:p>
          <a:p>
            <a:pPr lvl="1"/>
            <a:r>
              <a:rPr lang="en-US" dirty="0"/>
              <a:t>It will help the 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</a:t>
            </a:r>
            <a:r>
              <a:rPr lang="en-US" dirty="0" smtClean="0"/>
              <a:t>delay ties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records)</a:t>
            </a:r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</a:t>
            </a:r>
            <a:r>
              <a:rPr lang="en-US" dirty="0"/>
              <a:t>C</a:t>
            </a:r>
            <a:r>
              <a:rPr lang="en-US" dirty="0" smtClean="0"/>
              <a:t>ompute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 smtClean="0"/>
              <a:t>One-hot encoding for string values, to feed the model</a:t>
            </a:r>
            <a:endParaRPr lang="en-US" dirty="0"/>
          </a:p>
          <a:p>
            <a:r>
              <a:rPr lang="en-US" dirty="0"/>
              <a:t>Create 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Neural Net</a:t>
            </a:r>
            <a:endParaRPr lang="en-US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</a:t>
            </a:r>
            <a:r>
              <a:rPr lang="en-US" dirty="0" smtClean="0"/>
              <a:t>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</a:t>
            </a:r>
            <a:r>
              <a:rPr lang="en-US" i="1" dirty="0" smtClean="0"/>
              <a:t>mm</a:t>
            </a:r>
            <a:r>
              <a:rPr lang="en-US" i="1" dirty="0" smtClean="0"/>
              <a:t>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smtClean="0"/>
              <a:t>mm</a:t>
            </a:r>
            <a:r>
              <a:rPr lang="en-US" i="1" dirty="0" smtClean="0"/>
              <a:t>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</a:t>
            </a:r>
            <a:r>
              <a:rPr lang="en-US" i="1" dirty="0"/>
              <a:t>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  <a:endParaRPr lang="en-US" i="1" dirty="0"/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weather or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</a:t>
            </a:r>
            <a:r>
              <a:rPr lang="en-US" sz="2400" dirty="0" smtClean="0"/>
              <a:t>34 </a:t>
            </a:r>
            <a:r>
              <a:rPr lang="en-US" sz="2400" dirty="0" smtClean="0"/>
              <a:t>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</a:t>
            </a:r>
            <a:r>
              <a:rPr lang="en-US" sz="2400" dirty="0" smtClean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</a:t>
            </a:r>
            <a:r>
              <a:rPr lang="en-US" sz="2400" dirty="0" smtClean="0"/>
              <a:t>34 </a:t>
            </a:r>
            <a:r>
              <a:rPr lang="en-US" sz="2400" dirty="0" smtClean="0"/>
              <a:t>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</a:t>
            </a:r>
            <a:r>
              <a:rPr lang="en-US" sz="2400" dirty="0" smtClean="0"/>
              <a:t>weather data from API added to CSV </a:t>
            </a:r>
            <a:r>
              <a:rPr lang="en-US" sz="2400" dirty="0" smtClean="0"/>
              <a:t>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</a:t>
            </a:r>
            <a:r>
              <a:rPr lang="en-US" sz="2400" dirty="0" smtClean="0"/>
              <a:t>Holiday parameter and added to CSV file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 something here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412</TotalTime>
  <Words>522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Corbel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Directory Structure</vt:lpstr>
      <vt:lpstr>Principle Component Analysis</vt:lpstr>
      <vt:lpstr>Train algorithm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Daniel Eichman</cp:lastModifiedBy>
  <cp:revision>75</cp:revision>
  <dcterms:created xsi:type="dcterms:W3CDTF">2016-03-14T22:20:26Z</dcterms:created>
  <dcterms:modified xsi:type="dcterms:W3CDTF">2017-04-21T05:38:55Z</dcterms:modified>
</cp:coreProperties>
</file>