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2A9C-8B62-4468-8F15-65B7FABB8992}" type="datetimeFigureOut">
              <a:rPr lang="es-PE" smtClean="0"/>
              <a:t>22/06/2020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4FC3-1461-42C0-A9CD-6A9E85D31A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2A9C-8B62-4468-8F15-65B7FABB8992}" type="datetimeFigureOut">
              <a:rPr lang="es-PE" smtClean="0"/>
              <a:t>22/06/2020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4FC3-1461-42C0-A9CD-6A9E85D31A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594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2A9C-8B62-4468-8F15-65B7FABB8992}" type="datetimeFigureOut">
              <a:rPr lang="es-PE" smtClean="0"/>
              <a:t>22/06/2020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4FC3-1461-42C0-A9CD-6A9E85D31A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581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2A9C-8B62-4468-8F15-65B7FABB8992}" type="datetimeFigureOut">
              <a:rPr lang="es-PE" smtClean="0"/>
              <a:t>22/06/2020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4FC3-1461-42C0-A9CD-6A9E85D31A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02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2A9C-8B62-4468-8F15-65B7FABB8992}" type="datetimeFigureOut">
              <a:rPr lang="es-PE" smtClean="0"/>
              <a:t>22/06/2020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4FC3-1461-42C0-A9CD-6A9E85D31A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282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2A9C-8B62-4468-8F15-65B7FABB8992}" type="datetimeFigureOut">
              <a:rPr lang="es-PE" smtClean="0"/>
              <a:t>22/06/2020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4FC3-1461-42C0-A9CD-6A9E85D31A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721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2A9C-8B62-4468-8F15-65B7FABB8992}" type="datetimeFigureOut">
              <a:rPr lang="es-PE" smtClean="0"/>
              <a:t>22/06/2020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4FC3-1461-42C0-A9CD-6A9E85D31A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359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2A9C-8B62-4468-8F15-65B7FABB8992}" type="datetimeFigureOut">
              <a:rPr lang="es-PE" smtClean="0"/>
              <a:t>22/06/2020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4FC3-1461-42C0-A9CD-6A9E85D31A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405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2A9C-8B62-4468-8F15-65B7FABB8992}" type="datetimeFigureOut">
              <a:rPr lang="es-PE" smtClean="0"/>
              <a:t>22/06/2020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4FC3-1461-42C0-A9CD-6A9E85D31A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88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2A9C-8B62-4468-8F15-65B7FABB8992}" type="datetimeFigureOut">
              <a:rPr lang="es-PE" smtClean="0"/>
              <a:t>22/06/2020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4FC3-1461-42C0-A9CD-6A9E85D31A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209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2A9C-8B62-4468-8F15-65B7FABB8992}" type="datetimeFigureOut">
              <a:rPr lang="es-PE" smtClean="0"/>
              <a:t>22/06/2020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4FC3-1461-42C0-A9CD-6A9E85D31A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716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92A9C-8B62-4468-8F15-65B7FABB8992}" type="datetimeFigureOut">
              <a:rPr lang="es-PE" smtClean="0"/>
              <a:t>22/06/2020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4FC3-1461-42C0-A9CD-6A9E85D31A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67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753263" y="261843"/>
            <a:ext cx="8243591" cy="6147784"/>
            <a:chOff x="753263" y="261843"/>
            <a:chExt cx="8243591" cy="6147784"/>
          </a:xfrm>
        </p:grpSpPr>
        <p:pic>
          <p:nvPicPr>
            <p:cNvPr id="5" name="Imagen 4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263" y="261843"/>
              <a:ext cx="3913330" cy="2514809"/>
            </a:xfrm>
            <a:prstGeom prst="rect">
              <a:avLst/>
            </a:prstGeom>
          </p:spPr>
        </p:pic>
        <p:pic>
          <p:nvPicPr>
            <p:cNvPr id="6" name="Imagen 5" descr="Una roca en el desierto&#10;&#10;Descripción generada automáticamente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0943" y="261843"/>
              <a:ext cx="3435911" cy="2514809"/>
            </a:xfrm>
            <a:prstGeom prst="rect">
              <a:avLst/>
            </a:prstGeom>
          </p:spPr>
        </p:pic>
        <p:pic>
          <p:nvPicPr>
            <p:cNvPr id="7" name="Imagen 6" descr="Un grupo de vacas en el desierto&#10;&#10;Descripción generada automáticamente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263" y="3131305"/>
              <a:ext cx="3913330" cy="2407646"/>
            </a:xfrm>
            <a:prstGeom prst="rect">
              <a:avLst/>
            </a:prstGeom>
          </p:spPr>
        </p:pic>
        <p:pic>
          <p:nvPicPr>
            <p:cNvPr id="8" name="Imagen 7" descr="Imagen que contiene exterior, montaña, pasto, roca&#10;&#10;Descripción generada automáticamente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5536" y="3131305"/>
              <a:ext cx="3341318" cy="2407646"/>
            </a:xfrm>
            <a:prstGeom prst="rect">
              <a:avLst/>
            </a:prstGeom>
          </p:spPr>
        </p:pic>
        <p:sp>
          <p:nvSpPr>
            <p:cNvPr id="10" name="Rectángulo 9"/>
            <p:cNvSpPr/>
            <p:nvPr/>
          </p:nvSpPr>
          <p:spPr>
            <a:xfrm>
              <a:off x="1839311" y="5724568"/>
              <a:ext cx="6096000" cy="6850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PE" dirty="0">
                  <a:solidFill>
                    <a:srgbClr val="0070C0"/>
                  </a:solidFill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VISITA EL BOSQUE DE HUAYLLAY Y VIVE UNA EXPERIENCIA INOLVIDABLE.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678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343487" y="567978"/>
            <a:ext cx="7634837" cy="5249681"/>
            <a:chOff x="1343487" y="567978"/>
            <a:chExt cx="7634837" cy="5249681"/>
          </a:xfrm>
        </p:grpSpPr>
        <p:pic>
          <p:nvPicPr>
            <p:cNvPr id="4" name="Imagen 3" descr="Huacachina, probably the most enchanting oasis in the world!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4488" y="567978"/>
              <a:ext cx="3426548" cy="19019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Imagen 4" descr="✓El Oasis de la Huacachina, Ica. - YouTube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487" y="567978"/>
              <a:ext cx="3417700" cy="19019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487" y="2689043"/>
              <a:ext cx="3390291" cy="1850830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4488" y="2631915"/>
              <a:ext cx="3500120" cy="1907958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/>
          </p:nvSpPr>
          <p:spPr>
            <a:xfrm>
              <a:off x="1343487" y="4539873"/>
              <a:ext cx="7634837" cy="12777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s-PE" dirty="0" smtClean="0">
                  <a:solidFill>
                    <a:srgbClr val="0070C0"/>
                  </a:solidFill>
                  <a:latin typeface="Bookman Old Style" panose="02050604050505020204" pitchFamily="18" charset="0"/>
                  <a:ea typeface="Adobe Heiti Std R" panose="020B0400000000000000" pitchFamily="34" charset="-128"/>
                </a:rPr>
                <a:t>Los paseos </a:t>
              </a:r>
              <a:r>
                <a:rPr lang="es-PE" dirty="0">
                  <a:solidFill>
                    <a:srgbClr val="0070C0"/>
                  </a:solidFill>
                  <a:latin typeface="Bookman Old Style" panose="02050604050505020204" pitchFamily="18" charset="0"/>
                  <a:ea typeface="Adobe Heiti Std R" panose="020B0400000000000000" pitchFamily="34" charset="-128"/>
                </a:rPr>
                <a:t>a este lugar son inolvidables ven relájate fuera del caos de la ciudad despeja tu mente y vive la adrenalina de pasear en </a:t>
              </a:r>
              <a:r>
                <a:rPr lang="es-PE" dirty="0" smtClean="0">
                  <a:solidFill>
                    <a:srgbClr val="0070C0"/>
                  </a:solidFill>
                  <a:latin typeface="Bookman Old Style" panose="02050604050505020204" pitchFamily="18" charset="0"/>
                  <a:ea typeface="Adobe Heiti Std R" panose="020B0400000000000000" pitchFamily="34" charset="-128"/>
                </a:rPr>
                <a:t>bugís </a:t>
              </a:r>
              <a:r>
                <a:rPr lang="es-PE" dirty="0">
                  <a:solidFill>
                    <a:srgbClr val="0070C0"/>
                  </a:solidFill>
                  <a:latin typeface="Bookman Old Style" panose="02050604050505020204" pitchFamily="18" charset="0"/>
                  <a:ea typeface="Adobe Heiti Std R" panose="020B0400000000000000" pitchFamily="34" charset="-128"/>
                </a:rPr>
                <a:t>por el desierto y deslizarte sobre las tablas, conoce la </a:t>
              </a:r>
              <a:r>
                <a:rPr lang="es-PE" dirty="0" err="1">
                  <a:solidFill>
                    <a:srgbClr val="0070C0"/>
                  </a:solidFill>
                  <a:latin typeface="Bookman Old Style" panose="02050604050505020204" pitchFamily="18" charset="0"/>
                  <a:ea typeface="Adobe Heiti Std R" panose="020B0400000000000000" pitchFamily="34" charset="-128"/>
                </a:rPr>
                <a:t>Huacachina</a:t>
              </a:r>
              <a:r>
                <a:rPr lang="es-PE" dirty="0">
                  <a:solidFill>
                    <a:srgbClr val="0070C0"/>
                  </a:solidFill>
                  <a:latin typeface="Bookman Old Style" panose="02050604050505020204" pitchFamily="18" charset="0"/>
                  <a:ea typeface="Adobe Heiti Std R" panose="020B0400000000000000" pitchFamily="34" charset="-128"/>
                </a:rPr>
                <a:t>, conoce Perú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442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788226" y="386682"/>
            <a:ext cx="6758202" cy="5036655"/>
            <a:chOff x="780965" y="357169"/>
            <a:chExt cx="7196201" cy="5617748"/>
          </a:xfrm>
        </p:grpSpPr>
        <p:pic>
          <p:nvPicPr>
            <p:cNvPr id="4" name="Imagen 3" descr="http://www.munisantiagodechuco.gob.pe/multimedia/donde_ir/78336130-26-02-2015.jpg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4789" y="2942670"/>
              <a:ext cx="3082377" cy="21626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Imagen 4" descr="D:\CARMEN\2019 fotos celular samsumg\DCIM\Camera\20190131_085756.jpg"/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671"/>
            <a:stretch/>
          </p:blipFill>
          <p:spPr bwMode="auto">
            <a:xfrm>
              <a:off x="5062013" y="357169"/>
              <a:ext cx="2031022" cy="2264984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Imagen 5" descr="C:\Users\Toshiba\Downloads\659323426-27-02-2015.jpg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535" y="642477"/>
              <a:ext cx="3708366" cy="19796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965" y="2942670"/>
              <a:ext cx="3849936" cy="2162661"/>
            </a:xfrm>
            <a:prstGeom prst="rect">
              <a:avLst/>
            </a:prstGeom>
          </p:spPr>
        </p:pic>
        <p:sp>
          <p:nvSpPr>
            <p:cNvPr id="9" name="Rectángulo 8"/>
            <p:cNvSpPr/>
            <p:nvPr/>
          </p:nvSpPr>
          <p:spPr>
            <a:xfrm>
              <a:off x="1503469" y="5328586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s-PE" b="1" dirty="0">
                  <a:solidFill>
                    <a:srgbClr val="0070C0"/>
                  </a:solidFill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ESCAPA Y RESPIRA EL AIRE DE NUEVOS LUGARES, CONOCE Y DISFRUTA DE WUALLIO</a:t>
              </a:r>
              <a:endParaRPr lang="es-PE" dirty="0">
                <a:solidFill>
                  <a:srgbClr val="0070C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613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20908" y="466724"/>
            <a:ext cx="8807176" cy="6074863"/>
            <a:chOff x="420908" y="466724"/>
            <a:chExt cx="8807176" cy="6074863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19"/>
            <a:stretch/>
          </p:blipFill>
          <p:spPr>
            <a:xfrm>
              <a:off x="420908" y="466724"/>
              <a:ext cx="4193134" cy="2220862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9928" y="466724"/>
              <a:ext cx="3137408" cy="2220862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09" y="2883453"/>
              <a:ext cx="4193134" cy="2594897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9928" y="2911432"/>
              <a:ext cx="3878156" cy="2538937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/>
          </p:nvSpPr>
          <p:spPr>
            <a:xfrm>
              <a:off x="2109153" y="5618257"/>
              <a:ext cx="5724965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s-PE" dirty="0" smtClean="0">
                  <a:solidFill>
                    <a:srgbClr val="0070C0"/>
                  </a:solidFill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CONOCE MARCAHUAMACHUCO,DISFRUTA DEL CUY Y DE SU GENTE.VUELVE AL PASADO MIENTRAS RECORRES SUS ANCESTRALES CAMINOS</a:t>
              </a:r>
              <a:endParaRPr lang="es-PE" dirty="0">
                <a:solidFill>
                  <a:srgbClr val="0070C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7" r="12679"/>
          <a:stretch/>
        </p:blipFill>
        <p:spPr>
          <a:xfrm>
            <a:off x="3941379" y="1814512"/>
            <a:ext cx="4277711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217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81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Adobe Heiti Std R</vt:lpstr>
      <vt:lpstr>Arial</vt:lpstr>
      <vt:lpstr>Bookman Old Style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Aldo Acosta</dc:creator>
  <cp:lastModifiedBy>Aldo Acosta</cp:lastModifiedBy>
  <cp:revision>12</cp:revision>
  <dcterms:created xsi:type="dcterms:W3CDTF">2020-06-21T11:38:13Z</dcterms:created>
  <dcterms:modified xsi:type="dcterms:W3CDTF">2020-06-23T02:51:56Z</dcterms:modified>
</cp:coreProperties>
</file>