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FEE31-B89D-43CB-9A2D-8FCF1026D022}" v="409" dt="2022-01-18T07:01:06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s Fischer" userId="4ebe96424e0c319a" providerId="LiveId" clId="{2EDFEE31-B89D-43CB-9A2D-8FCF1026D022}"/>
    <pc:docChg chg="undo custSel addSld delSld modSld sldOrd">
      <pc:chgData name="Yanis Fischer" userId="4ebe96424e0c319a" providerId="LiveId" clId="{2EDFEE31-B89D-43CB-9A2D-8FCF1026D022}" dt="2022-01-18T07:01:06.642" v="1431" actId="1076"/>
      <pc:docMkLst>
        <pc:docMk/>
      </pc:docMkLst>
      <pc:sldChg chg="addSp delSp modSp del mod">
        <pc:chgData name="Yanis Fischer" userId="4ebe96424e0c319a" providerId="LiveId" clId="{2EDFEE31-B89D-43CB-9A2D-8FCF1026D022}" dt="2022-01-10T08:10:19.030" v="2" actId="47"/>
        <pc:sldMkLst>
          <pc:docMk/>
          <pc:sldMk cId="3843840406" sldId="256"/>
        </pc:sldMkLst>
        <pc:spChg chg="del">
          <ac:chgData name="Yanis Fischer" userId="4ebe96424e0c319a" providerId="LiveId" clId="{2EDFEE31-B89D-43CB-9A2D-8FCF1026D022}" dt="2022-01-10T08:10:17.097" v="1" actId="478"/>
          <ac:spMkLst>
            <pc:docMk/>
            <pc:sldMk cId="3843840406" sldId="256"/>
            <ac:spMk id="2" creationId="{00000000-0000-0000-0000-000000000000}"/>
          </ac:spMkLst>
        </pc:spChg>
        <pc:spChg chg="del">
          <ac:chgData name="Yanis Fischer" userId="4ebe96424e0c319a" providerId="LiveId" clId="{2EDFEE31-B89D-43CB-9A2D-8FCF1026D022}" dt="2022-01-10T08:09:22.392" v="0" actId="478"/>
          <ac:spMkLst>
            <pc:docMk/>
            <pc:sldMk cId="3843840406" sldId="256"/>
            <ac:spMk id="3" creationId="{00000000-0000-0000-0000-000000000000}"/>
          </ac:spMkLst>
        </pc:spChg>
        <pc:spChg chg="add mod">
          <ac:chgData name="Yanis Fischer" userId="4ebe96424e0c319a" providerId="LiveId" clId="{2EDFEE31-B89D-43CB-9A2D-8FCF1026D022}" dt="2022-01-10T08:10:17.097" v="1" actId="478"/>
          <ac:spMkLst>
            <pc:docMk/>
            <pc:sldMk cId="3843840406" sldId="256"/>
            <ac:spMk id="5" creationId="{C3DB1742-95B6-472A-8CD8-F42130210101}"/>
          </ac:spMkLst>
        </pc:spChg>
      </pc:sldChg>
      <pc:sldChg chg="modSp add del mod">
        <pc:chgData name="Yanis Fischer" userId="4ebe96424e0c319a" providerId="LiveId" clId="{2EDFEE31-B89D-43CB-9A2D-8FCF1026D022}" dt="2022-01-10T08:18:21.391" v="55" actId="47"/>
        <pc:sldMkLst>
          <pc:docMk/>
          <pc:sldMk cId="497072605" sldId="257"/>
        </pc:sldMkLst>
        <pc:picChg chg="mod">
          <ac:chgData name="Yanis Fischer" userId="4ebe96424e0c319a" providerId="LiveId" clId="{2EDFEE31-B89D-43CB-9A2D-8FCF1026D022}" dt="2022-01-10T08:17:30.109" v="34" actId="1076"/>
          <ac:picMkLst>
            <pc:docMk/>
            <pc:sldMk cId="497072605" sldId="257"/>
            <ac:picMk id="4" creationId="{00000000-0000-0000-0000-000000000000}"/>
          </ac:picMkLst>
        </pc:picChg>
      </pc:sldChg>
      <pc:sldChg chg="addSp delSp modSp mod modTransition setBg">
        <pc:chgData name="Yanis Fischer" userId="4ebe96424e0c319a" providerId="LiveId" clId="{2EDFEE31-B89D-43CB-9A2D-8FCF1026D022}" dt="2022-01-10T10:58:23.445" v="579"/>
        <pc:sldMkLst>
          <pc:docMk/>
          <pc:sldMk cId="1892467253" sldId="258"/>
        </pc:sldMkLst>
        <pc:spChg chg="mod">
          <ac:chgData name="Yanis Fischer" userId="4ebe96424e0c319a" providerId="LiveId" clId="{2EDFEE31-B89D-43CB-9A2D-8FCF1026D022}" dt="2022-01-10T10:13:59.187" v="61" actId="26606"/>
          <ac:spMkLst>
            <pc:docMk/>
            <pc:sldMk cId="1892467253" sldId="258"/>
            <ac:spMk id="2" creationId="{00000000-0000-0000-0000-000000000000}"/>
          </ac:spMkLst>
        </pc:spChg>
        <pc:spChg chg="mod">
          <ac:chgData name="Yanis Fischer" userId="4ebe96424e0c319a" providerId="LiveId" clId="{2EDFEE31-B89D-43CB-9A2D-8FCF1026D022}" dt="2022-01-10T10:13:59.187" v="61" actId="26606"/>
          <ac:spMkLst>
            <pc:docMk/>
            <pc:sldMk cId="1892467253" sldId="258"/>
            <ac:spMk id="3" creationId="{00000000-0000-0000-0000-000000000000}"/>
          </ac:spMkLst>
        </pc:spChg>
        <pc:picChg chg="add del mod">
          <ac:chgData name="Yanis Fischer" userId="4ebe96424e0c319a" providerId="LiveId" clId="{2EDFEE31-B89D-43CB-9A2D-8FCF1026D022}" dt="2022-01-10T10:17:09.134" v="65" actId="478"/>
          <ac:picMkLst>
            <pc:docMk/>
            <pc:sldMk cId="1892467253" sldId="258"/>
            <ac:picMk id="5" creationId="{24D87448-0C63-4BE1-BC49-7CD85B739359}"/>
          </ac:picMkLst>
        </pc:picChg>
        <pc:picChg chg="add mod">
          <ac:chgData name="Yanis Fischer" userId="4ebe96424e0c319a" providerId="LiveId" clId="{2EDFEE31-B89D-43CB-9A2D-8FCF1026D022}" dt="2022-01-10T10:19:43.823" v="104" actId="1076"/>
          <ac:picMkLst>
            <pc:docMk/>
            <pc:sldMk cId="1892467253" sldId="258"/>
            <ac:picMk id="2050" creationId="{C4A4B076-D445-4478-96AD-3AA5DB2A0289}"/>
          </ac:picMkLst>
        </pc:picChg>
        <pc:cxnChg chg="add del">
          <ac:chgData name="Yanis Fischer" userId="4ebe96424e0c319a" providerId="LiveId" clId="{2EDFEE31-B89D-43CB-9A2D-8FCF1026D022}" dt="2022-01-10T10:17:51.132" v="74" actId="26606"/>
          <ac:cxnSpMkLst>
            <pc:docMk/>
            <pc:sldMk cId="1892467253" sldId="258"/>
            <ac:cxnSpMk id="9" creationId="{A7F400EE-A8A5-48AF-B4D6-291B52C6F0B0}"/>
          </ac:cxnSpMkLst>
        </pc:cxnChg>
        <pc:cxnChg chg="add del">
          <ac:chgData name="Yanis Fischer" userId="4ebe96424e0c319a" providerId="LiveId" clId="{2EDFEE31-B89D-43CB-9A2D-8FCF1026D022}" dt="2022-01-10T10:18:55.684" v="96" actId="26606"/>
          <ac:cxnSpMkLst>
            <pc:docMk/>
            <pc:sldMk cId="1892467253" sldId="258"/>
            <ac:cxnSpMk id="71" creationId="{A7F400EE-A8A5-48AF-B4D6-291B52C6F0B0}"/>
          </ac:cxnSpMkLst>
        </pc:cxnChg>
        <pc:cxnChg chg="add">
          <ac:chgData name="Yanis Fischer" userId="4ebe96424e0c319a" providerId="LiveId" clId="{2EDFEE31-B89D-43CB-9A2D-8FCF1026D022}" dt="2022-01-10T10:18:55.684" v="96" actId="26606"/>
          <ac:cxnSpMkLst>
            <pc:docMk/>
            <pc:sldMk cId="1892467253" sldId="258"/>
            <ac:cxnSpMk id="135" creationId="{A7F400EE-A8A5-48AF-B4D6-291B52C6F0B0}"/>
          </ac:cxnSpMkLst>
        </pc:cxnChg>
      </pc:sldChg>
      <pc:sldChg chg="addSp modSp mod setBg">
        <pc:chgData name="Yanis Fischer" userId="4ebe96424e0c319a" providerId="LiveId" clId="{2EDFEE31-B89D-43CB-9A2D-8FCF1026D022}" dt="2022-01-10T10:20:30.273" v="107" actId="26606"/>
        <pc:sldMkLst>
          <pc:docMk/>
          <pc:sldMk cId="1534287271" sldId="259"/>
        </pc:sldMkLst>
        <pc:spChg chg="mod">
          <ac:chgData name="Yanis Fischer" userId="4ebe96424e0c319a" providerId="LiveId" clId="{2EDFEE31-B89D-43CB-9A2D-8FCF1026D022}" dt="2022-01-10T10:20:30.273" v="107" actId="26606"/>
          <ac:spMkLst>
            <pc:docMk/>
            <pc:sldMk cId="1534287271" sldId="259"/>
            <ac:spMk id="2" creationId="{00000000-0000-0000-0000-000000000000}"/>
          </ac:spMkLst>
        </pc:spChg>
        <pc:spChg chg="mod">
          <ac:chgData name="Yanis Fischer" userId="4ebe96424e0c319a" providerId="LiveId" clId="{2EDFEE31-B89D-43CB-9A2D-8FCF1026D022}" dt="2022-01-10T10:20:30.273" v="107" actId="26606"/>
          <ac:spMkLst>
            <pc:docMk/>
            <pc:sldMk cId="1534287271" sldId="259"/>
            <ac:spMk id="3" creationId="{00000000-0000-0000-0000-000000000000}"/>
          </ac:spMkLst>
        </pc:spChg>
        <pc:spChg chg="add">
          <ac:chgData name="Yanis Fischer" userId="4ebe96424e0c319a" providerId="LiveId" clId="{2EDFEE31-B89D-43CB-9A2D-8FCF1026D022}" dt="2022-01-10T10:20:30.273" v="107" actId="26606"/>
          <ac:spMkLst>
            <pc:docMk/>
            <pc:sldMk cId="1534287271" sldId="259"/>
            <ac:spMk id="71" creationId="{46F7435D-E3DB-47B1-BA61-B00ACC83A9DE}"/>
          </ac:spMkLst>
        </pc:spChg>
        <pc:spChg chg="add">
          <ac:chgData name="Yanis Fischer" userId="4ebe96424e0c319a" providerId="LiveId" clId="{2EDFEE31-B89D-43CB-9A2D-8FCF1026D022}" dt="2022-01-10T10:20:30.273" v="107" actId="26606"/>
          <ac:spMkLst>
            <pc:docMk/>
            <pc:sldMk cId="1534287271" sldId="259"/>
            <ac:spMk id="73" creationId="{F263A0B5-F8C4-4116-809F-78A768EA79A6}"/>
          </ac:spMkLst>
        </pc:spChg>
        <pc:picChg chg="add mod">
          <ac:chgData name="Yanis Fischer" userId="4ebe96424e0c319a" providerId="LiveId" clId="{2EDFEE31-B89D-43CB-9A2D-8FCF1026D022}" dt="2022-01-10T10:20:30.273" v="107" actId="26606"/>
          <ac:picMkLst>
            <pc:docMk/>
            <pc:sldMk cId="1534287271" sldId="259"/>
            <ac:picMk id="3074" creationId="{BBC2BEDB-42CA-4595-9261-0A356A11ACC2}"/>
          </ac:picMkLst>
        </pc:picChg>
      </pc:sldChg>
      <pc:sldChg chg="addSp modSp mod setBg">
        <pc:chgData name="Yanis Fischer" userId="4ebe96424e0c319a" providerId="LiveId" clId="{2EDFEE31-B89D-43CB-9A2D-8FCF1026D022}" dt="2022-01-10T10:20:51.148" v="108" actId="26606"/>
        <pc:sldMkLst>
          <pc:docMk/>
          <pc:sldMk cId="1645682133" sldId="260"/>
        </pc:sldMkLst>
        <pc:spChg chg="mod">
          <ac:chgData name="Yanis Fischer" userId="4ebe96424e0c319a" providerId="LiveId" clId="{2EDFEE31-B89D-43CB-9A2D-8FCF1026D022}" dt="2022-01-10T10:20:51.148" v="108" actId="26606"/>
          <ac:spMkLst>
            <pc:docMk/>
            <pc:sldMk cId="1645682133" sldId="260"/>
            <ac:spMk id="2" creationId="{00000000-0000-0000-0000-000000000000}"/>
          </ac:spMkLst>
        </pc:spChg>
        <pc:spChg chg="add">
          <ac:chgData name="Yanis Fischer" userId="4ebe96424e0c319a" providerId="LiveId" clId="{2EDFEE31-B89D-43CB-9A2D-8FCF1026D022}" dt="2022-01-10T10:20:51.148" v="108" actId="26606"/>
          <ac:spMkLst>
            <pc:docMk/>
            <pc:sldMk cId="1645682133" sldId="260"/>
            <ac:spMk id="11" creationId="{7F57BEA8-497D-4AA8-8A18-BDCD696B25FE}"/>
          </ac:spMkLst>
        </pc:spChg>
        <pc:picChg chg="mod">
          <ac:chgData name="Yanis Fischer" userId="4ebe96424e0c319a" providerId="LiveId" clId="{2EDFEE31-B89D-43CB-9A2D-8FCF1026D022}" dt="2022-01-10T10:20:51.148" v="108" actId="26606"/>
          <ac:picMkLst>
            <pc:docMk/>
            <pc:sldMk cId="1645682133" sldId="260"/>
            <ac:picMk id="4" creationId="{00000000-0000-0000-0000-000000000000}"/>
          </ac:picMkLst>
        </pc:picChg>
        <pc:cxnChg chg="add">
          <ac:chgData name="Yanis Fischer" userId="4ebe96424e0c319a" providerId="LiveId" clId="{2EDFEE31-B89D-43CB-9A2D-8FCF1026D022}" dt="2022-01-10T10:20:51.148" v="108" actId="26606"/>
          <ac:cxnSpMkLst>
            <pc:docMk/>
            <pc:sldMk cId="1645682133" sldId="260"/>
            <ac:cxnSpMk id="9" creationId="{D2E961F1-4A28-4A5F-BBD4-6E400E5E6C75}"/>
          </ac:cxnSpMkLst>
        </pc:cxnChg>
        <pc:cxnChg chg="add">
          <ac:chgData name="Yanis Fischer" userId="4ebe96424e0c319a" providerId="LiveId" clId="{2EDFEE31-B89D-43CB-9A2D-8FCF1026D022}" dt="2022-01-10T10:20:51.148" v="108" actId="26606"/>
          <ac:cxnSpMkLst>
            <pc:docMk/>
            <pc:sldMk cId="1645682133" sldId="260"/>
            <ac:cxnSpMk id="13" creationId="{A82415D3-DDE5-4D63-8CB3-23A5EC581B27}"/>
          </ac:cxnSpMkLst>
        </pc:cxnChg>
        <pc:cxnChg chg="add">
          <ac:chgData name="Yanis Fischer" userId="4ebe96424e0c319a" providerId="LiveId" clId="{2EDFEE31-B89D-43CB-9A2D-8FCF1026D022}" dt="2022-01-10T10:20:51.148" v="108" actId="26606"/>
          <ac:cxnSpMkLst>
            <pc:docMk/>
            <pc:sldMk cId="1645682133" sldId="260"/>
            <ac:cxnSpMk id="15" creationId="{AD7193FB-6AE6-4B3B-8F89-56B55DD63B4D}"/>
          </ac:cxnSpMkLst>
        </pc:cxnChg>
      </pc:sldChg>
      <pc:sldChg chg="modSp mod">
        <pc:chgData name="Yanis Fischer" userId="4ebe96424e0c319a" providerId="LiveId" clId="{2EDFEE31-B89D-43CB-9A2D-8FCF1026D022}" dt="2022-01-10T10:21:22.453" v="109" actId="732"/>
        <pc:sldMkLst>
          <pc:docMk/>
          <pc:sldMk cId="4048415870" sldId="261"/>
        </pc:sldMkLst>
        <pc:picChg chg="mod modCrop">
          <ac:chgData name="Yanis Fischer" userId="4ebe96424e0c319a" providerId="LiveId" clId="{2EDFEE31-B89D-43CB-9A2D-8FCF1026D022}" dt="2022-01-10T10:21:22.453" v="109" actId="732"/>
          <ac:picMkLst>
            <pc:docMk/>
            <pc:sldMk cId="4048415870" sldId="261"/>
            <ac:picMk id="4" creationId="{00000000-0000-0000-0000-000000000000}"/>
          </ac:picMkLst>
        </pc:picChg>
      </pc:sldChg>
      <pc:sldChg chg="addSp delSp modSp mod setBg">
        <pc:chgData name="Yanis Fischer" userId="4ebe96424e0c319a" providerId="LiveId" clId="{2EDFEE31-B89D-43CB-9A2D-8FCF1026D022}" dt="2022-01-18T07:01:06.642" v="1431" actId="1076"/>
        <pc:sldMkLst>
          <pc:docMk/>
          <pc:sldMk cId="1963311703" sldId="262"/>
        </pc:sldMkLst>
        <pc:spChg chg="mod">
          <ac:chgData name="Yanis Fischer" userId="4ebe96424e0c319a" providerId="LiveId" clId="{2EDFEE31-B89D-43CB-9A2D-8FCF1026D022}" dt="2022-01-10T10:22:12.498" v="111" actId="26606"/>
          <ac:spMkLst>
            <pc:docMk/>
            <pc:sldMk cId="1963311703" sldId="262"/>
            <ac:spMk id="2" creationId="{00000000-0000-0000-0000-000000000000}"/>
          </ac:spMkLst>
        </pc:spChg>
        <pc:spChg chg="mod ord">
          <ac:chgData name="Yanis Fischer" userId="4ebe96424e0c319a" providerId="LiveId" clId="{2EDFEE31-B89D-43CB-9A2D-8FCF1026D022}" dt="2022-01-10T10:23:15.704" v="122" actId="26606"/>
          <ac:spMkLst>
            <pc:docMk/>
            <pc:sldMk cId="1963311703" sldId="262"/>
            <ac:spMk id="3" creationId="{00000000-0000-0000-0000-000000000000}"/>
          </ac:spMkLst>
        </pc:spChg>
        <pc:spChg chg="add del">
          <ac:chgData name="Yanis Fischer" userId="4ebe96424e0c319a" providerId="LiveId" clId="{2EDFEE31-B89D-43CB-9A2D-8FCF1026D022}" dt="2022-01-10T10:23:15.704" v="122" actId="26606"/>
          <ac:spMkLst>
            <pc:docMk/>
            <pc:sldMk cId="1963311703" sldId="262"/>
            <ac:spMk id="71" creationId="{79BB35BC-D5C2-4C8B-A22A-A71E6191913B}"/>
          </ac:spMkLst>
        </pc:spChg>
        <pc:spChg chg="add">
          <ac:chgData name="Yanis Fischer" userId="4ebe96424e0c319a" providerId="LiveId" clId="{2EDFEE31-B89D-43CB-9A2D-8FCF1026D022}" dt="2022-01-10T10:23:15.704" v="122" actId="26606"/>
          <ac:spMkLst>
            <pc:docMk/>
            <pc:sldMk cId="1963311703" sldId="262"/>
            <ac:spMk id="137" creationId="{79BB35BC-D5C2-4C8B-A22A-A71E6191913B}"/>
          </ac:spMkLst>
        </pc:spChg>
        <pc:picChg chg="add mod">
          <ac:chgData name="Yanis Fischer" userId="4ebe96424e0c319a" providerId="LiveId" clId="{2EDFEE31-B89D-43CB-9A2D-8FCF1026D022}" dt="2022-01-18T07:01:06.642" v="1431" actId="1076"/>
          <ac:picMkLst>
            <pc:docMk/>
            <pc:sldMk cId="1963311703" sldId="262"/>
            <ac:picMk id="1026" creationId="{0BB86A37-8F6E-4472-8A2C-7B61F628D715}"/>
          </ac:picMkLst>
        </pc:picChg>
        <pc:picChg chg="add del mod">
          <ac:chgData name="Yanis Fischer" userId="4ebe96424e0c319a" providerId="LiveId" clId="{2EDFEE31-B89D-43CB-9A2D-8FCF1026D022}" dt="2022-01-10T10:23:01.529" v="119" actId="478"/>
          <ac:picMkLst>
            <pc:docMk/>
            <pc:sldMk cId="1963311703" sldId="262"/>
            <ac:picMk id="4098" creationId="{DF8441FB-22DF-404B-BEAD-F0D71F33F349}"/>
          </ac:picMkLst>
        </pc:picChg>
        <pc:picChg chg="add del mod">
          <ac:chgData name="Yanis Fischer" userId="4ebe96424e0c319a" providerId="LiveId" clId="{2EDFEE31-B89D-43CB-9A2D-8FCF1026D022}" dt="2022-01-18T06:59:44.893" v="1423" actId="478"/>
          <ac:picMkLst>
            <pc:docMk/>
            <pc:sldMk cId="1963311703" sldId="262"/>
            <ac:picMk id="4100" creationId="{09CF35DB-E6F3-4142-8064-5FDA15981765}"/>
          </ac:picMkLst>
        </pc:picChg>
      </pc:sldChg>
      <pc:sldChg chg="addSp delSp modSp mod setBg">
        <pc:chgData name="Yanis Fischer" userId="4ebe96424e0c319a" providerId="LiveId" clId="{2EDFEE31-B89D-43CB-9A2D-8FCF1026D022}" dt="2022-01-10T10:26:10.173" v="130" actId="26606"/>
        <pc:sldMkLst>
          <pc:docMk/>
          <pc:sldMk cId="2730734318" sldId="263"/>
        </pc:sldMkLst>
        <pc:spChg chg="mod">
          <ac:chgData name="Yanis Fischer" userId="4ebe96424e0c319a" providerId="LiveId" clId="{2EDFEE31-B89D-43CB-9A2D-8FCF1026D022}" dt="2022-01-10T10:26:10.173" v="130" actId="26606"/>
          <ac:spMkLst>
            <pc:docMk/>
            <pc:sldMk cId="2730734318" sldId="263"/>
            <ac:spMk id="2" creationId="{00000000-0000-0000-0000-000000000000}"/>
          </ac:spMkLst>
        </pc:spChg>
        <pc:spChg chg="mod">
          <ac:chgData name="Yanis Fischer" userId="4ebe96424e0c319a" providerId="LiveId" clId="{2EDFEE31-B89D-43CB-9A2D-8FCF1026D022}" dt="2022-01-10T10:26:10.173" v="130" actId="26606"/>
          <ac:spMkLst>
            <pc:docMk/>
            <pc:sldMk cId="2730734318" sldId="263"/>
            <ac:spMk id="3" creationId="{00000000-0000-0000-0000-000000000000}"/>
          </ac:spMkLst>
        </pc:spChg>
        <pc:spChg chg="add del">
          <ac:chgData name="Yanis Fischer" userId="4ebe96424e0c319a" providerId="LiveId" clId="{2EDFEE31-B89D-43CB-9A2D-8FCF1026D022}" dt="2022-01-10T10:24:40.644" v="124" actId="26606"/>
          <ac:spMkLst>
            <pc:docMk/>
            <pc:sldMk cId="2730734318" sldId="263"/>
            <ac:spMk id="8" creationId="{2B566528-1B12-4246-9431-5C2D7D081168}"/>
          </ac:spMkLst>
        </pc:spChg>
        <pc:spChg chg="add del">
          <ac:chgData name="Yanis Fischer" userId="4ebe96424e0c319a" providerId="LiveId" clId="{2EDFEE31-B89D-43CB-9A2D-8FCF1026D022}" dt="2022-01-10T10:24:40.644" v="124" actId="26606"/>
          <ac:spMkLst>
            <pc:docMk/>
            <pc:sldMk cId="2730734318" sldId="263"/>
            <ac:spMk id="10" creationId="{2E80C965-DB6D-4F81-9E9E-B027384D0BD6}"/>
          </ac:spMkLst>
        </pc:spChg>
        <pc:spChg chg="add del">
          <ac:chgData name="Yanis Fischer" userId="4ebe96424e0c319a" providerId="LiveId" clId="{2EDFEE31-B89D-43CB-9A2D-8FCF1026D022}" dt="2022-01-10T10:24:40.644" v="124" actId="26606"/>
          <ac:spMkLst>
            <pc:docMk/>
            <pc:sldMk cId="2730734318" sldId="263"/>
            <ac:spMk id="12" creationId="{A580F890-B085-4E95-96AA-55AEBEC5CE6E}"/>
          </ac:spMkLst>
        </pc:spChg>
        <pc:spChg chg="add del">
          <ac:chgData name="Yanis Fischer" userId="4ebe96424e0c319a" providerId="LiveId" clId="{2EDFEE31-B89D-43CB-9A2D-8FCF1026D022}" dt="2022-01-10T10:24:40.644" v="124" actId="26606"/>
          <ac:spMkLst>
            <pc:docMk/>
            <pc:sldMk cId="2730734318" sldId="263"/>
            <ac:spMk id="14" creationId="{D3F51FEB-38FB-4F6C-9F7B-2F2AFAB65463}"/>
          </ac:spMkLst>
        </pc:spChg>
        <pc:spChg chg="add del">
          <ac:chgData name="Yanis Fischer" userId="4ebe96424e0c319a" providerId="LiveId" clId="{2EDFEE31-B89D-43CB-9A2D-8FCF1026D022}" dt="2022-01-10T10:24:40.644" v="124" actId="26606"/>
          <ac:spMkLst>
            <pc:docMk/>
            <pc:sldMk cId="2730734318" sldId="263"/>
            <ac:spMk id="16" creationId="{1E547BA6-BAE0-43BB-A7CA-60F69CE252F0}"/>
          </ac:spMkLst>
        </pc:spChg>
        <pc:spChg chg="add del">
          <ac:chgData name="Yanis Fischer" userId="4ebe96424e0c319a" providerId="LiveId" clId="{2EDFEE31-B89D-43CB-9A2D-8FCF1026D022}" dt="2022-01-10T10:26:04.883" v="127" actId="26606"/>
          <ac:spMkLst>
            <pc:docMk/>
            <pc:sldMk cId="2730734318" sldId="263"/>
            <ac:spMk id="71" creationId="{46F7435D-E3DB-47B1-BA61-B00ACC83A9DE}"/>
          </ac:spMkLst>
        </pc:spChg>
        <pc:spChg chg="add del">
          <ac:chgData name="Yanis Fischer" userId="4ebe96424e0c319a" providerId="LiveId" clId="{2EDFEE31-B89D-43CB-9A2D-8FCF1026D022}" dt="2022-01-10T10:26:04.883" v="127" actId="26606"/>
          <ac:spMkLst>
            <pc:docMk/>
            <pc:sldMk cId="2730734318" sldId="263"/>
            <ac:spMk id="73" creationId="{F263A0B5-F8C4-4116-809F-78A768EA79A6}"/>
          </ac:spMkLst>
        </pc:spChg>
        <pc:spChg chg="add del">
          <ac:chgData name="Yanis Fischer" userId="4ebe96424e0c319a" providerId="LiveId" clId="{2EDFEE31-B89D-43CB-9A2D-8FCF1026D022}" dt="2022-01-10T10:26:07.486" v="129" actId="26606"/>
          <ac:spMkLst>
            <pc:docMk/>
            <pc:sldMk cId="2730734318" sldId="263"/>
            <ac:spMk id="5124" creationId="{5E39A796-BE83-48B1-B33F-35C4A32AAB57}"/>
          </ac:spMkLst>
        </pc:spChg>
        <pc:spChg chg="add del">
          <ac:chgData name="Yanis Fischer" userId="4ebe96424e0c319a" providerId="LiveId" clId="{2EDFEE31-B89D-43CB-9A2D-8FCF1026D022}" dt="2022-01-10T10:26:07.486" v="129" actId="26606"/>
          <ac:spMkLst>
            <pc:docMk/>
            <pc:sldMk cId="2730734318" sldId="263"/>
            <ac:spMk id="5125" creationId="{72F84B47-E267-4194-8194-831DB7B5547F}"/>
          </ac:spMkLst>
        </pc:spChg>
        <pc:spChg chg="add">
          <ac:chgData name="Yanis Fischer" userId="4ebe96424e0c319a" providerId="LiveId" clId="{2EDFEE31-B89D-43CB-9A2D-8FCF1026D022}" dt="2022-01-10T10:26:10.173" v="130" actId="26606"/>
          <ac:spMkLst>
            <pc:docMk/>
            <pc:sldMk cId="2730734318" sldId="263"/>
            <ac:spMk id="5126" creationId="{46F7435D-E3DB-47B1-BA61-B00ACC83A9DE}"/>
          </ac:spMkLst>
        </pc:spChg>
        <pc:spChg chg="add">
          <ac:chgData name="Yanis Fischer" userId="4ebe96424e0c319a" providerId="LiveId" clId="{2EDFEE31-B89D-43CB-9A2D-8FCF1026D022}" dt="2022-01-10T10:26:10.173" v="130" actId="26606"/>
          <ac:spMkLst>
            <pc:docMk/>
            <pc:sldMk cId="2730734318" sldId="263"/>
            <ac:spMk id="5127" creationId="{F263A0B5-F8C4-4116-809F-78A768EA79A6}"/>
          </ac:spMkLst>
        </pc:spChg>
        <pc:picChg chg="add mod">
          <ac:chgData name="Yanis Fischer" userId="4ebe96424e0c319a" providerId="LiveId" clId="{2EDFEE31-B89D-43CB-9A2D-8FCF1026D022}" dt="2022-01-10T10:26:10.173" v="130" actId="26606"/>
          <ac:picMkLst>
            <pc:docMk/>
            <pc:sldMk cId="2730734318" sldId="263"/>
            <ac:picMk id="5122" creationId="{3CA58DB0-D656-458F-8B50-801A415C1B60}"/>
          </ac:picMkLst>
        </pc:picChg>
      </pc:sldChg>
      <pc:sldChg chg="addSp delSp modSp del mod">
        <pc:chgData name="Yanis Fischer" userId="4ebe96424e0c319a" providerId="LiveId" clId="{2EDFEE31-B89D-43CB-9A2D-8FCF1026D022}" dt="2022-01-10T10:27:06.174" v="168" actId="47"/>
        <pc:sldMkLst>
          <pc:docMk/>
          <pc:sldMk cId="1979443230" sldId="264"/>
        </pc:sldMkLst>
        <pc:spChg chg="add mod">
          <ac:chgData name="Yanis Fischer" userId="4ebe96424e0c319a" providerId="LiveId" clId="{2EDFEE31-B89D-43CB-9A2D-8FCF1026D022}" dt="2022-01-10T10:27:04.232" v="167" actId="478"/>
          <ac:spMkLst>
            <pc:docMk/>
            <pc:sldMk cId="1979443230" sldId="264"/>
            <ac:spMk id="5" creationId="{576C9CE2-03A3-44F4-8DCC-7CD181FE886E}"/>
          </ac:spMkLst>
        </pc:spChg>
        <pc:picChg chg="del">
          <ac:chgData name="Yanis Fischer" userId="4ebe96424e0c319a" providerId="LiveId" clId="{2EDFEE31-B89D-43CB-9A2D-8FCF1026D022}" dt="2022-01-10T10:27:04.232" v="167" actId="478"/>
          <ac:picMkLst>
            <pc:docMk/>
            <pc:sldMk cId="1979443230" sldId="264"/>
            <ac:picMk id="4" creationId="{00000000-0000-0000-0000-000000000000}"/>
          </ac:picMkLst>
        </pc:picChg>
      </pc:sldChg>
      <pc:sldChg chg="addSp delSp modSp new del mod ord setBg setClrOvrMap">
        <pc:chgData name="Yanis Fischer" userId="4ebe96424e0c319a" providerId="LiveId" clId="{2EDFEE31-B89D-43CB-9A2D-8FCF1026D022}" dt="2022-01-10T10:38:06.624" v="252" actId="47"/>
        <pc:sldMkLst>
          <pc:docMk/>
          <pc:sldMk cId="111229638" sldId="265"/>
        </pc:sldMkLst>
        <pc:spChg chg="mod ord">
          <ac:chgData name="Yanis Fischer" userId="4ebe96424e0c319a" providerId="LiveId" clId="{2EDFEE31-B89D-43CB-9A2D-8FCF1026D022}" dt="2022-01-10T10:35:14.088" v="233" actId="1076"/>
          <ac:spMkLst>
            <pc:docMk/>
            <pc:sldMk cId="111229638" sldId="265"/>
            <ac:spMk id="2" creationId="{A7EC0ED7-BE9B-4EB9-A994-5FB35B7F1E09}"/>
          </ac:spMkLst>
        </pc:spChg>
        <pc:spChg chg="del">
          <ac:chgData name="Yanis Fischer" userId="4ebe96424e0c319a" providerId="LiveId" clId="{2EDFEE31-B89D-43CB-9A2D-8FCF1026D022}" dt="2022-01-10T08:10:44.587" v="25" actId="478"/>
          <ac:spMkLst>
            <pc:docMk/>
            <pc:sldMk cId="111229638" sldId="265"/>
            <ac:spMk id="3" creationId="{70CD37CC-3994-41F6-BD19-62EF4ADA75BA}"/>
          </ac:spMkLst>
        </pc:spChg>
        <pc:spChg chg="add mod">
          <ac:chgData name="Yanis Fischer" userId="4ebe96424e0c319a" providerId="LiveId" clId="{2EDFEE31-B89D-43CB-9A2D-8FCF1026D022}" dt="2022-01-10T10:35:23.951" v="235" actId="1076"/>
          <ac:spMkLst>
            <pc:docMk/>
            <pc:sldMk cId="111229638" sldId="265"/>
            <ac:spMk id="8" creationId="{BD9A225A-736B-4324-BE54-0BE280B189A5}"/>
          </ac:spMkLst>
        </pc:spChg>
        <pc:spChg chg="add mod">
          <ac:chgData name="Yanis Fischer" userId="4ebe96424e0c319a" providerId="LiveId" clId="{2EDFEE31-B89D-43CB-9A2D-8FCF1026D022}" dt="2022-01-10T10:35:20.769" v="234" actId="1076"/>
          <ac:spMkLst>
            <pc:docMk/>
            <pc:sldMk cId="111229638" sldId="265"/>
            <ac:spMk id="9" creationId="{A49BA5C8-7C15-42EE-AEDC-2DBC8704236E}"/>
          </ac:spMkLst>
        </pc:spChg>
        <pc:spChg chg="add del">
          <ac:chgData name="Yanis Fischer" userId="4ebe96424e0c319a" providerId="LiveId" clId="{2EDFEE31-B89D-43CB-9A2D-8FCF1026D022}" dt="2022-01-10T08:17:03.879" v="31" actId="26606"/>
          <ac:spMkLst>
            <pc:docMk/>
            <pc:sldMk cId="111229638" sldId="265"/>
            <ac:spMk id="71" creationId="{657F69E0-C4B0-4BEC-A689-4F8D877F05D4}"/>
          </ac:spMkLst>
        </pc:spChg>
        <pc:spChg chg="add del">
          <ac:chgData name="Yanis Fischer" userId="4ebe96424e0c319a" providerId="LiveId" clId="{2EDFEE31-B89D-43CB-9A2D-8FCF1026D022}" dt="2022-01-10T08:17:03.879" v="31" actId="26606"/>
          <ac:spMkLst>
            <pc:docMk/>
            <pc:sldMk cId="111229638" sldId="265"/>
            <ac:spMk id="73" creationId="{9F6380B4-6A1C-481E-8408-B4E6C75B9B81}"/>
          </ac:spMkLst>
        </pc:spChg>
        <pc:spChg chg="add">
          <ac:chgData name="Yanis Fischer" userId="4ebe96424e0c319a" providerId="LiveId" clId="{2EDFEE31-B89D-43CB-9A2D-8FCF1026D022}" dt="2022-01-10T08:17:03.895" v="32" actId="26606"/>
          <ac:spMkLst>
            <pc:docMk/>
            <pc:sldMk cId="111229638" sldId="265"/>
            <ac:spMk id="1028" creationId="{6B3BAD04-E614-4C16-8360-019FCF0045AC}"/>
          </ac:spMkLst>
        </pc:spChg>
        <pc:picChg chg="add mod">
          <ac:chgData name="Yanis Fischer" userId="4ebe96424e0c319a" providerId="LiveId" clId="{2EDFEE31-B89D-43CB-9A2D-8FCF1026D022}" dt="2022-01-10T10:35:11.463" v="232" actId="1076"/>
          <ac:picMkLst>
            <pc:docMk/>
            <pc:sldMk cId="111229638" sldId="265"/>
            <ac:picMk id="1026" creationId="{C73B81D7-FF55-4A26-BC3B-FBD141E1409A}"/>
          </ac:picMkLst>
        </pc:picChg>
      </pc:sldChg>
      <pc:sldChg chg="addSp delSp modSp new mod modTransition setBg">
        <pc:chgData name="Yanis Fischer" userId="4ebe96424e0c319a" providerId="LiveId" clId="{2EDFEE31-B89D-43CB-9A2D-8FCF1026D022}" dt="2022-01-10T10:58:32.425" v="612" actId="1038"/>
        <pc:sldMkLst>
          <pc:docMk/>
          <pc:sldMk cId="2485913897" sldId="266"/>
        </pc:sldMkLst>
        <pc:spChg chg="mod">
          <ac:chgData name="Yanis Fischer" userId="4ebe96424e0c319a" providerId="LiveId" clId="{2EDFEE31-B89D-43CB-9A2D-8FCF1026D022}" dt="2022-01-10T10:13:31.284" v="56" actId="26606"/>
          <ac:spMkLst>
            <pc:docMk/>
            <pc:sldMk cId="2485913897" sldId="266"/>
            <ac:spMk id="2" creationId="{740D26E8-4FD9-4A9C-9C9E-ADD84CF6E35B}"/>
          </ac:spMkLst>
        </pc:spChg>
        <pc:spChg chg="del">
          <ac:chgData name="Yanis Fischer" userId="4ebe96424e0c319a" providerId="LiveId" clId="{2EDFEE31-B89D-43CB-9A2D-8FCF1026D022}" dt="2022-01-10T08:17:59.598" v="48"/>
          <ac:spMkLst>
            <pc:docMk/>
            <pc:sldMk cId="2485913897" sldId="266"/>
            <ac:spMk id="3" creationId="{F866809A-9CD7-4998-AD0B-AA4A248C4B52}"/>
          </ac:spMkLst>
        </pc:spChg>
        <pc:spChg chg="add">
          <ac:chgData name="Yanis Fischer" userId="4ebe96424e0c319a" providerId="LiveId" clId="{2EDFEE31-B89D-43CB-9A2D-8FCF1026D022}" dt="2022-01-10T10:13:31.284" v="56" actId="26606"/>
          <ac:spMkLst>
            <pc:docMk/>
            <pc:sldMk cId="2485913897" sldId="266"/>
            <ac:spMk id="6" creationId="{73DE2CFE-42F2-48F0-8706-5264E012B10C}"/>
          </ac:spMkLst>
        </pc:spChg>
        <pc:spChg chg="add del">
          <ac:chgData name="Yanis Fischer" userId="4ebe96424e0c319a" providerId="LiveId" clId="{2EDFEE31-B89D-43CB-9A2D-8FCF1026D022}" dt="2022-01-10T10:13:34.794" v="57" actId="478"/>
          <ac:spMkLst>
            <pc:docMk/>
            <pc:sldMk cId="2485913897" sldId="266"/>
            <ac:spMk id="8" creationId="{C7BE3A95-A5CE-4DC4-805C-E1CB1ADD65BE}"/>
          </ac:spMkLst>
        </pc:spChg>
        <pc:spChg chg="add del">
          <ac:chgData name="Yanis Fischer" userId="4ebe96424e0c319a" providerId="LiveId" clId="{2EDFEE31-B89D-43CB-9A2D-8FCF1026D022}" dt="2022-01-10T08:18:15.529" v="51" actId="26606"/>
          <ac:spMkLst>
            <pc:docMk/>
            <pc:sldMk cId="2485913897" sldId="266"/>
            <ac:spMk id="9" creationId="{A4AC5506-6312-4701-8D3C-40187889A947}"/>
          </ac:spMkLst>
        </pc:spChg>
        <pc:spChg chg="add del">
          <ac:chgData name="Yanis Fischer" userId="4ebe96424e0c319a" providerId="LiveId" clId="{2EDFEE31-B89D-43CB-9A2D-8FCF1026D022}" dt="2022-01-10T08:18:18.524" v="53" actId="26606"/>
          <ac:spMkLst>
            <pc:docMk/>
            <pc:sldMk cId="2485913897" sldId="266"/>
            <ac:spMk id="11" creationId="{D4771268-CB57-404A-9271-370EB28F6090}"/>
          </ac:spMkLst>
        </pc:spChg>
        <pc:grpChg chg="add del mod">
          <ac:chgData name="Yanis Fischer" userId="4ebe96424e0c319a" providerId="LiveId" clId="{2EDFEE31-B89D-43CB-9A2D-8FCF1026D022}" dt="2022-01-10T10:58:26.775" v="581" actId="478"/>
          <ac:grpSpMkLst>
            <pc:docMk/>
            <pc:sldMk cId="2485913897" sldId="266"/>
            <ac:grpSpMk id="5" creationId="{DF879A36-C068-4034-B9DF-0B9905858330}"/>
          </ac:grpSpMkLst>
        </pc:grpChg>
        <pc:grpChg chg="add del mod">
          <ac:chgData name="Yanis Fischer" userId="4ebe96424e0c319a" providerId="LiveId" clId="{2EDFEE31-B89D-43CB-9A2D-8FCF1026D022}" dt="2022-01-10T10:58:28.394" v="582" actId="478"/>
          <ac:grpSpMkLst>
            <pc:docMk/>
            <pc:sldMk cId="2485913897" sldId="266"/>
            <ac:grpSpMk id="15" creationId="{40BBF449-5200-4AAF-A7E0-664CE5795736}"/>
          </ac:grpSpMkLst>
        </pc:grpChg>
        <pc:picChg chg="add mod">
          <ac:chgData name="Yanis Fischer" userId="4ebe96424e0c319a" providerId="LiveId" clId="{2EDFEE31-B89D-43CB-9A2D-8FCF1026D022}" dt="2022-01-10T10:58:32.425" v="612" actId="1038"/>
          <ac:picMkLst>
            <pc:docMk/>
            <pc:sldMk cId="2485913897" sldId="266"/>
            <ac:picMk id="4" creationId="{0D633D6E-92BC-41C1-A9E2-A9E0A59BF9B1}"/>
          </ac:picMkLst>
        </pc:picChg>
        <pc:picChg chg="add mod">
          <ac:chgData name="Yanis Fischer" userId="4ebe96424e0c319a" providerId="LiveId" clId="{2EDFEE31-B89D-43CB-9A2D-8FCF1026D022}" dt="2022-01-10T10:54:42.896" v="562" actId="164"/>
          <ac:picMkLst>
            <pc:docMk/>
            <pc:sldMk cId="2485913897" sldId="266"/>
            <ac:picMk id="10" creationId="{5854A8CA-F549-417B-A86B-D74713CBFF37}"/>
          </ac:picMkLst>
        </pc:picChg>
        <pc:picChg chg="add mod">
          <ac:chgData name="Yanis Fischer" userId="4ebe96424e0c319a" providerId="LiveId" clId="{2EDFEE31-B89D-43CB-9A2D-8FCF1026D022}" dt="2022-01-10T10:54:42.896" v="562" actId="164"/>
          <ac:picMkLst>
            <pc:docMk/>
            <pc:sldMk cId="2485913897" sldId="266"/>
            <ac:picMk id="12" creationId="{B272EF24-0EF7-4FE3-8D16-F352855F6EB4}"/>
          </ac:picMkLst>
        </pc:picChg>
        <pc:picChg chg="add mod">
          <ac:chgData name="Yanis Fischer" userId="4ebe96424e0c319a" providerId="LiveId" clId="{2EDFEE31-B89D-43CB-9A2D-8FCF1026D022}" dt="2022-01-10T10:54:42.896" v="562" actId="164"/>
          <ac:picMkLst>
            <pc:docMk/>
            <pc:sldMk cId="2485913897" sldId="266"/>
            <ac:picMk id="13" creationId="{A0BB4DB3-3C14-443B-8EDB-4363F13FD47A}"/>
          </ac:picMkLst>
        </pc:picChg>
        <pc:picChg chg="add del mod">
          <ac:chgData name="Yanis Fischer" userId="4ebe96424e0c319a" providerId="LiveId" clId="{2EDFEE31-B89D-43CB-9A2D-8FCF1026D022}" dt="2022-01-10T10:54:49.715" v="565" actId="478"/>
          <ac:picMkLst>
            <pc:docMk/>
            <pc:sldMk cId="2485913897" sldId="266"/>
            <ac:picMk id="14" creationId="{67827E45-49EC-46E1-8A81-BFDF952E1436}"/>
          </ac:picMkLst>
        </pc:picChg>
        <pc:picChg chg="mod">
          <ac:chgData name="Yanis Fischer" userId="4ebe96424e0c319a" providerId="LiveId" clId="{2EDFEE31-B89D-43CB-9A2D-8FCF1026D022}" dt="2022-01-10T10:54:55.375" v="567" actId="1076"/>
          <ac:picMkLst>
            <pc:docMk/>
            <pc:sldMk cId="2485913897" sldId="266"/>
            <ac:picMk id="16" creationId="{CA257EAE-869A-4551-80A1-DB5AB3ECE3DF}"/>
          </ac:picMkLst>
        </pc:picChg>
        <pc:picChg chg="mod">
          <ac:chgData name="Yanis Fischer" userId="4ebe96424e0c319a" providerId="LiveId" clId="{2EDFEE31-B89D-43CB-9A2D-8FCF1026D022}" dt="2022-01-10T10:54:55.375" v="567" actId="1076"/>
          <ac:picMkLst>
            <pc:docMk/>
            <pc:sldMk cId="2485913897" sldId="266"/>
            <ac:picMk id="17" creationId="{9AC7BDB8-C865-4804-BDC2-DF4945C151D5}"/>
          </ac:picMkLst>
        </pc:picChg>
        <pc:picChg chg="mod">
          <ac:chgData name="Yanis Fischer" userId="4ebe96424e0c319a" providerId="LiveId" clId="{2EDFEE31-B89D-43CB-9A2D-8FCF1026D022}" dt="2022-01-10T10:54:55.375" v="567" actId="1076"/>
          <ac:picMkLst>
            <pc:docMk/>
            <pc:sldMk cId="2485913897" sldId="266"/>
            <ac:picMk id="18" creationId="{453C0C4B-2A11-434D-BB41-85A38450C8D0}"/>
          </ac:picMkLst>
        </pc:picChg>
      </pc:sldChg>
      <pc:sldChg chg="addSp delSp modSp add mod ord">
        <pc:chgData name="Yanis Fischer" userId="4ebe96424e0c319a" providerId="LiveId" clId="{2EDFEE31-B89D-43CB-9A2D-8FCF1026D022}" dt="2022-01-18T06:46:51.346" v="613" actId="1076"/>
        <pc:sldMkLst>
          <pc:docMk/>
          <pc:sldMk cId="434227021" sldId="267"/>
        </pc:sldMkLst>
        <pc:spChg chg="mod">
          <ac:chgData name="Yanis Fischer" userId="4ebe96424e0c319a" providerId="LiveId" clId="{2EDFEE31-B89D-43CB-9A2D-8FCF1026D022}" dt="2022-01-10T10:26:58.975" v="166" actId="20577"/>
          <ac:spMkLst>
            <pc:docMk/>
            <pc:sldMk cId="434227021" sldId="267"/>
            <ac:spMk id="2" creationId="{00000000-0000-0000-0000-000000000000}"/>
          </ac:spMkLst>
        </pc:spChg>
        <pc:spChg chg="add del mod">
          <ac:chgData name="Yanis Fischer" userId="4ebe96424e0c319a" providerId="LiveId" clId="{2EDFEE31-B89D-43CB-9A2D-8FCF1026D022}" dt="2022-01-10T10:27:17.932" v="174" actId="478"/>
          <ac:spMkLst>
            <pc:docMk/>
            <pc:sldMk cId="434227021" sldId="267"/>
            <ac:spMk id="5" creationId="{3E7513CF-2E83-4264-ABEA-829C5B494E33}"/>
          </ac:spMkLst>
        </pc:spChg>
        <pc:picChg chg="del">
          <ac:chgData name="Yanis Fischer" userId="4ebe96424e0c319a" providerId="LiveId" clId="{2EDFEE31-B89D-43CB-9A2D-8FCF1026D022}" dt="2022-01-10T10:27:15.625" v="173" actId="478"/>
          <ac:picMkLst>
            <pc:docMk/>
            <pc:sldMk cId="434227021" sldId="267"/>
            <ac:picMk id="4" creationId="{00000000-0000-0000-0000-000000000000}"/>
          </ac:picMkLst>
        </pc:picChg>
        <pc:picChg chg="add mod modCrop">
          <ac:chgData name="Yanis Fischer" userId="4ebe96424e0c319a" providerId="LiveId" clId="{2EDFEE31-B89D-43CB-9A2D-8FCF1026D022}" dt="2022-01-18T06:46:51.346" v="613" actId="1076"/>
          <ac:picMkLst>
            <pc:docMk/>
            <pc:sldMk cId="434227021" sldId="267"/>
            <ac:picMk id="8" creationId="{82077ECE-9712-46CD-AA53-60064B6D3291}"/>
          </ac:picMkLst>
        </pc:picChg>
      </pc:sldChg>
      <pc:sldChg chg="addSp delSp modSp new del mod modTransition setBg">
        <pc:chgData name="Yanis Fischer" userId="4ebe96424e0c319a" providerId="LiveId" clId="{2EDFEE31-B89D-43CB-9A2D-8FCF1026D022}" dt="2022-01-18T06:51:36.077" v="646" actId="47"/>
        <pc:sldMkLst>
          <pc:docMk/>
          <pc:sldMk cId="1219766340" sldId="268"/>
        </pc:sldMkLst>
        <pc:spChg chg="del">
          <ac:chgData name="Yanis Fischer" userId="4ebe96424e0c319a" providerId="LiveId" clId="{2EDFEE31-B89D-43CB-9A2D-8FCF1026D022}" dt="2022-01-10T10:35:45.630" v="236" actId="478"/>
          <ac:spMkLst>
            <pc:docMk/>
            <pc:sldMk cId="1219766340" sldId="268"/>
            <ac:spMk id="2" creationId="{DDD0F0AC-B26F-4E54-BEAD-C0D5853B7FA5}"/>
          </ac:spMkLst>
        </pc:spChg>
        <pc:spChg chg="del">
          <ac:chgData name="Yanis Fischer" userId="4ebe96424e0c319a" providerId="LiveId" clId="{2EDFEE31-B89D-43CB-9A2D-8FCF1026D022}" dt="2022-01-10T10:35:47.189" v="237" actId="478"/>
          <ac:spMkLst>
            <pc:docMk/>
            <pc:sldMk cId="1219766340" sldId="268"/>
            <ac:spMk id="3" creationId="{14BBC853-356E-4E47-8877-A0442D09CBCA}"/>
          </ac:spMkLst>
        </pc:spChg>
        <pc:spChg chg="add del mod">
          <ac:chgData name="Yanis Fischer" userId="4ebe96424e0c319a" providerId="LiveId" clId="{2EDFEE31-B89D-43CB-9A2D-8FCF1026D022}" dt="2022-01-18T06:51:11.066" v="641" actId="478"/>
          <ac:spMkLst>
            <pc:docMk/>
            <pc:sldMk cId="1219766340" sldId="268"/>
            <ac:spMk id="5" creationId="{1F1FD064-4548-4604-85D2-10E9B5AE7703}"/>
          </ac:spMkLst>
        </pc:spChg>
        <pc:spChg chg="add del mod">
          <ac:chgData name="Yanis Fischer" userId="4ebe96424e0c319a" providerId="LiveId" clId="{2EDFEE31-B89D-43CB-9A2D-8FCF1026D022}" dt="2022-01-18T06:51:11.066" v="641" actId="478"/>
          <ac:spMkLst>
            <pc:docMk/>
            <pc:sldMk cId="1219766340" sldId="268"/>
            <ac:spMk id="6" creationId="{049938FF-06A6-4CC5-908F-CE9CCE15D3C1}"/>
          </ac:spMkLst>
        </pc:spChg>
        <pc:spChg chg="add del mod">
          <ac:chgData name="Yanis Fischer" userId="4ebe96424e0c319a" providerId="LiveId" clId="{2EDFEE31-B89D-43CB-9A2D-8FCF1026D022}" dt="2022-01-18T06:51:11.066" v="641" actId="478"/>
          <ac:spMkLst>
            <pc:docMk/>
            <pc:sldMk cId="1219766340" sldId="268"/>
            <ac:spMk id="7" creationId="{5D4A7320-E69F-4F04-872B-CE908B428AC9}"/>
          </ac:spMkLst>
        </pc:spChg>
        <pc:spChg chg="add del mod ord">
          <ac:chgData name="Yanis Fischer" userId="4ebe96424e0c319a" providerId="LiveId" clId="{2EDFEE31-B89D-43CB-9A2D-8FCF1026D022}" dt="2022-01-18T06:51:03.032" v="640" actId="478"/>
          <ac:spMkLst>
            <pc:docMk/>
            <pc:sldMk cId="1219766340" sldId="268"/>
            <ac:spMk id="8" creationId="{1A766FC6-225A-4AB0-9167-434DB4937B9A}"/>
          </ac:spMkLst>
        </pc:spChg>
        <pc:spChg chg="add del mod ord">
          <ac:chgData name="Yanis Fischer" userId="4ebe96424e0c319a" providerId="LiveId" clId="{2EDFEE31-B89D-43CB-9A2D-8FCF1026D022}" dt="2022-01-10T10:53:24.201" v="553" actId="478"/>
          <ac:spMkLst>
            <pc:docMk/>
            <pc:sldMk cId="1219766340" sldId="268"/>
            <ac:spMk id="11" creationId="{E5109643-EDAE-4E5D-86E7-06919ADD6E2F}"/>
          </ac:spMkLst>
        </pc:spChg>
        <pc:picChg chg="add mod">
          <ac:chgData name="Yanis Fischer" userId="4ebe96424e0c319a" providerId="LiveId" clId="{2EDFEE31-B89D-43CB-9A2D-8FCF1026D022}" dt="2022-01-10T10:50:27.765" v="546" actId="1076"/>
          <ac:picMkLst>
            <pc:docMk/>
            <pc:sldMk cId="1219766340" sldId="268"/>
            <ac:picMk id="4" creationId="{271629FD-B1B4-4487-BB70-6248BE3F6AC7}"/>
          </ac:picMkLst>
        </pc:picChg>
        <pc:picChg chg="add del mod ord">
          <ac:chgData name="Yanis Fischer" userId="4ebe96424e0c319a" providerId="LiveId" clId="{2EDFEE31-B89D-43CB-9A2D-8FCF1026D022}" dt="2022-01-10T10:52:45.595" v="552" actId="478"/>
          <ac:picMkLst>
            <pc:docMk/>
            <pc:sldMk cId="1219766340" sldId="268"/>
            <ac:picMk id="10" creationId="{C384101A-21DA-4372-BDD6-17AA153C9C90}"/>
          </ac:picMkLst>
        </pc:picChg>
        <pc:picChg chg="add del mod">
          <ac:chgData name="Yanis Fischer" userId="4ebe96424e0c319a" providerId="LiveId" clId="{2EDFEE31-B89D-43CB-9A2D-8FCF1026D022}" dt="2022-01-10T10:50:23.415" v="545" actId="478"/>
          <ac:picMkLst>
            <pc:docMk/>
            <pc:sldMk cId="1219766340" sldId="268"/>
            <ac:picMk id="7170" creationId="{D9334CC0-228B-4EF5-B805-71F060D38A5E}"/>
          </ac:picMkLst>
        </pc:picChg>
      </pc:sldChg>
      <pc:sldChg chg="modSp add mod modTransition">
        <pc:chgData name="Yanis Fischer" userId="4ebe96424e0c319a" providerId="LiveId" clId="{2EDFEE31-B89D-43CB-9A2D-8FCF1026D022}" dt="2022-01-18T06:50:27.386" v="639" actId="113"/>
        <pc:sldMkLst>
          <pc:docMk/>
          <pc:sldMk cId="2199213755" sldId="269"/>
        </pc:sldMkLst>
        <pc:spChg chg="mod">
          <ac:chgData name="Yanis Fischer" userId="4ebe96424e0c319a" providerId="LiveId" clId="{2EDFEE31-B89D-43CB-9A2D-8FCF1026D022}" dt="2022-01-18T06:50:27.386" v="639" actId="113"/>
          <ac:spMkLst>
            <pc:docMk/>
            <pc:sldMk cId="2199213755" sldId="269"/>
            <ac:spMk id="5" creationId="{1F1FD064-4548-4604-85D2-10E9B5AE7703}"/>
          </ac:spMkLst>
        </pc:spChg>
        <pc:spChg chg="mod">
          <ac:chgData name="Yanis Fischer" userId="4ebe96424e0c319a" providerId="LiveId" clId="{2EDFEE31-B89D-43CB-9A2D-8FCF1026D022}" dt="2022-01-18T06:50:25.637" v="638" actId="113"/>
          <ac:spMkLst>
            <pc:docMk/>
            <pc:sldMk cId="2199213755" sldId="269"/>
            <ac:spMk id="6" creationId="{049938FF-06A6-4CC5-908F-CE9CCE15D3C1}"/>
          </ac:spMkLst>
        </pc:spChg>
        <pc:spChg chg="mod">
          <ac:chgData name="Yanis Fischer" userId="4ebe96424e0c319a" providerId="LiveId" clId="{2EDFEE31-B89D-43CB-9A2D-8FCF1026D022}" dt="2022-01-18T06:50:21.816" v="637" actId="113"/>
          <ac:spMkLst>
            <pc:docMk/>
            <pc:sldMk cId="2199213755" sldId="269"/>
            <ac:spMk id="7" creationId="{5D4A7320-E69F-4F04-872B-CE908B428AC9}"/>
          </ac:spMkLst>
        </pc:spChg>
        <pc:spChg chg="mod">
          <ac:chgData name="Yanis Fischer" userId="4ebe96424e0c319a" providerId="LiveId" clId="{2EDFEE31-B89D-43CB-9A2D-8FCF1026D022}" dt="2022-01-18T06:49:23.097" v="635" actId="1076"/>
          <ac:spMkLst>
            <pc:docMk/>
            <pc:sldMk cId="2199213755" sldId="269"/>
            <ac:spMk id="8" creationId="{1A766FC6-225A-4AB0-9167-434DB4937B9A}"/>
          </ac:spMkLst>
        </pc:spChg>
      </pc:sldChg>
      <pc:sldChg chg="addSp delSp modSp add mod ord modTransition">
        <pc:chgData name="Yanis Fischer" userId="4ebe96424e0c319a" providerId="LiveId" clId="{2EDFEE31-B89D-43CB-9A2D-8FCF1026D022}" dt="2022-01-18T06:58:31.983" v="1420" actId="478"/>
        <pc:sldMkLst>
          <pc:docMk/>
          <pc:sldMk cId="150749777" sldId="270"/>
        </pc:sldMkLst>
        <pc:spChg chg="mod">
          <ac:chgData name="Yanis Fischer" userId="4ebe96424e0c319a" providerId="LiveId" clId="{2EDFEE31-B89D-43CB-9A2D-8FCF1026D022}" dt="2022-01-18T06:55:11.096" v="1025" actId="1035"/>
          <ac:spMkLst>
            <pc:docMk/>
            <pc:sldMk cId="150749777" sldId="270"/>
            <ac:spMk id="5" creationId="{1F1FD064-4548-4604-85D2-10E9B5AE7703}"/>
          </ac:spMkLst>
        </pc:spChg>
        <pc:spChg chg="mod">
          <ac:chgData name="Yanis Fischer" userId="4ebe96424e0c319a" providerId="LiveId" clId="{2EDFEE31-B89D-43CB-9A2D-8FCF1026D022}" dt="2022-01-18T06:56:23.486" v="1187" actId="1036"/>
          <ac:spMkLst>
            <pc:docMk/>
            <pc:sldMk cId="150749777" sldId="270"/>
            <ac:spMk id="6" creationId="{049938FF-06A6-4CC5-908F-CE9CCE15D3C1}"/>
          </ac:spMkLst>
        </pc:spChg>
        <pc:spChg chg="mod">
          <ac:chgData name="Yanis Fischer" userId="4ebe96424e0c319a" providerId="LiveId" clId="{2EDFEE31-B89D-43CB-9A2D-8FCF1026D022}" dt="2022-01-18T06:56:01.676" v="1161" actId="1036"/>
          <ac:spMkLst>
            <pc:docMk/>
            <pc:sldMk cId="150749777" sldId="270"/>
            <ac:spMk id="7" creationId="{5D4A7320-E69F-4F04-872B-CE908B428AC9}"/>
          </ac:spMkLst>
        </pc:spChg>
        <pc:spChg chg="mod">
          <ac:chgData name="Yanis Fischer" userId="4ebe96424e0c319a" providerId="LiveId" clId="{2EDFEE31-B89D-43CB-9A2D-8FCF1026D022}" dt="2022-01-18T06:56:31.886" v="1188" actId="1076"/>
          <ac:spMkLst>
            <pc:docMk/>
            <pc:sldMk cId="150749777" sldId="270"/>
            <ac:spMk id="8" creationId="{1A766FC6-225A-4AB0-9167-434DB4937B9A}"/>
          </ac:spMkLst>
        </pc:spChg>
        <pc:picChg chg="add del">
          <ac:chgData name="Yanis Fischer" userId="4ebe96424e0c319a" providerId="LiveId" clId="{2EDFEE31-B89D-43CB-9A2D-8FCF1026D022}" dt="2022-01-18T06:57:22.186" v="1190" actId="478"/>
          <ac:picMkLst>
            <pc:docMk/>
            <pc:sldMk cId="150749777" sldId="270"/>
            <ac:picMk id="3" creationId="{5B9DD830-9D4B-4CB0-92BB-EA68B95B855D}"/>
          </ac:picMkLst>
        </pc:picChg>
        <pc:picChg chg="mod">
          <ac:chgData name="Yanis Fischer" userId="4ebe96424e0c319a" providerId="LiveId" clId="{2EDFEE31-B89D-43CB-9A2D-8FCF1026D022}" dt="2022-01-18T06:51:56.416" v="761" actId="1036"/>
          <ac:picMkLst>
            <pc:docMk/>
            <pc:sldMk cId="150749777" sldId="270"/>
            <ac:picMk id="4" creationId="{271629FD-B1B4-4487-BB70-6248BE3F6AC7}"/>
          </ac:picMkLst>
        </pc:picChg>
        <pc:picChg chg="add del mod">
          <ac:chgData name="Yanis Fischer" userId="4ebe96424e0c319a" providerId="LiveId" clId="{2EDFEE31-B89D-43CB-9A2D-8FCF1026D022}" dt="2022-01-18T06:58:31.983" v="1420" actId="478"/>
          <ac:picMkLst>
            <pc:docMk/>
            <pc:sldMk cId="150749777" sldId="270"/>
            <ac:picMk id="9" creationId="{6F61F30F-6B2F-4BD9-B9FB-5CA092707E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72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4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7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83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46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07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260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139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6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107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65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603E-579C-471A-BC7D-94572BBA31F7}" type="datetimeFigureOut">
              <a:rPr lang="de-CH" smtClean="0"/>
              <a:t>01.02.2022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824C-7FDE-421E-8792-65AC547773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33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71629FD-B1B4-4487-BB70-6248BE3F6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" b="110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A766FC6-225A-4AB0-9167-434DB4937B9A}"/>
              </a:ext>
            </a:extLst>
          </p:cNvPr>
          <p:cNvSpPr/>
          <p:nvPr/>
        </p:nvSpPr>
        <p:spPr>
          <a:xfrm>
            <a:off x="1751162" y="2339419"/>
            <a:ext cx="7962181" cy="1587260"/>
          </a:xfrm>
          <a:prstGeom prst="roundRect">
            <a:avLst/>
          </a:prstGeom>
          <a:solidFill>
            <a:srgbClr val="0099CC">
              <a:alpha val="56863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F1FD064-4548-4604-85D2-10E9B5AE7703}"/>
              </a:ext>
            </a:extLst>
          </p:cNvPr>
          <p:cNvSpPr txBox="1">
            <a:spLocks/>
          </p:cNvSpPr>
          <p:nvPr/>
        </p:nvSpPr>
        <p:spPr>
          <a:xfrm>
            <a:off x="2478657" y="2608642"/>
            <a:ext cx="3282172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dirty="0"/>
              <a:t>Einführung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49938FF-06A6-4CC5-908F-CE9CCE15D3C1}"/>
              </a:ext>
            </a:extLst>
          </p:cNvPr>
          <p:cNvSpPr txBox="1">
            <a:spLocks/>
          </p:cNvSpPr>
          <p:nvPr/>
        </p:nvSpPr>
        <p:spPr>
          <a:xfrm>
            <a:off x="5760829" y="2513238"/>
            <a:ext cx="863144" cy="108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5400" b="1" dirty="0"/>
              <a:t>in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D4A7320-E69F-4F04-872B-CE908B428AC9}"/>
              </a:ext>
            </a:extLst>
          </p:cNvPr>
          <p:cNvSpPr txBox="1">
            <a:spLocks/>
          </p:cNvSpPr>
          <p:nvPr/>
        </p:nvSpPr>
        <p:spPr>
          <a:xfrm>
            <a:off x="6502711" y="2513238"/>
            <a:ext cx="2328051" cy="108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5400" b="1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19921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0D26E8-4FD9-4A9C-9C9E-ADD84CF6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Schwerpunkte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D633D6E-92BC-41C1-A9E2-A9E0A59B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10" y="2536352"/>
            <a:ext cx="7937579" cy="40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CH" sz="4100" dirty="0">
                <a:latin typeface="Arial" panose="020B0604020202020204" pitchFamily="34" charset="0"/>
                <a:cs typeface="Arial" panose="020B0604020202020204" pitchFamily="34" charset="0"/>
              </a:rPr>
              <a:t>Vorteile agiler 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Transparenz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Wo stehen wir?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Wo sind unsere Probleme?</a:t>
            </a:r>
          </a:p>
          <a:p>
            <a:pPr marL="0" indent="0">
              <a:buNone/>
            </a:pPr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Flexibilität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Anforderungen und Prioritäten können sich ändern</a:t>
            </a:r>
          </a:p>
          <a:p>
            <a:pPr marL="0" indent="0">
              <a:buNone/>
            </a:pPr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Ständiges Lernen durch schnelles Feedback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marL="0" indent="0">
              <a:buNone/>
            </a:pPr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Projektmanagement - Klassisch versus Agil - Project-Base">
            <a:extLst>
              <a:ext uri="{FF2B5EF4-FFF2-40B4-BE49-F238E27FC236}">
                <a16:creationId xmlns:a16="http://schemas.microsoft.com/office/drawing/2014/main" id="{C4A4B076-D445-4478-96AD-3AA5DB2A0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4" t="2" r="3857"/>
          <a:stretch/>
        </p:blipFill>
        <p:spPr bwMode="auto">
          <a:xfrm>
            <a:off x="0" y="875582"/>
            <a:ext cx="4777273" cy="56001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2D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6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Merkmale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Mehrere Arten von Meetings mit bestimmten Zwecken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Iteratives Vorgehen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Selbstorganisation und Eigenverantwortung in Teams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Änderungen der Kundenanforderungen können schnell angepasst werden.</a:t>
            </a:r>
          </a:p>
          <a:p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eue Persönliche Merkmale Symbol Einfachen Stil Vektor Abbildung -  Illustration von element, schöpfer: 216366461">
            <a:extLst>
              <a:ext uri="{FF2B5EF4-FFF2-40B4-BE49-F238E27FC236}">
                <a16:creationId xmlns:a16="http://schemas.microsoft.com/office/drawing/2014/main" id="{BBC2BEDB-42CA-4595-9261-0A356A11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189611"/>
            <a:ext cx="4475531" cy="44755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8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Rollen in Scrum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43" y="2427541"/>
            <a:ext cx="837201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8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Scrum im Überblick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36"/>
          <a:stretch/>
        </p:blipFill>
        <p:spPr>
          <a:xfrm>
            <a:off x="1577660" y="1825625"/>
            <a:ext cx="9036680" cy="40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 Meeting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Kick-Off für den Sprint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Dauert einen Tag (max.)</a:t>
            </a:r>
          </a:p>
          <a:p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 Meeting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Das Team stimmt sich ab und informiert sich gegenseitig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Findet an jedem Arbeitstag statt</a:t>
            </a: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Dauert nicht länger als 15 Minuten</a:t>
            </a:r>
          </a:p>
          <a:p>
            <a:pPr marL="0" indent="0">
              <a:buNone/>
            </a:pPr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eam meeting icon Images, Stock Photos &amp;amp; Vectors | Shutterstock">
            <a:extLst>
              <a:ext uri="{FF2B5EF4-FFF2-40B4-BE49-F238E27FC236}">
                <a16:creationId xmlns:a16="http://schemas.microsoft.com/office/drawing/2014/main" id="{0BB86A37-8F6E-4472-8A2C-7B61F628D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7" b="37184"/>
          <a:stretch/>
        </p:blipFill>
        <p:spPr bwMode="auto">
          <a:xfrm>
            <a:off x="507998" y="2630714"/>
            <a:ext cx="4676977" cy="159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1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700" b="1" dirty="0">
                <a:latin typeface="Arial" panose="020B0604020202020204" pitchFamily="34" charset="0"/>
                <a:cs typeface="Arial" panose="020B0604020202020204" pitchFamily="34" charset="0"/>
              </a:rPr>
              <a:t>Sprint Review Meeting</a:t>
            </a:r>
          </a:p>
          <a:p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Am Ende eines Sprint</a:t>
            </a:r>
          </a:p>
          <a:p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Das Team präsentiert dem Produkt </a:t>
            </a:r>
            <a:r>
              <a:rPr lang="de-CH" sz="17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 und allen interessierten Stakeholders das Ergebnis seiner Arbeit und sammelt Feedback ein.</a:t>
            </a:r>
          </a:p>
          <a:p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Das Team diskutiert im Rückblick auf den aktuellen Sprint, was gut gelaufen ist und was man tun kann, um den nächsten Sprint produktiver und angenehmer zu gestalten.</a:t>
            </a:r>
          </a:p>
        </p:txBody>
      </p:sp>
      <p:sp>
        <p:nvSpPr>
          <p:cNvPr id="5126" name="Rectangle 7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e 5 Types of Scrum Meetings | Agile Transition | number8">
            <a:extLst>
              <a:ext uri="{FF2B5EF4-FFF2-40B4-BE49-F238E27FC236}">
                <a16:creationId xmlns:a16="http://schemas.microsoft.com/office/drawing/2014/main" id="{3CA58DB0-D656-458F-8B50-801A415C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771351"/>
            <a:ext cx="4475531" cy="33120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3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SCRUM on one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3">
            <a:extLst>
              <a:ext uri="{FF2B5EF4-FFF2-40B4-BE49-F238E27FC236}">
                <a16:creationId xmlns:a16="http://schemas.microsoft.com/office/drawing/2014/main" id="{82077ECE-9712-46CD-AA53-60064B6D3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1"/>
          <a:stretch/>
        </p:blipFill>
        <p:spPr>
          <a:xfrm>
            <a:off x="2474897" y="2298654"/>
            <a:ext cx="6930783" cy="45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Schwerpunkte</vt:lpstr>
      <vt:lpstr>Vorteile agiler Entwicklung</vt:lpstr>
      <vt:lpstr>Merkmale</vt:lpstr>
      <vt:lpstr>Rollen in Scrum</vt:lpstr>
      <vt:lpstr>Scrum im Überblick</vt:lpstr>
      <vt:lpstr>Meeting</vt:lpstr>
      <vt:lpstr>Meeting</vt:lpstr>
      <vt:lpstr>SCRUM on one page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Scrum</dc:title>
  <dc:creator>Bula Luca BIT</dc:creator>
  <cp:lastModifiedBy>Luca Bula</cp:lastModifiedBy>
  <cp:revision>11</cp:revision>
  <dcterms:created xsi:type="dcterms:W3CDTF">2021-12-14T08:04:41Z</dcterms:created>
  <dcterms:modified xsi:type="dcterms:W3CDTF">2022-02-01T17:14:10Z</dcterms:modified>
</cp:coreProperties>
</file>