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2" r:id="rId7"/>
    <p:sldId id="287" r:id="rId8"/>
    <p:sldId id="277" r:id="rId9"/>
    <p:sldId id="285" r:id="rId10"/>
    <p:sldId id="279" r:id="rId11"/>
    <p:sldId id="280" r:id="rId12"/>
    <p:sldId id="281" r:id="rId13"/>
    <p:sldId id="265" r:id="rId14"/>
    <p:sldId id="282" r:id="rId15"/>
    <p:sldId id="283" r:id="rId16"/>
    <p:sldId id="284" r:id="rId17"/>
    <p:sldId id="269" r:id="rId18"/>
    <p:sldId id="293" r:id="rId19"/>
    <p:sldId id="270" r:id="rId20"/>
    <p:sldId id="294" r:id="rId21"/>
    <p:sldId id="286" r:id="rId22"/>
    <p:sldId id="295" r:id="rId23"/>
    <p:sldId id="272" r:id="rId24"/>
    <p:sldId id="296" r:id="rId25"/>
    <p:sldId id="273" r:id="rId26"/>
    <p:sldId id="297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scher Yanis BIT" initials="FYB" lastIdx="1" clrIdx="0">
    <p:extLst>
      <p:ext uri="{19B8F6BF-5375-455C-9EA6-DF929625EA0E}">
        <p15:presenceInfo xmlns:p15="http://schemas.microsoft.com/office/powerpoint/2012/main" userId="Fischer Yanis B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33E9E9-B584-4849-9FF7-B3799CCB2C9C}" v="266" dt="2021-12-21T10:47:41.1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5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is Fischer" userId="4ebe96424e0c319a" providerId="LiveId" clId="{DD36CC7D-9FC5-4354-9B41-4BF46057D28C}"/>
    <pc:docChg chg="undo custSel addSld delSld modSld">
      <pc:chgData name="Yanis Fischer" userId="4ebe96424e0c319a" providerId="LiveId" clId="{DD36CC7D-9FC5-4354-9B41-4BF46057D28C}" dt="2021-12-08T12:20:17.809" v="415" actId="1076"/>
      <pc:docMkLst>
        <pc:docMk/>
      </pc:docMkLst>
      <pc:sldChg chg="modSp mod">
        <pc:chgData name="Yanis Fischer" userId="4ebe96424e0c319a" providerId="LiveId" clId="{DD36CC7D-9FC5-4354-9B41-4BF46057D28C}" dt="2021-12-08T12:20:17.809" v="415" actId="1076"/>
        <pc:sldMkLst>
          <pc:docMk/>
          <pc:sldMk cId="3096490396" sldId="256"/>
        </pc:sldMkLst>
        <pc:spChg chg="mod">
          <ac:chgData name="Yanis Fischer" userId="4ebe96424e0c319a" providerId="LiveId" clId="{DD36CC7D-9FC5-4354-9B41-4BF46057D28C}" dt="2021-12-08T12:20:17.809" v="415" actId="1076"/>
          <ac:spMkLst>
            <pc:docMk/>
            <pc:sldMk cId="3096490396" sldId="256"/>
            <ac:spMk id="3" creationId="{00000000-0000-0000-0000-000000000000}"/>
          </ac:spMkLst>
        </pc:spChg>
      </pc:sldChg>
      <pc:sldChg chg="addSp delSp modSp mod">
        <pc:chgData name="Yanis Fischer" userId="4ebe96424e0c319a" providerId="LiveId" clId="{DD36CC7D-9FC5-4354-9B41-4BF46057D28C}" dt="2021-12-08T11:01:44.413" v="376" actId="1076"/>
        <pc:sldMkLst>
          <pc:docMk/>
          <pc:sldMk cId="1127543800" sldId="261"/>
        </pc:sldMkLst>
        <pc:spChg chg="mod">
          <ac:chgData name="Yanis Fischer" userId="4ebe96424e0c319a" providerId="LiveId" clId="{DD36CC7D-9FC5-4354-9B41-4BF46057D28C}" dt="2021-12-08T10:38:55.102" v="251" actId="20577"/>
          <ac:spMkLst>
            <pc:docMk/>
            <pc:sldMk cId="1127543800" sldId="261"/>
            <ac:spMk id="2" creationId="{00000000-0000-0000-0000-000000000000}"/>
          </ac:spMkLst>
        </pc:spChg>
        <pc:spChg chg="del mod">
          <ac:chgData name="Yanis Fischer" userId="4ebe96424e0c319a" providerId="LiveId" clId="{DD36CC7D-9FC5-4354-9B41-4BF46057D28C}" dt="2021-12-08T10:36:42.619" v="192" actId="478"/>
          <ac:spMkLst>
            <pc:docMk/>
            <pc:sldMk cId="1127543800" sldId="261"/>
            <ac:spMk id="4" creationId="{00000000-0000-0000-0000-000000000000}"/>
          </ac:spMkLst>
        </pc:spChg>
        <pc:spChg chg="del">
          <ac:chgData name="Yanis Fischer" userId="4ebe96424e0c319a" providerId="LiveId" clId="{DD36CC7D-9FC5-4354-9B41-4BF46057D28C}" dt="2021-12-08T10:37:04.108" v="197" actId="478"/>
          <ac:spMkLst>
            <pc:docMk/>
            <pc:sldMk cId="1127543800" sldId="261"/>
            <ac:spMk id="6" creationId="{00000000-0000-0000-0000-000000000000}"/>
          </ac:spMkLst>
        </pc:spChg>
        <pc:spChg chg="del">
          <ac:chgData name="Yanis Fischer" userId="4ebe96424e0c319a" providerId="LiveId" clId="{DD36CC7D-9FC5-4354-9B41-4BF46057D28C}" dt="2021-12-08T10:37:04.108" v="197" actId="478"/>
          <ac:spMkLst>
            <pc:docMk/>
            <pc:sldMk cId="1127543800" sldId="261"/>
            <ac:spMk id="7" creationId="{00000000-0000-0000-0000-000000000000}"/>
          </ac:spMkLst>
        </pc:spChg>
        <pc:spChg chg="del">
          <ac:chgData name="Yanis Fischer" userId="4ebe96424e0c319a" providerId="LiveId" clId="{DD36CC7D-9FC5-4354-9B41-4BF46057D28C}" dt="2021-12-08T10:37:04.108" v="197" actId="478"/>
          <ac:spMkLst>
            <pc:docMk/>
            <pc:sldMk cId="1127543800" sldId="261"/>
            <ac:spMk id="8" creationId="{00000000-0000-0000-0000-000000000000}"/>
          </ac:spMkLst>
        </pc:spChg>
        <pc:spChg chg="del">
          <ac:chgData name="Yanis Fischer" userId="4ebe96424e0c319a" providerId="LiveId" clId="{DD36CC7D-9FC5-4354-9B41-4BF46057D28C}" dt="2021-12-08T10:37:04.108" v="197" actId="478"/>
          <ac:spMkLst>
            <pc:docMk/>
            <pc:sldMk cId="1127543800" sldId="261"/>
            <ac:spMk id="9" creationId="{00000000-0000-0000-0000-000000000000}"/>
          </ac:spMkLst>
        </pc:spChg>
        <pc:spChg chg="del">
          <ac:chgData name="Yanis Fischer" userId="4ebe96424e0c319a" providerId="LiveId" clId="{DD36CC7D-9FC5-4354-9B41-4BF46057D28C}" dt="2021-12-08T10:37:04.108" v="197" actId="478"/>
          <ac:spMkLst>
            <pc:docMk/>
            <pc:sldMk cId="1127543800" sldId="261"/>
            <ac:spMk id="10" creationId="{00000000-0000-0000-0000-000000000000}"/>
          </ac:spMkLst>
        </pc:spChg>
        <pc:spChg chg="mod">
          <ac:chgData name="Yanis Fischer" userId="4ebe96424e0c319a" providerId="LiveId" clId="{DD36CC7D-9FC5-4354-9B41-4BF46057D28C}" dt="2021-12-08T10:49:20.509" v="339" actId="1076"/>
          <ac:spMkLst>
            <pc:docMk/>
            <pc:sldMk cId="1127543800" sldId="261"/>
            <ac:spMk id="11" creationId="{00000000-0000-0000-0000-000000000000}"/>
          </ac:spMkLst>
        </pc:spChg>
        <pc:spChg chg="add del mod">
          <ac:chgData name="Yanis Fischer" userId="4ebe96424e0c319a" providerId="LiveId" clId="{DD36CC7D-9FC5-4354-9B41-4BF46057D28C}" dt="2021-12-08T10:36:52.149" v="195" actId="478"/>
          <ac:spMkLst>
            <pc:docMk/>
            <pc:sldMk cId="1127543800" sldId="261"/>
            <ac:spMk id="12" creationId="{76A6982F-124C-478F-A6E3-5E438F1E6F0E}"/>
          </ac:spMkLst>
        </pc:spChg>
        <pc:picChg chg="add del mod">
          <ac:chgData name="Yanis Fischer" userId="4ebe96424e0c319a" providerId="LiveId" clId="{DD36CC7D-9FC5-4354-9B41-4BF46057D28C}" dt="2021-12-08T10:49:23.239" v="341" actId="14100"/>
          <ac:picMkLst>
            <pc:docMk/>
            <pc:sldMk cId="1127543800" sldId="261"/>
            <ac:picMk id="5" creationId="{246EBE3D-3711-4E22-8826-6AC47436837F}"/>
          </ac:picMkLst>
        </pc:picChg>
        <pc:picChg chg="add mod">
          <ac:chgData name="Yanis Fischer" userId="4ebe96424e0c319a" providerId="LiveId" clId="{DD36CC7D-9FC5-4354-9B41-4BF46057D28C}" dt="2021-12-08T11:01:44.413" v="376" actId="1076"/>
          <ac:picMkLst>
            <pc:docMk/>
            <pc:sldMk cId="1127543800" sldId="261"/>
            <ac:picMk id="14" creationId="{2C0B1BF8-9A93-49ED-A60E-643720C0552D}"/>
          </ac:picMkLst>
        </pc:picChg>
      </pc:sldChg>
      <pc:sldChg chg="addSp delSp modSp mod">
        <pc:chgData name="Yanis Fischer" userId="4ebe96424e0c319a" providerId="LiveId" clId="{DD36CC7D-9FC5-4354-9B41-4BF46057D28C}" dt="2021-12-08T10:31:22.089" v="86" actId="1076"/>
        <pc:sldMkLst>
          <pc:docMk/>
          <pc:sldMk cId="2039808927" sldId="262"/>
        </pc:sldMkLst>
        <pc:spChg chg="mod">
          <ac:chgData name="Yanis Fischer" userId="4ebe96424e0c319a" providerId="LiveId" clId="{DD36CC7D-9FC5-4354-9B41-4BF46057D28C}" dt="2021-12-08T10:22:19.859" v="12" actId="27636"/>
          <ac:spMkLst>
            <pc:docMk/>
            <pc:sldMk cId="2039808927" sldId="262"/>
            <ac:spMk id="3" creationId="{00000000-0000-0000-0000-000000000000}"/>
          </ac:spMkLst>
        </pc:spChg>
        <pc:spChg chg="add del mod">
          <ac:chgData name="Yanis Fischer" userId="4ebe96424e0c319a" providerId="LiveId" clId="{DD36CC7D-9FC5-4354-9B41-4BF46057D28C}" dt="2021-12-08T10:20:32.869" v="2"/>
          <ac:spMkLst>
            <pc:docMk/>
            <pc:sldMk cId="2039808927" sldId="262"/>
            <ac:spMk id="4" creationId="{218571FA-DB7A-4A07-BF0A-5BC25A0B9A90}"/>
          </ac:spMkLst>
        </pc:spChg>
        <pc:picChg chg="add del mod">
          <ac:chgData name="Yanis Fischer" userId="4ebe96424e0c319a" providerId="LiveId" clId="{DD36CC7D-9FC5-4354-9B41-4BF46057D28C}" dt="2021-12-08T10:22:53.359" v="18" actId="478"/>
          <ac:picMkLst>
            <pc:docMk/>
            <pc:sldMk cId="2039808927" sldId="262"/>
            <ac:picMk id="6" creationId="{D16159D4-4BFA-44E8-9E6B-7DDD366BF74D}"/>
          </ac:picMkLst>
        </pc:picChg>
        <pc:picChg chg="add del mod">
          <ac:chgData name="Yanis Fischer" userId="4ebe96424e0c319a" providerId="LiveId" clId="{DD36CC7D-9FC5-4354-9B41-4BF46057D28C}" dt="2021-12-08T10:23:21.269" v="24" actId="478"/>
          <ac:picMkLst>
            <pc:docMk/>
            <pc:sldMk cId="2039808927" sldId="262"/>
            <ac:picMk id="8" creationId="{2337958E-E8D9-4240-8DF4-F2CF586BEC64}"/>
          </ac:picMkLst>
        </pc:picChg>
        <pc:picChg chg="add del mod">
          <ac:chgData name="Yanis Fischer" userId="4ebe96424e0c319a" providerId="LiveId" clId="{DD36CC7D-9FC5-4354-9B41-4BF46057D28C}" dt="2021-12-08T10:31:15.650" v="81" actId="478"/>
          <ac:picMkLst>
            <pc:docMk/>
            <pc:sldMk cId="2039808927" sldId="262"/>
            <ac:picMk id="10" creationId="{529ABD22-9EF8-46E2-AB5F-2C62F67EE114}"/>
          </ac:picMkLst>
        </pc:picChg>
        <pc:picChg chg="add mod">
          <ac:chgData name="Yanis Fischer" userId="4ebe96424e0c319a" providerId="LiveId" clId="{DD36CC7D-9FC5-4354-9B41-4BF46057D28C}" dt="2021-12-08T10:31:22.089" v="86" actId="1076"/>
          <ac:picMkLst>
            <pc:docMk/>
            <pc:sldMk cId="2039808927" sldId="262"/>
            <ac:picMk id="12" creationId="{CB0D609C-EACE-483D-B52E-BC54D18F5514}"/>
          </ac:picMkLst>
        </pc:picChg>
      </pc:sldChg>
      <pc:sldChg chg="addSp delSp modSp del mod">
        <pc:chgData name="Yanis Fischer" userId="4ebe96424e0c319a" providerId="LiveId" clId="{DD36CC7D-9FC5-4354-9B41-4BF46057D28C}" dt="2021-12-08T10:39:53.629" v="255" actId="47"/>
        <pc:sldMkLst>
          <pc:docMk/>
          <pc:sldMk cId="2689476156" sldId="263"/>
        </pc:sldMkLst>
        <pc:spChg chg="mod">
          <ac:chgData name="Yanis Fischer" userId="4ebe96424e0c319a" providerId="LiveId" clId="{DD36CC7D-9FC5-4354-9B41-4BF46057D28C}" dt="2021-12-08T10:31:27.559" v="95" actId="20577"/>
          <ac:spMkLst>
            <pc:docMk/>
            <pc:sldMk cId="2689476156" sldId="263"/>
            <ac:spMk id="3" creationId="{00000000-0000-0000-0000-000000000000}"/>
          </ac:spMkLst>
        </pc:spChg>
        <pc:picChg chg="add del mod">
          <ac:chgData name="Yanis Fischer" userId="4ebe96424e0c319a" providerId="LiveId" clId="{DD36CC7D-9FC5-4354-9B41-4BF46057D28C}" dt="2021-12-08T10:29:17.749" v="67"/>
          <ac:picMkLst>
            <pc:docMk/>
            <pc:sldMk cId="2689476156" sldId="263"/>
            <ac:picMk id="5" creationId="{667F69AE-987F-4DAE-8E3A-0071332122E2}"/>
          </ac:picMkLst>
        </pc:picChg>
        <pc:picChg chg="add del mod">
          <ac:chgData name="Yanis Fischer" userId="4ebe96424e0c319a" providerId="LiveId" clId="{DD36CC7D-9FC5-4354-9B41-4BF46057D28C}" dt="2021-12-08T10:39:44.140" v="252" actId="478"/>
          <ac:picMkLst>
            <pc:docMk/>
            <pc:sldMk cId="2689476156" sldId="263"/>
            <ac:picMk id="7" creationId="{B7634E28-B645-4C3E-87FD-9DF232DB597E}"/>
          </ac:picMkLst>
        </pc:picChg>
      </pc:sldChg>
      <pc:sldChg chg="addSp delSp modSp mod">
        <pc:chgData name="Yanis Fischer" userId="4ebe96424e0c319a" providerId="LiveId" clId="{DD36CC7D-9FC5-4354-9B41-4BF46057D28C}" dt="2021-12-08T10:40:01.949" v="259" actId="1076"/>
        <pc:sldMkLst>
          <pc:docMk/>
          <pc:sldMk cId="3982078305" sldId="264"/>
        </pc:sldMkLst>
        <pc:spChg chg="mod">
          <ac:chgData name="Yanis Fischer" userId="4ebe96424e0c319a" providerId="LiveId" clId="{DD36CC7D-9FC5-4354-9B41-4BF46057D28C}" dt="2021-12-08T10:39:59.966" v="258" actId="20577"/>
          <ac:spMkLst>
            <pc:docMk/>
            <pc:sldMk cId="3982078305" sldId="264"/>
            <ac:spMk id="2" creationId="{00000000-0000-0000-0000-000000000000}"/>
          </ac:spMkLst>
        </pc:spChg>
        <pc:picChg chg="add del mod">
          <ac:chgData name="Yanis Fischer" userId="4ebe96424e0c319a" providerId="LiveId" clId="{DD36CC7D-9FC5-4354-9B41-4BF46057D28C}" dt="2021-12-08T10:29:14.879" v="65"/>
          <ac:picMkLst>
            <pc:docMk/>
            <pc:sldMk cId="3982078305" sldId="264"/>
            <ac:picMk id="5" creationId="{F753F004-214B-4A7C-BDF7-39CE8D881553}"/>
          </ac:picMkLst>
        </pc:picChg>
        <pc:picChg chg="add mod">
          <ac:chgData name="Yanis Fischer" userId="4ebe96424e0c319a" providerId="LiveId" clId="{DD36CC7D-9FC5-4354-9B41-4BF46057D28C}" dt="2021-12-08T10:40:01.949" v="259" actId="1076"/>
          <ac:picMkLst>
            <pc:docMk/>
            <pc:sldMk cId="3982078305" sldId="264"/>
            <ac:picMk id="6" creationId="{64B86579-EB95-42BC-A49D-53B5E8524D17}"/>
          </ac:picMkLst>
        </pc:picChg>
      </pc:sldChg>
      <pc:sldChg chg="modSp mod">
        <pc:chgData name="Yanis Fischer" userId="4ebe96424e0c319a" providerId="LiveId" clId="{DD36CC7D-9FC5-4354-9B41-4BF46057D28C}" dt="2021-12-08T10:40:22.049" v="263" actId="20577"/>
        <pc:sldMkLst>
          <pc:docMk/>
          <pc:sldMk cId="3890748242" sldId="265"/>
        </pc:sldMkLst>
        <pc:spChg chg="mod">
          <ac:chgData name="Yanis Fischer" userId="4ebe96424e0c319a" providerId="LiveId" clId="{DD36CC7D-9FC5-4354-9B41-4BF46057D28C}" dt="2021-12-08T10:40:22.049" v="263" actId="20577"/>
          <ac:spMkLst>
            <pc:docMk/>
            <pc:sldMk cId="3890748242" sldId="265"/>
            <ac:spMk id="7" creationId="{00000000-0000-0000-0000-000000000000}"/>
          </ac:spMkLst>
        </pc:spChg>
        <pc:graphicFrameChg chg="mod modGraphic">
          <ac:chgData name="Yanis Fischer" userId="4ebe96424e0c319a" providerId="LiveId" clId="{DD36CC7D-9FC5-4354-9B41-4BF46057D28C}" dt="2021-12-08T10:29:37.345" v="80"/>
          <ac:graphicFrameMkLst>
            <pc:docMk/>
            <pc:sldMk cId="3890748242" sldId="265"/>
            <ac:graphicFrameMk id="4" creationId="{00000000-0000-0000-0000-000000000000}"/>
          </ac:graphicFrameMkLst>
        </pc:graphicFrameChg>
      </pc:sldChg>
      <pc:sldChg chg="modSp mod">
        <pc:chgData name="Yanis Fischer" userId="4ebe96424e0c319a" providerId="LiveId" clId="{DD36CC7D-9FC5-4354-9B41-4BF46057D28C}" dt="2021-12-08T10:32:03.809" v="103" actId="120"/>
        <pc:sldMkLst>
          <pc:docMk/>
          <pc:sldMk cId="2141201475" sldId="268"/>
        </pc:sldMkLst>
        <pc:graphicFrameChg chg="modGraphic">
          <ac:chgData name="Yanis Fischer" userId="4ebe96424e0c319a" providerId="LiveId" clId="{DD36CC7D-9FC5-4354-9B41-4BF46057D28C}" dt="2021-12-08T10:32:03.809" v="103" actId="120"/>
          <ac:graphicFrameMkLst>
            <pc:docMk/>
            <pc:sldMk cId="2141201475" sldId="268"/>
            <ac:graphicFrameMk id="4" creationId="{00000000-0000-0000-0000-000000000000}"/>
          </ac:graphicFrameMkLst>
        </pc:graphicFrameChg>
      </pc:sldChg>
      <pc:sldChg chg="addSp delSp modSp mod">
        <pc:chgData name="Yanis Fischer" userId="4ebe96424e0c319a" providerId="LiveId" clId="{DD36CC7D-9FC5-4354-9B41-4BF46057D28C}" dt="2021-12-08T12:19:40.690" v="391" actId="1076"/>
        <pc:sldMkLst>
          <pc:docMk/>
          <pc:sldMk cId="3374222835" sldId="269"/>
        </pc:sldMkLst>
        <pc:spChg chg="del mod">
          <ac:chgData name="Yanis Fischer" userId="4ebe96424e0c319a" providerId="LiveId" clId="{DD36CC7D-9FC5-4354-9B41-4BF46057D28C}" dt="2021-12-08T10:32:43.759" v="106" actId="478"/>
          <ac:spMkLst>
            <pc:docMk/>
            <pc:sldMk cId="3374222835" sldId="269"/>
            <ac:spMk id="4" creationId="{00000000-0000-0000-0000-000000000000}"/>
          </ac:spMkLst>
        </pc:spChg>
        <pc:spChg chg="add del mod">
          <ac:chgData name="Yanis Fischer" userId="4ebe96424e0c319a" providerId="LiveId" clId="{DD36CC7D-9FC5-4354-9B41-4BF46057D28C}" dt="2021-12-08T10:32:47.517" v="107"/>
          <ac:spMkLst>
            <pc:docMk/>
            <pc:sldMk cId="3374222835" sldId="269"/>
            <ac:spMk id="5" creationId="{1DFF221D-FCDB-40EB-AE9D-A44778BAAB24}"/>
          </ac:spMkLst>
        </pc:spChg>
        <pc:picChg chg="add mod modCrop">
          <ac:chgData name="Yanis Fischer" userId="4ebe96424e0c319a" providerId="LiveId" clId="{DD36CC7D-9FC5-4354-9B41-4BF46057D28C}" dt="2021-12-08T12:19:40.690" v="391" actId="1076"/>
          <ac:picMkLst>
            <pc:docMk/>
            <pc:sldMk cId="3374222835" sldId="269"/>
            <ac:picMk id="7" creationId="{76580FC7-6FC1-4F85-86F0-077A562FEC31}"/>
          </ac:picMkLst>
        </pc:picChg>
        <pc:picChg chg="add mod">
          <ac:chgData name="Yanis Fischer" userId="4ebe96424e0c319a" providerId="LiveId" clId="{DD36CC7D-9FC5-4354-9B41-4BF46057D28C}" dt="2021-12-08T10:53:33.386" v="343" actId="1076"/>
          <ac:picMkLst>
            <pc:docMk/>
            <pc:sldMk cId="3374222835" sldId="269"/>
            <ac:picMk id="9" creationId="{72654E49-BA9D-483A-868E-7D3F6348867C}"/>
          </ac:picMkLst>
        </pc:picChg>
      </pc:sldChg>
      <pc:sldChg chg="addSp delSp modSp mod">
        <pc:chgData name="Yanis Fischer" userId="4ebe96424e0c319a" providerId="LiveId" clId="{DD36CC7D-9FC5-4354-9B41-4BF46057D28C}" dt="2021-12-08T10:54:21.009" v="350" actId="1076"/>
        <pc:sldMkLst>
          <pc:docMk/>
          <pc:sldMk cId="1649268628" sldId="270"/>
        </pc:sldMkLst>
        <pc:spChg chg="del mod">
          <ac:chgData name="Yanis Fischer" userId="4ebe96424e0c319a" providerId="LiveId" clId="{DD36CC7D-9FC5-4354-9B41-4BF46057D28C}" dt="2021-12-08T10:33:47.769" v="170" actId="478"/>
          <ac:spMkLst>
            <pc:docMk/>
            <pc:sldMk cId="1649268628" sldId="270"/>
            <ac:spMk id="3" creationId="{00000000-0000-0000-0000-000000000000}"/>
          </ac:spMkLst>
        </pc:spChg>
        <pc:spChg chg="add del mod">
          <ac:chgData name="Yanis Fischer" userId="4ebe96424e0c319a" providerId="LiveId" clId="{DD36CC7D-9FC5-4354-9B41-4BF46057D28C}" dt="2021-12-08T10:33:49.908" v="171" actId="478"/>
          <ac:spMkLst>
            <pc:docMk/>
            <pc:sldMk cId="1649268628" sldId="270"/>
            <ac:spMk id="7" creationId="{09D76179-50F5-47BF-9DB1-06068EFCA407}"/>
          </ac:spMkLst>
        </pc:spChg>
        <pc:picChg chg="add mod">
          <ac:chgData name="Yanis Fischer" userId="4ebe96424e0c319a" providerId="LiveId" clId="{DD36CC7D-9FC5-4354-9B41-4BF46057D28C}" dt="2021-12-08T10:54:14.660" v="347" actId="1076"/>
          <ac:picMkLst>
            <pc:docMk/>
            <pc:sldMk cId="1649268628" sldId="270"/>
            <ac:picMk id="5" creationId="{5032A427-39B8-4BD0-9A40-ADC4D604AC5F}"/>
          </ac:picMkLst>
        </pc:picChg>
        <pc:picChg chg="add mod">
          <ac:chgData name="Yanis Fischer" userId="4ebe96424e0c319a" providerId="LiveId" clId="{DD36CC7D-9FC5-4354-9B41-4BF46057D28C}" dt="2021-12-08T10:54:21.009" v="350" actId="1076"/>
          <ac:picMkLst>
            <pc:docMk/>
            <pc:sldMk cId="1649268628" sldId="270"/>
            <ac:picMk id="9" creationId="{E4AD0AA0-36E7-4AEA-91E2-1AB0B46D376C}"/>
          </ac:picMkLst>
        </pc:picChg>
      </pc:sldChg>
      <pc:sldChg chg="addSp modSp mod">
        <pc:chgData name="Yanis Fischer" userId="4ebe96424e0c319a" providerId="LiveId" clId="{DD36CC7D-9FC5-4354-9B41-4BF46057D28C}" dt="2021-12-08T11:02:15.109" v="377" actId="1076"/>
        <pc:sldMkLst>
          <pc:docMk/>
          <pc:sldMk cId="4268390944" sldId="271"/>
        </pc:sldMkLst>
        <pc:spChg chg="mod">
          <ac:chgData name="Yanis Fischer" userId="4ebe96424e0c319a" providerId="LiveId" clId="{DD36CC7D-9FC5-4354-9B41-4BF46057D28C}" dt="2021-12-08T10:33:55.984" v="173" actId="20577"/>
          <ac:spMkLst>
            <pc:docMk/>
            <pc:sldMk cId="4268390944" sldId="271"/>
            <ac:spMk id="3" creationId="{00000000-0000-0000-0000-000000000000}"/>
          </ac:spMkLst>
        </pc:spChg>
        <pc:picChg chg="add mod">
          <ac:chgData name="Yanis Fischer" userId="4ebe96424e0c319a" providerId="LiveId" clId="{DD36CC7D-9FC5-4354-9B41-4BF46057D28C}" dt="2021-12-08T10:34:11.429" v="176" actId="27614"/>
          <ac:picMkLst>
            <pc:docMk/>
            <pc:sldMk cId="4268390944" sldId="271"/>
            <ac:picMk id="5" creationId="{9E5DA7E1-5FF4-40D9-89CA-8934B2AB2C38}"/>
          </ac:picMkLst>
        </pc:picChg>
        <pc:picChg chg="add mod">
          <ac:chgData name="Yanis Fischer" userId="4ebe96424e0c319a" providerId="LiveId" clId="{DD36CC7D-9FC5-4354-9B41-4BF46057D28C}" dt="2021-12-08T11:02:15.109" v="377" actId="1076"/>
          <ac:picMkLst>
            <pc:docMk/>
            <pc:sldMk cId="4268390944" sldId="271"/>
            <ac:picMk id="7" creationId="{3DD6A49F-0EA0-43BC-8DB5-CE5E337978C5}"/>
          </ac:picMkLst>
        </pc:picChg>
      </pc:sldChg>
      <pc:sldChg chg="addSp delSp modSp mod">
        <pc:chgData name="Yanis Fischer" userId="4ebe96424e0c319a" providerId="LiveId" clId="{DD36CC7D-9FC5-4354-9B41-4BF46057D28C}" dt="2021-12-08T10:55:44.689" v="359" actId="1076"/>
        <pc:sldMkLst>
          <pc:docMk/>
          <pc:sldMk cId="527133958" sldId="272"/>
        </pc:sldMkLst>
        <pc:spChg chg="del mod">
          <ac:chgData name="Yanis Fischer" userId="4ebe96424e0c319a" providerId="LiveId" clId="{DD36CC7D-9FC5-4354-9B41-4BF46057D28C}" dt="2021-12-08T10:35:07.619" v="181" actId="478"/>
          <ac:spMkLst>
            <pc:docMk/>
            <pc:sldMk cId="527133958" sldId="272"/>
            <ac:spMk id="3" creationId="{00000000-0000-0000-0000-000000000000}"/>
          </ac:spMkLst>
        </pc:spChg>
        <pc:spChg chg="add del mod">
          <ac:chgData name="Yanis Fischer" userId="4ebe96424e0c319a" providerId="LiveId" clId="{DD36CC7D-9FC5-4354-9B41-4BF46057D28C}" dt="2021-12-08T10:35:09.607" v="182" actId="478"/>
          <ac:spMkLst>
            <pc:docMk/>
            <pc:sldMk cId="527133958" sldId="272"/>
            <ac:spMk id="7" creationId="{B3A6D291-41DD-4338-8796-E2FDF5DA98CD}"/>
          </ac:spMkLst>
        </pc:spChg>
        <pc:picChg chg="add mod">
          <ac:chgData name="Yanis Fischer" userId="4ebe96424e0c319a" providerId="LiveId" clId="{DD36CC7D-9FC5-4354-9B41-4BF46057D28C}" dt="2021-12-08T10:35:11.289" v="183" actId="1076"/>
          <ac:picMkLst>
            <pc:docMk/>
            <pc:sldMk cId="527133958" sldId="272"/>
            <ac:picMk id="5" creationId="{31CEDC58-F7EE-40B2-A1B5-476A8E2B12E8}"/>
          </ac:picMkLst>
        </pc:picChg>
        <pc:picChg chg="add mod">
          <ac:chgData name="Yanis Fischer" userId="4ebe96424e0c319a" providerId="LiveId" clId="{DD36CC7D-9FC5-4354-9B41-4BF46057D28C}" dt="2021-12-08T10:55:44.689" v="359" actId="1076"/>
          <ac:picMkLst>
            <pc:docMk/>
            <pc:sldMk cId="527133958" sldId="272"/>
            <ac:picMk id="8" creationId="{E2555360-B7FA-4F11-A2B5-D631220D0622}"/>
          </ac:picMkLst>
        </pc:picChg>
      </pc:sldChg>
      <pc:sldChg chg="addSp delSp modSp mod">
        <pc:chgData name="Yanis Fischer" userId="4ebe96424e0c319a" providerId="LiveId" clId="{DD36CC7D-9FC5-4354-9B41-4BF46057D28C}" dt="2021-12-08T10:56:20.303" v="362" actId="1076"/>
        <pc:sldMkLst>
          <pc:docMk/>
          <pc:sldMk cId="4187096369" sldId="273"/>
        </pc:sldMkLst>
        <pc:spChg chg="del mod">
          <ac:chgData name="Yanis Fischer" userId="4ebe96424e0c319a" providerId="LiveId" clId="{DD36CC7D-9FC5-4354-9B41-4BF46057D28C}" dt="2021-12-08T10:35:35.634" v="185"/>
          <ac:spMkLst>
            <pc:docMk/>
            <pc:sldMk cId="4187096369" sldId="273"/>
            <ac:spMk id="3" creationId="{00000000-0000-0000-0000-000000000000}"/>
          </ac:spMkLst>
        </pc:spChg>
        <pc:picChg chg="add mod">
          <ac:chgData name="Yanis Fischer" userId="4ebe96424e0c319a" providerId="LiveId" clId="{DD36CC7D-9FC5-4354-9B41-4BF46057D28C}" dt="2021-12-08T10:35:38.189" v="187" actId="27614"/>
          <ac:picMkLst>
            <pc:docMk/>
            <pc:sldMk cId="4187096369" sldId="273"/>
            <ac:picMk id="5" creationId="{BBC1FC06-03CE-4C30-8ED1-01ADD59BB76D}"/>
          </ac:picMkLst>
        </pc:picChg>
        <pc:picChg chg="add mod">
          <ac:chgData name="Yanis Fischer" userId="4ebe96424e0c319a" providerId="LiveId" clId="{DD36CC7D-9FC5-4354-9B41-4BF46057D28C}" dt="2021-12-08T10:56:20.303" v="362" actId="1076"/>
          <ac:picMkLst>
            <pc:docMk/>
            <pc:sldMk cId="4187096369" sldId="273"/>
            <ac:picMk id="6" creationId="{92AB6C0A-E67D-4DD5-9365-C083AFD7A857}"/>
          </ac:picMkLst>
        </pc:picChg>
      </pc:sldChg>
      <pc:sldChg chg="addSp delSp modSp new mod">
        <pc:chgData name="Yanis Fischer" userId="4ebe96424e0c319a" providerId="LiveId" clId="{DD36CC7D-9FC5-4354-9B41-4BF46057D28C}" dt="2021-12-08T10:57:52.269" v="364" actId="1076"/>
        <pc:sldMkLst>
          <pc:docMk/>
          <pc:sldMk cId="2913581188" sldId="274"/>
        </pc:sldMkLst>
        <pc:spChg chg="mod">
          <ac:chgData name="Yanis Fischer" userId="4ebe96424e0c319a" providerId="LiveId" clId="{DD36CC7D-9FC5-4354-9B41-4BF46057D28C}" dt="2021-12-08T10:44:06.292" v="271" actId="20577"/>
          <ac:spMkLst>
            <pc:docMk/>
            <pc:sldMk cId="2913581188" sldId="274"/>
            <ac:spMk id="2" creationId="{28BC273A-D3D3-46B7-863E-863A7A7C9F3F}"/>
          </ac:spMkLst>
        </pc:spChg>
        <pc:spChg chg="del">
          <ac:chgData name="Yanis Fischer" userId="4ebe96424e0c319a" providerId="LiveId" clId="{DD36CC7D-9FC5-4354-9B41-4BF46057D28C}" dt="2021-12-08T10:44:10.719" v="272"/>
          <ac:spMkLst>
            <pc:docMk/>
            <pc:sldMk cId="2913581188" sldId="274"/>
            <ac:spMk id="3" creationId="{7CB81856-C2E2-4CB8-B68D-4AECEA738267}"/>
          </ac:spMkLst>
        </pc:spChg>
        <pc:picChg chg="add mod">
          <ac:chgData name="Yanis Fischer" userId="4ebe96424e0c319a" providerId="LiveId" clId="{DD36CC7D-9FC5-4354-9B41-4BF46057D28C}" dt="2021-12-08T10:44:15.488" v="274" actId="27614"/>
          <ac:picMkLst>
            <pc:docMk/>
            <pc:sldMk cId="2913581188" sldId="274"/>
            <ac:picMk id="5" creationId="{0BDD43B5-3624-4318-B422-CD10B2EC5027}"/>
          </ac:picMkLst>
        </pc:picChg>
        <pc:picChg chg="add mod">
          <ac:chgData name="Yanis Fischer" userId="4ebe96424e0c319a" providerId="LiveId" clId="{DD36CC7D-9FC5-4354-9B41-4BF46057D28C}" dt="2021-12-08T10:57:52.269" v="364" actId="1076"/>
          <ac:picMkLst>
            <pc:docMk/>
            <pc:sldMk cId="2913581188" sldId="274"/>
            <ac:picMk id="7" creationId="{1C7C1E06-3D2C-4F9A-A3FA-B40958676381}"/>
          </ac:picMkLst>
        </pc:picChg>
      </pc:sldChg>
      <pc:sldChg chg="addSp delSp modSp new mod">
        <pc:chgData name="Yanis Fischer" userId="4ebe96424e0c319a" providerId="LiveId" clId="{DD36CC7D-9FC5-4354-9B41-4BF46057D28C}" dt="2021-12-08T11:00:15.169" v="370" actId="1076"/>
        <pc:sldMkLst>
          <pc:docMk/>
          <pc:sldMk cId="1821011133" sldId="275"/>
        </pc:sldMkLst>
        <pc:spChg chg="mod">
          <ac:chgData name="Yanis Fischer" userId="4ebe96424e0c319a" providerId="LiveId" clId="{DD36CC7D-9FC5-4354-9B41-4BF46057D28C}" dt="2021-12-08T10:44:55.719" v="296" actId="20577"/>
          <ac:spMkLst>
            <pc:docMk/>
            <pc:sldMk cId="1821011133" sldId="275"/>
            <ac:spMk id="2" creationId="{0101F65C-4601-4116-A2E1-6EEAEAEDB6D9}"/>
          </ac:spMkLst>
        </pc:spChg>
        <pc:spChg chg="del">
          <ac:chgData name="Yanis Fischer" userId="4ebe96424e0c319a" providerId="LiveId" clId="{DD36CC7D-9FC5-4354-9B41-4BF46057D28C}" dt="2021-12-08T10:47:22.558" v="297"/>
          <ac:spMkLst>
            <pc:docMk/>
            <pc:sldMk cId="1821011133" sldId="275"/>
            <ac:spMk id="3" creationId="{A922F983-4DA7-48D3-AFBD-097DA2781B16}"/>
          </ac:spMkLst>
        </pc:spChg>
        <pc:picChg chg="add mod">
          <ac:chgData name="Yanis Fischer" userId="4ebe96424e0c319a" providerId="LiveId" clId="{DD36CC7D-9FC5-4354-9B41-4BF46057D28C}" dt="2021-12-08T11:00:14.017" v="369" actId="1076"/>
          <ac:picMkLst>
            <pc:docMk/>
            <pc:sldMk cId="1821011133" sldId="275"/>
            <ac:picMk id="5" creationId="{DB385A93-6867-4D5F-A990-DA740F5A64DE}"/>
          </ac:picMkLst>
        </pc:picChg>
        <pc:picChg chg="add mod">
          <ac:chgData name="Yanis Fischer" userId="4ebe96424e0c319a" providerId="LiveId" clId="{DD36CC7D-9FC5-4354-9B41-4BF46057D28C}" dt="2021-12-08T11:00:15.169" v="370" actId="1076"/>
          <ac:picMkLst>
            <pc:docMk/>
            <pc:sldMk cId="1821011133" sldId="275"/>
            <ac:picMk id="7" creationId="{66779206-0BDC-4B47-8B35-9BABDF27E81A}"/>
          </ac:picMkLst>
        </pc:picChg>
      </pc:sldChg>
      <pc:sldChg chg="addSp delSp modSp new add del mod">
        <pc:chgData name="Yanis Fischer" userId="4ebe96424e0c319a" providerId="LiveId" clId="{DD36CC7D-9FC5-4354-9B41-4BF46057D28C}" dt="2021-12-08T11:01:17.349" v="374" actId="1076"/>
        <pc:sldMkLst>
          <pc:docMk/>
          <pc:sldMk cId="1542861752" sldId="276"/>
        </pc:sldMkLst>
        <pc:spChg chg="mod">
          <ac:chgData name="Yanis Fischer" userId="4ebe96424e0c319a" providerId="LiveId" clId="{DD36CC7D-9FC5-4354-9B41-4BF46057D28C}" dt="2021-12-08T10:47:45.689" v="332" actId="20577"/>
          <ac:spMkLst>
            <pc:docMk/>
            <pc:sldMk cId="1542861752" sldId="276"/>
            <ac:spMk id="2" creationId="{8422EF7B-FDFE-4C5C-B15B-BDFC43795883}"/>
          </ac:spMkLst>
        </pc:spChg>
        <pc:spChg chg="del">
          <ac:chgData name="Yanis Fischer" userId="4ebe96424e0c319a" providerId="LiveId" clId="{DD36CC7D-9FC5-4354-9B41-4BF46057D28C}" dt="2021-12-08T10:49:00.389" v="333"/>
          <ac:spMkLst>
            <pc:docMk/>
            <pc:sldMk cId="1542861752" sldId="276"/>
            <ac:spMk id="3" creationId="{2F689C73-92E2-4FD4-9D20-393920CEFC91}"/>
          </ac:spMkLst>
        </pc:spChg>
        <pc:picChg chg="add mod">
          <ac:chgData name="Yanis Fischer" userId="4ebe96424e0c319a" providerId="LiveId" clId="{DD36CC7D-9FC5-4354-9B41-4BF46057D28C}" dt="2021-12-08T10:49:02.390" v="335" actId="27614"/>
          <ac:picMkLst>
            <pc:docMk/>
            <pc:sldMk cId="1542861752" sldId="276"/>
            <ac:picMk id="5" creationId="{18E72F7E-D3D2-4828-AFDA-3E612A315B8E}"/>
          </ac:picMkLst>
        </pc:picChg>
        <pc:picChg chg="add mod">
          <ac:chgData name="Yanis Fischer" userId="4ebe96424e0c319a" providerId="LiveId" clId="{DD36CC7D-9FC5-4354-9B41-4BF46057D28C}" dt="2021-12-08T11:01:17.349" v="374" actId="1076"/>
          <ac:picMkLst>
            <pc:docMk/>
            <pc:sldMk cId="1542861752" sldId="276"/>
            <ac:picMk id="7" creationId="{08888618-BD6B-4EB4-ADED-F77FA1A02BEE}"/>
          </ac:picMkLst>
        </pc:picChg>
      </pc:sldChg>
    </pc:docChg>
  </pc:docChgLst>
  <pc:docChgLst>
    <pc:chgData name="Yanis Fischer" userId="4ebe96424e0c319a" providerId="LiveId" clId="{AF33E9E9-B584-4849-9FF7-B3799CCB2C9C}"/>
    <pc:docChg chg="undo custSel addSld delSld modSld sldOrd">
      <pc:chgData name="Yanis Fischer" userId="4ebe96424e0c319a" providerId="LiveId" clId="{AF33E9E9-B584-4849-9FF7-B3799CCB2C9C}" dt="2021-12-21T10:49:09.281" v="850" actId="2062"/>
      <pc:docMkLst>
        <pc:docMk/>
      </pc:docMkLst>
      <pc:sldChg chg="addSp delSp modSp mod setBg addAnim modAnim setClrOvrMap modNotesTx">
        <pc:chgData name="Yanis Fischer" userId="4ebe96424e0c319a" providerId="LiveId" clId="{AF33E9E9-B584-4849-9FF7-B3799CCB2C9C}" dt="2021-12-21T10:38:23.579" v="688"/>
        <pc:sldMkLst>
          <pc:docMk/>
          <pc:sldMk cId="3096490396" sldId="256"/>
        </pc:sldMkLst>
        <pc:spChg chg="mod">
          <ac:chgData name="Yanis Fischer" userId="4ebe96424e0c319a" providerId="LiveId" clId="{AF33E9E9-B584-4849-9FF7-B3799CCB2C9C}" dt="2021-12-21T07:33:58.635" v="4" actId="26606"/>
          <ac:spMkLst>
            <pc:docMk/>
            <pc:sldMk cId="3096490396" sldId="256"/>
            <ac:spMk id="2" creationId="{00000000-0000-0000-0000-000000000000}"/>
          </ac:spMkLst>
        </pc:spChg>
        <pc:spChg chg="del">
          <ac:chgData name="Yanis Fischer" userId="4ebe96424e0c319a" providerId="LiveId" clId="{AF33E9E9-B584-4849-9FF7-B3799CCB2C9C}" dt="2021-12-21T07:33:53.001" v="3" actId="478"/>
          <ac:spMkLst>
            <pc:docMk/>
            <pc:sldMk cId="3096490396" sldId="256"/>
            <ac:spMk id="3" creationId="{00000000-0000-0000-0000-000000000000}"/>
          </ac:spMkLst>
        </pc:spChg>
        <pc:spChg chg="add">
          <ac:chgData name="Yanis Fischer" userId="4ebe96424e0c319a" providerId="LiveId" clId="{AF33E9E9-B584-4849-9FF7-B3799CCB2C9C}" dt="2021-12-21T07:33:58.635" v="4" actId="26606"/>
          <ac:spMkLst>
            <pc:docMk/>
            <pc:sldMk cId="3096490396" sldId="256"/>
            <ac:spMk id="8" creationId="{71B2258F-86CA-4D4D-8270-BC05FCDEBFB3}"/>
          </ac:spMkLst>
        </pc:spChg>
        <pc:picChg chg="add">
          <ac:chgData name="Yanis Fischer" userId="4ebe96424e0c319a" providerId="LiveId" clId="{AF33E9E9-B584-4849-9FF7-B3799CCB2C9C}" dt="2021-12-21T07:33:58.635" v="4" actId="26606"/>
          <ac:picMkLst>
            <pc:docMk/>
            <pc:sldMk cId="3096490396" sldId="256"/>
            <ac:picMk id="4" creationId="{6F5533DD-0E2D-457D-A757-619687850314}"/>
          </ac:picMkLst>
        </pc:picChg>
      </pc:sldChg>
      <pc:sldChg chg="addSp delSp modSp mod setBg">
        <pc:chgData name="Yanis Fischer" userId="4ebe96424e0c319a" providerId="LiveId" clId="{AF33E9E9-B584-4849-9FF7-B3799CCB2C9C}" dt="2021-12-21T10:38:45.799" v="707" actId="20577"/>
        <pc:sldMkLst>
          <pc:docMk/>
          <pc:sldMk cId="3269874739" sldId="257"/>
        </pc:sldMkLst>
        <pc:spChg chg="mod">
          <ac:chgData name="Yanis Fischer" userId="4ebe96424e0c319a" providerId="LiveId" clId="{AF33E9E9-B584-4849-9FF7-B3799CCB2C9C}" dt="2021-12-21T07:37:41.696" v="18" actId="26606"/>
          <ac:spMkLst>
            <pc:docMk/>
            <pc:sldMk cId="3269874739" sldId="257"/>
            <ac:spMk id="2" creationId="{00000000-0000-0000-0000-000000000000}"/>
          </ac:spMkLst>
        </pc:spChg>
        <pc:spChg chg="mod">
          <ac:chgData name="Yanis Fischer" userId="4ebe96424e0c319a" providerId="LiveId" clId="{AF33E9E9-B584-4849-9FF7-B3799CCB2C9C}" dt="2021-12-21T10:38:45.799" v="707" actId="20577"/>
          <ac:spMkLst>
            <pc:docMk/>
            <pc:sldMk cId="3269874739" sldId="257"/>
            <ac:spMk id="3" creationId="{00000000-0000-0000-0000-000000000000}"/>
          </ac:spMkLst>
        </pc:spChg>
        <pc:spChg chg="add del mod">
          <ac:chgData name="Yanis Fischer" userId="4ebe96424e0c319a" providerId="LiveId" clId="{AF33E9E9-B584-4849-9FF7-B3799CCB2C9C}" dt="2021-12-21T07:34:51.944" v="9"/>
          <ac:spMkLst>
            <pc:docMk/>
            <pc:sldMk cId="3269874739" sldId="257"/>
            <ac:spMk id="4" creationId="{DE56FC38-EBAF-48D9-AAE8-D2FFB331838F}"/>
          </ac:spMkLst>
        </pc:spChg>
        <pc:spChg chg="add">
          <ac:chgData name="Yanis Fischer" userId="4ebe96424e0c319a" providerId="LiveId" clId="{AF33E9E9-B584-4849-9FF7-B3799CCB2C9C}" dt="2021-12-21T07:37:41.696" v="18" actId="26606"/>
          <ac:spMkLst>
            <pc:docMk/>
            <pc:sldMk cId="3269874739" sldId="257"/>
            <ac:spMk id="77" creationId="{5E39A796-BE83-48B1-B33F-35C4A32AAB57}"/>
          </ac:spMkLst>
        </pc:spChg>
        <pc:spChg chg="add">
          <ac:chgData name="Yanis Fischer" userId="4ebe96424e0c319a" providerId="LiveId" clId="{AF33E9E9-B584-4849-9FF7-B3799CCB2C9C}" dt="2021-12-21T07:37:41.696" v="18" actId="26606"/>
          <ac:spMkLst>
            <pc:docMk/>
            <pc:sldMk cId="3269874739" sldId="257"/>
            <ac:spMk id="79" creationId="{72F84B47-E267-4194-8194-831DB7B5547F}"/>
          </ac:spMkLst>
        </pc:spChg>
        <pc:picChg chg="add del mod">
          <ac:chgData name="Yanis Fischer" userId="4ebe96424e0c319a" providerId="LiveId" clId="{AF33E9E9-B584-4849-9FF7-B3799CCB2C9C}" dt="2021-12-21T07:35:14.022" v="12" actId="478"/>
          <ac:picMkLst>
            <pc:docMk/>
            <pc:sldMk cId="3269874739" sldId="257"/>
            <ac:picMk id="1028" creationId="{E7BAB096-4C45-4783-A41D-3A19DA916856}"/>
          </ac:picMkLst>
        </pc:picChg>
        <pc:picChg chg="add del mod">
          <ac:chgData name="Yanis Fischer" userId="4ebe96424e0c319a" providerId="LiveId" clId="{AF33E9E9-B584-4849-9FF7-B3799CCB2C9C}" dt="2021-12-21T07:35:54.764" v="16" actId="478"/>
          <ac:picMkLst>
            <pc:docMk/>
            <pc:sldMk cId="3269874739" sldId="257"/>
            <ac:picMk id="1030" creationId="{4FE21448-A3D7-444E-A6B9-BBC034F11BDB}"/>
          </ac:picMkLst>
        </pc:picChg>
        <pc:picChg chg="add mod">
          <ac:chgData name="Yanis Fischer" userId="4ebe96424e0c319a" providerId="LiveId" clId="{AF33E9E9-B584-4849-9FF7-B3799CCB2C9C}" dt="2021-12-21T07:37:41.696" v="18" actId="26606"/>
          <ac:picMkLst>
            <pc:docMk/>
            <pc:sldMk cId="3269874739" sldId="257"/>
            <ac:picMk id="1032" creationId="{DD5D38DE-F1DD-4A0C-BBFC-4E9DDE296849}"/>
          </ac:picMkLst>
        </pc:picChg>
      </pc:sldChg>
      <pc:sldChg chg="addSp delSp modSp mod setBg modAnim setClrOvrMap">
        <pc:chgData name="Yanis Fischer" userId="4ebe96424e0c319a" providerId="LiveId" clId="{AF33E9E9-B584-4849-9FF7-B3799CCB2C9C}" dt="2021-12-21T10:40:14.061" v="718"/>
        <pc:sldMkLst>
          <pc:docMk/>
          <pc:sldMk cId="543068012" sldId="258"/>
        </pc:sldMkLst>
        <pc:spChg chg="mod">
          <ac:chgData name="Yanis Fischer" userId="4ebe96424e0c319a" providerId="LiveId" clId="{AF33E9E9-B584-4849-9FF7-B3799CCB2C9C}" dt="2021-12-21T07:41:15.862" v="41" actId="14100"/>
          <ac:spMkLst>
            <pc:docMk/>
            <pc:sldMk cId="543068012" sldId="258"/>
            <ac:spMk id="2" creationId="{00000000-0000-0000-0000-000000000000}"/>
          </ac:spMkLst>
        </pc:spChg>
        <pc:spChg chg="add del">
          <ac:chgData name="Yanis Fischer" userId="4ebe96424e0c319a" providerId="LiveId" clId="{AF33E9E9-B584-4849-9FF7-B3799CCB2C9C}" dt="2021-12-21T07:38:56.152" v="27" actId="26606"/>
          <ac:spMkLst>
            <pc:docMk/>
            <pc:sldMk cId="543068012" sldId="258"/>
            <ac:spMk id="3" creationId="{00000000-0000-0000-0000-000000000000}"/>
          </ac:spMkLst>
        </pc:spChg>
        <pc:spChg chg="add del">
          <ac:chgData name="Yanis Fischer" userId="4ebe96424e0c319a" providerId="LiveId" clId="{AF33E9E9-B584-4849-9FF7-B3799CCB2C9C}" dt="2021-12-21T07:38:51.421" v="22" actId="26606"/>
          <ac:spMkLst>
            <pc:docMk/>
            <pc:sldMk cId="543068012" sldId="258"/>
            <ac:spMk id="7" creationId="{9228552E-C8B1-4A80-8448-0787CE0FC704}"/>
          </ac:spMkLst>
        </pc:spChg>
        <pc:spChg chg="add del">
          <ac:chgData name="Yanis Fischer" userId="4ebe96424e0c319a" providerId="LiveId" clId="{AF33E9E9-B584-4849-9FF7-B3799CCB2C9C}" dt="2021-12-21T07:38:19.192" v="20" actId="26606"/>
          <ac:spMkLst>
            <pc:docMk/>
            <pc:sldMk cId="543068012" sldId="258"/>
            <ac:spMk id="10" creationId="{9228552E-C8B1-4A80-8448-0787CE0FC704}"/>
          </ac:spMkLst>
        </pc:spChg>
        <pc:spChg chg="add del">
          <ac:chgData name="Yanis Fischer" userId="4ebe96424e0c319a" providerId="LiveId" clId="{AF33E9E9-B584-4849-9FF7-B3799CCB2C9C}" dt="2021-12-21T07:38:52.956" v="24" actId="26606"/>
          <ac:spMkLst>
            <pc:docMk/>
            <pc:sldMk cId="543068012" sldId="258"/>
            <ac:spMk id="11" creationId="{D1D34770-47A8-402C-AF23-2B653F2D88C1}"/>
          </ac:spMkLst>
        </pc:spChg>
        <pc:spChg chg="add del">
          <ac:chgData name="Yanis Fischer" userId="4ebe96424e0c319a" providerId="LiveId" clId="{AF33E9E9-B584-4849-9FF7-B3799CCB2C9C}" dt="2021-12-21T07:38:56.139" v="26" actId="26606"/>
          <ac:spMkLst>
            <pc:docMk/>
            <pc:sldMk cId="543068012" sldId="258"/>
            <ac:spMk id="15" creationId="{B819A166-7571-4003-A6B8-B62034C3ED30}"/>
          </ac:spMkLst>
        </pc:spChg>
        <pc:spChg chg="add">
          <ac:chgData name="Yanis Fischer" userId="4ebe96424e0c319a" providerId="LiveId" clId="{AF33E9E9-B584-4849-9FF7-B3799CCB2C9C}" dt="2021-12-21T07:40:56.027" v="32" actId="26606"/>
          <ac:spMkLst>
            <pc:docMk/>
            <pc:sldMk cId="543068012" sldId="258"/>
            <ac:spMk id="23" creationId="{DCC231C8-C761-4B31-9B1C-C6D19248C6B3}"/>
          </ac:spMkLst>
        </pc:spChg>
        <pc:spChg chg="add mod">
          <ac:chgData name="Yanis Fischer" userId="4ebe96424e0c319a" providerId="LiveId" clId="{AF33E9E9-B584-4849-9FF7-B3799CCB2C9C}" dt="2021-12-21T10:39:53.589" v="717" actId="1035"/>
          <ac:spMkLst>
            <pc:docMk/>
            <pc:sldMk cId="543068012" sldId="258"/>
            <ac:spMk id="27" creationId="{6E566A7C-7D48-4D8D-B64F-F391505B248F}"/>
          </ac:spMkLst>
        </pc:spChg>
        <pc:grpChg chg="add mod">
          <ac:chgData name="Yanis Fischer" userId="4ebe96424e0c319a" providerId="LiveId" clId="{AF33E9E9-B584-4849-9FF7-B3799CCB2C9C}" dt="2021-12-21T07:51:39.158" v="134" actId="1076"/>
          <ac:grpSpMkLst>
            <pc:docMk/>
            <pc:sldMk cId="543068012" sldId="258"/>
            <ac:grpSpMk id="4" creationId="{26A68FF8-EE5D-4CD8-9DB7-B0789FEE274F}"/>
          </ac:grpSpMkLst>
        </pc:grpChg>
        <pc:grpChg chg="add mod">
          <ac:chgData name="Yanis Fischer" userId="4ebe96424e0c319a" providerId="LiveId" clId="{AF33E9E9-B584-4849-9FF7-B3799CCB2C9C}" dt="2021-12-21T07:52:02.886" v="138" actId="164"/>
          <ac:grpSpMkLst>
            <pc:docMk/>
            <pc:sldMk cId="543068012" sldId="258"/>
            <ac:grpSpMk id="14" creationId="{54BB372B-6631-4DD5-9971-BC8609A4A9FD}"/>
          </ac:grpSpMkLst>
        </pc:grpChg>
        <pc:grpChg chg="add mod">
          <ac:chgData name="Yanis Fischer" userId="4ebe96424e0c319a" providerId="LiveId" clId="{AF33E9E9-B584-4849-9FF7-B3799CCB2C9C}" dt="2021-12-21T07:54:17.014" v="197" actId="1076"/>
          <ac:grpSpMkLst>
            <pc:docMk/>
            <pc:sldMk cId="543068012" sldId="258"/>
            <ac:grpSpMk id="17" creationId="{382F977A-66A1-4FE6-9129-240AA58A632D}"/>
          </ac:grpSpMkLst>
        </pc:grpChg>
        <pc:grpChg chg="add mod">
          <ac:chgData name="Yanis Fischer" userId="4ebe96424e0c319a" providerId="LiveId" clId="{AF33E9E9-B584-4849-9FF7-B3799CCB2C9C}" dt="2021-12-21T07:53:50.928" v="189" actId="164"/>
          <ac:grpSpMkLst>
            <pc:docMk/>
            <pc:sldMk cId="543068012" sldId="258"/>
            <ac:grpSpMk id="19" creationId="{1F4A7428-C710-4A60-AFE9-60C3DCCA7C81}"/>
          </ac:grpSpMkLst>
        </pc:grpChg>
        <pc:grpChg chg="add mod">
          <ac:chgData name="Yanis Fischer" userId="4ebe96424e0c319a" providerId="LiveId" clId="{AF33E9E9-B584-4849-9FF7-B3799CCB2C9C}" dt="2021-12-21T07:55:37.881" v="211" actId="164"/>
          <ac:grpSpMkLst>
            <pc:docMk/>
            <pc:sldMk cId="543068012" sldId="258"/>
            <ac:grpSpMk id="22" creationId="{33937251-8D73-4165-9C67-C1FC8EF3FA89}"/>
          </ac:grpSpMkLst>
        </pc:grpChg>
        <pc:grpChg chg="add mod">
          <ac:chgData name="Yanis Fischer" userId="4ebe96424e0c319a" providerId="LiveId" clId="{AF33E9E9-B584-4849-9FF7-B3799CCB2C9C}" dt="2021-12-21T07:56:14.902" v="216" actId="164"/>
          <ac:grpSpMkLst>
            <pc:docMk/>
            <pc:sldMk cId="543068012" sldId="258"/>
            <ac:grpSpMk id="25" creationId="{5E13C624-23DA-4778-B17A-EEF3AF26F5CE}"/>
          </ac:grpSpMkLst>
        </pc:grpChg>
        <pc:graphicFrameChg chg="add del">
          <ac:chgData name="Yanis Fischer" userId="4ebe96424e0c319a" providerId="LiveId" clId="{AF33E9E9-B584-4849-9FF7-B3799CCB2C9C}" dt="2021-12-21T07:38:19.192" v="20" actId="26606"/>
          <ac:graphicFrameMkLst>
            <pc:docMk/>
            <pc:sldMk cId="543068012" sldId="258"/>
            <ac:graphicFrameMk id="5" creationId="{1C3E6589-57DC-4BF6-BFB7-FA13842D358E}"/>
          </ac:graphicFrameMkLst>
        </pc:graphicFrameChg>
        <pc:graphicFrameChg chg="add del">
          <ac:chgData name="Yanis Fischer" userId="4ebe96424e0c319a" providerId="LiveId" clId="{AF33E9E9-B584-4849-9FF7-B3799CCB2C9C}" dt="2021-12-21T07:38:51.421" v="22" actId="26606"/>
          <ac:graphicFrameMkLst>
            <pc:docMk/>
            <pc:sldMk cId="543068012" sldId="258"/>
            <ac:graphicFrameMk id="9" creationId="{1C3E6589-57DC-4BF6-BFB7-FA13842D358E}"/>
          </ac:graphicFrameMkLst>
        </pc:graphicFrameChg>
        <pc:graphicFrameChg chg="add del">
          <ac:chgData name="Yanis Fischer" userId="4ebe96424e0c319a" providerId="LiveId" clId="{AF33E9E9-B584-4849-9FF7-B3799CCB2C9C}" dt="2021-12-21T07:38:52.956" v="24" actId="26606"/>
          <ac:graphicFrameMkLst>
            <pc:docMk/>
            <pc:sldMk cId="543068012" sldId="258"/>
            <ac:graphicFrameMk id="13" creationId="{7B73E76C-486B-4186-8602-859DB325ACA3}"/>
          </ac:graphicFrameMkLst>
        </pc:graphicFrameChg>
        <pc:graphicFrameChg chg="add del">
          <ac:chgData name="Yanis Fischer" userId="4ebe96424e0c319a" providerId="LiveId" clId="{AF33E9E9-B584-4849-9FF7-B3799CCB2C9C}" dt="2021-12-21T07:38:56.139" v="26" actId="26606"/>
          <ac:graphicFrameMkLst>
            <pc:docMk/>
            <pc:sldMk cId="543068012" sldId="258"/>
            <ac:graphicFrameMk id="16" creationId="{2BFC6E7F-31F9-498A-B466-4D08A60938F9}"/>
          </ac:graphicFrameMkLst>
        </pc:graphicFrameChg>
        <pc:graphicFrameChg chg="add mod modGraphic">
          <ac:chgData name="Yanis Fischer" userId="4ebe96424e0c319a" providerId="LiveId" clId="{AF33E9E9-B584-4849-9FF7-B3799CCB2C9C}" dt="2021-12-21T10:20:39.752" v="507" actId="20577"/>
          <ac:graphicFrameMkLst>
            <pc:docMk/>
            <pc:sldMk cId="543068012" sldId="258"/>
            <ac:graphicFrameMk id="18" creationId="{D6BC71F3-CAD7-4D97-8D3D-C2182E425DF8}"/>
          </ac:graphicFrameMkLst>
        </pc:graphicFrameChg>
        <pc:picChg chg="add del">
          <ac:chgData name="Yanis Fischer" userId="4ebe96424e0c319a" providerId="LiveId" clId="{AF33E9E9-B584-4849-9FF7-B3799CCB2C9C}" dt="2021-12-21T07:38:19.192" v="20" actId="26606"/>
          <ac:picMkLst>
            <pc:docMk/>
            <pc:sldMk cId="543068012" sldId="258"/>
            <ac:picMk id="6" creationId="{341CF58D-6B00-497D-9AF9-B6CB180BF81B}"/>
          </ac:picMkLst>
        </pc:picChg>
        <pc:picChg chg="add del">
          <ac:chgData name="Yanis Fischer" userId="4ebe96424e0c319a" providerId="LiveId" clId="{AF33E9E9-B584-4849-9FF7-B3799CCB2C9C}" dt="2021-12-21T07:38:51.421" v="22" actId="26606"/>
          <ac:picMkLst>
            <pc:docMk/>
            <pc:sldMk cId="543068012" sldId="258"/>
            <ac:picMk id="8" creationId="{341CF58D-6B00-497D-9AF9-B6CB180BF81B}"/>
          </ac:picMkLst>
        </pc:picChg>
        <pc:picChg chg="add del">
          <ac:chgData name="Yanis Fischer" userId="4ebe96424e0c319a" providerId="LiveId" clId="{AF33E9E9-B584-4849-9FF7-B3799CCB2C9C}" dt="2021-12-21T07:38:52.956" v="24" actId="26606"/>
          <ac:picMkLst>
            <pc:docMk/>
            <pc:sldMk cId="543068012" sldId="258"/>
            <ac:picMk id="12" creationId="{F2D1149F-856C-4C4E-A8CB-A50584A050F4}"/>
          </ac:picMkLst>
        </pc:picChg>
        <pc:picChg chg="add mod">
          <ac:chgData name="Yanis Fischer" userId="4ebe96424e0c319a" providerId="LiveId" clId="{AF33E9E9-B584-4849-9FF7-B3799CCB2C9C}" dt="2021-12-21T07:51:39.158" v="134" actId="1076"/>
          <ac:picMkLst>
            <pc:docMk/>
            <pc:sldMk cId="543068012" sldId="258"/>
            <ac:picMk id="20" creationId="{ECC89EFF-EB34-4D47-B2E6-5B452CD91E63}"/>
          </ac:picMkLst>
        </pc:picChg>
        <pc:picChg chg="add mod">
          <ac:chgData name="Yanis Fischer" userId="4ebe96424e0c319a" providerId="LiveId" clId="{AF33E9E9-B584-4849-9FF7-B3799CCB2C9C}" dt="2021-12-21T07:56:14.902" v="216" actId="164"/>
          <ac:picMkLst>
            <pc:docMk/>
            <pc:sldMk cId="543068012" sldId="258"/>
            <ac:picMk id="21" creationId="{7AC5D000-7B37-4710-84FF-73E3346B3542}"/>
          </ac:picMkLst>
        </pc:picChg>
        <pc:picChg chg="add mod">
          <ac:chgData name="Yanis Fischer" userId="4ebe96424e0c319a" providerId="LiveId" clId="{AF33E9E9-B584-4849-9FF7-B3799CCB2C9C}" dt="2021-12-21T07:55:37.881" v="211" actId="164"/>
          <ac:picMkLst>
            <pc:docMk/>
            <pc:sldMk cId="543068012" sldId="258"/>
            <ac:picMk id="24" creationId="{B5574DCC-8E5C-4944-9989-7572A3D94D30}"/>
          </ac:picMkLst>
        </pc:picChg>
        <pc:picChg chg="add mod">
          <ac:chgData name="Yanis Fischer" userId="4ebe96424e0c319a" providerId="LiveId" clId="{AF33E9E9-B584-4849-9FF7-B3799CCB2C9C}" dt="2021-12-21T07:51:39.158" v="134" actId="1076"/>
          <ac:picMkLst>
            <pc:docMk/>
            <pc:sldMk cId="543068012" sldId="258"/>
            <ac:picMk id="26" creationId="{AC5E6CF8-DF35-4CE1-8185-A0C624008A66}"/>
          </ac:picMkLst>
        </pc:picChg>
        <pc:picChg chg="add mod">
          <ac:chgData name="Yanis Fischer" userId="4ebe96424e0c319a" providerId="LiveId" clId="{AF33E9E9-B584-4849-9FF7-B3799CCB2C9C}" dt="2021-12-21T07:53:50.928" v="189" actId="164"/>
          <ac:picMkLst>
            <pc:docMk/>
            <pc:sldMk cId="543068012" sldId="258"/>
            <ac:picMk id="32" creationId="{22452DC9-DF03-4A1C-A144-21391365B8BA}"/>
          </ac:picMkLst>
        </pc:picChg>
        <pc:picChg chg="add del mod">
          <ac:chgData name="Yanis Fischer" userId="4ebe96424e0c319a" providerId="LiveId" clId="{AF33E9E9-B584-4849-9FF7-B3799CCB2C9C}" dt="2021-12-21T07:40:38.041" v="31" actId="478"/>
          <ac:picMkLst>
            <pc:docMk/>
            <pc:sldMk cId="543068012" sldId="258"/>
            <ac:picMk id="2050" creationId="{16624725-55DF-47B2-825E-7E5074E68956}"/>
          </ac:picMkLst>
        </pc:picChg>
        <pc:picChg chg="add del mod">
          <ac:chgData name="Yanis Fischer" userId="4ebe96424e0c319a" providerId="LiveId" clId="{AF33E9E9-B584-4849-9FF7-B3799CCB2C9C}" dt="2021-12-21T07:42:23.161" v="45" actId="478"/>
          <ac:picMkLst>
            <pc:docMk/>
            <pc:sldMk cId="543068012" sldId="258"/>
            <ac:picMk id="2052" creationId="{60764326-4CAC-4328-A97F-FE22DC997A48}"/>
          </ac:picMkLst>
        </pc:picChg>
        <pc:picChg chg="add mod">
          <ac:chgData name="Yanis Fischer" userId="4ebe96424e0c319a" providerId="LiveId" clId="{AF33E9E9-B584-4849-9FF7-B3799CCB2C9C}" dt="2021-12-21T07:54:17.014" v="197" actId="1076"/>
          <ac:picMkLst>
            <pc:docMk/>
            <pc:sldMk cId="543068012" sldId="258"/>
            <ac:picMk id="2054" creationId="{5D860830-64C9-4BDE-BD40-7B835A23ABD0}"/>
          </ac:picMkLst>
        </pc:picChg>
        <pc:picChg chg="add mod">
          <ac:chgData name="Yanis Fischer" userId="4ebe96424e0c319a" providerId="LiveId" clId="{AF33E9E9-B584-4849-9FF7-B3799CCB2C9C}" dt="2021-12-21T07:53:50.928" v="189" actId="164"/>
          <ac:picMkLst>
            <pc:docMk/>
            <pc:sldMk cId="543068012" sldId="258"/>
            <ac:picMk id="2056" creationId="{27173625-FB1D-4BD3-BC01-BE431A62612B}"/>
          </ac:picMkLst>
        </pc:picChg>
        <pc:picChg chg="add mod">
          <ac:chgData name="Yanis Fischer" userId="4ebe96424e0c319a" providerId="LiveId" clId="{AF33E9E9-B584-4849-9FF7-B3799CCB2C9C}" dt="2021-12-21T07:48:17.983" v="108" actId="1076"/>
          <ac:picMkLst>
            <pc:docMk/>
            <pc:sldMk cId="543068012" sldId="258"/>
            <ac:picMk id="2058" creationId="{89C02C2E-4960-416D-AEFF-AD63F5288280}"/>
          </ac:picMkLst>
        </pc:picChg>
        <pc:picChg chg="add mod">
          <ac:chgData name="Yanis Fischer" userId="4ebe96424e0c319a" providerId="LiveId" clId="{AF33E9E9-B584-4849-9FF7-B3799CCB2C9C}" dt="2021-12-21T10:20:48.385" v="510" actId="1036"/>
          <ac:picMkLst>
            <pc:docMk/>
            <pc:sldMk cId="543068012" sldId="258"/>
            <ac:picMk id="2060" creationId="{14994307-54D3-4D99-BC17-256BA75609FD}"/>
          </ac:picMkLst>
        </pc:picChg>
        <pc:picChg chg="add mod">
          <ac:chgData name="Yanis Fischer" userId="4ebe96424e0c319a" providerId="LiveId" clId="{AF33E9E9-B584-4849-9FF7-B3799CCB2C9C}" dt="2021-12-21T07:54:17.014" v="197" actId="1076"/>
          <ac:picMkLst>
            <pc:docMk/>
            <pc:sldMk cId="543068012" sldId="258"/>
            <ac:picMk id="2062" creationId="{76939166-B365-47CF-BC6D-E9BE9269B6CC}"/>
          </ac:picMkLst>
        </pc:picChg>
        <pc:picChg chg="add del">
          <ac:chgData name="Yanis Fischer" userId="4ebe96424e0c319a" providerId="LiveId" clId="{AF33E9E9-B584-4849-9FF7-B3799CCB2C9C}" dt="2021-12-21T07:53:00.202" v="145"/>
          <ac:picMkLst>
            <pc:docMk/>
            <pc:sldMk cId="543068012" sldId="258"/>
            <ac:picMk id="2064" creationId="{4D9508DA-36A6-4880-A1BB-1BEDEC4B1ACB}"/>
          </ac:picMkLst>
        </pc:picChg>
        <pc:picChg chg="add mod">
          <ac:chgData name="Yanis Fischer" userId="4ebe96424e0c319a" providerId="LiveId" clId="{AF33E9E9-B584-4849-9FF7-B3799CCB2C9C}" dt="2021-12-21T07:55:37.881" v="211" actId="164"/>
          <ac:picMkLst>
            <pc:docMk/>
            <pc:sldMk cId="543068012" sldId="258"/>
            <ac:picMk id="2066" creationId="{516936CD-D449-4C4E-BE1A-C067291D73EB}"/>
          </ac:picMkLst>
        </pc:picChg>
        <pc:picChg chg="add mod">
          <ac:chgData name="Yanis Fischer" userId="4ebe96424e0c319a" providerId="LiveId" clId="{AF33E9E9-B584-4849-9FF7-B3799CCB2C9C}" dt="2021-12-21T07:56:14.902" v="216" actId="164"/>
          <ac:picMkLst>
            <pc:docMk/>
            <pc:sldMk cId="543068012" sldId="258"/>
            <ac:picMk id="2068" creationId="{5C5BE154-0DDA-4A08-9A91-A8506BE88E7B}"/>
          </ac:picMkLst>
        </pc:picChg>
        <pc:picChg chg="add mod">
          <ac:chgData name="Yanis Fischer" userId="4ebe96424e0c319a" providerId="LiveId" clId="{AF33E9E9-B584-4849-9FF7-B3799CCB2C9C}" dt="2021-12-21T10:21:50.773" v="514" actId="732"/>
          <ac:picMkLst>
            <pc:docMk/>
            <pc:sldMk cId="543068012" sldId="258"/>
            <ac:picMk id="2070" creationId="{870F30F9-ACE6-4B59-A838-CB9DDEA8315E}"/>
          </ac:picMkLst>
        </pc:picChg>
      </pc:sldChg>
      <pc:sldChg chg="addSp delSp modSp mod setBg">
        <pc:chgData name="Yanis Fischer" userId="4ebe96424e0c319a" providerId="LiveId" clId="{AF33E9E9-B584-4849-9FF7-B3799CCB2C9C}" dt="2021-12-21T07:57:47.986" v="225" actId="26606"/>
        <pc:sldMkLst>
          <pc:docMk/>
          <pc:sldMk cId="776591414" sldId="259"/>
        </pc:sldMkLst>
        <pc:spChg chg="mod">
          <ac:chgData name="Yanis Fischer" userId="4ebe96424e0c319a" providerId="LiveId" clId="{AF33E9E9-B584-4849-9FF7-B3799CCB2C9C}" dt="2021-12-21T07:57:47.986" v="225" actId="26606"/>
          <ac:spMkLst>
            <pc:docMk/>
            <pc:sldMk cId="776591414" sldId="259"/>
            <ac:spMk id="2" creationId="{00000000-0000-0000-0000-000000000000}"/>
          </ac:spMkLst>
        </pc:spChg>
        <pc:spChg chg="mod ord">
          <ac:chgData name="Yanis Fischer" userId="4ebe96424e0c319a" providerId="LiveId" clId="{AF33E9E9-B584-4849-9FF7-B3799CCB2C9C}" dt="2021-12-21T07:57:47.986" v="225" actId="26606"/>
          <ac:spMkLst>
            <pc:docMk/>
            <pc:sldMk cId="776591414" sldId="259"/>
            <ac:spMk id="3" creationId="{00000000-0000-0000-0000-000000000000}"/>
          </ac:spMkLst>
        </pc:spChg>
        <pc:spChg chg="add del">
          <ac:chgData name="Yanis Fischer" userId="4ebe96424e0c319a" providerId="LiveId" clId="{AF33E9E9-B584-4849-9FF7-B3799CCB2C9C}" dt="2021-12-21T07:57:21.100" v="224" actId="26606"/>
          <ac:spMkLst>
            <pc:docMk/>
            <pc:sldMk cId="776591414" sldId="259"/>
            <ac:spMk id="7" creationId="{91F32EBA-ED97-466E-8CFA-8382584155D0}"/>
          </ac:spMkLst>
        </pc:spChg>
        <pc:spChg chg="add del">
          <ac:chgData name="Yanis Fischer" userId="4ebe96424e0c319a" providerId="LiveId" clId="{AF33E9E9-B584-4849-9FF7-B3799CCB2C9C}" dt="2021-12-21T07:57:21.100" v="224" actId="26606"/>
          <ac:spMkLst>
            <pc:docMk/>
            <pc:sldMk cId="776591414" sldId="259"/>
            <ac:spMk id="8" creationId="{62A38935-BB53-4DF7-A56E-48DD25B685D7}"/>
          </ac:spMkLst>
        </pc:spChg>
        <pc:spChg chg="add">
          <ac:chgData name="Yanis Fischer" userId="4ebe96424e0c319a" providerId="LiveId" clId="{AF33E9E9-B584-4849-9FF7-B3799CCB2C9C}" dt="2021-12-21T07:57:47.986" v="225" actId="26606"/>
          <ac:spMkLst>
            <pc:docMk/>
            <pc:sldMk cId="776591414" sldId="259"/>
            <ac:spMk id="9" creationId="{8E20FA99-AAAC-4AF3-9FAE-707420324F1C}"/>
          </ac:spMkLst>
        </pc:spChg>
        <pc:spChg chg="add del">
          <ac:chgData name="Yanis Fischer" userId="4ebe96424e0c319a" providerId="LiveId" clId="{AF33E9E9-B584-4849-9FF7-B3799CCB2C9C}" dt="2021-12-21T07:56:59.453" v="220" actId="26606"/>
          <ac:spMkLst>
            <pc:docMk/>
            <pc:sldMk cId="776591414" sldId="259"/>
            <ac:spMk id="10" creationId="{9D909724-2FAC-4941-A743-AB97A8A67D50}"/>
          </ac:spMkLst>
        </pc:spChg>
        <pc:spChg chg="add">
          <ac:chgData name="Yanis Fischer" userId="4ebe96424e0c319a" providerId="LiveId" clId="{AF33E9E9-B584-4849-9FF7-B3799CCB2C9C}" dt="2021-12-21T07:57:47.986" v="225" actId="26606"/>
          <ac:spMkLst>
            <pc:docMk/>
            <pc:sldMk cId="776591414" sldId="259"/>
            <ac:spMk id="11" creationId="{9573BE85-6043-4C3A-A7DD-483A0A5FB740}"/>
          </ac:spMkLst>
        </pc:spChg>
        <pc:spChg chg="add del">
          <ac:chgData name="Yanis Fischer" userId="4ebe96424e0c319a" providerId="LiveId" clId="{AF33E9E9-B584-4849-9FF7-B3799CCB2C9C}" dt="2021-12-21T07:56:59.453" v="220" actId="26606"/>
          <ac:spMkLst>
            <pc:docMk/>
            <pc:sldMk cId="776591414" sldId="259"/>
            <ac:spMk id="12" creationId="{97B03642-7722-4B15-897F-76918F86B8FB}"/>
          </ac:spMkLst>
        </pc:spChg>
        <pc:spChg chg="add del">
          <ac:chgData name="Yanis Fischer" userId="4ebe96424e0c319a" providerId="LiveId" clId="{AF33E9E9-B584-4849-9FF7-B3799CCB2C9C}" dt="2021-12-21T07:56:59.453" v="220" actId="26606"/>
          <ac:spMkLst>
            <pc:docMk/>
            <pc:sldMk cId="776591414" sldId="259"/>
            <ac:spMk id="14" creationId="{6068EAC2-2623-4156-A990-D776FF9BF493}"/>
          </ac:spMkLst>
        </pc:spChg>
        <pc:spChg chg="add del">
          <ac:chgData name="Yanis Fischer" userId="4ebe96424e0c319a" providerId="LiveId" clId="{AF33E9E9-B584-4849-9FF7-B3799CCB2C9C}" dt="2021-12-21T07:56:59.453" v="220" actId="26606"/>
          <ac:spMkLst>
            <pc:docMk/>
            <pc:sldMk cId="776591414" sldId="259"/>
            <ac:spMk id="16" creationId="{4C707BC9-731A-490A-AF25-6F349FD9B02F}"/>
          </ac:spMkLst>
        </pc:spChg>
        <pc:spChg chg="add del">
          <ac:chgData name="Yanis Fischer" userId="4ebe96424e0c319a" providerId="LiveId" clId="{AF33E9E9-B584-4849-9FF7-B3799CCB2C9C}" dt="2021-12-21T07:56:59.453" v="220" actId="26606"/>
          <ac:spMkLst>
            <pc:docMk/>
            <pc:sldMk cId="776591414" sldId="259"/>
            <ac:spMk id="18" creationId="{3FD7C480-AC7D-4FEE-BB95-EEE23BB3E693}"/>
          </ac:spMkLst>
        </pc:spChg>
        <pc:picChg chg="add mod">
          <ac:chgData name="Yanis Fischer" userId="4ebe96424e0c319a" providerId="LiveId" clId="{AF33E9E9-B584-4849-9FF7-B3799CCB2C9C}" dt="2021-12-21T07:57:47.986" v="225" actId="26606"/>
          <ac:picMkLst>
            <pc:docMk/>
            <pc:sldMk cId="776591414" sldId="259"/>
            <ac:picMk id="5" creationId="{CD0C0050-0032-4476-BA32-7D3706E8CDB7}"/>
          </ac:picMkLst>
        </pc:picChg>
      </pc:sldChg>
      <pc:sldChg chg="addSp modSp mod setBg">
        <pc:chgData name="Yanis Fischer" userId="4ebe96424e0c319a" providerId="LiveId" clId="{AF33E9E9-B584-4849-9FF7-B3799CCB2C9C}" dt="2021-12-21T07:58:34.880" v="235" actId="20577"/>
        <pc:sldMkLst>
          <pc:docMk/>
          <pc:sldMk cId="2443354879" sldId="260"/>
        </pc:sldMkLst>
        <pc:spChg chg="mod">
          <ac:chgData name="Yanis Fischer" userId="4ebe96424e0c319a" providerId="LiveId" clId="{AF33E9E9-B584-4849-9FF7-B3799CCB2C9C}" dt="2021-12-21T07:58:21.015" v="228" actId="26606"/>
          <ac:spMkLst>
            <pc:docMk/>
            <pc:sldMk cId="2443354879" sldId="260"/>
            <ac:spMk id="2" creationId="{00000000-0000-0000-0000-000000000000}"/>
          </ac:spMkLst>
        </pc:spChg>
        <pc:spChg chg="mod">
          <ac:chgData name="Yanis Fischer" userId="4ebe96424e0c319a" providerId="LiveId" clId="{AF33E9E9-B584-4849-9FF7-B3799CCB2C9C}" dt="2021-12-21T07:58:34.880" v="235" actId="20577"/>
          <ac:spMkLst>
            <pc:docMk/>
            <pc:sldMk cId="2443354879" sldId="260"/>
            <ac:spMk id="3" creationId="{00000000-0000-0000-0000-000000000000}"/>
          </ac:spMkLst>
        </pc:spChg>
        <pc:spChg chg="add">
          <ac:chgData name="Yanis Fischer" userId="4ebe96424e0c319a" providerId="LiveId" clId="{AF33E9E9-B584-4849-9FF7-B3799CCB2C9C}" dt="2021-12-21T07:58:21.015" v="228" actId="26606"/>
          <ac:spMkLst>
            <pc:docMk/>
            <pc:sldMk cId="2443354879" sldId="260"/>
            <ac:spMk id="71" creationId="{5E39A796-BE83-48B1-B33F-35C4A32AAB57}"/>
          </ac:spMkLst>
        </pc:spChg>
        <pc:spChg chg="add">
          <ac:chgData name="Yanis Fischer" userId="4ebe96424e0c319a" providerId="LiveId" clId="{AF33E9E9-B584-4849-9FF7-B3799CCB2C9C}" dt="2021-12-21T07:58:21.015" v="228" actId="26606"/>
          <ac:spMkLst>
            <pc:docMk/>
            <pc:sldMk cId="2443354879" sldId="260"/>
            <ac:spMk id="73" creationId="{72F84B47-E267-4194-8194-831DB7B5547F}"/>
          </ac:spMkLst>
        </pc:spChg>
        <pc:picChg chg="add mod">
          <ac:chgData name="Yanis Fischer" userId="4ebe96424e0c319a" providerId="LiveId" clId="{AF33E9E9-B584-4849-9FF7-B3799CCB2C9C}" dt="2021-12-21T07:58:21.015" v="228" actId="26606"/>
          <ac:picMkLst>
            <pc:docMk/>
            <pc:sldMk cId="2443354879" sldId="260"/>
            <ac:picMk id="3074" creationId="{C3CF93C2-7FB8-4A9D-BB68-594FC9A71B5C}"/>
          </ac:picMkLst>
        </pc:picChg>
      </pc:sldChg>
      <pc:sldChg chg="addSp delSp modSp mod setBg">
        <pc:chgData name="Yanis Fischer" userId="4ebe96424e0c319a" providerId="LiveId" clId="{AF33E9E9-B584-4849-9FF7-B3799CCB2C9C}" dt="2021-12-21T09:51:14.207" v="506" actId="26606"/>
        <pc:sldMkLst>
          <pc:docMk/>
          <pc:sldMk cId="2039808927" sldId="262"/>
        </pc:sldMkLst>
        <pc:spChg chg="mod">
          <ac:chgData name="Yanis Fischer" userId="4ebe96424e0c319a" providerId="LiveId" clId="{AF33E9E9-B584-4849-9FF7-B3799CCB2C9C}" dt="2021-12-21T09:51:14.207" v="506" actId="26606"/>
          <ac:spMkLst>
            <pc:docMk/>
            <pc:sldMk cId="2039808927" sldId="262"/>
            <ac:spMk id="2" creationId="{00000000-0000-0000-0000-000000000000}"/>
          </ac:spMkLst>
        </pc:spChg>
        <pc:spChg chg="add del">
          <ac:chgData name="Yanis Fischer" userId="4ebe96424e0c319a" providerId="LiveId" clId="{AF33E9E9-B584-4849-9FF7-B3799CCB2C9C}" dt="2021-12-21T09:39:42.713" v="396" actId="478"/>
          <ac:spMkLst>
            <pc:docMk/>
            <pc:sldMk cId="2039808927" sldId="262"/>
            <ac:spMk id="3" creationId="{00000000-0000-0000-0000-000000000000}"/>
          </ac:spMkLst>
        </pc:spChg>
        <pc:spChg chg="add del mod">
          <ac:chgData name="Yanis Fischer" userId="4ebe96424e0c319a" providerId="LiveId" clId="{AF33E9E9-B584-4849-9FF7-B3799CCB2C9C}" dt="2021-12-21T07:59:29.686" v="239" actId="21"/>
          <ac:spMkLst>
            <pc:docMk/>
            <pc:sldMk cId="2039808927" sldId="262"/>
            <ac:spMk id="5" creationId="{884425A6-505B-4941-A490-16AE550FDFF3}"/>
          </ac:spMkLst>
        </pc:spChg>
        <pc:spChg chg="add del mod">
          <ac:chgData name="Yanis Fischer" userId="4ebe96424e0c319a" providerId="LiveId" clId="{AF33E9E9-B584-4849-9FF7-B3799CCB2C9C}" dt="2021-12-21T09:39:45.638" v="397" actId="478"/>
          <ac:spMkLst>
            <pc:docMk/>
            <pc:sldMk cId="2039808927" sldId="262"/>
            <ac:spMk id="9" creationId="{62A23949-596F-4601-AAB3-4200533428B7}"/>
          </ac:spMkLst>
        </pc:spChg>
        <pc:spChg chg="add del">
          <ac:chgData name="Yanis Fischer" userId="4ebe96424e0c319a" providerId="LiveId" clId="{AF33E9E9-B584-4849-9FF7-B3799CCB2C9C}" dt="2021-12-21T09:39:57.393" v="400" actId="26606"/>
          <ac:spMkLst>
            <pc:docMk/>
            <pc:sldMk cId="2039808927" sldId="262"/>
            <ac:spMk id="11" creationId="{53F29798-D584-4792-9B62-3F5F5C36D619}"/>
          </ac:spMkLst>
        </pc:spChg>
        <pc:spChg chg="add del">
          <ac:chgData name="Yanis Fischer" userId="4ebe96424e0c319a" providerId="LiveId" clId="{AF33E9E9-B584-4849-9FF7-B3799CCB2C9C}" dt="2021-12-21T09:40:20.455" v="402" actId="26606"/>
          <ac:spMkLst>
            <pc:docMk/>
            <pc:sldMk cId="2039808927" sldId="262"/>
            <ac:spMk id="14" creationId="{7F57BEA8-497D-4AA8-8A18-BDCD696B25FE}"/>
          </ac:spMkLst>
        </pc:spChg>
        <pc:spChg chg="add del">
          <ac:chgData name="Yanis Fischer" userId="4ebe96424e0c319a" providerId="LiveId" clId="{AF33E9E9-B584-4849-9FF7-B3799CCB2C9C}" dt="2021-12-21T09:51:14.207" v="506" actId="26606"/>
          <ac:spMkLst>
            <pc:docMk/>
            <pc:sldMk cId="2039808927" sldId="262"/>
            <ac:spMk id="20" creationId="{53F29798-D584-4792-9B62-3F5F5C36D619}"/>
          </ac:spMkLst>
        </pc:spChg>
        <pc:spChg chg="add">
          <ac:chgData name="Yanis Fischer" userId="4ebe96424e0c319a" providerId="LiveId" clId="{AF33E9E9-B584-4849-9FF7-B3799CCB2C9C}" dt="2021-12-21T09:51:14.207" v="506" actId="26606"/>
          <ac:spMkLst>
            <pc:docMk/>
            <pc:sldMk cId="2039808927" sldId="262"/>
            <ac:spMk id="25" creationId="{823AC064-BC96-4F32-8AE1-B2FD38754823}"/>
          </ac:spMkLst>
        </pc:spChg>
        <pc:picChg chg="add mod modCrop">
          <ac:chgData name="Yanis Fischer" userId="4ebe96424e0c319a" providerId="LiveId" clId="{AF33E9E9-B584-4849-9FF7-B3799CCB2C9C}" dt="2021-12-21T09:51:14.207" v="506" actId="26606"/>
          <ac:picMkLst>
            <pc:docMk/>
            <pc:sldMk cId="2039808927" sldId="262"/>
            <ac:picMk id="7" creationId="{C22116ED-D2C9-44F9-9879-3FEEC9206331}"/>
          </ac:picMkLst>
        </pc:picChg>
        <pc:picChg chg="del">
          <ac:chgData name="Yanis Fischer" userId="4ebe96424e0c319a" providerId="LiveId" clId="{AF33E9E9-B584-4849-9FF7-B3799CCB2C9C}" dt="2021-12-21T09:39:20.561" v="387" actId="478"/>
          <ac:picMkLst>
            <pc:docMk/>
            <pc:sldMk cId="2039808927" sldId="262"/>
            <ac:picMk id="12" creationId="{CB0D609C-EACE-483D-B52E-BC54D18F5514}"/>
          </ac:picMkLst>
        </pc:picChg>
        <pc:cxnChg chg="add del">
          <ac:chgData name="Yanis Fischer" userId="4ebe96424e0c319a" providerId="LiveId" clId="{AF33E9E9-B584-4849-9FF7-B3799CCB2C9C}" dt="2021-12-21T09:40:20.455" v="402" actId="26606"/>
          <ac:cxnSpMkLst>
            <pc:docMk/>
            <pc:sldMk cId="2039808927" sldId="262"/>
            <ac:cxnSpMk id="13" creationId="{D2E961F1-4A28-4A5F-BBD4-6E400E5E6C75}"/>
          </ac:cxnSpMkLst>
        </pc:cxnChg>
        <pc:cxnChg chg="add del">
          <ac:chgData name="Yanis Fischer" userId="4ebe96424e0c319a" providerId="LiveId" clId="{AF33E9E9-B584-4849-9FF7-B3799CCB2C9C}" dt="2021-12-21T09:40:20.455" v="402" actId="26606"/>
          <ac:cxnSpMkLst>
            <pc:docMk/>
            <pc:sldMk cId="2039808927" sldId="262"/>
            <ac:cxnSpMk id="16" creationId="{A82415D3-DDE5-4D63-8CB3-23A5EC581B27}"/>
          </ac:cxnSpMkLst>
        </pc:cxnChg>
        <pc:cxnChg chg="add del">
          <ac:chgData name="Yanis Fischer" userId="4ebe96424e0c319a" providerId="LiveId" clId="{AF33E9E9-B584-4849-9FF7-B3799CCB2C9C}" dt="2021-12-21T09:40:20.455" v="402" actId="26606"/>
          <ac:cxnSpMkLst>
            <pc:docMk/>
            <pc:sldMk cId="2039808927" sldId="262"/>
            <ac:cxnSpMk id="18" creationId="{AD7193FB-6AE6-4B3B-8F89-56B55DD63B4D}"/>
          </ac:cxnSpMkLst>
        </pc:cxnChg>
        <pc:cxnChg chg="add">
          <ac:chgData name="Yanis Fischer" userId="4ebe96424e0c319a" providerId="LiveId" clId="{AF33E9E9-B584-4849-9FF7-B3799CCB2C9C}" dt="2021-12-21T09:51:14.207" v="506" actId="26606"/>
          <ac:cxnSpMkLst>
            <pc:docMk/>
            <pc:sldMk cId="2039808927" sldId="262"/>
            <ac:cxnSpMk id="27" creationId="{7E7C77BC-7138-40B1-A15B-20F57A494629}"/>
          </ac:cxnSpMkLst>
        </pc:cxnChg>
      </pc:sldChg>
      <pc:sldChg chg="addSp delSp modSp del mod">
        <pc:chgData name="Yanis Fischer" userId="4ebe96424e0c319a" providerId="LiveId" clId="{AF33E9E9-B584-4849-9FF7-B3799CCB2C9C}" dt="2021-12-21T10:28:47.001" v="587" actId="47"/>
        <pc:sldMkLst>
          <pc:docMk/>
          <pc:sldMk cId="3982078305" sldId="264"/>
        </pc:sldMkLst>
        <pc:spChg chg="add del mod">
          <ac:chgData name="Yanis Fischer" userId="4ebe96424e0c319a" providerId="LiveId" clId="{AF33E9E9-B584-4849-9FF7-B3799CCB2C9C}" dt="2021-12-21T10:23:29.593" v="525" actId="478"/>
          <ac:spMkLst>
            <pc:docMk/>
            <pc:sldMk cId="3982078305" sldId="264"/>
            <ac:spMk id="6" creationId="{BE9BA309-AF00-42CC-AE05-9156C9834B3F}"/>
          </ac:spMkLst>
        </pc:spChg>
        <pc:graphicFrameChg chg="modGraphic">
          <ac:chgData name="Yanis Fischer" userId="4ebe96424e0c319a" providerId="LiveId" clId="{AF33E9E9-B584-4849-9FF7-B3799CCB2C9C}" dt="2021-12-21T10:24:10.923" v="528" actId="108"/>
          <ac:graphicFrameMkLst>
            <pc:docMk/>
            <pc:sldMk cId="3982078305" sldId="264"/>
            <ac:graphicFrameMk id="4" creationId="{00000000-0000-0000-0000-000000000000}"/>
          </ac:graphicFrameMkLst>
        </pc:graphicFrameChg>
        <pc:picChg chg="del">
          <ac:chgData name="Yanis Fischer" userId="4ebe96424e0c319a" providerId="LiveId" clId="{AF33E9E9-B584-4849-9FF7-B3799CCB2C9C}" dt="2021-12-21T10:23:26.734" v="524" actId="21"/>
          <ac:picMkLst>
            <pc:docMk/>
            <pc:sldMk cId="3982078305" sldId="264"/>
            <ac:picMk id="5" creationId="{64B86579-EB95-42BC-A49D-53B5E8524D17}"/>
          </ac:picMkLst>
        </pc:picChg>
        <pc:picChg chg="add mod">
          <ac:chgData name="Yanis Fischer" userId="4ebe96424e0c319a" providerId="LiveId" clId="{AF33E9E9-B584-4849-9FF7-B3799CCB2C9C}" dt="2021-12-21T10:24:13.993" v="530" actId="1076"/>
          <ac:picMkLst>
            <pc:docMk/>
            <pc:sldMk cId="3982078305" sldId="264"/>
            <ac:picMk id="7" creationId="{909C0BAA-8736-4E19-9A5E-B88A75469151}"/>
          </ac:picMkLst>
        </pc:picChg>
      </pc:sldChg>
      <pc:sldChg chg="addSp delSp modSp mod setBg">
        <pc:chgData name="Yanis Fischer" userId="4ebe96424e0c319a" providerId="LiveId" clId="{AF33E9E9-B584-4849-9FF7-B3799CCB2C9C}" dt="2021-12-21T10:48:50.945" v="845" actId="2062"/>
        <pc:sldMkLst>
          <pc:docMk/>
          <pc:sldMk cId="3890748242" sldId="265"/>
        </pc:sldMkLst>
        <pc:spChg chg="mod">
          <ac:chgData name="Yanis Fischer" userId="4ebe96424e0c319a" providerId="LiveId" clId="{AF33E9E9-B584-4849-9FF7-B3799CCB2C9C}" dt="2021-12-21T09:25:37.455" v="313" actId="26606"/>
          <ac:spMkLst>
            <pc:docMk/>
            <pc:sldMk cId="3890748242" sldId="265"/>
            <ac:spMk id="2" creationId="{00000000-0000-0000-0000-000000000000}"/>
          </ac:spMkLst>
        </pc:spChg>
        <pc:spChg chg="add del">
          <ac:chgData name="Yanis Fischer" userId="4ebe96424e0c319a" providerId="LiveId" clId="{AF33E9E9-B584-4849-9FF7-B3799CCB2C9C}" dt="2021-12-21T09:24:21.109" v="292" actId="26606"/>
          <ac:spMkLst>
            <pc:docMk/>
            <pc:sldMk cId="3890748242" sldId="265"/>
            <ac:spMk id="6" creationId="{738F59A4-4431-460D-8E49-6E65C189A566}"/>
          </ac:spMkLst>
        </pc:spChg>
        <pc:spChg chg="add del">
          <ac:chgData name="Yanis Fischer" userId="4ebe96424e0c319a" providerId="LiveId" clId="{AF33E9E9-B584-4849-9FF7-B3799CCB2C9C}" dt="2021-12-21T09:24:27.601" v="294" actId="478"/>
          <ac:spMkLst>
            <pc:docMk/>
            <pc:sldMk cId="3890748242" sldId="265"/>
            <ac:spMk id="7" creationId="{00000000-0000-0000-0000-000000000000}"/>
          </ac:spMkLst>
        </pc:spChg>
        <pc:spChg chg="add del">
          <ac:chgData name="Yanis Fischer" userId="4ebe96424e0c319a" providerId="LiveId" clId="{AF33E9E9-B584-4849-9FF7-B3799CCB2C9C}" dt="2021-12-21T09:24:55.399" v="302" actId="26606"/>
          <ac:spMkLst>
            <pc:docMk/>
            <pc:sldMk cId="3890748242" sldId="265"/>
            <ac:spMk id="8" creationId="{AC477752-ACCA-41C1-9B1D-D0CED1F9CBDD}"/>
          </ac:spMkLst>
        </pc:spChg>
        <pc:spChg chg="add del">
          <ac:chgData name="Yanis Fischer" userId="4ebe96424e0c319a" providerId="LiveId" clId="{AF33E9E9-B584-4849-9FF7-B3799CCB2C9C}" dt="2021-12-21T09:22:57.931" v="276" actId="26606"/>
          <ac:spMkLst>
            <pc:docMk/>
            <pc:sldMk cId="3890748242" sldId="265"/>
            <ac:spMk id="9" creationId="{6C4028FD-8BAA-4A19-BFDE-594D991B7552}"/>
          </ac:spMkLst>
        </pc:spChg>
        <pc:spChg chg="add del">
          <ac:chgData name="Yanis Fischer" userId="4ebe96424e0c319a" providerId="LiveId" clId="{AF33E9E9-B584-4849-9FF7-B3799CCB2C9C}" dt="2021-12-21T09:24:57.237" v="304" actId="26606"/>
          <ac:spMkLst>
            <pc:docMk/>
            <pc:sldMk cId="3890748242" sldId="265"/>
            <ac:spMk id="10" creationId="{6C4028FD-8BAA-4A19-BFDE-594D991B7552}"/>
          </ac:spMkLst>
        </pc:spChg>
        <pc:spChg chg="add del">
          <ac:chgData name="Yanis Fischer" userId="4ebe96424e0c319a" providerId="LiveId" clId="{AF33E9E9-B584-4849-9FF7-B3799CCB2C9C}" dt="2021-12-21T09:25:05.438" v="306" actId="26606"/>
          <ac:spMkLst>
            <pc:docMk/>
            <pc:sldMk cId="3890748242" sldId="265"/>
            <ac:spMk id="12" creationId="{F170E346-B98B-43A6-A4DA-D36FF63284B3}"/>
          </ac:spMkLst>
        </pc:spChg>
        <pc:spChg chg="add del">
          <ac:chgData name="Yanis Fischer" userId="4ebe96424e0c319a" providerId="LiveId" clId="{AF33E9E9-B584-4849-9FF7-B3799CCB2C9C}" dt="2021-12-21T09:25:12.503" v="308" actId="26606"/>
          <ac:spMkLst>
            <pc:docMk/>
            <pc:sldMk cId="3890748242" sldId="265"/>
            <ac:spMk id="13" creationId="{61C7310A-3A42-4F75-8058-7F39E52B11BC}"/>
          </ac:spMkLst>
        </pc:spChg>
        <pc:spChg chg="add del">
          <ac:chgData name="Yanis Fischer" userId="4ebe96424e0c319a" providerId="LiveId" clId="{AF33E9E9-B584-4849-9FF7-B3799CCB2C9C}" dt="2021-12-21T09:25:12.503" v="308" actId="26606"/>
          <ac:spMkLst>
            <pc:docMk/>
            <pc:sldMk cId="3890748242" sldId="265"/>
            <ac:spMk id="14" creationId="{FDDEF810-FBAE-4C80-B905-316331395C3D}"/>
          </ac:spMkLst>
        </pc:spChg>
        <pc:spChg chg="add del">
          <ac:chgData name="Yanis Fischer" userId="4ebe96424e0c319a" providerId="LiveId" clId="{AF33E9E9-B584-4849-9FF7-B3799CCB2C9C}" dt="2021-12-21T09:25:12.503" v="308" actId="26606"/>
          <ac:spMkLst>
            <pc:docMk/>
            <pc:sldMk cId="3890748242" sldId="265"/>
            <ac:spMk id="15" creationId="{27D88313-56C7-45D8-8D97-2F5CCBF99683}"/>
          </ac:spMkLst>
        </pc:spChg>
        <pc:spChg chg="add del">
          <ac:chgData name="Yanis Fischer" userId="4ebe96424e0c319a" providerId="LiveId" clId="{AF33E9E9-B584-4849-9FF7-B3799CCB2C9C}" dt="2021-12-21T09:25:12.503" v="308" actId="26606"/>
          <ac:spMkLst>
            <pc:docMk/>
            <pc:sldMk cId="3890748242" sldId="265"/>
            <ac:spMk id="16" creationId="{FD8C7A0F-D774-4978-AA9C-7E703C2F463A}"/>
          </ac:spMkLst>
        </pc:spChg>
        <pc:spChg chg="add del">
          <ac:chgData name="Yanis Fischer" userId="4ebe96424e0c319a" providerId="LiveId" clId="{AF33E9E9-B584-4849-9FF7-B3799CCB2C9C}" dt="2021-12-21T09:25:24.875" v="310" actId="26606"/>
          <ac:spMkLst>
            <pc:docMk/>
            <pc:sldMk cId="3890748242" sldId="265"/>
            <ac:spMk id="17" creationId="{C2C620FB-01DE-47CA-866C-10D60C94B768}"/>
          </ac:spMkLst>
        </pc:spChg>
        <pc:spChg chg="add del">
          <ac:chgData name="Yanis Fischer" userId="4ebe96424e0c319a" providerId="LiveId" clId="{AF33E9E9-B584-4849-9FF7-B3799CCB2C9C}" dt="2021-12-21T09:25:29.057" v="312" actId="26606"/>
          <ac:spMkLst>
            <pc:docMk/>
            <pc:sldMk cId="3890748242" sldId="265"/>
            <ac:spMk id="18" creationId="{E396EB87-0C1D-4B57-B65A-A36B05741D69}"/>
          </ac:spMkLst>
        </pc:spChg>
        <pc:spChg chg="add">
          <ac:chgData name="Yanis Fischer" userId="4ebe96424e0c319a" providerId="LiveId" clId="{AF33E9E9-B584-4849-9FF7-B3799CCB2C9C}" dt="2021-12-21T09:25:37.455" v="313" actId="26606"/>
          <ac:spMkLst>
            <pc:docMk/>
            <pc:sldMk cId="3890748242" sldId="265"/>
            <ac:spMk id="19" creationId="{A5711A0E-A428-4ED1-96CB-33D69FD842E4}"/>
          </ac:spMkLst>
        </pc:spChg>
        <pc:grpChg chg="add del">
          <ac:chgData name="Yanis Fischer" userId="4ebe96424e0c319a" providerId="LiveId" clId="{AF33E9E9-B584-4849-9FF7-B3799CCB2C9C}" dt="2021-12-21T09:24:21.109" v="292" actId="26606"/>
          <ac:grpSpMkLst>
            <pc:docMk/>
            <pc:sldMk cId="3890748242" sldId="265"/>
            <ac:grpSpMk id="11" creationId="{8A919B9C-5C01-47E4-B2F2-45F589208ABF}"/>
          </ac:grpSpMkLst>
        </pc:grpChg>
        <pc:graphicFrameChg chg="add mod modGraphic">
          <ac:chgData name="Yanis Fischer" userId="4ebe96424e0c319a" providerId="LiveId" clId="{AF33E9E9-B584-4849-9FF7-B3799CCB2C9C}" dt="2021-12-21T10:48:50.945" v="845" actId="2062"/>
          <ac:graphicFrameMkLst>
            <pc:docMk/>
            <pc:sldMk cId="3890748242" sldId="265"/>
            <ac:graphicFrameMk id="4" creationId="{00000000-0000-0000-0000-000000000000}"/>
          </ac:graphicFrameMkLst>
        </pc:graphicFrameChg>
      </pc:sldChg>
      <pc:sldChg chg="addSp delSp modSp del mod setBg">
        <pc:chgData name="Yanis Fischer" userId="4ebe96424e0c319a" providerId="LiveId" clId="{AF33E9E9-B584-4849-9FF7-B3799CCB2C9C}" dt="2021-12-21T09:29:54.305" v="351" actId="47"/>
        <pc:sldMkLst>
          <pc:docMk/>
          <pc:sldMk cId="1876169201" sldId="266"/>
        </pc:sldMkLst>
        <pc:spChg chg="mod">
          <ac:chgData name="Yanis Fischer" userId="4ebe96424e0c319a" providerId="LiveId" clId="{AF33E9E9-B584-4849-9FF7-B3799CCB2C9C}" dt="2021-12-21T09:26:53.279" v="326" actId="26606"/>
          <ac:spMkLst>
            <pc:docMk/>
            <pc:sldMk cId="1876169201" sldId="266"/>
            <ac:spMk id="2" creationId="{00000000-0000-0000-0000-000000000000}"/>
          </ac:spMkLst>
        </pc:spChg>
        <pc:spChg chg="add del mod">
          <ac:chgData name="Yanis Fischer" userId="4ebe96424e0c319a" providerId="LiveId" clId="{AF33E9E9-B584-4849-9FF7-B3799CCB2C9C}" dt="2021-12-21T09:24:30.511" v="295" actId="478"/>
          <ac:spMkLst>
            <pc:docMk/>
            <pc:sldMk cId="1876169201" sldId="266"/>
            <ac:spMk id="3" creationId="{00000000-0000-0000-0000-000000000000}"/>
          </ac:spMkLst>
        </pc:spChg>
        <pc:spChg chg="add del mod">
          <ac:chgData name="Yanis Fischer" userId="4ebe96424e0c319a" providerId="LiveId" clId="{AF33E9E9-B584-4849-9FF7-B3799CCB2C9C}" dt="2021-12-21T09:24:19.911" v="291" actId="478"/>
          <ac:spMkLst>
            <pc:docMk/>
            <pc:sldMk cId="1876169201" sldId="266"/>
            <ac:spMk id="6" creationId="{C2C4940A-6E92-4A69-8B8D-7178CCB746AC}"/>
          </ac:spMkLst>
        </pc:spChg>
        <pc:spChg chg="add del">
          <ac:chgData name="Yanis Fischer" userId="4ebe96424e0c319a" providerId="LiveId" clId="{AF33E9E9-B584-4849-9FF7-B3799CCB2C9C}" dt="2021-12-21T09:24:18.899" v="289" actId="26606"/>
          <ac:spMkLst>
            <pc:docMk/>
            <pc:sldMk cId="1876169201" sldId="266"/>
            <ac:spMk id="7" creationId="{9A1F4656-FFDA-4BA3-8516-90E58C01A500}"/>
          </ac:spMkLst>
        </pc:spChg>
        <pc:spChg chg="add del">
          <ac:chgData name="Yanis Fischer" userId="4ebe96424e0c319a" providerId="LiveId" clId="{AF33E9E9-B584-4849-9FF7-B3799CCB2C9C}" dt="2021-12-21T09:26:32.631" v="315" actId="26606"/>
          <ac:spMkLst>
            <pc:docMk/>
            <pc:sldMk cId="1876169201" sldId="266"/>
            <ac:spMk id="8" creationId="{BCED4D40-4B67-4331-AC48-79B82B4A47D8}"/>
          </ac:spMkLst>
        </pc:spChg>
        <pc:spChg chg="add del">
          <ac:chgData name="Yanis Fischer" userId="4ebe96424e0c319a" providerId="LiveId" clId="{AF33E9E9-B584-4849-9FF7-B3799CCB2C9C}" dt="2021-12-21T09:24:03.931" v="287" actId="26606"/>
          <ac:spMkLst>
            <pc:docMk/>
            <pc:sldMk cId="1876169201" sldId="266"/>
            <ac:spMk id="9" creationId="{AC477752-ACCA-41C1-9B1D-D0CED1F9CBDD}"/>
          </ac:spMkLst>
        </pc:spChg>
        <pc:spChg chg="add del mod">
          <ac:chgData name="Yanis Fischer" userId="4ebe96424e0c319a" providerId="LiveId" clId="{AF33E9E9-B584-4849-9FF7-B3799CCB2C9C}" dt="2021-12-21T09:24:33.237" v="296" actId="478"/>
          <ac:spMkLst>
            <pc:docMk/>
            <pc:sldMk cId="1876169201" sldId="266"/>
            <ac:spMk id="10" creationId="{CD675545-F517-4234-86B7-258A278AD533}"/>
          </ac:spMkLst>
        </pc:spChg>
        <pc:spChg chg="add del">
          <ac:chgData name="Yanis Fischer" userId="4ebe96424e0c319a" providerId="LiveId" clId="{AF33E9E9-B584-4849-9FF7-B3799CCB2C9C}" dt="2021-12-21T09:26:32.631" v="315" actId="26606"/>
          <ac:spMkLst>
            <pc:docMk/>
            <pc:sldMk cId="1876169201" sldId="266"/>
            <ac:spMk id="12" creationId="{670CEDEF-4F34-412E-84EE-329C1E936AF5}"/>
          </ac:spMkLst>
        </pc:spChg>
        <pc:spChg chg="add del">
          <ac:chgData name="Yanis Fischer" userId="4ebe96424e0c319a" providerId="LiveId" clId="{AF33E9E9-B584-4849-9FF7-B3799CCB2C9C}" dt="2021-12-21T09:26:34.592" v="317" actId="26606"/>
          <ac:spMkLst>
            <pc:docMk/>
            <pc:sldMk cId="1876169201" sldId="266"/>
            <ac:spMk id="13" creationId="{BCED4D40-4B67-4331-AC48-79B82B4A47D8}"/>
          </ac:spMkLst>
        </pc:spChg>
        <pc:spChg chg="add del">
          <ac:chgData name="Yanis Fischer" userId="4ebe96424e0c319a" providerId="LiveId" clId="{AF33E9E9-B584-4849-9FF7-B3799CCB2C9C}" dt="2021-12-21T09:26:34.592" v="317" actId="26606"/>
          <ac:spMkLst>
            <pc:docMk/>
            <pc:sldMk cId="1876169201" sldId="266"/>
            <ac:spMk id="14" creationId="{670CEDEF-4F34-412E-84EE-329C1E936AF5}"/>
          </ac:spMkLst>
        </pc:spChg>
        <pc:spChg chg="add del">
          <ac:chgData name="Yanis Fischer" userId="4ebe96424e0c319a" providerId="LiveId" clId="{AF33E9E9-B584-4849-9FF7-B3799CCB2C9C}" dt="2021-12-21T09:26:53.842" v="329" actId="26606"/>
          <ac:spMkLst>
            <pc:docMk/>
            <pc:sldMk cId="1876169201" sldId="266"/>
            <ac:spMk id="15" creationId="{53F29798-D584-4792-9B62-3F5F5C36D619}"/>
          </ac:spMkLst>
        </pc:spChg>
        <pc:spChg chg="add del">
          <ac:chgData name="Yanis Fischer" userId="4ebe96424e0c319a" providerId="LiveId" clId="{AF33E9E9-B584-4849-9FF7-B3799CCB2C9C}" dt="2021-12-21T09:26:53.831" v="328" actId="26606"/>
          <ac:spMkLst>
            <pc:docMk/>
            <pc:sldMk cId="1876169201" sldId="266"/>
            <ac:spMk id="20" creationId="{53F29798-D584-4792-9B62-3F5F5C36D619}"/>
          </ac:spMkLst>
        </pc:spChg>
        <pc:spChg chg="add">
          <ac:chgData name="Yanis Fischer" userId="4ebe96424e0c319a" providerId="LiveId" clId="{AF33E9E9-B584-4849-9FF7-B3799CCB2C9C}" dt="2021-12-21T09:26:53.842" v="329" actId="26606"/>
          <ac:spMkLst>
            <pc:docMk/>
            <pc:sldMk cId="1876169201" sldId="266"/>
            <ac:spMk id="22" creationId="{53F29798-D584-4792-9B62-3F5F5C36D619}"/>
          </ac:spMkLst>
        </pc:spChg>
        <pc:grpChg chg="add del">
          <ac:chgData name="Yanis Fischer" userId="4ebe96424e0c319a" providerId="LiveId" clId="{AF33E9E9-B584-4849-9FF7-B3799CCB2C9C}" dt="2021-12-21T09:24:18.899" v="289" actId="26606"/>
          <ac:grpSpMkLst>
            <pc:docMk/>
            <pc:sldMk cId="1876169201" sldId="266"/>
            <ac:grpSpMk id="11" creationId="{CB018903-3549-4A3B-A9DF-B26757CAA9C6}"/>
          </ac:grpSpMkLst>
        </pc:grpChg>
        <pc:graphicFrameChg chg="add mod modGraphic">
          <ac:chgData name="Yanis Fischer" userId="4ebe96424e0c319a" providerId="LiveId" clId="{AF33E9E9-B584-4849-9FF7-B3799CCB2C9C}" dt="2021-12-21T09:27:59.369" v="334"/>
          <ac:graphicFrameMkLst>
            <pc:docMk/>
            <pc:sldMk cId="1876169201" sldId="266"/>
            <ac:graphicFrameMk id="4" creationId="{00000000-0000-0000-0000-000000000000}"/>
          </ac:graphicFrameMkLst>
        </pc:graphicFrameChg>
      </pc:sldChg>
      <pc:sldChg chg="delSp del mod">
        <pc:chgData name="Yanis Fischer" userId="4ebe96424e0c319a" providerId="LiveId" clId="{AF33E9E9-B584-4849-9FF7-B3799CCB2C9C}" dt="2021-12-21T09:31:19.309" v="358" actId="47"/>
        <pc:sldMkLst>
          <pc:docMk/>
          <pc:sldMk cId="4185151575" sldId="267"/>
        </pc:sldMkLst>
        <pc:spChg chg="del">
          <ac:chgData name="Yanis Fischer" userId="4ebe96424e0c319a" providerId="LiveId" clId="{AF33E9E9-B584-4849-9FF7-B3799CCB2C9C}" dt="2021-12-21T09:30:29.687" v="353" actId="478"/>
          <ac:spMkLst>
            <pc:docMk/>
            <pc:sldMk cId="4185151575" sldId="267"/>
            <ac:spMk id="7" creationId="{00000000-0000-0000-0000-000000000000}"/>
          </ac:spMkLst>
        </pc:spChg>
      </pc:sldChg>
      <pc:sldChg chg="delSp modSp del mod">
        <pc:chgData name="Yanis Fischer" userId="4ebe96424e0c319a" providerId="LiveId" clId="{AF33E9E9-B584-4849-9FF7-B3799CCB2C9C}" dt="2021-12-21T09:33:50.659" v="376" actId="47"/>
        <pc:sldMkLst>
          <pc:docMk/>
          <pc:sldMk cId="2141201475" sldId="268"/>
        </pc:sldMkLst>
        <pc:graphicFrameChg chg="del modGraphic">
          <ac:chgData name="Yanis Fischer" userId="4ebe96424e0c319a" providerId="LiveId" clId="{AF33E9E9-B584-4849-9FF7-B3799CCB2C9C}" dt="2021-12-21T09:33:48.149" v="375" actId="21"/>
          <ac:graphicFrameMkLst>
            <pc:docMk/>
            <pc:sldMk cId="2141201475" sldId="268"/>
            <ac:graphicFrameMk id="4" creationId="{00000000-0000-0000-0000-000000000000}"/>
          </ac:graphicFrameMkLst>
        </pc:graphicFrameChg>
      </pc:sldChg>
      <pc:sldChg chg="addSp modSp mod setBg">
        <pc:chgData name="Yanis Fischer" userId="4ebe96424e0c319a" providerId="LiveId" clId="{AF33E9E9-B584-4849-9FF7-B3799CCB2C9C}" dt="2021-12-21T10:47:01.392" v="828" actId="790"/>
        <pc:sldMkLst>
          <pc:docMk/>
          <pc:sldMk cId="3374222835" sldId="269"/>
        </pc:sldMkLst>
        <pc:spChg chg="mod">
          <ac:chgData name="Yanis Fischer" userId="4ebe96424e0c319a" providerId="LiveId" clId="{AF33E9E9-B584-4849-9FF7-B3799CCB2C9C}" dt="2021-12-21T10:47:01.392" v="828" actId="790"/>
          <ac:spMkLst>
            <pc:docMk/>
            <pc:sldMk cId="3374222835" sldId="269"/>
            <ac:spMk id="2" creationId="{00000000-0000-0000-0000-000000000000}"/>
          </ac:spMkLst>
        </pc:spChg>
        <pc:spChg chg="add">
          <ac:chgData name="Yanis Fischer" userId="4ebe96424e0c319a" providerId="LiveId" clId="{AF33E9E9-B584-4849-9FF7-B3799CCB2C9C}" dt="2021-12-21T09:46:07.687" v="446" actId="26606"/>
          <ac:spMkLst>
            <pc:docMk/>
            <pc:sldMk cId="3374222835" sldId="269"/>
            <ac:spMk id="14" creationId="{823AC064-BC96-4F32-8AE1-B2FD38754823}"/>
          </ac:spMkLst>
        </pc:spChg>
        <pc:picChg chg="mod">
          <ac:chgData name="Yanis Fischer" userId="4ebe96424e0c319a" providerId="LiveId" clId="{AF33E9E9-B584-4849-9FF7-B3799CCB2C9C}" dt="2021-12-21T09:46:17.677" v="448" actId="14100"/>
          <ac:picMkLst>
            <pc:docMk/>
            <pc:sldMk cId="3374222835" sldId="269"/>
            <ac:picMk id="7" creationId="{76580FC7-6FC1-4F85-86F0-077A562FEC31}"/>
          </ac:picMkLst>
        </pc:picChg>
        <pc:picChg chg="mod">
          <ac:chgData name="Yanis Fischer" userId="4ebe96424e0c319a" providerId="LiveId" clId="{AF33E9E9-B584-4849-9FF7-B3799CCB2C9C}" dt="2021-12-21T09:46:28.120" v="449" actId="1076"/>
          <ac:picMkLst>
            <pc:docMk/>
            <pc:sldMk cId="3374222835" sldId="269"/>
            <ac:picMk id="9" creationId="{72654E49-BA9D-483A-868E-7D3F6348867C}"/>
          </ac:picMkLst>
        </pc:picChg>
        <pc:cxnChg chg="add">
          <ac:chgData name="Yanis Fischer" userId="4ebe96424e0c319a" providerId="LiveId" clId="{AF33E9E9-B584-4849-9FF7-B3799CCB2C9C}" dt="2021-12-21T09:46:07.687" v="446" actId="26606"/>
          <ac:cxnSpMkLst>
            <pc:docMk/>
            <pc:sldMk cId="3374222835" sldId="269"/>
            <ac:cxnSpMk id="16" creationId="{7E7C77BC-7138-40B1-A15B-20F57A494629}"/>
          </ac:cxnSpMkLst>
        </pc:cxnChg>
        <pc:cxnChg chg="add">
          <ac:chgData name="Yanis Fischer" userId="4ebe96424e0c319a" providerId="LiveId" clId="{AF33E9E9-B584-4849-9FF7-B3799CCB2C9C}" dt="2021-12-21T09:46:07.687" v="446" actId="26606"/>
          <ac:cxnSpMkLst>
            <pc:docMk/>
            <pc:sldMk cId="3374222835" sldId="269"/>
            <ac:cxnSpMk id="18" creationId="{DB146403-F3D6-484B-B2ED-97F9565D0370}"/>
          </ac:cxnSpMkLst>
        </pc:cxnChg>
      </pc:sldChg>
      <pc:sldChg chg="addSp modSp mod setBg">
        <pc:chgData name="Yanis Fischer" userId="4ebe96424e0c319a" providerId="LiveId" clId="{AF33E9E9-B584-4849-9FF7-B3799CCB2C9C}" dt="2021-12-21T09:46:44.585" v="453" actId="1076"/>
        <pc:sldMkLst>
          <pc:docMk/>
          <pc:sldMk cId="1649268628" sldId="270"/>
        </pc:sldMkLst>
        <pc:spChg chg="mod">
          <ac:chgData name="Yanis Fischer" userId="4ebe96424e0c319a" providerId="LiveId" clId="{AF33E9E9-B584-4849-9FF7-B3799CCB2C9C}" dt="2021-12-21T09:46:35.527" v="450" actId="26606"/>
          <ac:spMkLst>
            <pc:docMk/>
            <pc:sldMk cId="1649268628" sldId="270"/>
            <ac:spMk id="2" creationId="{00000000-0000-0000-0000-000000000000}"/>
          </ac:spMkLst>
        </pc:spChg>
        <pc:spChg chg="add">
          <ac:chgData name="Yanis Fischer" userId="4ebe96424e0c319a" providerId="LiveId" clId="{AF33E9E9-B584-4849-9FF7-B3799CCB2C9C}" dt="2021-12-21T09:46:35.527" v="450" actId="26606"/>
          <ac:spMkLst>
            <pc:docMk/>
            <pc:sldMk cId="1649268628" sldId="270"/>
            <ac:spMk id="14" creationId="{823AC064-BC96-4F32-8AE1-B2FD38754823}"/>
          </ac:spMkLst>
        </pc:spChg>
        <pc:picChg chg="mod">
          <ac:chgData name="Yanis Fischer" userId="4ebe96424e0c319a" providerId="LiveId" clId="{AF33E9E9-B584-4849-9FF7-B3799CCB2C9C}" dt="2021-12-21T09:46:41.253" v="452" actId="1076"/>
          <ac:picMkLst>
            <pc:docMk/>
            <pc:sldMk cId="1649268628" sldId="270"/>
            <ac:picMk id="5" creationId="{5032A427-39B8-4BD0-9A40-ADC4D604AC5F}"/>
          </ac:picMkLst>
        </pc:picChg>
        <pc:picChg chg="mod">
          <ac:chgData name="Yanis Fischer" userId="4ebe96424e0c319a" providerId="LiveId" clId="{AF33E9E9-B584-4849-9FF7-B3799CCB2C9C}" dt="2021-12-21T09:46:44.585" v="453" actId="1076"/>
          <ac:picMkLst>
            <pc:docMk/>
            <pc:sldMk cId="1649268628" sldId="270"/>
            <ac:picMk id="9" creationId="{E4AD0AA0-36E7-4AEA-91E2-1AB0B46D376C}"/>
          </ac:picMkLst>
        </pc:picChg>
        <pc:cxnChg chg="add">
          <ac:chgData name="Yanis Fischer" userId="4ebe96424e0c319a" providerId="LiveId" clId="{AF33E9E9-B584-4849-9FF7-B3799CCB2C9C}" dt="2021-12-21T09:46:35.527" v="450" actId="26606"/>
          <ac:cxnSpMkLst>
            <pc:docMk/>
            <pc:sldMk cId="1649268628" sldId="270"/>
            <ac:cxnSpMk id="16" creationId="{7E7C77BC-7138-40B1-A15B-20F57A494629}"/>
          </ac:cxnSpMkLst>
        </pc:cxnChg>
        <pc:cxnChg chg="add">
          <ac:chgData name="Yanis Fischer" userId="4ebe96424e0c319a" providerId="LiveId" clId="{AF33E9E9-B584-4849-9FF7-B3799CCB2C9C}" dt="2021-12-21T09:46:35.527" v="450" actId="26606"/>
          <ac:cxnSpMkLst>
            <pc:docMk/>
            <pc:sldMk cId="1649268628" sldId="270"/>
            <ac:cxnSpMk id="18" creationId="{DB146403-F3D6-484B-B2ED-97F9565D0370}"/>
          </ac:cxnSpMkLst>
        </pc:cxnChg>
      </pc:sldChg>
      <pc:sldChg chg="addSp delSp modSp del mod setBg">
        <pc:chgData name="Yanis Fischer" userId="4ebe96424e0c319a" providerId="LiveId" clId="{AF33E9E9-B584-4849-9FF7-B3799CCB2C9C}" dt="2021-12-21T09:48:10.462" v="470" actId="47"/>
        <pc:sldMkLst>
          <pc:docMk/>
          <pc:sldMk cId="4268390944" sldId="271"/>
        </pc:sldMkLst>
        <pc:spChg chg="mod">
          <ac:chgData name="Yanis Fischer" userId="4ebe96424e0c319a" providerId="LiveId" clId="{AF33E9E9-B584-4849-9FF7-B3799CCB2C9C}" dt="2021-12-21T09:47:35.708" v="460" actId="26606"/>
          <ac:spMkLst>
            <pc:docMk/>
            <pc:sldMk cId="4268390944" sldId="271"/>
            <ac:spMk id="2" creationId="{00000000-0000-0000-0000-000000000000}"/>
          </ac:spMkLst>
        </pc:spChg>
        <pc:spChg chg="mod">
          <ac:chgData name="Yanis Fischer" userId="4ebe96424e0c319a" providerId="LiveId" clId="{AF33E9E9-B584-4849-9FF7-B3799CCB2C9C}" dt="2021-12-21T09:47:35.708" v="460" actId="26606"/>
          <ac:spMkLst>
            <pc:docMk/>
            <pc:sldMk cId="4268390944" sldId="271"/>
            <ac:spMk id="3" creationId="{00000000-0000-0000-0000-000000000000}"/>
          </ac:spMkLst>
        </pc:spChg>
        <pc:spChg chg="add del">
          <ac:chgData name="Yanis Fischer" userId="4ebe96424e0c319a" providerId="LiveId" clId="{AF33E9E9-B584-4849-9FF7-B3799CCB2C9C}" dt="2021-12-21T09:47:35.708" v="460" actId="26606"/>
          <ac:spMkLst>
            <pc:docMk/>
            <pc:sldMk cId="4268390944" sldId="271"/>
            <ac:spMk id="12" creationId="{5E52985E-2553-471E-82AA-5ED7A329890A}"/>
          </ac:spMkLst>
        </pc:spChg>
        <pc:picChg chg="mod">
          <ac:chgData name="Yanis Fischer" userId="4ebe96424e0c319a" providerId="LiveId" clId="{AF33E9E9-B584-4849-9FF7-B3799CCB2C9C}" dt="2021-12-21T09:47:35.708" v="460" actId="26606"/>
          <ac:picMkLst>
            <pc:docMk/>
            <pc:sldMk cId="4268390944" sldId="271"/>
            <ac:picMk id="5" creationId="{9E5DA7E1-5FF4-40D9-89CA-8934B2AB2C38}"/>
          </ac:picMkLst>
        </pc:picChg>
        <pc:picChg chg="mod">
          <ac:chgData name="Yanis Fischer" userId="4ebe96424e0c319a" providerId="LiveId" clId="{AF33E9E9-B584-4849-9FF7-B3799CCB2C9C}" dt="2021-12-21T09:47:35.708" v="460" actId="26606"/>
          <ac:picMkLst>
            <pc:docMk/>
            <pc:sldMk cId="4268390944" sldId="271"/>
            <ac:picMk id="7" creationId="{3DD6A49F-0EA0-43BC-8DB5-CE5E337978C5}"/>
          </ac:picMkLst>
        </pc:picChg>
        <pc:cxnChg chg="add del">
          <ac:chgData name="Yanis Fischer" userId="4ebe96424e0c319a" providerId="LiveId" clId="{AF33E9E9-B584-4849-9FF7-B3799CCB2C9C}" dt="2021-12-21T09:47:35.708" v="460" actId="26606"/>
          <ac:cxnSpMkLst>
            <pc:docMk/>
            <pc:sldMk cId="4268390944" sldId="271"/>
            <ac:cxnSpMk id="14" creationId="{DAE3ABC6-4042-4293-A7DF-F01181363B7E}"/>
          </ac:cxnSpMkLst>
        </pc:cxnChg>
      </pc:sldChg>
      <pc:sldChg chg="addSp modSp mod setBg">
        <pc:chgData name="Yanis Fischer" userId="4ebe96424e0c319a" providerId="LiveId" clId="{AF33E9E9-B584-4849-9FF7-B3799CCB2C9C}" dt="2021-12-21T09:50:16.700" v="497" actId="1076"/>
        <pc:sldMkLst>
          <pc:docMk/>
          <pc:sldMk cId="527133958" sldId="272"/>
        </pc:sldMkLst>
        <pc:spChg chg="mod">
          <ac:chgData name="Yanis Fischer" userId="4ebe96424e0c319a" providerId="LiveId" clId="{AF33E9E9-B584-4849-9FF7-B3799CCB2C9C}" dt="2021-12-21T09:49:42.787" v="490" actId="26606"/>
          <ac:spMkLst>
            <pc:docMk/>
            <pc:sldMk cId="527133958" sldId="272"/>
            <ac:spMk id="2" creationId="{00000000-0000-0000-0000-000000000000}"/>
          </ac:spMkLst>
        </pc:spChg>
        <pc:spChg chg="add">
          <ac:chgData name="Yanis Fischer" userId="4ebe96424e0c319a" providerId="LiveId" clId="{AF33E9E9-B584-4849-9FF7-B3799CCB2C9C}" dt="2021-12-21T09:49:42.787" v="490" actId="26606"/>
          <ac:spMkLst>
            <pc:docMk/>
            <pc:sldMk cId="527133958" sldId="272"/>
            <ac:spMk id="13" creationId="{823AC064-BC96-4F32-8AE1-B2FD38754823}"/>
          </ac:spMkLst>
        </pc:spChg>
        <pc:picChg chg="mod ord">
          <ac:chgData name="Yanis Fischer" userId="4ebe96424e0c319a" providerId="LiveId" clId="{AF33E9E9-B584-4849-9FF7-B3799CCB2C9C}" dt="2021-12-21T09:50:13.239" v="496" actId="1076"/>
          <ac:picMkLst>
            <pc:docMk/>
            <pc:sldMk cId="527133958" sldId="272"/>
            <ac:picMk id="5" creationId="{31CEDC58-F7EE-40B2-A1B5-476A8E2B12E8}"/>
          </ac:picMkLst>
        </pc:picChg>
        <pc:picChg chg="mod">
          <ac:chgData name="Yanis Fischer" userId="4ebe96424e0c319a" providerId="LiveId" clId="{AF33E9E9-B584-4849-9FF7-B3799CCB2C9C}" dt="2021-12-21T09:50:16.700" v="497" actId="1076"/>
          <ac:picMkLst>
            <pc:docMk/>
            <pc:sldMk cId="527133958" sldId="272"/>
            <ac:picMk id="8" creationId="{E2555360-B7FA-4F11-A2B5-D631220D0622}"/>
          </ac:picMkLst>
        </pc:picChg>
        <pc:cxnChg chg="add">
          <ac:chgData name="Yanis Fischer" userId="4ebe96424e0c319a" providerId="LiveId" clId="{AF33E9E9-B584-4849-9FF7-B3799CCB2C9C}" dt="2021-12-21T09:49:42.787" v="490" actId="26606"/>
          <ac:cxnSpMkLst>
            <pc:docMk/>
            <pc:sldMk cId="527133958" sldId="272"/>
            <ac:cxnSpMk id="15" creationId="{7E7C77BC-7138-40B1-A15B-20F57A494629}"/>
          </ac:cxnSpMkLst>
        </pc:cxnChg>
        <pc:cxnChg chg="add">
          <ac:chgData name="Yanis Fischer" userId="4ebe96424e0c319a" providerId="LiveId" clId="{AF33E9E9-B584-4849-9FF7-B3799CCB2C9C}" dt="2021-12-21T09:49:42.787" v="490" actId="26606"/>
          <ac:cxnSpMkLst>
            <pc:docMk/>
            <pc:sldMk cId="527133958" sldId="272"/>
            <ac:cxnSpMk id="17" creationId="{DB146403-F3D6-484B-B2ED-97F9565D0370}"/>
          </ac:cxnSpMkLst>
        </pc:cxnChg>
      </pc:sldChg>
      <pc:sldChg chg="addSp modSp mod setBg">
        <pc:chgData name="Yanis Fischer" userId="4ebe96424e0c319a" providerId="LiveId" clId="{AF33E9E9-B584-4849-9FF7-B3799CCB2C9C}" dt="2021-12-21T10:35:46.849" v="687" actId="14100"/>
        <pc:sldMkLst>
          <pc:docMk/>
          <pc:sldMk cId="4187096369" sldId="273"/>
        </pc:sldMkLst>
        <pc:spChg chg="mod">
          <ac:chgData name="Yanis Fischer" userId="4ebe96424e0c319a" providerId="LiveId" clId="{AF33E9E9-B584-4849-9FF7-B3799CCB2C9C}" dt="2021-12-21T09:50:22.392" v="498" actId="26606"/>
          <ac:spMkLst>
            <pc:docMk/>
            <pc:sldMk cId="4187096369" sldId="273"/>
            <ac:spMk id="2" creationId="{00000000-0000-0000-0000-000000000000}"/>
          </ac:spMkLst>
        </pc:spChg>
        <pc:spChg chg="add">
          <ac:chgData name="Yanis Fischer" userId="4ebe96424e0c319a" providerId="LiveId" clId="{AF33E9E9-B584-4849-9FF7-B3799CCB2C9C}" dt="2021-12-21T09:50:22.392" v="498" actId="26606"/>
          <ac:spMkLst>
            <pc:docMk/>
            <pc:sldMk cId="4187096369" sldId="273"/>
            <ac:spMk id="11" creationId="{823AC064-BC96-4F32-8AE1-B2FD38754823}"/>
          </ac:spMkLst>
        </pc:spChg>
        <pc:picChg chg="mod ord">
          <ac:chgData name="Yanis Fischer" userId="4ebe96424e0c319a" providerId="LiveId" clId="{AF33E9E9-B584-4849-9FF7-B3799CCB2C9C}" dt="2021-12-21T09:50:34.322" v="501" actId="1076"/>
          <ac:picMkLst>
            <pc:docMk/>
            <pc:sldMk cId="4187096369" sldId="273"/>
            <ac:picMk id="5" creationId="{BBC1FC06-03CE-4C30-8ED1-01ADD59BB76D}"/>
          </ac:picMkLst>
        </pc:picChg>
        <pc:picChg chg="mod">
          <ac:chgData name="Yanis Fischer" userId="4ebe96424e0c319a" providerId="LiveId" clId="{AF33E9E9-B584-4849-9FF7-B3799CCB2C9C}" dt="2021-12-21T10:35:46.849" v="687" actId="14100"/>
          <ac:picMkLst>
            <pc:docMk/>
            <pc:sldMk cId="4187096369" sldId="273"/>
            <ac:picMk id="6" creationId="{92AB6C0A-E67D-4DD5-9365-C083AFD7A857}"/>
          </ac:picMkLst>
        </pc:picChg>
        <pc:cxnChg chg="add">
          <ac:chgData name="Yanis Fischer" userId="4ebe96424e0c319a" providerId="LiveId" clId="{AF33E9E9-B584-4849-9FF7-B3799CCB2C9C}" dt="2021-12-21T09:50:22.392" v="498" actId="26606"/>
          <ac:cxnSpMkLst>
            <pc:docMk/>
            <pc:sldMk cId="4187096369" sldId="273"/>
            <ac:cxnSpMk id="13" creationId="{7E7C77BC-7138-40B1-A15B-20F57A494629}"/>
          </ac:cxnSpMkLst>
        </pc:cxnChg>
        <pc:cxnChg chg="add">
          <ac:chgData name="Yanis Fischer" userId="4ebe96424e0c319a" providerId="LiveId" clId="{AF33E9E9-B584-4849-9FF7-B3799CCB2C9C}" dt="2021-12-21T09:50:22.392" v="498" actId="26606"/>
          <ac:cxnSpMkLst>
            <pc:docMk/>
            <pc:sldMk cId="4187096369" sldId="273"/>
            <ac:cxnSpMk id="15" creationId="{DB146403-F3D6-484B-B2ED-97F9565D0370}"/>
          </ac:cxnSpMkLst>
        </pc:cxnChg>
      </pc:sldChg>
      <pc:sldChg chg="addSp delSp modSp mod ord setBg">
        <pc:chgData name="Yanis Fischer" userId="4ebe96424e0c319a" providerId="LiveId" clId="{AF33E9E9-B584-4849-9FF7-B3799CCB2C9C}" dt="2021-12-21T10:48:14.537" v="841" actId="120"/>
        <pc:sldMkLst>
          <pc:docMk/>
          <pc:sldMk cId="560417441" sldId="277"/>
        </pc:sldMkLst>
        <pc:spChg chg="mod">
          <ac:chgData name="Yanis Fischer" userId="4ebe96424e0c319a" providerId="LiveId" clId="{AF33E9E9-B584-4849-9FF7-B3799CCB2C9C}" dt="2021-12-21T10:31:48.573" v="626" actId="255"/>
          <ac:spMkLst>
            <pc:docMk/>
            <pc:sldMk cId="560417441" sldId="277"/>
            <ac:spMk id="2" creationId="{00000000-0000-0000-0000-000000000000}"/>
          </ac:spMkLst>
        </pc:spChg>
        <pc:spChg chg="del">
          <ac:chgData name="Yanis Fischer" userId="4ebe96424e0c319a" providerId="LiveId" clId="{AF33E9E9-B584-4849-9FF7-B3799CCB2C9C}" dt="2021-12-21T07:59:38.803" v="240" actId="21"/>
          <ac:spMkLst>
            <pc:docMk/>
            <pc:sldMk cId="560417441" sldId="277"/>
            <ac:spMk id="3" creationId="{00000000-0000-0000-0000-000000000000}"/>
          </ac:spMkLst>
        </pc:spChg>
        <pc:spChg chg="del">
          <ac:chgData name="Yanis Fischer" userId="4ebe96424e0c319a" providerId="LiveId" clId="{AF33E9E9-B584-4849-9FF7-B3799CCB2C9C}" dt="2021-12-21T07:59:38.803" v="240" actId="21"/>
          <ac:spMkLst>
            <pc:docMk/>
            <pc:sldMk cId="560417441" sldId="277"/>
            <ac:spMk id="5" creationId="{00000000-0000-0000-0000-000000000000}"/>
          </ac:spMkLst>
        </pc:spChg>
        <pc:spChg chg="add">
          <ac:chgData name="Yanis Fischer" userId="4ebe96424e0c319a" providerId="LiveId" clId="{AF33E9E9-B584-4849-9FF7-B3799CCB2C9C}" dt="2021-12-21T10:23:08.899" v="519" actId="26606"/>
          <ac:spMkLst>
            <pc:docMk/>
            <pc:sldMk cId="560417441" sldId="277"/>
            <ac:spMk id="7" creationId="{53F29798-D584-4792-9B62-3F5F5C36D619}"/>
          </ac:spMkLst>
        </pc:spChg>
        <pc:spChg chg="add mod">
          <ac:chgData name="Yanis Fischer" userId="4ebe96424e0c319a" providerId="LiveId" clId="{AF33E9E9-B584-4849-9FF7-B3799CCB2C9C}" dt="2021-12-21T10:22:18.893" v="516" actId="164"/>
          <ac:spMkLst>
            <pc:docMk/>
            <pc:sldMk cId="560417441" sldId="277"/>
            <ac:spMk id="10" creationId="{0FE7A9D7-45F5-4D0B-A0A6-8056EB6318A9}"/>
          </ac:spMkLst>
        </pc:spChg>
        <pc:spChg chg="add del">
          <ac:chgData name="Yanis Fischer" userId="4ebe96424e0c319a" providerId="LiveId" clId="{AF33E9E9-B584-4849-9FF7-B3799CCB2C9C}" dt="2021-12-21T08:00:07.106" v="242" actId="26606"/>
          <ac:spMkLst>
            <pc:docMk/>
            <pc:sldMk cId="560417441" sldId="277"/>
            <ac:spMk id="11" creationId="{7F57BEA8-497D-4AA8-8A18-BDCD696B25FE}"/>
          </ac:spMkLst>
        </pc:spChg>
        <pc:spChg chg="add mod">
          <ac:chgData name="Yanis Fischer" userId="4ebe96424e0c319a" providerId="LiveId" clId="{AF33E9E9-B584-4849-9FF7-B3799CCB2C9C}" dt="2021-12-21T10:22:18.893" v="516" actId="164"/>
          <ac:spMkLst>
            <pc:docMk/>
            <pc:sldMk cId="560417441" sldId="277"/>
            <ac:spMk id="12" creationId="{777744B1-55C6-4EC0-92DB-458556EC8239}"/>
          </ac:spMkLst>
        </pc:spChg>
        <pc:spChg chg="mod">
          <ac:chgData name="Yanis Fischer" userId="4ebe96424e0c319a" providerId="LiveId" clId="{AF33E9E9-B584-4849-9FF7-B3799CCB2C9C}" dt="2021-12-21T10:23:13.843" v="520"/>
          <ac:spMkLst>
            <pc:docMk/>
            <pc:sldMk cId="560417441" sldId="277"/>
            <ac:spMk id="16" creationId="{8EA059E5-2666-449E-A4C6-F698CEB10009}"/>
          </ac:spMkLst>
        </pc:spChg>
        <pc:spChg chg="mod">
          <ac:chgData name="Yanis Fischer" userId="4ebe96424e0c319a" providerId="LiveId" clId="{AF33E9E9-B584-4849-9FF7-B3799CCB2C9C}" dt="2021-12-21T10:23:19.577" v="522" actId="1076"/>
          <ac:spMkLst>
            <pc:docMk/>
            <pc:sldMk cId="560417441" sldId="277"/>
            <ac:spMk id="17" creationId="{1B10691C-A6EF-4261-948E-148CC07ECE61}"/>
          </ac:spMkLst>
        </pc:spChg>
        <pc:spChg chg="add del mod">
          <ac:chgData name="Yanis Fischer" userId="4ebe96424e0c319a" providerId="LiveId" clId="{AF33E9E9-B584-4849-9FF7-B3799CCB2C9C}" dt="2021-12-21T10:34:58.384" v="680" actId="478"/>
          <ac:spMkLst>
            <pc:docMk/>
            <pc:sldMk cId="560417441" sldId="277"/>
            <ac:spMk id="20" creationId="{20D1D145-20FC-4638-B3D8-2CA99228BAFD}"/>
          </ac:spMkLst>
        </pc:spChg>
        <pc:grpChg chg="add del mod">
          <ac:chgData name="Yanis Fischer" userId="4ebe96424e0c319a" providerId="LiveId" clId="{AF33E9E9-B584-4849-9FF7-B3799CCB2C9C}" dt="2021-12-21T10:22:31.542" v="518" actId="21"/>
          <ac:grpSpMkLst>
            <pc:docMk/>
            <pc:sldMk cId="560417441" sldId="277"/>
            <ac:grpSpMk id="6" creationId="{FC78FA5D-A9F3-4761-99A4-DB9D634B2725}"/>
          </ac:grpSpMkLst>
        </pc:grpChg>
        <pc:grpChg chg="add del mod">
          <ac:chgData name="Yanis Fischer" userId="4ebe96424e0c319a" providerId="LiveId" clId="{AF33E9E9-B584-4849-9FF7-B3799CCB2C9C}" dt="2021-12-21T10:26:15.429" v="548" actId="478"/>
          <ac:grpSpMkLst>
            <pc:docMk/>
            <pc:sldMk cId="560417441" sldId="277"/>
            <ac:grpSpMk id="14" creationId="{D15E6561-E9DE-403A-9D59-33A17B07B9C5}"/>
          </ac:grpSpMkLst>
        </pc:grpChg>
        <pc:graphicFrameChg chg="add mod modGraphic">
          <ac:chgData name="Yanis Fischer" userId="4ebe96424e0c319a" providerId="LiveId" clId="{AF33E9E9-B584-4849-9FF7-B3799CCB2C9C}" dt="2021-12-21T10:48:14.537" v="841" actId="120"/>
          <ac:graphicFrameMkLst>
            <pc:docMk/>
            <pc:sldMk cId="560417441" sldId="277"/>
            <ac:graphicFrameMk id="4" creationId="{00000000-0000-0000-0000-000000000000}"/>
          </ac:graphicFrameMkLst>
        </pc:graphicFrameChg>
        <pc:graphicFrameChg chg="add del">
          <ac:chgData name="Yanis Fischer" userId="4ebe96424e0c319a" providerId="LiveId" clId="{AF33E9E9-B584-4849-9FF7-B3799CCB2C9C}" dt="2021-12-21T10:25:50.017" v="542"/>
          <ac:graphicFrameMkLst>
            <pc:docMk/>
            <pc:sldMk cId="560417441" sldId="277"/>
            <ac:graphicFrameMk id="8" creationId="{45ECCC16-4F55-4662-8130-22E0755A2ADC}"/>
          </ac:graphicFrameMkLst>
        </pc:graphicFrameChg>
        <pc:picChg chg="add del mod">
          <ac:chgData name="Yanis Fischer" userId="4ebe96424e0c319a" providerId="LiveId" clId="{AF33E9E9-B584-4849-9FF7-B3799CCB2C9C}" dt="2021-12-21T10:34:54.247" v="679" actId="478"/>
          <ac:picMkLst>
            <pc:docMk/>
            <pc:sldMk cId="560417441" sldId="277"/>
            <ac:picMk id="18" creationId="{51B39258-D20C-4187-A207-79C6310E14A6}"/>
          </ac:picMkLst>
        </pc:picChg>
        <pc:cxnChg chg="add del">
          <ac:chgData name="Yanis Fischer" userId="4ebe96424e0c319a" providerId="LiveId" clId="{AF33E9E9-B584-4849-9FF7-B3799CCB2C9C}" dt="2021-12-21T08:00:07.106" v="242" actId="26606"/>
          <ac:cxnSpMkLst>
            <pc:docMk/>
            <pc:sldMk cId="560417441" sldId="277"/>
            <ac:cxnSpMk id="9" creationId="{D2E961F1-4A28-4A5F-BBD4-6E400E5E6C75}"/>
          </ac:cxnSpMkLst>
        </pc:cxnChg>
        <pc:cxnChg chg="add del">
          <ac:chgData name="Yanis Fischer" userId="4ebe96424e0c319a" providerId="LiveId" clId="{AF33E9E9-B584-4849-9FF7-B3799CCB2C9C}" dt="2021-12-21T08:00:07.106" v="242" actId="26606"/>
          <ac:cxnSpMkLst>
            <pc:docMk/>
            <pc:sldMk cId="560417441" sldId="277"/>
            <ac:cxnSpMk id="13" creationId="{A82415D3-DDE5-4D63-8CB3-23A5EC581B27}"/>
          </ac:cxnSpMkLst>
        </pc:cxnChg>
        <pc:cxnChg chg="add del">
          <ac:chgData name="Yanis Fischer" userId="4ebe96424e0c319a" providerId="LiveId" clId="{AF33E9E9-B584-4849-9FF7-B3799CCB2C9C}" dt="2021-12-21T08:00:07.106" v="242" actId="26606"/>
          <ac:cxnSpMkLst>
            <pc:docMk/>
            <pc:sldMk cId="560417441" sldId="277"/>
            <ac:cxnSpMk id="15" creationId="{AD7193FB-6AE6-4B3B-8F89-56B55DD63B4D}"/>
          </ac:cxnSpMkLst>
        </pc:cxnChg>
      </pc:sldChg>
      <pc:sldChg chg="addSp delSp modSp del mod setBg">
        <pc:chgData name="Yanis Fischer" userId="4ebe96424e0c319a" providerId="LiveId" clId="{AF33E9E9-B584-4849-9FF7-B3799CCB2C9C}" dt="2021-12-21T09:42:06.212" v="411" actId="47"/>
        <pc:sldMkLst>
          <pc:docMk/>
          <pc:sldMk cId="2762838612" sldId="278"/>
        </pc:sldMkLst>
        <pc:spChg chg="mod">
          <ac:chgData name="Yanis Fischer" userId="4ebe96424e0c319a" providerId="LiveId" clId="{AF33E9E9-B584-4849-9FF7-B3799CCB2C9C}" dt="2021-12-21T08:02:06.268" v="273" actId="26606"/>
          <ac:spMkLst>
            <pc:docMk/>
            <pc:sldMk cId="2762838612" sldId="278"/>
            <ac:spMk id="2" creationId="{28BC273A-D3D3-46B7-863E-863A7A7C9F3F}"/>
          </ac:spMkLst>
        </pc:spChg>
        <pc:spChg chg="add del">
          <ac:chgData name="Yanis Fischer" userId="4ebe96424e0c319a" providerId="LiveId" clId="{AF33E9E9-B584-4849-9FF7-B3799CCB2C9C}" dt="2021-12-21T08:02:06.268" v="273" actId="26606"/>
          <ac:spMkLst>
            <pc:docMk/>
            <pc:sldMk cId="2762838612" sldId="278"/>
            <ac:spMk id="12" creationId="{823AC064-BC96-4F32-8AE1-B2FD38754823}"/>
          </ac:spMkLst>
        </pc:spChg>
        <pc:picChg chg="mod">
          <ac:chgData name="Yanis Fischer" userId="4ebe96424e0c319a" providerId="LiveId" clId="{AF33E9E9-B584-4849-9FF7-B3799CCB2C9C}" dt="2021-12-21T08:02:06.268" v="273" actId="26606"/>
          <ac:picMkLst>
            <pc:docMk/>
            <pc:sldMk cId="2762838612" sldId="278"/>
            <ac:picMk id="5" creationId="{0BDD43B5-3624-4318-B422-CD10B2EC5027}"/>
          </ac:picMkLst>
        </pc:picChg>
        <pc:picChg chg="mod">
          <ac:chgData name="Yanis Fischer" userId="4ebe96424e0c319a" providerId="LiveId" clId="{AF33E9E9-B584-4849-9FF7-B3799CCB2C9C}" dt="2021-12-21T08:02:06.268" v="273" actId="26606"/>
          <ac:picMkLst>
            <pc:docMk/>
            <pc:sldMk cId="2762838612" sldId="278"/>
            <ac:picMk id="7" creationId="{1C7C1E06-3D2C-4F9A-A3FA-B40958676381}"/>
          </ac:picMkLst>
        </pc:picChg>
        <pc:cxnChg chg="add del">
          <ac:chgData name="Yanis Fischer" userId="4ebe96424e0c319a" providerId="LiveId" clId="{AF33E9E9-B584-4849-9FF7-B3799CCB2C9C}" dt="2021-12-21T08:02:06.268" v="273" actId="26606"/>
          <ac:cxnSpMkLst>
            <pc:docMk/>
            <pc:sldMk cId="2762838612" sldId="278"/>
            <ac:cxnSpMk id="14" creationId="{7E7C77BC-7138-40B1-A15B-20F57A494629}"/>
          </ac:cxnSpMkLst>
        </pc:cxnChg>
        <pc:cxnChg chg="add del">
          <ac:chgData name="Yanis Fischer" userId="4ebe96424e0c319a" providerId="LiveId" clId="{AF33E9E9-B584-4849-9FF7-B3799CCB2C9C}" dt="2021-12-21T08:02:06.268" v="273" actId="26606"/>
          <ac:cxnSpMkLst>
            <pc:docMk/>
            <pc:sldMk cId="2762838612" sldId="278"/>
            <ac:cxnSpMk id="16" creationId="{DB146403-F3D6-484B-B2ED-97F9565D0370}"/>
          </ac:cxnSpMkLst>
        </pc:cxnChg>
      </pc:sldChg>
      <pc:sldChg chg="addSp delSp modSp mod setBg">
        <pc:chgData name="Yanis Fischer" userId="4ebe96424e0c319a" providerId="LiveId" clId="{AF33E9E9-B584-4849-9FF7-B3799CCB2C9C}" dt="2021-12-21T09:43:48.606" v="424" actId="1076"/>
        <pc:sldMkLst>
          <pc:docMk/>
          <pc:sldMk cId="302691676" sldId="279"/>
        </pc:sldMkLst>
        <pc:spChg chg="mod">
          <ac:chgData name="Yanis Fischer" userId="4ebe96424e0c319a" providerId="LiveId" clId="{AF33E9E9-B584-4849-9FF7-B3799CCB2C9C}" dt="2021-12-21T09:42:34.401" v="413" actId="26606"/>
          <ac:spMkLst>
            <pc:docMk/>
            <pc:sldMk cId="302691676" sldId="279"/>
            <ac:spMk id="2" creationId="{0101F65C-4601-4116-A2E1-6EEAEAEDB6D9}"/>
          </ac:spMkLst>
        </pc:spChg>
        <pc:spChg chg="add del">
          <ac:chgData name="Yanis Fischer" userId="4ebe96424e0c319a" providerId="LiveId" clId="{AF33E9E9-B584-4849-9FF7-B3799CCB2C9C}" dt="2021-12-21T08:01:59.114" v="265" actId="26606"/>
          <ac:spMkLst>
            <pc:docMk/>
            <pc:sldMk cId="302691676" sldId="279"/>
            <ac:spMk id="9" creationId="{823AC064-BC96-4F32-8AE1-B2FD38754823}"/>
          </ac:spMkLst>
        </pc:spChg>
        <pc:spChg chg="add del">
          <ac:chgData name="Yanis Fischer" userId="4ebe96424e0c319a" providerId="LiveId" clId="{AF33E9E9-B584-4849-9FF7-B3799CCB2C9C}" dt="2021-12-21T08:00:34.041" v="246" actId="26606"/>
          <ac:spMkLst>
            <pc:docMk/>
            <pc:sldMk cId="302691676" sldId="279"/>
            <ac:spMk id="12" creationId="{823AC064-BC96-4F32-8AE1-B2FD38754823}"/>
          </ac:spMkLst>
        </pc:spChg>
        <pc:spChg chg="add">
          <ac:chgData name="Yanis Fischer" userId="4ebe96424e0c319a" providerId="LiveId" clId="{AF33E9E9-B584-4849-9FF7-B3799CCB2C9C}" dt="2021-12-21T09:42:34.401" v="413" actId="26606"/>
          <ac:spMkLst>
            <pc:docMk/>
            <pc:sldMk cId="302691676" sldId="279"/>
            <ac:spMk id="13" creationId="{823AC064-BC96-4F32-8AE1-B2FD38754823}"/>
          </ac:spMkLst>
        </pc:spChg>
        <pc:picChg chg="mod ord">
          <ac:chgData name="Yanis Fischer" userId="4ebe96424e0c319a" providerId="LiveId" clId="{AF33E9E9-B584-4849-9FF7-B3799CCB2C9C}" dt="2021-12-21T09:43:46.537" v="423" actId="1076"/>
          <ac:picMkLst>
            <pc:docMk/>
            <pc:sldMk cId="302691676" sldId="279"/>
            <ac:picMk id="5" creationId="{DB385A93-6867-4D5F-A990-DA740F5A64DE}"/>
          </ac:picMkLst>
        </pc:picChg>
        <pc:picChg chg="mod">
          <ac:chgData name="Yanis Fischer" userId="4ebe96424e0c319a" providerId="LiveId" clId="{AF33E9E9-B584-4849-9FF7-B3799CCB2C9C}" dt="2021-12-21T09:43:48.606" v="424" actId="1076"/>
          <ac:picMkLst>
            <pc:docMk/>
            <pc:sldMk cId="302691676" sldId="279"/>
            <ac:picMk id="7" creationId="{66779206-0BDC-4B47-8B35-9BABDF27E81A}"/>
          </ac:picMkLst>
        </pc:picChg>
        <pc:cxnChg chg="add del">
          <ac:chgData name="Yanis Fischer" userId="4ebe96424e0c319a" providerId="LiveId" clId="{AF33E9E9-B584-4849-9FF7-B3799CCB2C9C}" dt="2021-12-21T08:01:59.114" v="265" actId="26606"/>
          <ac:cxnSpMkLst>
            <pc:docMk/>
            <pc:sldMk cId="302691676" sldId="279"/>
            <ac:cxnSpMk id="10" creationId="{7E7C77BC-7138-40B1-A15B-20F57A494629}"/>
          </ac:cxnSpMkLst>
        </pc:cxnChg>
        <pc:cxnChg chg="add del">
          <ac:chgData name="Yanis Fischer" userId="4ebe96424e0c319a" providerId="LiveId" clId="{AF33E9E9-B584-4849-9FF7-B3799CCB2C9C}" dt="2021-12-21T08:01:59.114" v="265" actId="26606"/>
          <ac:cxnSpMkLst>
            <pc:docMk/>
            <pc:sldMk cId="302691676" sldId="279"/>
            <ac:cxnSpMk id="11" creationId="{DB146403-F3D6-484B-B2ED-97F9565D0370}"/>
          </ac:cxnSpMkLst>
        </pc:cxnChg>
        <pc:cxnChg chg="add del">
          <ac:chgData name="Yanis Fischer" userId="4ebe96424e0c319a" providerId="LiveId" clId="{AF33E9E9-B584-4849-9FF7-B3799CCB2C9C}" dt="2021-12-21T08:00:34.041" v="246" actId="26606"/>
          <ac:cxnSpMkLst>
            <pc:docMk/>
            <pc:sldMk cId="302691676" sldId="279"/>
            <ac:cxnSpMk id="14" creationId="{7E7C77BC-7138-40B1-A15B-20F57A494629}"/>
          </ac:cxnSpMkLst>
        </pc:cxnChg>
        <pc:cxnChg chg="add">
          <ac:chgData name="Yanis Fischer" userId="4ebe96424e0c319a" providerId="LiveId" clId="{AF33E9E9-B584-4849-9FF7-B3799CCB2C9C}" dt="2021-12-21T09:42:34.401" v="413" actId="26606"/>
          <ac:cxnSpMkLst>
            <pc:docMk/>
            <pc:sldMk cId="302691676" sldId="279"/>
            <ac:cxnSpMk id="15" creationId="{7E7C77BC-7138-40B1-A15B-20F57A494629}"/>
          </ac:cxnSpMkLst>
        </pc:cxnChg>
        <pc:cxnChg chg="add del">
          <ac:chgData name="Yanis Fischer" userId="4ebe96424e0c319a" providerId="LiveId" clId="{AF33E9E9-B584-4849-9FF7-B3799CCB2C9C}" dt="2021-12-21T08:00:34.041" v="246" actId="26606"/>
          <ac:cxnSpMkLst>
            <pc:docMk/>
            <pc:sldMk cId="302691676" sldId="279"/>
            <ac:cxnSpMk id="16" creationId="{DB146403-F3D6-484B-B2ED-97F9565D0370}"/>
          </ac:cxnSpMkLst>
        </pc:cxnChg>
        <pc:cxnChg chg="add">
          <ac:chgData name="Yanis Fischer" userId="4ebe96424e0c319a" providerId="LiveId" clId="{AF33E9E9-B584-4849-9FF7-B3799CCB2C9C}" dt="2021-12-21T09:42:34.401" v="413" actId="26606"/>
          <ac:cxnSpMkLst>
            <pc:docMk/>
            <pc:sldMk cId="302691676" sldId="279"/>
            <ac:cxnSpMk id="17" creationId="{DB146403-F3D6-484B-B2ED-97F9565D0370}"/>
          </ac:cxnSpMkLst>
        </pc:cxnChg>
      </pc:sldChg>
      <pc:sldChg chg="addSp modSp mod setBg">
        <pc:chgData name="Yanis Fischer" userId="4ebe96424e0c319a" providerId="LiveId" clId="{AF33E9E9-B584-4849-9FF7-B3799CCB2C9C}" dt="2021-12-21T09:44:06.082" v="427" actId="1076"/>
        <pc:sldMkLst>
          <pc:docMk/>
          <pc:sldMk cId="3675291008" sldId="280"/>
        </pc:sldMkLst>
        <pc:spChg chg="mod">
          <ac:chgData name="Yanis Fischer" userId="4ebe96424e0c319a" providerId="LiveId" clId="{AF33E9E9-B584-4849-9FF7-B3799CCB2C9C}" dt="2021-12-21T09:43:59.412" v="425" actId="26606"/>
          <ac:spMkLst>
            <pc:docMk/>
            <pc:sldMk cId="3675291008" sldId="280"/>
            <ac:spMk id="2" creationId="{8422EF7B-FDFE-4C5C-B15B-BDFC43795883}"/>
          </ac:spMkLst>
        </pc:spChg>
        <pc:spChg chg="add">
          <ac:chgData name="Yanis Fischer" userId="4ebe96424e0c319a" providerId="LiveId" clId="{AF33E9E9-B584-4849-9FF7-B3799CCB2C9C}" dt="2021-12-21T09:43:59.412" v="425" actId="26606"/>
          <ac:spMkLst>
            <pc:docMk/>
            <pc:sldMk cId="3675291008" sldId="280"/>
            <ac:spMk id="12" creationId="{823AC064-BC96-4F32-8AE1-B2FD38754823}"/>
          </ac:spMkLst>
        </pc:spChg>
        <pc:picChg chg="mod">
          <ac:chgData name="Yanis Fischer" userId="4ebe96424e0c319a" providerId="LiveId" clId="{AF33E9E9-B584-4849-9FF7-B3799CCB2C9C}" dt="2021-12-21T09:44:03.025" v="426" actId="1076"/>
          <ac:picMkLst>
            <pc:docMk/>
            <pc:sldMk cId="3675291008" sldId="280"/>
            <ac:picMk id="5" creationId="{18E72F7E-D3D2-4828-AFDA-3E612A315B8E}"/>
          </ac:picMkLst>
        </pc:picChg>
        <pc:picChg chg="mod">
          <ac:chgData name="Yanis Fischer" userId="4ebe96424e0c319a" providerId="LiveId" clId="{AF33E9E9-B584-4849-9FF7-B3799CCB2C9C}" dt="2021-12-21T09:44:06.082" v="427" actId="1076"/>
          <ac:picMkLst>
            <pc:docMk/>
            <pc:sldMk cId="3675291008" sldId="280"/>
            <ac:picMk id="7" creationId="{08888618-BD6B-4EB4-ADED-F77FA1A02BEE}"/>
          </ac:picMkLst>
        </pc:picChg>
        <pc:cxnChg chg="add">
          <ac:chgData name="Yanis Fischer" userId="4ebe96424e0c319a" providerId="LiveId" clId="{AF33E9E9-B584-4849-9FF7-B3799CCB2C9C}" dt="2021-12-21T09:43:59.412" v="425" actId="26606"/>
          <ac:cxnSpMkLst>
            <pc:docMk/>
            <pc:sldMk cId="3675291008" sldId="280"/>
            <ac:cxnSpMk id="14" creationId="{7E7C77BC-7138-40B1-A15B-20F57A494629}"/>
          </ac:cxnSpMkLst>
        </pc:cxnChg>
        <pc:cxnChg chg="add">
          <ac:chgData name="Yanis Fischer" userId="4ebe96424e0c319a" providerId="LiveId" clId="{AF33E9E9-B584-4849-9FF7-B3799CCB2C9C}" dt="2021-12-21T09:43:59.412" v="425" actId="26606"/>
          <ac:cxnSpMkLst>
            <pc:docMk/>
            <pc:sldMk cId="3675291008" sldId="280"/>
            <ac:cxnSpMk id="16" creationId="{DB146403-F3D6-484B-B2ED-97F9565D0370}"/>
          </ac:cxnSpMkLst>
        </pc:cxnChg>
      </pc:sldChg>
      <pc:sldChg chg="addSp delSp modSp mod setBg modAnim">
        <pc:chgData name="Yanis Fischer" userId="4ebe96424e0c319a" providerId="LiveId" clId="{AF33E9E9-B584-4849-9FF7-B3799CCB2C9C}" dt="2021-12-21T10:47:41.145" v="834"/>
        <pc:sldMkLst>
          <pc:docMk/>
          <pc:sldMk cId="3009122788" sldId="281"/>
        </pc:sldMkLst>
        <pc:spChg chg="mod">
          <ac:chgData name="Yanis Fischer" userId="4ebe96424e0c319a" providerId="LiveId" clId="{AF33E9E9-B584-4849-9FF7-B3799CCB2C9C}" dt="2021-12-21T09:44:34.240" v="429" actId="26606"/>
          <ac:spMkLst>
            <pc:docMk/>
            <pc:sldMk cId="3009122788" sldId="281"/>
            <ac:spMk id="2" creationId="{00000000-0000-0000-0000-000000000000}"/>
          </ac:spMkLst>
        </pc:spChg>
        <pc:spChg chg="add mod">
          <ac:chgData name="Yanis Fischer" userId="4ebe96424e0c319a" providerId="LiveId" clId="{AF33E9E9-B584-4849-9FF7-B3799CCB2C9C}" dt="2021-12-21T10:43:52.584" v="771" actId="12"/>
          <ac:spMkLst>
            <pc:docMk/>
            <pc:sldMk cId="3009122788" sldId="281"/>
            <ac:spMk id="9" creationId="{FA170EE8-DF79-4C7D-9F9A-05536577C444}"/>
          </ac:spMkLst>
        </pc:spChg>
        <pc:spChg chg="del">
          <ac:chgData name="Yanis Fischer" userId="4ebe96424e0c319a" providerId="LiveId" clId="{AF33E9E9-B584-4849-9FF7-B3799CCB2C9C}" dt="2021-12-21T09:44:23.438" v="428" actId="478"/>
          <ac:spMkLst>
            <pc:docMk/>
            <pc:sldMk cId="3009122788" sldId="281"/>
            <ac:spMk id="11" creationId="{00000000-0000-0000-0000-000000000000}"/>
          </ac:spMkLst>
        </pc:spChg>
        <pc:spChg chg="add">
          <ac:chgData name="Yanis Fischer" userId="4ebe96424e0c319a" providerId="LiveId" clId="{AF33E9E9-B584-4849-9FF7-B3799CCB2C9C}" dt="2021-12-21T09:44:34.240" v="429" actId="26606"/>
          <ac:spMkLst>
            <pc:docMk/>
            <pc:sldMk cId="3009122788" sldId="281"/>
            <ac:spMk id="19" creationId="{823AC064-BC96-4F32-8AE1-B2FD38754823}"/>
          </ac:spMkLst>
        </pc:spChg>
        <pc:picChg chg="mod">
          <ac:chgData name="Yanis Fischer" userId="4ebe96424e0c319a" providerId="LiveId" clId="{AF33E9E9-B584-4849-9FF7-B3799CCB2C9C}" dt="2021-12-21T09:44:40.542" v="430" actId="1076"/>
          <ac:picMkLst>
            <pc:docMk/>
            <pc:sldMk cId="3009122788" sldId="281"/>
            <ac:picMk id="5" creationId="{246EBE3D-3711-4E22-8826-6AC47436837F}"/>
          </ac:picMkLst>
        </pc:picChg>
        <pc:picChg chg="mod">
          <ac:chgData name="Yanis Fischer" userId="4ebe96424e0c319a" providerId="LiveId" clId="{AF33E9E9-B584-4849-9FF7-B3799CCB2C9C}" dt="2021-12-21T09:45:31.381" v="443" actId="1036"/>
          <ac:picMkLst>
            <pc:docMk/>
            <pc:sldMk cId="3009122788" sldId="281"/>
            <ac:picMk id="14" creationId="{2C0B1BF8-9A93-49ED-A60E-643720C0552D}"/>
          </ac:picMkLst>
        </pc:picChg>
        <pc:cxnChg chg="add mod">
          <ac:chgData name="Yanis Fischer" userId="4ebe96424e0c319a" providerId="LiveId" clId="{AF33E9E9-B584-4849-9FF7-B3799CCB2C9C}" dt="2021-12-21T10:42:57.627" v="758" actId="1582"/>
          <ac:cxnSpMkLst>
            <pc:docMk/>
            <pc:sldMk cId="3009122788" sldId="281"/>
            <ac:cxnSpMk id="4" creationId="{404D7037-AEA0-4390-92CD-65DAF0331350}"/>
          </ac:cxnSpMkLst>
        </pc:cxnChg>
        <pc:cxnChg chg="add mod">
          <ac:chgData name="Yanis Fischer" userId="4ebe96424e0c319a" providerId="LiveId" clId="{AF33E9E9-B584-4849-9FF7-B3799CCB2C9C}" dt="2021-12-21T10:43:28.611" v="768" actId="14100"/>
          <ac:cxnSpMkLst>
            <pc:docMk/>
            <pc:sldMk cId="3009122788" sldId="281"/>
            <ac:cxnSpMk id="12" creationId="{F420C11F-A948-47A0-A561-67F754DF374E}"/>
          </ac:cxnSpMkLst>
        </pc:cxnChg>
        <pc:cxnChg chg="add mod">
          <ac:chgData name="Yanis Fischer" userId="4ebe96424e0c319a" providerId="LiveId" clId="{AF33E9E9-B584-4849-9FF7-B3799CCB2C9C}" dt="2021-12-21T10:44:07.283" v="779" actId="14100"/>
          <ac:cxnSpMkLst>
            <pc:docMk/>
            <pc:sldMk cId="3009122788" sldId="281"/>
            <ac:cxnSpMk id="15" creationId="{1D9936BC-4247-4505-8C33-4076A7F64893}"/>
          </ac:cxnSpMkLst>
        </pc:cxnChg>
        <pc:cxnChg chg="add mod">
          <ac:chgData name="Yanis Fischer" userId="4ebe96424e0c319a" providerId="LiveId" clId="{AF33E9E9-B584-4849-9FF7-B3799CCB2C9C}" dt="2021-12-21T10:44:23.537" v="782" actId="14100"/>
          <ac:cxnSpMkLst>
            <pc:docMk/>
            <pc:sldMk cId="3009122788" sldId="281"/>
            <ac:cxnSpMk id="20" creationId="{CB20F59A-A163-4C19-B0C0-05558261F970}"/>
          </ac:cxnSpMkLst>
        </pc:cxnChg>
        <pc:cxnChg chg="add">
          <ac:chgData name="Yanis Fischer" userId="4ebe96424e0c319a" providerId="LiveId" clId="{AF33E9E9-B584-4849-9FF7-B3799CCB2C9C}" dt="2021-12-21T09:44:34.240" v="429" actId="26606"/>
          <ac:cxnSpMkLst>
            <pc:docMk/>
            <pc:sldMk cId="3009122788" sldId="281"/>
            <ac:cxnSpMk id="21" creationId="{7E7C77BC-7138-40B1-A15B-20F57A494629}"/>
          </ac:cxnSpMkLst>
        </pc:cxnChg>
        <pc:cxnChg chg="add mod">
          <ac:chgData name="Yanis Fischer" userId="4ebe96424e0c319a" providerId="LiveId" clId="{AF33E9E9-B584-4849-9FF7-B3799CCB2C9C}" dt="2021-12-21T10:44:41.629" v="792" actId="14100"/>
          <ac:cxnSpMkLst>
            <pc:docMk/>
            <pc:sldMk cId="3009122788" sldId="281"/>
            <ac:cxnSpMk id="22" creationId="{A4A2E01B-A7B1-44CF-952B-CEF731160098}"/>
          </ac:cxnSpMkLst>
        </pc:cxnChg>
        <pc:cxnChg chg="add">
          <ac:chgData name="Yanis Fischer" userId="4ebe96424e0c319a" providerId="LiveId" clId="{AF33E9E9-B584-4849-9FF7-B3799CCB2C9C}" dt="2021-12-21T09:44:34.240" v="429" actId="26606"/>
          <ac:cxnSpMkLst>
            <pc:docMk/>
            <pc:sldMk cId="3009122788" sldId="281"/>
            <ac:cxnSpMk id="23" creationId="{DB146403-F3D6-484B-B2ED-97F9565D0370}"/>
          </ac:cxnSpMkLst>
        </pc:cxnChg>
      </pc:sldChg>
      <pc:sldChg chg="addSp delSp modSp add mod">
        <pc:chgData name="Yanis Fischer" userId="4ebe96424e0c319a" providerId="LiveId" clId="{AF33E9E9-B584-4849-9FF7-B3799CCB2C9C}" dt="2021-12-21T10:48:58.026" v="847" actId="2062"/>
        <pc:sldMkLst>
          <pc:docMk/>
          <pc:sldMk cId="3875397470" sldId="282"/>
        </pc:sldMkLst>
        <pc:spChg chg="mod">
          <ac:chgData name="Yanis Fischer" userId="4ebe96424e0c319a" providerId="LiveId" clId="{AF33E9E9-B584-4849-9FF7-B3799CCB2C9C}" dt="2021-12-21T10:47:09.340" v="829" actId="790"/>
          <ac:spMkLst>
            <pc:docMk/>
            <pc:sldMk cId="3875397470" sldId="282"/>
            <ac:spMk id="2" creationId="{00000000-0000-0000-0000-000000000000}"/>
          </ac:spMkLst>
        </pc:spChg>
        <pc:spChg chg="add del mod">
          <ac:chgData name="Yanis Fischer" userId="4ebe96424e0c319a" providerId="LiveId" clId="{AF33E9E9-B584-4849-9FF7-B3799CCB2C9C}" dt="2021-12-21T09:28:26.243" v="341" actId="478"/>
          <ac:spMkLst>
            <pc:docMk/>
            <pc:sldMk cId="3875397470" sldId="282"/>
            <ac:spMk id="5" creationId="{B459A197-8CFF-4D13-92D6-B574F700AE6B}"/>
          </ac:spMkLst>
        </pc:spChg>
        <pc:graphicFrameChg chg="del">
          <ac:chgData name="Yanis Fischer" userId="4ebe96424e0c319a" providerId="LiveId" clId="{AF33E9E9-B584-4849-9FF7-B3799CCB2C9C}" dt="2021-12-21T09:28:16.441" v="337" actId="478"/>
          <ac:graphicFrameMkLst>
            <pc:docMk/>
            <pc:sldMk cId="3875397470" sldId="282"/>
            <ac:graphicFrameMk id="4" creationId="{00000000-0000-0000-0000-000000000000}"/>
          </ac:graphicFrameMkLst>
        </pc:graphicFrameChg>
        <pc:graphicFrameChg chg="add mod modGraphic">
          <ac:chgData name="Yanis Fischer" userId="4ebe96424e0c319a" providerId="LiveId" clId="{AF33E9E9-B584-4849-9FF7-B3799CCB2C9C}" dt="2021-12-21T10:48:58.026" v="847" actId="2062"/>
          <ac:graphicFrameMkLst>
            <pc:docMk/>
            <pc:sldMk cId="3875397470" sldId="282"/>
            <ac:graphicFrameMk id="7" creationId="{9144CC14-8F60-46AB-80C8-B8867D274457}"/>
          </ac:graphicFrameMkLst>
        </pc:graphicFrameChg>
      </pc:sldChg>
      <pc:sldChg chg="addSp delSp modSp add mod ord">
        <pc:chgData name="Yanis Fischer" userId="4ebe96424e0c319a" providerId="LiveId" clId="{AF33E9E9-B584-4849-9FF7-B3799CCB2C9C}" dt="2021-12-21T10:46:36.207" v="815" actId="20577"/>
        <pc:sldMkLst>
          <pc:docMk/>
          <pc:sldMk cId="3692177643" sldId="283"/>
        </pc:sldMkLst>
        <pc:spChg chg="mod">
          <ac:chgData name="Yanis Fischer" userId="4ebe96424e0c319a" providerId="LiveId" clId="{AF33E9E9-B584-4849-9FF7-B3799CCB2C9C}" dt="2021-12-21T09:31:10.889" v="357"/>
          <ac:spMkLst>
            <pc:docMk/>
            <pc:sldMk cId="3692177643" sldId="283"/>
            <ac:spMk id="2" creationId="{00000000-0000-0000-0000-000000000000}"/>
          </ac:spMkLst>
        </pc:spChg>
        <pc:spChg chg="add del mod">
          <ac:chgData name="Yanis Fischer" userId="4ebe96424e0c319a" providerId="LiveId" clId="{AF33E9E9-B584-4849-9FF7-B3799CCB2C9C}" dt="2021-12-21T09:31:26.607" v="360" actId="478"/>
          <ac:spMkLst>
            <pc:docMk/>
            <pc:sldMk cId="3692177643" sldId="283"/>
            <ac:spMk id="5" creationId="{975D492B-B5DB-4E64-A8F2-31C8A071FF52}"/>
          </ac:spMkLst>
        </pc:spChg>
        <pc:graphicFrameChg chg="del">
          <ac:chgData name="Yanis Fischer" userId="4ebe96424e0c319a" providerId="LiveId" clId="{AF33E9E9-B584-4849-9FF7-B3799CCB2C9C}" dt="2021-12-21T09:31:24.289" v="359" actId="478"/>
          <ac:graphicFrameMkLst>
            <pc:docMk/>
            <pc:sldMk cId="3692177643" sldId="283"/>
            <ac:graphicFrameMk id="4" creationId="{00000000-0000-0000-0000-000000000000}"/>
          </ac:graphicFrameMkLst>
        </pc:graphicFrameChg>
        <pc:graphicFrameChg chg="add mod modGraphic">
          <ac:chgData name="Yanis Fischer" userId="4ebe96424e0c319a" providerId="LiveId" clId="{AF33E9E9-B584-4849-9FF7-B3799CCB2C9C}" dt="2021-12-21T10:46:36.207" v="815" actId="20577"/>
          <ac:graphicFrameMkLst>
            <pc:docMk/>
            <pc:sldMk cId="3692177643" sldId="283"/>
            <ac:graphicFrameMk id="7" creationId="{CB894809-B60F-4FC7-9B53-821F097F2CBD}"/>
          </ac:graphicFrameMkLst>
        </pc:graphicFrameChg>
      </pc:sldChg>
      <pc:sldChg chg="addSp delSp modSp add mod ord">
        <pc:chgData name="Yanis Fischer" userId="4ebe96424e0c319a" providerId="LiveId" clId="{AF33E9E9-B584-4849-9FF7-B3799CCB2C9C}" dt="2021-12-21T10:49:09.281" v="850" actId="2062"/>
        <pc:sldMkLst>
          <pc:docMk/>
          <pc:sldMk cId="3351270638" sldId="284"/>
        </pc:sldMkLst>
        <pc:spChg chg="mod">
          <ac:chgData name="Yanis Fischer" userId="4ebe96424e0c319a" providerId="LiveId" clId="{AF33E9E9-B584-4849-9FF7-B3799CCB2C9C}" dt="2021-12-21T09:33:44.903" v="374"/>
          <ac:spMkLst>
            <pc:docMk/>
            <pc:sldMk cId="3351270638" sldId="284"/>
            <ac:spMk id="2" creationId="{00000000-0000-0000-0000-000000000000}"/>
          </ac:spMkLst>
        </pc:spChg>
        <pc:graphicFrameChg chg="add mod modGraphic">
          <ac:chgData name="Yanis Fischer" userId="4ebe96424e0c319a" providerId="LiveId" clId="{AF33E9E9-B584-4849-9FF7-B3799CCB2C9C}" dt="2021-12-21T10:49:09.281" v="850" actId="2062"/>
          <ac:graphicFrameMkLst>
            <pc:docMk/>
            <pc:sldMk cId="3351270638" sldId="284"/>
            <ac:graphicFrameMk id="5" creationId="{D1434EC2-19A3-4853-9CB2-5FB3CA13F5B6}"/>
          </ac:graphicFrameMkLst>
        </pc:graphicFrameChg>
        <pc:graphicFrameChg chg="del">
          <ac:chgData name="Yanis Fischer" userId="4ebe96424e0c319a" providerId="LiveId" clId="{AF33E9E9-B584-4849-9FF7-B3799CCB2C9C}" dt="2021-12-21T09:33:53.879" v="377" actId="478"/>
          <ac:graphicFrameMkLst>
            <pc:docMk/>
            <pc:sldMk cId="3351270638" sldId="284"/>
            <ac:graphicFrameMk id="7" creationId="{CB894809-B60F-4FC7-9B53-821F097F2CBD}"/>
          </ac:graphicFrameMkLst>
        </pc:graphicFrameChg>
      </pc:sldChg>
      <pc:sldChg chg="addSp delSp modSp new mod setBg modClrScheme chgLayout">
        <pc:chgData name="Yanis Fischer" userId="4ebe96424e0c319a" providerId="LiveId" clId="{AF33E9E9-B584-4849-9FF7-B3799CCB2C9C}" dt="2021-12-21T09:43:39.673" v="422" actId="1076"/>
        <pc:sldMkLst>
          <pc:docMk/>
          <pc:sldMk cId="1288379718" sldId="285"/>
        </pc:sldMkLst>
        <pc:spChg chg="add del mod ord">
          <ac:chgData name="Yanis Fischer" userId="4ebe96424e0c319a" providerId="LiveId" clId="{AF33E9E9-B584-4849-9FF7-B3799CCB2C9C}" dt="2021-12-21T09:41:37.095" v="407" actId="700"/>
          <ac:spMkLst>
            <pc:docMk/>
            <pc:sldMk cId="1288379718" sldId="285"/>
            <ac:spMk id="2" creationId="{71E9F759-0953-4C01-B734-4C689A264A96}"/>
          </ac:spMkLst>
        </pc:spChg>
        <pc:spChg chg="add del mod ord">
          <ac:chgData name="Yanis Fischer" userId="4ebe96424e0c319a" providerId="LiveId" clId="{AF33E9E9-B584-4849-9FF7-B3799CCB2C9C}" dt="2021-12-21T09:41:37.095" v="407" actId="700"/>
          <ac:spMkLst>
            <pc:docMk/>
            <pc:sldMk cId="1288379718" sldId="285"/>
            <ac:spMk id="3" creationId="{6EA5EF99-0152-4622-9AFF-DC3F12E93473}"/>
          </ac:spMkLst>
        </pc:spChg>
        <pc:spChg chg="add del mod ord">
          <ac:chgData name="Yanis Fischer" userId="4ebe96424e0c319a" providerId="LiveId" clId="{AF33E9E9-B584-4849-9FF7-B3799CCB2C9C}" dt="2021-12-21T09:41:30.622" v="406" actId="700"/>
          <ac:spMkLst>
            <pc:docMk/>
            <pc:sldMk cId="1288379718" sldId="285"/>
            <ac:spMk id="4" creationId="{040E2CB7-B906-4EDF-A411-8AC3A2830F03}"/>
          </ac:spMkLst>
        </pc:spChg>
        <pc:spChg chg="add del mod ord">
          <ac:chgData name="Yanis Fischer" userId="4ebe96424e0c319a" providerId="LiveId" clId="{AF33E9E9-B584-4849-9FF7-B3799CCB2C9C}" dt="2021-12-21T09:41:30.622" v="406" actId="700"/>
          <ac:spMkLst>
            <pc:docMk/>
            <pc:sldMk cId="1288379718" sldId="285"/>
            <ac:spMk id="5" creationId="{18F2698A-9C7D-4149-BCC3-291EBDD07C59}"/>
          </ac:spMkLst>
        </pc:spChg>
        <pc:spChg chg="add del mod ord">
          <ac:chgData name="Yanis Fischer" userId="4ebe96424e0c319a" providerId="LiveId" clId="{AF33E9E9-B584-4849-9FF7-B3799CCB2C9C}" dt="2021-12-21T09:41:30.622" v="406" actId="700"/>
          <ac:spMkLst>
            <pc:docMk/>
            <pc:sldMk cId="1288379718" sldId="285"/>
            <ac:spMk id="6" creationId="{1CE2EAEF-17D7-4DD5-B3C3-3484E963D2DB}"/>
          </ac:spMkLst>
        </pc:spChg>
        <pc:spChg chg="add del mod ord">
          <ac:chgData name="Yanis Fischer" userId="4ebe96424e0c319a" providerId="LiveId" clId="{AF33E9E9-B584-4849-9FF7-B3799CCB2C9C}" dt="2021-12-21T09:41:30.622" v="406" actId="700"/>
          <ac:spMkLst>
            <pc:docMk/>
            <pc:sldMk cId="1288379718" sldId="285"/>
            <ac:spMk id="7" creationId="{21E9DFDC-3DCA-4790-87BE-8E28F9FE72BB}"/>
          </ac:spMkLst>
        </pc:spChg>
        <pc:spChg chg="add del mod ord">
          <ac:chgData name="Yanis Fischer" userId="4ebe96424e0c319a" providerId="LiveId" clId="{AF33E9E9-B584-4849-9FF7-B3799CCB2C9C}" dt="2021-12-21T09:41:30.622" v="406" actId="700"/>
          <ac:spMkLst>
            <pc:docMk/>
            <pc:sldMk cId="1288379718" sldId="285"/>
            <ac:spMk id="8" creationId="{587AF4B8-6E4E-4E87-A190-0F73F488FBC5}"/>
          </ac:spMkLst>
        </pc:spChg>
        <pc:spChg chg="add mod ord">
          <ac:chgData name="Yanis Fischer" userId="4ebe96424e0c319a" providerId="LiveId" clId="{AF33E9E9-B584-4849-9FF7-B3799CCB2C9C}" dt="2021-12-21T09:42:15.891" v="412" actId="26606"/>
          <ac:spMkLst>
            <pc:docMk/>
            <pc:sldMk cId="1288379718" sldId="285"/>
            <ac:spMk id="9" creationId="{E2309339-0AF4-4EF2-AF21-9BFD3126D361}"/>
          </ac:spMkLst>
        </pc:spChg>
        <pc:spChg chg="add del mod ord">
          <ac:chgData name="Yanis Fischer" userId="4ebe96424e0c319a" providerId="LiveId" clId="{AF33E9E9-B584-4849-9FF7-B3799CCB2C9C}" dt="2021-12-21T09:41:47.198" v="409"/>
          <ac:spMkLst>
            <pc:docMk/>
            <pc:sldMk cId="1288379718" sldId="285"/>
            <ac:spMk id="10" creationId="{9E3E7077-9E37-43A7-A422-0FAD9F0B7228}"/>
          </ac:spMkLst>
        </pc:spChg>
        <pc:spChg chg="add del mod ord">
          <ac:chgData name="Yanis Fischer" userId="4ebe96424e0c319a" providerId="LiveId" clId="{AF33E9E9-B584-4849-9FF7-B3799CCB2C9C}" dt="2021-12-21T09:41:53.911" v="410"/>
          <ac:spMkLst>
            <pc:docMk/>
            <pc:sldMk cId="1288379718" sldId="285"/>
            <ac:spMk id="11" creationId="{7CB5764A-4D29-4E89-8853-C777C4A7C038}"/>
          </ac:spMkLst>
        </pc:spChg>
        <pc:spChg chg="add">
          <ac:chgData name="Yanis Fischer" userId="4ebe96424e0c319a" providerId="LiveId" clId="{AF33E9E9-B584-4849-9FF7-B3799CCB2C9C}" dt="2021-12-21T09:42:15.891" v="412" actId="26606"/>
          <ac:spMkLst>
            <pc:docMk/>
            <pc:sldMk cId="1288379718" sldId="285"/>
            <ac:spMk id="18" creationId="{823AC064-BC96-4F32-8AE1-B2FD38754823}"/>
          </ac:spMkLst>
        </pc:spChg>
        <pc:picChg chg="add mod">
          <ac:chgData name="Yanis Fischer" userId="4ebe96424e0c319a" providerId="LiveId" clId="{AF33E9E9-B584-4849-9FF7-B3799CCB2C9C}" dt="2021-12-21T09:42:15.891" v="412" actId="26606"/>
          <ac:picMkLst>
            <pc:docMk/>
            <pc:sldMk cId="1288379718" sldId="285"/>
            <ac:picMk id="12" creationId="{73CF6B82-496B-49DF-9868-682DEBD89DAF}"/>
          </ac:picMkLst>
        </pc:picChg>
        <pc:picChg chg="add mod">
          <ac:chgData name="Yanis Fischer" userId="4ebe96424e0c319a" providerId="LiveId" clId="{AF33E9E9-B584-4849-9FF7-B3799CCB2C9C}" dt="2021-12-21T09:43:39.673" v="422" actId="1076"/>
          <ac:picMkLst>
            <pc:docMk/>
            <pc:sldMk cId="1288379718" sldId="285"/>
            <ac:picMk id="13" creationId="{1C92DB77-630D-4975-9702-5273D8B7B39D}"/>
          </ac:picMkLst>
        </pc:picChg>
        <pc:cxnChg chg="add">
          <ac:chgData name="Yanis Fischer" userId="4ebe96424e0c319a" providerId="LiveId" clId="{AF33E9E9-B584-4849-9FF7-B3799CCB2C9C}" dt="2021-12-21T09:42:15.891" v="412" actId="26606"/>
          <ac:cxnSpMkLst>
            <pc:docMk/>
            <pc:sldMk cId="1288379718" sldId="285"/>
            <ac:cxnSpMk id="20" creationId="{7E7C77BC-7138-40B1-A15B-20F57A494629}"/>
          </ac:cxnSpMkLst>
        </pc:cxnChg>
        <pc:cxnChg chg="add">
          <ac:chgData name="Yanis Fischer" userId="4ebe96424e0c319a" providerId="LiveId" clId="{AF33E9E9-B584-4849-9FF7-B3799CCB2C9C}" dt="2021-12-21T09:42:15.891" v="412" actId="26606"/>
          <ac:cxnSpMkLst>
            <pc:docMk/>
            <pc:sldMk cId="1288379718" sldId="285"/>
            <ac:cxnSpMk id="22" creationId="{DB146403-F3D6-484B-B2ED-97F9565D0370}"/>
          </ac:cxnSpMkLst>
        </pc:cxnChg>
      </pc:sldChg>
      <pc:sldChg chg="addSp delSp modSp add mod">
        <pc:chgData name="Yanis Fischer" userId="4ebe96424e0c319a" providerId="LiveId" clId="{AF33E9E9-B584-4849-9FF7-B3799CCB2C9C}" dt="2021-12-21T09:49:34.064" v="487" actId="1076"/>
        <pc:sldMkLst>
          <pc:docMk/>
          <pc:sldMk cId="2686664144" sldId="286"/>
        </pc:sldMkLst>
        <pc:spChg chg="mod">
          <ac:chgData name="Yanis Fischer" userId="4ebe96424e0c319a" providerId="LiveId" clId="{AF33E9E9-B584-4849-9FF7-B3799CCB2C9C}" dt="2021-12-21T09:47:53.086" v="463" actId="108"/>
          <ac:spMkLst>
            <pc:docMk/>
            <pc:sldMk cId="2686664144" sldId="286"/>
            <ac:spMk id="2" creationId="{00000000-0000-0000-0000-000000000000}"/>
          </ac:spMkLst>
        </pc:spChg>
        <pc:picChg chg="del">
          <ac:chgData name="Yanis Fischer" userId="4ebe96424e0c319a" providerId="LiveId" clId="{AF33E9E9-B584-4849-9FF7-B3799CCB2C9C}" dt="2021-12-21T09:48:01.441" v="466" actId="478"/>
          <ac:picMkLst>
            <pc:docMk/>
            <pc:sldMk cId="2686664144" sldId="286"/>
            <ac:picMk id="5" creationId="{5032A427-39B8-4BD0-9A40-ADC4D604AC5F}"/>
          </ac:picMkLst>
        </pc:picChg>
        <pc:picChg chg="add del mod">
          <ac:chgData name="Yanis Fischer" userId="4ebe96424e0c319a" providerId="LiveId" clId="{AF33E9E9-B584-4849-9FF7-B3799CCB2C9C}" dt="2021-12-21T09:48:00.457" v="465"/>
          <ac:picMkLst>
            <pc:docMk/>
            <pc:sldMk cId="2686664144" sldId="286"/>
            <ac:picMk id="8" creationId="{1731700C-5C21-4A75-82C3-BA8478612434}"/>
          </ac:picMkLst>
        </pc:picChg>
        <pc:picChg chg="del">
          <ac:chgData name="Yanis Fischer" userId="4ebe96424e0c319a" providerId="LiveId" clId="{AF33E9E9-B584-4849-9FF7-B3799CCB2C9C}" dt="2021-12-21T09:48:02.202" v="467" actId="478"/>
          <ac:picMkLst>
            <pc:docMk/>
            <pc:sldMk cId="2686664144" sldId="286"/>
            <ac:picMk id="9" creationId="{E4AD0AA0-36E7-4AEA-91E2-1AB0B46D376C}"/>
          </ac:picMkLst>
        </pc:picChg>
        <pc:picChg chg="add mod">
          <ac:chgData name="Yanis Fischer" userId="4ebe96424e0c319a" providerId="LiveId" clId="{AF33E9E9-B584-4849-9FF7-B3799CCB2C9C}" dt="2021-12-21T09:49:31.222" v="486" actId="1076"/>
          <ac:picMkLst>
            <pc:docMk/>
            <pc:sldMk cId="2686664144" sldId="286"/>
            <ac:picMk id="10" creationId="{309425A7-4DCE-4A3E-9164-59F2D2DE1E76}"/>
          </ac:picMkLst>
        </pc:picChg>
        <pc:picChg chg="add mod">
          <ac:chgData name="Yanis Fischer" userId="4ebe96424e0c319a" providerId="LiveId" clId="{AF33E9E9-B584-4849-9FF7-B3799CCB2C9C}" dt="2021-12-21T09:49:34.064" v="487" actId="1076"/>
          <ac:picMkLst>
            <pc:docMk/>
            <pc:sldMk cId="2686664144" sldId="286"/>
            <ac:picMk id="11" creationId="{9E173CB3-23FD-47D4-92C5-431BB33855A5}"/>
          </ac:picMkLst>
        </pc:picChg>
      </pc:sldChg>
      <pc:sldChg chg="modSp add mod">
        <pc:chgData name="Yanis Fischer" userId="4ebe96424e0c319a" providerId="LiveId" clId="{AF33E9E9-B584-4849-9FF7-B3799CCB2C9C}" dt="2021-12-21T10:48:32.062" v="843" actId="2062"/>
        <pc:sldMkLst>
          <pc:docMk/>
          <pc:sldMk cId="1973371827" sldId="287"/>
        </pc:sldMkLst>
        <pc:spChg chg="mod">
          <ac:chgData name="Yanis Fischer" userId="4ebe96424e0c319a" providerId="LiveId" clId="{AF33E9E9-B584-4849-9FF7-B3799CCB2C9C}" dt="2021-12-21T10:40:52.821" v="721" actId="20577"/>
          <ac:spMkLst>
            <pc:docMk/>
            <pc:sldMk cId="1973371827" sldId="287"/>
            <ac:spMk id="2" creationId="{00000000-0000-0000-0000-000000000000}"/>
          </ac:spMkLst>
        </pc:spChg>
        <pc:spChg chg="mod">
          <ac:chgData name="Yanis Fischer" userId="4ebe96424e0c319a" providerId="LiveId" clId="{AF33E9E9-B584-4849-9FF7-B3799CCB2C9C}" dt="2021-12-21T10:29:12.724" v="591" actId="1076"/>
          <ac:spMkLst>
            <pc:docMk/>
            <pc:sldMk cId="1973371827" sldId="287"/>
            <ac:spMk id="17" creationId="{1B10691C-A6EF-4261-948E-148CC07ECE61}"/>
          </ac:spMkLst>
        </pc:spChg>
        <pc:grpChg chg="mod">
          <ac:chgData name="Yanis Fischer" userId="4ebe96424e0c319a" providerId="LiveId" clId="{AF33E9E9-B584-4849-9FF7-B3799CCB2C9C}" dt="2021-12-21T10:29:06.049" v="590" actId="1076"/>
          <ac:grpSpMkLst>
            <pc:docMk/>
            <pc:sldMk cId="1973371827" sldId="287"/>
            <ac:grpSpMk id="14" creationId="{D15E6561-E9DE-403A-9D59-33A17B07B9C5}"/>
          </ac:grpSpMkLst>
        </pc:grpChg>
        <pc:graphicFrameChg chg="mod modGraphic">
          <ac:chgData name="Yanis Fischer" userId="4ebe96424e0c319a" providerId="LiveId" clId="{AF33E9E9-B584-4849-9FF7-B3799CCB2C9C}" dt="2021-12-21T10:48:32.062" v="843" actId="2062"/>
          <ac:graphicFrameMkLst>
            <pc:docMk/>
            <pc:sldMk cId="1973371827" sldId="287"/>
            <ac:graphicFrameMk id="4" creationId="{00000000-0000-0000-0000-00000000000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E05274-A00F-472F-BB23-E7B40507F907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D682CC7-C881-4545-B81D-0AA209E6F001}">
      <dgm:prSet/>
      <dgm:spPr/>
      <dgm:t>
        <a:bodyPr/>
        <a:lstStyle/>
        <a:p>
          <a:r>
            <a:rPr lang="de-CH" dirty="0"/>
            <a:t>	Desktopanwendungen</a:t>
          </a:r>
          <a:endParaRPr lang="en-US" dirty="0"/>
        </a:p>
      </dgm:t>
    </dgm:pt>
    <dgm:pt modelId="{A046CA19-31B7-48CE-8F22-CD08F604C19C}" type="parTrans" cxnId="{24D94FCF-18E9-44F3-BC09-70ED8BB74159}">
      <dgm:prSet/>
      <dgm:spPr/>
      <dgm:t>
        <a:bodyPr/>
        <a:lstStyle/>
        <a:p>
          <a:endParaRPr lang="en-US"/>
        </a:p>
      </dgm:t>
    </dgm:pt>
    <dgm:pt modelId="{74EC1E34-DD20-42EF-B120-F35F704C79D3}" type="sibTrans" cxnId="{24D94FCF-18E9-44F3-BC09-70ED8BB74159}">
      <dgm:prSet/>
      <dgm:spPr/>
      <dgm:t>
        <a:bodyPr/>
        <a:lstStyle/>
        <a:p>
          <a:endParaRPr lang="en-US"/>
        </a:p>
      </dgm:t>
    </dgm:pt>
    <dgm:pt modelId="{1DFD5D4B-9F75-4FC7-91EF-5A82E912F424}">
      <dgm:prSet/>
      <dgm:spPr/>
      <dgm:t>
        <a:bodyPr/>
        <a:lstStyle/>
        <a:p>
          <a:r>
            <a:rPr lang="de-CH" dirty="0"/>
            <a:t>	Webanwendungen</a:t>
          </a:r>
          <a:endParaRPr lang="en-US" dirty="0"/>
        </a:p>
      </dgm:t>
    </dgm:pt>
    <dgm:pt modelId="{75597F93-AC9C-4A3A-B0B8-ECCAF5C86675}" type="parTrans" cxnId="{890B6ED6-93FD-468B-9D31-28F504963B46}">
      <dgm:prSet/>
      <dgm:spPr/>
      <dgm:t>
        <a:bodyPr/>
        <a:lstStyle/>
        <a:p>
          <a:endParaRPr lang="en-US"/>
        </a:p>
      </dgm:t>
    </dgm:pt>
    <dgm:pt modelId="{88B54C66-8291-4103-830A-AA7FAE09EF51}" type="sibTrans" cxnId="{890B6ED6-93FD-468B-9D31-28F504963B46}">
      <dgm:prSet/>
      <dgm:spPr/>
      <dgm:t>
        <a:bodyPr/>
        <a:lstStyle/>
        <a:p>
          <a:endParaRPr lang="en-US"/>
        </a:p>
      </dgm:t>
    </dgm:pt>
    <dgm:pt modelId="{166EC7FE-6ADA-4CA0-8600-CAD069353F55}">
      <dgm:prSet/>
      <dgm:spPr/>
      <dgm:t>
        <a:bodyPr/>
        <a:lstStyle/>
        <a:p>
          <a:r>
            <a:rPr lang="de-CH" dirty="0"/>
            <a:t>	Datenbankanwendungen</a:t>
          </a:r>
          <a:endParaRPr lang="en-US" dirty="0"/>
        </a:p>
      </dgm:t>
    </dgm:pt>
    <dgm:pt modelId="{225D63B2-BD0B-4FF0-9015-AC9EA4526069}" type="parTrans" cxnId="{232B5C4B-7977-4453-A895-E139E451AECC}">
      <dgm:prSet/>
      <dgm:spPr/>
      <dgm:t>
        <a:bodyPr/>
        <a:lstStyle/>
        <a:p>
          <a:endParaRPr lang="en-US"/>
        </a:p>
      </dgm:t>
    </dgm:pt>
    <dgm:pt modelId="{6EB7592B-340F-4FC3-9CC3-25C68DAA0023}" type="sibTrans" cxnId="{232B5C4B-7977-4453-A895-E139E451AECC}">
      <dgm:prSet/>
      <dgm:spPr/>
      <dgm:t>
        <a:bodyPr/>
        <a:lstStyle/>
        <a:p>
          <a:endParaRPr lang="en-US"/>
        </a:p>
      </dgm:t>
    </dgm:pt>
    <dgm:pt modelId="{29ACD7E6-F70E-42AE-9A52-42CA114613BB}">
      <dgm:prSet/>
      <dgm:spPr/>
      <dgm:t>
        <a:bodyPr/>
        <a:lstStyle/>
        <a:p>
          <a:r>
            <a:rPr lang="de-CH" dirty="0"/>
            <a:t>	Mobileanwendungen</a:t>
          </a:r>
          <a:endParaRPr lang="en-US" dirty="0"/>
        </a:p>
      </dgm:t>
    </dgm:pt>
    <dgm:pt modelId="{B2C05C0C-A75A-4FC1-B5D7-558717673CCB}" type="parTrans" cxnId="{ED8C3800-D2E9-4E5A-BE62-1595CB4EACC9}">
      <dgm:prSet/>
      <dgm:spPr/>
      <dgm:t>
        <a:bodyPr/>
        <a:lstStyle/>
        <a:p>
          <a:endParaRPr lang="en-US"/>
        </a:p>
      </dgm:t>
    </dgm:pt>
    <dgm:pt modelId="{8CE8ED06-7EBD-4A74-A4AE-B0C744380A91}" type="sibTrans" cxnId="{ED8C3800-D2E9-4E5A-BE62-1595CB4EACC9}">
      <dgm:prSet/>
      <dgm:spPr/>
      <dgm:t>
        <a:bodyPr/>
        <a:lstStyle/>
        <a:p>
          <a:endParaRPr lang="en-US"/>
        </a:p>
      </dgm:t>
    </dgm:pt>
    <dgm:pt modelId="{E0800933-C93A-4213-90C7-58465DBF1343}">
      <dgm:prSet/>
      <dgm:spPr/>
      <dgm:t>
        <a:bodyPr/>
        <a:lstStyle/>
        <a:p>
          <a:r>
            <a:rPr lang="de-CH" dirty="0"/>
            <a:t>	Mobilespiele</a:t>
          </a:r>
          <a:endParaRPr lang="en-US" dirty="0"/>
        </a:p>
      </dgm:t>
    </dgm:pt>
    <dgm:pt modelId="{150F9EE2-DBA2-4190-B053-8F85B3530D90}" type="parTrans" cxnId="{A17960A7-8D47-4B47-988D-A1F2EFE6614F}">
      <dgm:prSet/>
      <dgm:spPr/>
      <dgm:t>
        <a:bodyPr/>
        <a:lstStyle/>
        <a:p>
          <a:endParaRPr lang="en-US"/>
        </a:p>
      </dgm:t>
    </dgm:pt>
    <dgm:pt modelId="{3E40B073-BFE4-4A14-9E04-6CD1873F411A}" type="sibTrans" cxnId="{A17960A7-8D47-4B47-988D-A1F2EFE6614F}">
      <dgm:prSet/>
      <dgm:spPr/>
      <dgm:t>
        <a:bodyPr/>
        <a:lstStyle/>
        <a:p>
          <a:endParaRPr lang="en-US"/>
        </a:p>
      </dgm:t>
    </dgm:pt>
    <dgm:pt modelId="{61D1BC0B-AEA0-4B0E-A053-331FE143009A}">
      <dgm:prSet/>
      <dgm:spPr/>
      <dgm:t>
        <a:bodyPr/>
        <a:lstStyle/>
        <a:p>
          <a:r>
            <a:rPr lang="de-CH" dirty="0"/>
            <a:t>	Virtual Reality</a:t>
          </a:r>
          <a:endParaRPr lang="en-US" dirty="0"/>
        </a:p>
      </dgm:t>
    </dgm:pt>
    <dgm:pt modelId="{17EDC681-B85A-48BC-B8AB-B653D4693C7D}" type="parTrans" cxnId="{9DA3376A-8615-4E4A-AE97-7EAD0E4F24E7}">
      <dgm:prSet/>
      <dgm:spPr/>
      <dgm:t>
        <a:bodyPr/>
        <a:lstStyle/>
        <a:p>
          <a:endParaRPr lang="en-US"/>
        </a:p>
      </dgm:t>
    </dgm:pt>
    <dgm:pt modelId="{134DFA1D-10EB-49D7-873F-746C605CDC75}" type="sibTrans" cxnId="{9DA3376A-8615-4E4A-AE97-7EAD0E4F24E7}">
      <dgm:prSet/>
      <dgm:spPr/>
      <dgm:t>
        <a:bodyPr/>
        <a:lstStyle/>
        <a:p>
          <a:endParaRPr lang="en-US"/>
        </a:p>
      </dgm:t>
    </dgm:pt>
    <dgm:pt modelId="{EBFEA7D8-DC44-4D92-80CE-016973699D89}">
      <dgm:prSet/>
      <dgm:spPr/>
      <dgm:t>
        <a:bodyPr/>
        <a:lstStyle/>
        <a:p>
          <a:r>
            <a:rPr lang="de-CH" dirty="0"/>
            <a:t>	 </a:t>
          </a:r>
          <a:endParaRPr lang="en-US" dirty="0"/>
        </a:p>
      </dgm:t>
    </dgm:pt>
    <dgm:pt modelId="{F9E0D3D8-4C81-4457-A1B5-D9F98A2FC037}" type="sibTrans" cxnId="{7870927B-8BC8-41A7-A5F7-EEF399D321C5}">
      <dgm:prSet/>
      <dgm:spPr/>
      <dgm:t>
        <a:bodyPr/>
        <a:lstStyle/>
        <a:p>
          <a:endParaRPr lang="en-US"/>
        </a:p>
      </dgm:t>
    </dgm:pt>
    <dgm:pt modelId="{0B47CBBC-F1EA-4B0C-A9F2-940D95E2FEBC}" type="parTrans" cxnId="{7870927B-8BC8-41A7-A5F7-EEF399D321C5}">
      <dgm:prSet/>
      <dgm:spPr/>
      <dgm:t>
        <a:bodyPr/>
        <a:lstStyle/>
        <a:p>
          <a:endParaRPr lang="en-US"/>
        </a:p>
      </dgm:t>
    </dgm:pt>
    <dgm:pt modelId="{D0A10681-FDC0-43DD-9D60-79D66C3D540B}" type="pres">
      <dgm:prSet presAssocID="{8EE05274-A00F-472F-BB23-E7B40507F907}" presName="vert0" presStyleCnt="0">
        <dgm:presLayoutVars>
          <dgm:dir/>
          <dgm:animOne val="branch"/>
          <dgm:animLvl val="lvl"/>
        </dgm:presLayoutVars>
      </dgm:prSet>
      <dgm:spPr/>
    </dgm:pt>
    <dgm:pt modelId="{AE67180F-E36E-4E42-AF34-B43E6982341F}" type="pres">
      <dgm:prSet presAssocID="{2D682CC7-C881-4545-B81D-0AA209E6F001}" presName="thickLine" presStyleLbl="alignNode1" presStyleIdx="0" presStyleCnt="7"/>
      <dgm:spPr/>
    </dgm:pt>
    <dgm:pt modelId="{9B66B381-4B12-4B6B-A70E-A0AD31680439}" type="pres">
      <dgm:prSet presAssocID="{2D682CC7-C881-4545-B81D-0AA209E6F001}" presName="horz1" presStyleCnt="0"/>
      <dgm:spPr/>
    </dgm:pt>
    <dgm:pt modelId="{095ACE79-B815-4065-A048-7D7BC8860439}" type="pres">
      <dgm:prSet presAssocID="{2D682CC7-C881-4545-B81D-0AA209E6F001}" presName="tx1" presStyleLbl="revTx" presStyleIdx="0" presStyleCnt="7"/>
      <dgm:spPr/>
    </dgm:pt>
    <dgm:pt modelId="{8F3E9506-E77A-4E99-95A2-0E517ECB99AA}" type="pres">
      <dgm:prSet presAssocID="{2D682CC7-C881-4545-B81D-0AA209E6F001}" presName="vert1" presStyleCnt="0"/>
      <dgm:spPr/>
    </dgm:pt>
    <dgm:pt modelId="{3CB82234-C720-4B7C-9992-D9EEDBA766BF}" type="pres">
      <dgm:prSet presAssocID="{1DFD5D4B-9F75-4FC7-91EF-5A82E912F424}" presName="thickLine" presStyleLbl="alignNode1" presStyleIdx="1" presStyleCnt="7"/>
      <dgm:spPr/>
    </dgm:pt>
    <dgm:pt modelId="{FF9E7C16-E15D-459D-9AD8-26FD6D47582E}" type="pres">
      <dgm:prSet presAssocID="{1DFD5D4B-9F75-4FC7-91EF-5A82E912F424}" presName="horz1" presStyleCnt="0"/>
      <dgm:spPr/>
    </dgm:pt>
    <dgm:pt modelId="{7158A8DE-4FE0-44DF-86D4-D01ABF2D88F5}" type="pres">
      <dgm:prSet presAssocID="{1DFD5D4B-9F75-4FC7-91EF-5A82E912F424}" presName="tx1" presStyleLbl="revTx" presStyleIdx="1" presStyleCnt="7"/>
      <dgm:spPr/>
    </dgm:pt>
    <dgm:pt modelId="{9EAF8785-79E4-42E5-9698-AB24EB65E7DB}" type="pres">
      <dgm:prSet presAssocID="{1DFD5D4B-9F75-4FC7-91EF-5A82E912F424}" presName="vert1" presStyleCnt="0"/>
      <dgm:spPr/>
    </dgm:pt>
    <dgm:pt modelId="{4FF33791-0B68-4876-8482-3326E4762557}" type="pres">
      <dgm:prSet presAssocID="{166EC7FE-6ADA-4CA0-8600-CAD069353F55}" presName="thickLine" presStyleLbl="alignNode1" presStyleIdx="2" presStyleCnt="7"/>
      <dgm:spPr/>
    </dgm:pt>
    <dgm:pt modelId="{6861428B-8A21-419B-9239-FD548BB77A06}" type="pres">
      <dgm:prSet presAssocID="{166EC7FE-6ADA-4CA0-8600-CAD069353F55}" presName="horz1" presStyleCnt="0"/>
      <dgm:spPr/>
    </dgm:pt>
    <dgm:pt modelId="{C51EDA9D-4289-471F-AC2A-0E4F54827499}" type="pres">
      <dgm:prSet presAssocID="{166EC7FE-6ADA-4CA0-8600-CAD069353F55}" presName="tx1" presStyleLbl="revTx" presStyleIdx="2" presStyleCnt="7"/>
      <dgm:spPr/>
    </dgm:pt>
    <dgm:pt modelId="{ACF9DF59-6E95-4CD6-B5F7-5CE8CD47447B}" type="pres">
      <dgm:prSet presAssocID="{166EC7FE-6ADA-4CA0-8600-CAD069353F55}" presName="vert1" presStyleCnt="0"/>
      <dgm:spPr/>
    </dgm:pt>
    <dgm:pt modelId="{9B570E26-23A7-464E-B906-D31F4C0421DF}" type="pres">
      <dgm:prSet presAssocID="{29ACD7E6-F70E-42AE-9A52-42CA114613BB}" presName="thickLine" presStyleLbl="alignNode1" presStyleIdx="3" presStyleCnt="7"/>
      <dgm:spPr/>
    </dgm:pt>
    <dgm:pt modelId="{840153A8-8820-478A-8CF6-D2608058EF71}" type="pres">
      <dgm:prSet presAssocID="{29ACD7E6-F70E-42AE-9A52-42CA114613BB}" presName="horz1" presStyleCnt="0"/>
      <dgm:spPr/>
    </dgm:pt>
    <dgm:pt modelId="{96ADC411-51BF-4742-9A7B-1F83D4AB9921}" type="pres">
      <dgm:prSet presAssocID="{29ACD7E6-F70E-42AE-9A52-42CA114613BB}" presName="tx1" presStyleLbl="revTx" presStyleIdx="3" presStyleCnt="7"/>
      <dgm:spPr/>
    </dgm:pt>
    <dgm:pt modelId="{171310AD-8E23-4DFC-A0B1-320B688D291F}" type="pres">
      <dgm:prSet presAssocID="{29ACD7E6-F70E-42AE-9A52-42CA114613BB}" presName="vert1" presStyleCnt="0"/>
      <dgm:spPr/>
    </dgm:pt>
    <dgm:pt modelId="{EDA7C7BA-C420-4F68-8BB4-584F344A1614}" type="pres">
      <dgm:prSet presAssocID="{E0800933-C93A-4213-90C7-58465DBF1343}" presName="thickLine" presStyleLbl="alignNode1" presStyleIdx="4" presStyleCnt="7"/>
      <dgm:spPr/>
    </dgm:pt>
    <dgm:pt modelId="{41E77166-8A11-4A73-9410-88DC4C5D1871}" type="pres">
      <dgm:prSet presAssocID="{E0800933-C93A-4213-90C7-58465DBF1343}" presName="horz1" presStyleCnt="0"/>
      <dgm:spPr/>
    </dgm:pt>
    <dgm:pt modelId="{04169078-7489-4D02-A533-29D5A11FB90E}" type="pres">
      <dgm:prSet presAssocID="{E0800933-C93A-4213-90C7-58465DBF1343}" presName="tx1" presStyleLbl="revTx" presStyleIdx="4" presStyleCnt="7"/>
      <dgm:spPr/>
    </dgm:pt>
    <dgm:pt modelId="{00D02657-4700-403D-8930-58296C374268}" type="pres">
      <dgm:prSet presAssocID="{E0800933-C93A-4213-90C7-58465DBF1343}" presName="vert1" presStyleCnt="0"/>
      <dgm:spPr/>
    </dgm:pt>
    <dgm:pt modelId="{EDF8815D-37C2-4D63-97FC-4FD25D4D4CD0}" type="pres">
      <dgm:prSet presAssocID="{61D1BC0B-AEA0-4B0E-A053-331FE143009A}" presName="thickLine" presStyleLbl="alignNode1" presStyleIdx="5" presStyleCnt="7"/>
      <dgm:spPr/>
    </dgm:pt>
    <dgm:pt modelId="{FCC7CB0F-D0D8-4CAB-A3C3-50DE516F5F38}" type="pres">
      <dgm:prSet presAssocID="{61D1BC0B-AEA0-4B0E-A053-331FE143009A}" presName="horz1" presStyleCnt="0"/>
      <dgm:spPr/>
    </dgm:pt>
    <dgm:pt modelId="{9F4765CF-A1C7-4A74-B4D9-0E6DFF4304BC}" type="pres">
      <dgm:prSet presAssocID="{61D1BC0B-AEA0-4B0E-A053-331FE143009A}" presName="tx1" presStyleLbl="revTx" presStyleIdx="5" presStyleCnt="7"/>
      <dgm:spPr/>
    </dgm:pt>
    <dgm:pt modelId="{1B0F27E5-5A63-4409-AA8E-20F3F7241989}" type="pres">
      <dgm:prSet presAssocID="{61D1BC0B-AEA0-4B0E-A053-331FE143009A}" presName="vert1" presStyleCnt="0"/>
      <dgm:spPr/>
    </dgm:pt>
    <dgm:pt modelId="{E5058078-722E-4B7F-8483-965EC07B47CA}" type="pres">
      <dgm:prSet presAssocID="{EBFEA7D8-DC44-4D92-80CE-016973699D89}" presName="thickLine" presStyleLbl="alignNode1" presStyleIdx="6" presStyleCnt="7"/>
      <dgm:spPr/>
    </dgm:pt>
    <dgm:pt modelId="{940B406E-F752-4D50-8704-F63ACB917784}" type="pres">
      <dgm:prSet presAssocID="{EBFEA7D8-DC44-4D92-80CE-016973699D89}" presName="horz1" presStyleCnt="0"/>
      <dgm:spPr/>
    </dgm:pt>
    <dgm:pt modelId="{BC3DD206-E36D-40D4-96A9-035A1DB1157D}" type="pres">
      <dgm:prSet presAssocID="{EBFEA7D8-DC44-4D92-80CE-016973699D89}" presName="tx1" presStyleLbl="revTx" presStyleIdx="6" presStyleCnt="7"/>
      <dgm:spPr/>
    </dgm:pt>
    <dgm:pt modelId="{41746B64-D949-4EC0-9E10-2A3604C99039}" type="pres">
      <dgm:prSet presAssocID="{EBFEA7D8-DC44-4D92-80CE-016973699D89}" presName="vert1" presStyleCnt="0"/>
      <dgm:spPr/>
    </dgm:pt>
  </dgm:ptLst>
  <dgm:cxnLst>
    <dgm:cxn modelId="{ED8C3800-D2E9-4E5A-BE62-1595CB4EACC9}" srcId="{8EE05274-A00F-472F-BB23-E7B40507F907}" destId="{29ACD7E6-F70E-42AE-9A52-42CA114613BB}" srcOrd="3" destOrd="0" parTransId="{B2C05C0C-A75A-4FC1-B5D7-558717673CCB}" sibTransId="{8CE8ED06-7EBD-4A74-A4AE-B0C744380A91}"/>
    <dgm:cxn modelId="{9DA3376A-8615-4E4A-AE97-7EAD0E4F24E7}" srcId="{8EE05274-A00F-472F-BB23-E7B40507F907}" destId="{61D1BC0B-AEA0-4B0E-A053-331FE143009A}" srcOrd="5" destOrd="0" parTransId="{17EDC681-B85A-48BC-B8AB-B653D4693C7D}" sibTransId="{134DFA1D-10EB-49D7-873F-746C605CDC75}"/>
    <dgm:cxn modelId="{232B5C4B-7977-4453-A895-E139E451AECC}" srcId="{8EE05274-A00F-472F-BB23-E7B40507F907}" destId="{166EC7FE-6ADA-4CA0-8600-CAD069353F55}" srcOrd="2" destOrd="0" parTransId="{225D63B2-BD0B-4FF0-9015-AC9EA4526069}" sibTransId="{6EB7592B-340F-4FC3-9CC3-25C68DAA0023}"/>
    <dgm:cxn modelId="{AA05DB4B-0E8E-43F5-9DCE-D43547817D3E}" type="presOf" srcId="{2D682CC7-C881-4545-B81D-0AA209E6F001}" destId="{095ACE79-B815-4065-A048-7D7BC8860439}" srcOrd="0" destOrd="0" presId="urn:microsoft.com/office/officeart/2008/layout/LinedList"/>
    <dgm:cxn modelId="{C55A7F4E-5177-4855-9C1F-B2433CE7EA04}" type="presOf" srcId="{E0800933-C93A-4213-90C7-58465DBF1343}" destId="{04169078-7489-4D02-A533-29D5A11FB90E}" srcOrd="0" destOrd="0" presId="urn:microsoft.com/office/officeart/2008/layout/LinedList"/>
    <dgm:cxn modelId="{790FC058-6D71-43A4-8826-FCECBB76EFB5}" type="presOf" srcId="{EBFEA7D8-DC44-4D92-80CE-016973699D89}" destId="{BC3DD206-E36D-40D4-96A9-035A1DB1157D}" srcOrd="0" destOrd="0" presId="urn:microsoft.com/office/officeart/2008/layout/LinedList"/>
    <dgm:cxn modelId="{7870927B-8BC8-41A7-A5F7-EEF399D321C5}" srcId="{8EE05274-A00F-472F-BB23-E7B40507F907}" destId="{EBFEA7D8-DC44-4D92-80CE-016973699D89}" srcOrd="6" destOrd="0" parTransId="{0B47CBBC-F1EA-4B0C-A9F2-940D95E2FEBC}" sibTransId="{F9E0D3D8-4C81-4457-A1B5-D9F98A2FC037}"/>
    <dgm:cxn modelId="{DD57B385-F808-4135-8A03-D075A410DC07}" type="presOf" srcId="{166EC7FE-6ADA-4CA0-8600-CAD069353F55}" destId="{C51EDA9D-4289-471F-AC2A-0E4F54827499}" srcOrd="0" destOrd="0" presId="urn:microsoft.com/office/officeart/2008/layout/LinedList"/>
    <dgm:cxn modelId="{A17960A7-8D47-4B47-988D-A1F2EFE6614F}" srcId="{8EE05274-A00F-472F-BB23-E7B40507F907}" destId="{E0800933-C93A-4213-90C7-58465DBF1343}" srcOrd="4" destOrd="0" parTransId="{150F9EE2-DBA2-4190-B053-8F85B3530D90}" sibTransId="{3E40B073-BFE4-4A14-9E04-6CD1873F411A}"/>
    <dgm:cxn modelId="{DA7639BC-8885-490E-A790-4B46710B2FD4}" type="presOf" srcId="{29ACD7E6-F70E-42AE-9A52-42CA114613BB}" destId="{96ADC411-51BF-4742-9A7B-1F83D4AB9921}" srcOrd="0" destOrd="0" presId="urn:microsoft.com/office/officeart/2008/layout/LinedList"/>
    <dgm:cxn modelId="{8383A1CB-5616-4863-BCE4-B7A017153E3C}" type="presOf" srcId="{61D1BC0B-AEA0-4B0E-A053-331FE143009A}" destId="{9F4765CF-A1C7-4A74-B4D9-0E6DFF4304BC}" srcOrd="0" destOrd="0" presId="urn:microsoft.com/office/officeart/2008/layout/LinedList"/>
    <dgm:cxn modelId="{24D94FCF-18E9-44F3-BC09-70ED8BB74159}" srcId="{8EE05274-A00F-472F-BB23-E7B40507F907}" destId="{2D682CC7-C881-4545-B81D-0AA209E6F001}" srcOrd="0" destOrd="0" parTransId="{A046CA19-31B7-48CE-8F22-CD08F604C19C}" sibTransId="{74EC1E34-DD20-42EF-B120-F35F704C79D3}"/>
    <dgm:cxn modelId="{390944D5-F0BA-4ED3-BC6F-8F101B8D224C}" type="presOf" srcId="{8EE05274-A00F-472F-BB23-E7B40507F907}" destId="{D0A10681-FDC0-43DD-9D60-79D66C3D540B}" srcOrd="0" destOrd="0" presId="urn:microsoft.com/office/officeart/2008/layout/LinedList"/>
    <dgm:cxn modelId="{890B6ED6-93FD-468B-9D31-28F504963B46}" srcId="{8EE05274-A00F-472F-BB23-E7B40507F907}" destId="{1DFD5D4B-9F75-4FC7-91EF-5A82E912F424}" srcOrd="1" destOrd="0" parTransId="{75597F93-AC9C-4A3A-B0B8-ECCAF5C86675}" sibTransId="{88B54C66-8291-4103-830A-AA7FAE09EF51}"/>
    <dgm:cxn modelId="{1E3F48DC-F5DA-4F23-AEC4-7430BABDB9A5}" type="presOf" srcId="{1DFD5D4B-9F75-4FC7-91EF-5A82E912F424}" destId="{7158A8DE-4FE0-44DF-86D4-D01ABF2D88F5}" srcOrd="0" destOrd="0" presId="urn:microsoft.com/office/officeart/2008/layout/LinedList"/>
    <dgm:cxn modelId="{55DEE0D7-9B7F-45CE-911B-327551AB7CD1}" type="presParOf" srcId="{D0A10681-FDC0-43DD-9D60-79D66C3D540B}" destId="{AE67180F-E36E-4E42-AF34-B43E6982341F}" srcOrd="0" destOrd="0" presId="urn:microsoft.com/office/officeart/2008/layout/LinedList"/>
    <dgm:cxn modelId="{D13F3A07-2A87-469F-9072-D373714F7836}" type="presParOf" srcId="{D0A10681-FDC0-43DD-9D60-79D66C3D540B}" destId="{9B66B381-4B12-4B6B-A70E-A0AD31680439}" srcOrd="1" destOrd="0" presId="urn:microsoft.com/office/officeart/2008/layout/LinedList"/>
    <dgm:cxn modelId="{85677E37-4D77-4D5F-9217-0C79B337F387}" type="presParOf" srcId="{9B66B381-4B12-4B6B-A70E-A0AD31680439}" destId="{095ACE79-B815-4065-A048-7D7BC8860439}" srcOrd="0" destOrd="0" presId="urn:microsoft.com/office/officeart/2008/layout/LinedList"/>
    <dgm:cxn modelId="{1A61E8E5-8D02-4A16-B1E0-782006C1D668}" type="presParOf" srcId="{9B66B381-4B12-4B6B-A70E-A0AD31680439}" destId="{8F3E9506-E77A-4E99-95A2-0E517ECB99AA}" srcOrd="1" destOrd="0" presId="urn:microsoft.com/office/officeart/2008/layout/LinedList"/>
    <dgm:cxn modelId="{B25C9E6F-D676-4CB8-86B9-A7792FBFFC0C}" type="presParOf" srcId="{D0A10681-FDC0-43DD-9D60-79D66C3D540B}" destId="{3CB82234-C720-4B7C-9992-D9EEDBA766BF}" srcOrd="2" destOrd="0" presId="urn:microsoft.com/office/officeart/2008/layout/LinedList"/>
    <dgm:cxn modelId="{8270B36A-9C49-4C6A-8798-016DC308E931}" type="presParOf" srcId="{D0A10681-FDC0-43DD-9D60-79D66C3D540B}" destId="{FF9E7C16-E15D-459D-9AD8-26FD6D47582E}" srcOrd="3" destOrd="0" presId="urn:microsoft.com/office/officeart/2008/layout/LinedList"/>
    <dgm:cxn modelId="{82D01D05-A4E1-48AA-9F1D-EC1F0076B2D0}" type="presParOf" srcId="{FF9E7C16-E15D-459D-9AD8-26FD6D47582E}" destId="{7158A8DE-4FE0-44DF-86D4-D01ABF2D88F5}" srcOrd="0" destOrd="0" presId="urn:microsoft.com/office/officeart/2008/layout/LinedList"/>
    <dgm:cxn modelId="{0AF4067D-94CD-4B5F-AB54-DE35A900BC95}" type="presParOf" srcId="{FF9E7C16-E15D-459D-9AD8-26FD6D47582E}" destId="{9EAF8785-79E4-42E5-9698-AB24EB65E7DB}" srcOrd="1" destOrd="0" presId="urn:microsoft.com/office/officeart/2008/layout/LinedList"/>
    <dgm:cxn modelId="{283C1388-E19E-4987-BC18-A7325576A4B8}" type="presParOf" srcId="{D0A10681-FDC0-43DD-9D60-79D66C3D540B}" destId="{4FF33791-0B68-4876-8482-3326E4762557}" srcOrd="4" destOrd="0" presId="urn:microsoft.com/office/officeart/2008/layout/LinedList"/>
    <dgm:cxn modelId="{0F83103C-236B-4996-982A-028AB5B2675A}" type="presParOf" srcId="{D0A10681-FDC0-43DD-9D60-79D66C3D540B}" destId="{6861428B-8A21-419B-9239-FD548BB77A06}" srcOrd="5" destOrd="0" presId="urn:microsoft.com/office/officeart/2008/layout/LinedList"/>
    <dgm:cxn modelId="{1DF9DEDA-87D7-42A7-AE47-1C5422322541}" type="presParOf" srcId="{6861428B-8A21-419B-9239-FD548BB77A06}" destId="{C51EDA9D-4289-471F-AC2A-0E4F54827499}" srcOrd="0" destOrd="0" presId="urn:microsoft.com/office/officeart/2008/layout/LinedList"/>
    <dgm:cxn modelId="{1F9CE981-E81D-42FC-A618-307681EC8AD9}" type="presParOf" srcId="{6861428B-8A21-419B-9239-FD548BB77A06}" destId="{ACF9DF59-6E95-4CD6-B5F7-5CE8CD47447B}" srcOrd="1" destOrd="0" presId="urn:microsoft.com/office/officeart/2008/layout/LinedList"/>
    <dgm:cxn modelId="{5C2194DB-AE68-46EF-921E-41F7009A9EAA}" type="presParOf" srcId="{D0A10681-FDC0-43DD-9D60-79D66C3D540B}" destId="{9B570E26-23A7-464E-B906-D31F4C0421DF}" srcOrd="6" destOrd="0" presId="urn:microsoft.com/office/officeart/2008/layout/LinedList"/>
    <dgm:cxn modelId="{99CCFEF8-9133-44BF-9CBC-B84EFD81400B}" type="presParOf" srcId="{D0A10681-FDC0-43DD-9D60-79D66C3D540B}" destId="{840153A8-8820-478A-8CF6-D2608058EF71}" srcOrd="7" destOrd="0" presId="urn:microsoft.com/office/officeart/2008/layout/LinedList"/>
    <dgm:cxn modelId="{BE1CEEF7-159E-4EB8-B7EA-6758511935E2}" type="presParOf" srcId="{840153A8-8820-478A-8CF6-D2608058EF71}" destId="{96ADC411-51BF-4742-9A7B-1F83D4AB9921}" srcOrd="0" destOrd="0" presId="urn:microsoft.com/office/officeart/2008/layout/LinedList"/>
    <dgm:cxn modelId="{74285CF2-91C9-446D-8323-E1495B261742}" type="presParOf" srcId="{840153A8-8820-478A-8CF6-D2608058EF71}" destId="{171310AD-8E23-4DFC-A0B1-320B688D291F}" srcOrd="1" destOrd="0" presId="urn:microsoft.com/office/officeart/2008/layout/LinedList"/>
    <dgm:cxn modelId="{32A629D6-8243-4C06-9826-72CAF6038A5D}" type="presParOf" srcId="{D0A10681-FDC0-43DD-9D60-79D66C3D540B}" destId="{EDA7C7BA-C420-4F68-8BB4-584F344A1614}" srcOrd="8" destOrd="0" presId="urn:microsoft.com/office/officeart/2008/layout/LinedList"/>
    <dgm:cxn modelId="{44B2C627-4341-4BA0-A943-52F3EA449060}" type="presParOf" srcId="{D0A10681-FDC0-43DD-9D60-79D66C3D540B}" destId="{41E77166-8A11-4A73-9410-88DC4C5D1871}" srcOrd="9" destOrd="0" presId="urn:microsoft.com/office/officeart/2008/layout/LinedList"/>
    <dgm:cxn modelId="{C9CEAEF2-E933-44C7-A5E6-4909677A53C5}" type="presParOf" srcId="{41E77166-8A11-4A73-9410-88DC4C5D1871}" destId="{04169078-7489-4D02-A533-29D5A11FB90E}" srcOrd="0" destOrd="0" presId="urn:microsoft.com/office/officeart/2008/layout/LinedList"/>
    <dgm:cxn modelId="{2B3F35C0-C255-417D-8EF0-EB42DF347E1A}" type="presParOf" srcId="{41E77166-8A11-4A73-9410-88DC4C5D1871}" destId="{00D02657-4700-403D-8930-58296C374268}" srcOrd="1" destOrd="0" presId="urn:microsoft.com/office/officeart/2008/layout/LinedList"/>
    <dgm:cxn modelId="{F560BCB8-C90E-4205-B736-D01DC6EA47D1}" type="presParOf" srcId="{D0A10681-FDC0-43DD-9D60-79D66C3D540B}" destId="{EDF8815D-37C2-4D63-97FC-4FD25D4D4CD0}" srcOrd="10" destOrd="0" presId="urn:microsoft.com/office/officeart/2008/layout/LinedList"/>
    <dgm:cxn modelId="{AE3AA134-3485-4B49-AB02-CBF4D18A60C1}" type="presParOf" srcId="{D0A10681-FDC0-43DD-9D60-79D66C3D540B}" destId="{FCC7CB0F-D0D8-4CAB-A3C3-50DE516F5F38}" srcOrd="11" destOrd="0" presId="urn:microsoft.com/office/officeart/2008/layout/LinedList"/>
    <dgm:cxn modelId="{13841357-9910-4F41-BB1D-51E1CE593D49}" type="presParOf" srcId="{FCC7CB0F-D0D8-4CAB-A3C3-50DE516F5F38}" destId="{9F4765CF-A1C7-4A74-B4D9-0E6DFF4304BC}" srcOrd="0" destOrd="0" presId="urn:microsoft.com/office/officeart/2008/layout/LinedList"/>
    <dgm:cxn modelId="{E6B36ED3-BF6E-4948-8075-84D05AA49DBD}" type="presParOf" srcId="{FCC7CB0F-D0D8-4CAB-A3C3-50DE516F5F38}" destId="{1B0F27E5-5A63-4409-AA8E-20F3F7241989}" srcOrd="1" destOrd="0" presId="urn:microsoft.com/office/officeart/2008/layout/LinedList"/>
    <dgm:cxn modelId="{A7277A6E-B740-49B7-A5CE-93645DBD5C9F}" type="presParOf" srcId="{D0A10681-FDC0-43DD-9D60-79D66C3D540B}" destId="{E5058078-722E-4B7F-8483-965EC07B47CA}" srcOrd="12" destOrd="0" presId="urn:microsoft.com/office/officeart/2008/layout/LinedList"/>
    <dgm:cxn modelId="{57F19FFF-3A5A-412D-B772-20AEACD33990}" type="presParOf" srcId="{D0A10681-FDC0-43DD-9D60-79D66C3D540B}" destId="{940B406E-F752-4D50-8704-F63ACB917784}" srcOrd="13" destOrd="0" presId="urn:microsoft.com/office/officeart/2008/layout/LinedList"/>
    <dgm:cxn modelId="{65FF636B-D5D6-4A3E-8BC3-17199EA5E9AE}" type="presParOf" srcId="{940B406E-F752-4D50-8704-F63ACB917784}" destId="{BC3DD206-E36D-40D4-96A9-035A1DB1157D}" srcOrd="0" destOrd="0" presId="urn:microsoft.com/office/officeart/2008/layout/LinedList"/>
    <dgm:cxn modelId="{73121E0D-0C9E-4676-9EB8-360FFC87BB9E}" type="presParOf" srcId="{940B406E-F752-4D50-8704-F63ACB917784}" destId="{41746B64-D949-4EC0-9E10-2A3604C9903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7180F-E36E-4E42-AF34-B43E6982341F}">
      <dsp:nvSpPr>
        <dsp:cNvPr id="0" name=""/>
        <dsp:cNvSpPr/>
      </dsp:nvSpPr>
      <dsp:spPr>
        <a:xfrm>
          <a:off x="0" y="671"/>
          <a:ext cx="62636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ACE79-B815-4065-A048-7D7BC8860439}">
      <dsp:nvSpPr>
        <dsp:cNvPr id="0" name=""/>
        <dsp:cNvSpPr/>
      </dsp:nvSpPr>
      <dsp:spPr>
        <a:xfrm>
          <a:off x="0" y="671"/>
          <a:ext cx="6263640" cy="786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400" kern="1200" dirty="0"/>
            <a:t>	Desktopanwendungen</a:t>
          </a:r>
          <a:endParaRPr lang="en-US" sz="3400" kern="1200" dirty="0"/>
        </a:p>
      </dsp:txBody>
      <dsp:txXfrm>
        <a:off x="0" y="671"/>
        <a:ext cx="6263640" cy="786192"/>
      </dsp:txXfrm>
    </dsp:sp>
    <dsp:sp modelId="{3CB82234-C720-4B7C-9992-D9EEDBA766BF}">
      <dsp:nvSpPr>
        <dsp:cNvPr id="0" name=""/>
        <dsp:cNvSpPr/>
      </dsp:nvSpPr>
      <dsp:spPr>
        <a:xfrm>
          <a:off x="0" y="786863"/>
          <a:ext cx="6263640" cy="0"/>
        </a:xfrm>
        <a:prstGeom prst="line">
          <a:avLst/>
        </a:prstGeom>
        <a:solidFill>
          <a:schemeClr val="accent5">
            <a:hueOff val="-1225557"/>
            <a:satOff val="-1705"/>
            <a:lumOff val="-654"/>
            <a:alphaOff val="0"/>
          </a:schemeClr>
        </a:solidFill>
        <a:ln w="12700" cap="flat" cmpd="sng" algn="ctr">
          <a:solidFill>
            <a:schemeClr val="accent5">
              <a:hueOff val="-1225557"/>
              <a:satOff val="-1705"/>
              <a:lumOff val="-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8A8DE-4FE0-44DF-86D4-D01ABF2D88F5}">
      <dsp:nvSpPr>
        <dsp:cNvPr id="0" name=""/>
        <dsp:cNvSpPr/>
      </dsp:nvSpPr>
      <dsp:spPr>
        <a:xfrm>
          <a:off x="0" y="786863"/>
          <a:ext cx="6263640" cy="786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400" kern="1200" dirty="0"/>
            <a:t>	Webanwendungen</a:t>
          </a:r>
          <a:endParaRPr lang="en-US" sz="3400" kern="1200" dirty="0"/>
        </a:p>
      </dsp:txBody>
      <dsp:txXfrm>
        <a:off x="0" y="786863"/>
        <a:ext cx="6263640" cy="786192"/>
      </dsp:txXfrm>
    </dsp:sp>
    <dsp:sp modelId="{4FF33791-0B68-4876-8482-3326E4762557}">
      <dsp:nvSpPr>
        <dsp:cNvPr id="0" name=""/>
        <dsp:cNvSpPr/>
      </dsp:nvSpPr>
      <dsp:spPr>
        <a:xfrm>
          <a:off x="0" y="1573055"/>
          <a:ext cx="6263640" cy="0"/>
        </a:xfrm>
        <a:prstGeom prst="lin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1EDA9D-4289-471F-AC2A-0E4F54827499}">
      <dsp:nvSpPr>
        <dsp:cNvPr id="0" name=""/>
        <dsp:cNvSpPr/>
      </dsp:nvSpPr>
      <dsp:spPr>
        <a:xfrm>
          <a:off x="0" y="1573055"/>
          <a:ext cx="6263640" cy="786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400" kern="1200" dirty="0"/>
            <a:t>	Datenbankanwendungen</a:t>
          </a:r>
          <a:endParaRPr lang="en-US" sz="3400" kern="1200" dirty="0"/>
        </a:p>
      </dsp:txBody>
      <dsp:txXfrm>
        <a:off x="0" y="1573055"/>
        <a:ext cx="6263640" cy="786192"/>
      </dsp:txXfrm>
    </dsp:sp>
    <dsp:sp modelId="{9B570E26-23A7-464E-B906-D31F4C0421DF}">
      <dsp:nvSpPr>
        <dsp:cNvPr id="0" name=""/>
        <dsp:cNvSpPr/>
      </dsp:nvSpPr>
      <dsp:spPr>
        <a:xfrm>
          <a:off x="0" y="2359247"/>
          <a:ext cx="6263640" cy="0"/>
        </a:xfrm>
        <a:prstGeom prst="lin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DC411-51BF-4742-9A7B-1F83D4AB9921}">
      <dsp:nvSpPr>
        <dsp:cNvPr id="0" name=""/>
        <dsp:cNvSpPr/>
      </dsp:nvSpPr>
      <dsp:spPr>
        <a:xfrm>
          <a:off x="0" y="2359247"/>
          <a:ext cx="6263640" cy="786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400" kern="1200" dirty="0"/>
            <a:t>	Mobileanwendungen</a:t>
          </a:r>
          <a:endParaRPr lang="en-US" sz="3400" kern="1200" dirty="0"/>
        </a:p>
      </dsp:txBody>
      <dsp:txXfrm>
        <a:off x="0" y="2359247"/>
        <a:ext cx="6263640" cy="786192"/>
      </dsp:txXfrm>
    </dsp:sp>
    <dsp:sp modelId="{EDA7C7BA-C420-4F68-8BB4-584F344A1614}">
      <dsp:nvSpPr>
        <dsp:cNvPr id="0" name=""/>
        <dsp:cNvSpPr/>
      </dsp:nvSpPr>
      <dsp:spPr>
        <a:xfrm>
          <a:off x="0" y="3145440"/>
          <a:ext cx="6263640" cy="0"/>
        </a:xfrm>
        <a:prstGeom prst="line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69078-7489-4D02-A533-29D5A11FB90E}">
      <dsp:nvSpPr>
        <dsp:cNvPr id="0" name=""/>
        <dsp:cNvSpPr/>
      </dsp:nvSpPr>
      <dsp:spPr>
        <a:xfrm>
          <a:off x="0" y="3145440"/>
          <a:ext cx="6263640" cy="786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400" kern="1200" dirty="0"/>
            <a:t>	Mobilespiele</a:t>
          </a:r>
          <a:endParaRPr lang="en-US" sz="3400" kern="1200" dirty="0"/>
        </a:p>
      </dsp:txBody>
      <dsp:txXfrm>
        <a:off x="0" y="3145440"/>
        <a:ext cx="6263640" cy="786192"/>
      </dsp:txXfrm>
    </dsp:sp>
    <dsp:sp modelId="{EDF8815D-37C2-4D63-97FC-4FD25D4D4CD0}">
      <dsp:nvSpPr>
        <dsp:cNvPr id="0" name=""/>
        <dsp:cNvSpPr/>
      </dsp:nvSpPr>
      <dsp:spPr>
        <a:xfrm>
          <a:off x="0" y="3931632"/>
          <a:ext cx="6263640" cy="0"/>
        </a:xfrm>
        <a:prstGeom prst="line">
          <a:avLst/>
        </a:prstGeom>
        <a:solidFill>
          <a:schemeClr val="accent5">
            <a:hueOff val="-6127787"/>
            <a:satOff val="-8523"/>
            <a:lumOff val="-3268"/>
            <a:alphaOff val="0"/>
          </a:schemeClr>
        </a:solidFill>
        <a:ln w="12700" cap="flat" cmpd="sng" algn="ctr">
          <a:solidFill>
            <a:schemeClr val="accent5">
              <a:hueOff val="-6127787"/>
              <a:satOff val="-8523"/>
              <a:lumOff val="-32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765CF-A1C7-4A74-B4D9-0E6DFF4304BC}">
      <dsp:nvSpPr>
        <dsp:cNvPr id="0" name=""/>
        <dsp:cNvSpPr/>
      </dsp:nvSpPr>
      <dsp:spPr>
        <a:xfrm>
          <a:off x="0" y="3931632"/>
          <a:ext cx="6263640" cy="786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400" kern="1200" dirty="0"/>
            <a:t>	Virtual Reality</a:t>
          </a:r>
          <a:endParaRPr lang="en-US" sz="3400" kern="1200" dirty="0"/>
        </a:p>
      </dsp:txBody>
      <dsp:txXfrm>
        <a:off x="0" y="3931632"/>
        <a:ext cx="6263640" cy="786192"/>
      </dsp:txXfrm>
    </dsp:sp>
    <dsp:sp modelId="{E5058078-722E-4B7F-8483-965EC07B47CA}">
      <dsp:nvSpPr>
        <dsp:cNvPr id="0" name=""/>
        <dsp:cNvSpPr/>
      </dsp:nvSpPr>
      <dsp:spPr>
        <a:xfrm>
          <a:off x="0" y="4717824"/>
          <a:ext cx="6263640" cy="0"/>
        </a:xfrm>
        <a:prstGeom prst="lin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DD206-E36D-40D4-96A9-035A1DB1157D}">
      <dsp:nvSpPr>
        <dsp:cNvPr id="0" name=""/>
        <dsp:cNvSpPr/>
      </dsp:nvSpPr>
      <dsp:spPr>
        <a:xfrm>
          <a:off x="0" y="4717824"/>
          <a:ext cx="6263640" cy="786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400" kern="1200" dirty="0"/>
            <a:t>	 </a:t>
          </a:r>
          <a:endParaRPr lang="en-US" sz="3400" kern="1200" dirty="0"/>
        </a:p>
      </dsp:txBody>
      <dsp:txXfrm>
        <a:off x="0" y="4717824"/>
        <a:ext cx="6263640" cy="786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84EF1-D876-4563-9F82-79C68CC45BC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11FAE-E951-4FA7-9BDF-C4D54FE156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5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https://carbon.now.sh/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11FAE-E951-4FA7-9BDF-C4D54FE156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66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01.02.2022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496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01.02.2022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261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01.02.2022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957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01.02.2022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961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01.02.2022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14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01.02.2022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870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01.02.2022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455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01.02.2022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896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01.02.2022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614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01.02.2022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69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01.02.2022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761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4CB9A-386A-404B-B176-312302C6E49A}" type="datetimeFigureOut">
              <a:rPr lang="de-CH" smtClean="0"/>
              <a:t>01.02.2022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388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12" Type="http://schemas.openxmlformats.org/officeDocument/2006/relationships/image" Target="../media/image7.jpeg"/><Relationship Id="rId2" Type="http://schemas.openxmlformats.org/officeDocument/2006/relationships/diagramData" Target="../diagrams/data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6.jpe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0.png"/><Relationship Id="rId10" Type="http://schemas.microsoft.com/office/2007/relationships/hdphoto" Target="../media/hdphoto1.wdp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Relationship Id="rId1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PU mit Binärzahlen und Blaupause">
            <a:extLst>
              <a:ext uri="{FF2B5EF4-FFF2-40B4-BE49-F238E27FC236}">
                <a16:creationId xmlns:a16="http://schemas.microsoft.com/office/drawing/2014/main" id="{6F5533DD-0E2D-457D-A757-6196878503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rgbClr val="FFFFFF"/>
                </a:solidFill>
                <a:latin typeface="Arial" panose="020B0604020202020204" pitchFamily="34" charset="0"/>
              </a:rPr>
              <a:t>Programmiergrundlagen C#</a:t>
            </a:r>
          </a:p>
        </p:txBody>
      </p:sp>
    </p:spTree>
    <p:extLst>
      <p:ext uri="{BB962C8B-B14F-4D97-AF65-F5344CB8AC3E}">
        <p14:creationId xmlns:p14="http://schemas.microsoft.com/office/powerpoint/2010/main" val="3096490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01F65C-4601-4116-A2E1-6EEAEAED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Methode mit Parameter</a:t>
            </a:r>
          </a:p>
        </p:txBody>
      </p:sp>
      <p:cxnSp>
        <p:nvCxnSpPr>
          <p:cNvPr id="15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66779206-0BDC-4B47-8B35-9BABDF27E8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8" t="23010" r="16303" b="23249"/>
          <a:stretch/>
        </p:blipFill>
        <p:spPr>
          <a:xfrm>
            <a:off x="6379758" y="2596836"/>
            <a:ext cx="5455917" cy="3149855"/>
          </a:xfrm>
          <a:prstGeom prst="rect">
            <a:avLst/>
          </a:prstGeom>
        </p:spPr>
      </p:pic>
      <p:cxnSp>
        <p:nvCxnSpPr>
          <p:cNvPr id="17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DB385A93-6867-4D5F-A990-DA740F5A6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9" t="16734" r="8615" b="16389"/>
          <a:stretch/>
        </p:blipFill>
        <p:spPr>
          <a:xfrm>
            <a:off x="396882" y="2596836"/>
            <a:ext cx="5455917" cy="231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1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22EF7B-FDFE-4C5C-B15B-BDFC43795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Methode mit Rückgabewert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18E72F7E-D3D2-4828-AFDA-3E612A315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3" t="17846" r="11840" b="17571"/>
          <a:stretch/>
        </p:blipFill>
        <p:spPr>
          <a:xfrm>
            <a:off x="396882" y="2596836"/>
            <a:ext cx="5455917" cy="305004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08888618-BD6B-4EB4-ADED-F77FA1A02B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4" t="27626" r="16427" b="26949"/>
          <a:stretch/>
        </p:blipFill>
        <p:spPr>
          <a:xfrm>
            <a:off x="6379758" y="2596836"/>
            <a:ext cx="5455917" cy="225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91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Programm mit Klasse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246EBE3D-3711-4E22-8826-6AC4743683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0" t="15759" r="10378" b="15945"/>
          <a:stretch/>
        </p:blipFill>
        <p:spPr>
          <a:xfrm>
            <a:off x="396882" y="2596836"/>
            <a:ext cx="5455917" cy="308115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2C0B1BF8-9A93-49ED-A60E-643720C055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3" t="27629" r="16508" b="27415"/>
          <a:stretch/>
        </p:blipFill>
        <p:spPr>
          <a:xfrm>
            <a:off x="396882" y="5697040"/>
            <a:ext cx="1952588" cy="79999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A170EE8-DF79-4C7D-9F9A-05536577C444}"/>
              </a:ext>
            </a:extLst>
          </p:cNvPr>
          <p:cNvSpPr txBox="1"/>
          <p:nvPr/>
        </p:nvSpPr>
        <p:spPr>
          <a:xfrm>
            <a:off x="6379761" y="3398749"/>
            <a:ext cx="5812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Klassen aus dem System verwenden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Container für Klassen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Klasse für Daten und Methoden  / Ausführender Bereich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Hauptmethode die immer verwendet wird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Konsolenausgabe</a:t>
            </a:r>
            <a:endParaRPr lang="en-US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404D7037-AEA0-4390-92CD-65DAF0331350}"/>
              </a:ext>
            </a:extLst>
          </p:cNvPr>
          <p:cNvCxnSpPr/>
          <p:nvPr/>
        </p:nvCxnSpPr>
        <p:spPr>
          <a:xfrm flipH="1" flipV="1">
            <a:off x="2066925" y="3398749"/>
            <a:ext cx="4312836" cy="1540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420C11F-A948-47A0-A561-67F754DF374E}"/>
              </a:ext>
            </a:extLst>
          </p:cNvPr>
          <p:cNvCxnSpPr>
            <a:cxnSpLocks/>
          </p:cNvCxnSpPr>
          <p:nvPr/>
        </p:nvCxnSpPr>
        <p:spPr>
          <a:xfrm flipH="1">
            <a:off x="3257550" y="3848100"/>
            <a:ext cx="314079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D9936BC-4247-4505-8C33-4076A7F64893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771901" y="4086225"/>
            <a:ext cx="2607860" cy="511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B20F59A-A163-4C19-B0C0-05558261F970}"/>
              </a:ext>
            </a:extLst>
          </p:cNvPr>
          <p:cNvCxnSpPr>
            <a:cxnSpLocks/>
          </p:cNvCxnSpPr>
          <p:nvPr/>
        </p:nvCxnSpPr>
        <p:spPr>
          <a:xfrm flipH="1" flipV="1">
            <a:off x="5075831" y="4343400"/>
            <a:ext cx="1322513" cy="822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4A2E01B-A7B1-44CF-952B-CEF731160098}"/>
              </a:ext>
            </a:extLst>
          </p:cNvPr>
          <p:cNvCxnSpPr>
            <a:cxnSpLocks/>
          </p:cNvCxnSpPr>
          <p:nvPr/>
        </p:nvCxnSpPr>
        <p:spPr>
          <a:xfrm flipH="1" flipV="1">
            <a:off x="5438775" y="4604405"/>
            <a:ext cx="940987" cy="843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12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de-CH"/>
              <a:t>Arithmetische Operatoren</a:t>
            </a:r>
            <a:endParaRPr lang="en-US" dirty="0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3093429"/>
              </p:ext>
            </p:extLst>
          </p:nvPr>
        </p:nvGraphicFramePr>
        <p:xfrm>
          <a:off x="1000874" y="2462389"/>
          <a:ext cx="10190252" cy="3433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58">
                  <a:extLst>
                    <a:ext uri="{9D8B030D-6E8A-4147-A177-3AD203B41FA5}">
                      <a16:colId xmlns:a16="http://schemas.microsoft.com/office/drawing/2014/main" val="1123223789"/>
                    </a:ext>
                  </a:extLst>
                </a:gridCol>
                <a:gridCol w="2755779">
                  <a:extLst>
                    <a:ext uri="{9D8B030D-6E8A-4147-A177-3AD203B41FA5}">
                      <a16:colId xmlns:a16="http://schemas.microsoft.com/office/drawing/2014/main" val="1559812614"/>
                    </a:ext>
                  </a:extLst>
                </a:gridCol>
                <a:gridCol w="5128415">
                  <a:extLst>
                    <a:ext uri="{9D8B030D-6E8A-4147-A177-3AD203B41FA5}">
                      <a16:colId xmlns:a16="http://schemas.microsoft.com/office/drawing/2014/main" val="1961893779"/>
                    </a:ext>
                  </a:extLst>
                </a:gridCol>
              </a:tblGrid>
              <a:tr h="383622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100"/>
                        </a:spcAft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Beispiel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64" marR="3566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Name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Erklärung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64" marR="35664" marT="0" marB="0" anchor="ctr"/>
                </a:tc>
                <a:extLst>
                  <a:ext uri="{0D108BD9-81ED-4DB2-BD59-A6C34878D82A}">
                    <a16:rowId xmlns:a16="http://schemas.microsoft.com/office/drawing/2014/main" val="1491734643"/>
                  </a:ext>
                </a:extLst>
              </a:tr>
              <a:tr h="383622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100"/>
                        </a:spcAft>
                      </a:pPr>
                      <a:r>
                        <a:rPr lang="de-CH" sz="2000">
                          <a:effectLst/>
                          <a:latin typeface="+mn-lt"/>
                        </a:rPr>
                        <a:t>int result</a:t>
                      </a:r>
                      <a:r>
                        <a:rPr lang="de-CH" sz="2000" baseline="0">
                          <a:effectLst/>
                          <a:latin typeface="+mn-lt"/>
                        </a:rPr>
                        <a:t> = 10</a:t>
                      </a:r>
                      <a:r>
                        <a:rPr lang="de-CH" sz="2000">
                          <a:effectLst/>
                          <a:latin typeface="+mn-lt"/>
                        </a:rPr>
                        <a:t> + 2;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64" marR="3566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000">
                          <a:effectLst/>
                          <a:latin typeface="+mn-lt"/>
                        </a:rPr>
                        <a:t>Additionsoperator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000">
                          <a:effectLst/>
                          <a:latin typeface="+mn-lt"/>
                        </a:rPr>
                        <a:t>Addiert zwei Werte.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64" marR="35664" marT="0" marB="0" anchor="ctr"/>
                </a:tc>
                <a:extLst>
                  <a:ext uri="{0D108BD9-81ED-4DB2-BD59-A6C34878D82A}">
                    <a16:rowId xmlns:a16="http://schemas.microsoft.com/office/drawing/2014/main" val="4105368737"/>
                  </a:ext>
                </a:extLst>
              </a:tr>
              <a:tr h="383622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100"/>
                        </a:spcAft>
                      </a:pPr>
                      <a:r>
                        <a:rPr lang="de-CH" sz="2000" dirty="0" err="1">
                          <a:effectLst/>
                          <a:latin typeface="+mn-lt"/>
                        </a:rPr>
                        <a:t>int</a:t>
                      </a:r>
                      <a:r>
                        <a:rPr lang="de-CH" sz="2000" dirty="0">
                          <a:effectLst/>
                          <a:latin typeface="+mn-lt"/>
                        </a:rPr>
                        <a:t> </a:t>
                      </a:r>
                      <a:r>
                        <a:rPr lang="de-CH" sz="2000" dirty="0" err="1">
                          <a:effectLst/>
                          <a:latin typeface="+mn-lt"/>
                        </a:rPr>
                        <a:t>result</a:t>
                      </a:r>
                      <a:r>
                        <a:rPr lang="de-CH" sz="2000" baseline="0" dirty="0">
                          <a:effectLst/>
                          <a:latin typeface="+mn-lt"/>
                        </a:rPr>
                        <a:t> = 10 - 2</a:t>
                      </a:r>
                      <a:r>
                        <a:rPr lang="de-CH" sz="2000" dirty="0">
                          <a:effectLst/>
                          <a:latin typeface="+mn-lt"/>
                        </a:rPr>
                        <a:t>;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64" marR="3566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Subtraktionsoperator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000">
                          <a:effectLst/>
                          <a:latin typeface="+mn-lt"/>
                        </a:rPr>
                        <a:t>Subtrahiert zwei Werte.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64" marR="35664" marT="0" marB="0" anchor="ctr"/>
                </a:tc>
                <a:extLst>
                  <a:ext uri="{0D108BD9-81ED-4DB2-BD59-A6C34878D82A}">
                    <a16:rowId xmlns:a16="http://schemas.microsoft.com/office/drawing/2014/main" val="2678247475"/>
                  </a:ext>
                </a:extLst>
              </a:tr>
              <a:tr h="383622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100"/>
                        </a:spcAft>
                      </a:pPr>
                      <a:r>
                        <a:rPr lang="de-CH" sz="2000" dirty="0" err="1">
                          <a:effectLst/>
                          <a:latin typeface="+mn-lt"/>
                        </a:rPr>
                        <a:t>int</a:t>
                      </a:r>
                      <a:r>
                        <a:rPr lang="de-CH" sz="2000" dirty="0">
                          <a:effectLst/>
                          <a:latin typeface="+mn-lt"/>
                        </a:rPr>
                        <a:t> </a:t>
                      </a:r>
                      <a:r>
                        <a:rPr lang="de-CH" sz="2000" dirty="0" err="1">
                          <a:effectLst/>
                          <a:latin typeface="+mn-lt"/>
                        </a:rPr>
                        <a:t>result</a:t>
                      </a:r>
                      <a:r>
                        <a:rPr lang="de-CH" sz="2000" baseline="0" dirty="0">
                          <a:effectLst/>
                          <a:latin typeface="+mn-lt"/>
                        </a:rPr>
                        <a:t> = 10 * 2</a:t>
                      </a:r>
                      <a:r>
                        <a:rPr lang="de-CH" sz="2000" dirty="0">
                          <a:effectLst/>
                          <a:latin typeface="+mn-lt"/>
                        </a:rPr>
                        <a:t>;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64" marR="3566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Multiplikationsoperator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Multipliziert zwei Werte.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64" marR="35664" marT="0" marB="0" anchor="ctr"/>
                </a:tc>
                <a:extLst>
                  <a:ext uri="{0D108BD9-81ED-4DB2-BD59-A6C34878D82A}">
                    <a16:rowId xmlns:a16="http://schemas.microsoft.com/office/drawing/2014/main" val="1909830799"/>
                  </a:ext>
                </a:extLst>
              </a:tr>
              <a:tr h="383622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100"/>
                        </a:spcAft>
                      </a:pPr>
                      <a:r>
                        <a:rPr lang="de-CH" sz="2000">
                          <a:effectLst/>
                          <a:latin typeface="+mn-lt"/>
                        </a:rPr>
                        <a:t>int result</a:t>
                      </a:r>
                      <a:r>
                        <a:rPr lang="de-CH" sz="2000" baseline="0">
                          <a:effectLst/>
                          <a:latin typeface="+mn-lt"/>
                        </a:rPr>
                        <a:t> = 10 / 2</a:t>
                      </a:r>
                      <a:r>
                        <a:rPr lang="de-CH" sz="2000">
                          <a:effectLst/>
                          <a:latin typeface="+mn-lt"/>
                        </a:rPr>
                        <a:t>;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64" marR="3566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Divisionsoperator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Dividiert zwei Werte.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64" marR="35664" marT="0" marB="0" anchor="ctr"/>
                </a:tc>
                <a:extLst>
                  <a:ext uri="{0D108BD9-81ED-4DB2-BD59-A6C34878D82A}">
                    <a16:rowId xmlns:a16="http://schemas.microsoft.com/office/drawing/2014/main" val="2028807"/>
                  </a:ext>
                </a:extLst>
              </a:tr>
              <a:tr h="748232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100"/>
                        </a:spcAft>
                      </a:pPr>
                      <a:r>
                        <a:rPr lang="de-CH" sz="2000">
                          <a:effectLst/>
                          <a:latin typeface="+mn-lt"/>
                        </a:rPr>
                        <a:t>int result</a:t>
                      </a:r>
                      <a:r>
                        <a:rPr lang="de-CH" sz="2000" baseline="0">
                          <a:effectLst/>
                          <a:latin typeface="+mn-lt"/>
                        </a:rPr>
                        <a:t> = 10 % 2</a:t>
                      </a:r>
                      <a:r>
                        <a:rPr lang="de-CH" sz="2000">
                          <a:effectLst/>
                          <a:latin typeface="+mn-lt"/>
                        </a:rPr>
                        <a:t>;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64" marR="3566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Restwertoperator / Modulo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Dividiert zwei Werte und gibt den Restwert der Division zurück.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64" marR="35664" marT="0" marB="0" anchor="ctr"/>
                </a:tc>
                <a:extLst>
                  <a:ext uri="{0D108BD9-81ED-4DB2-BD59-A6C34878D82A}">
                    <a16:rowId xmlns:a16="http://schemas.microsoft.com/office/drawing/2014/main" val="3860555178"/>
                  </a:ext>
                </a:extLst>
              </a:tr>
              <a:tr h="383622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100"/>
                        </a:spcAft>
                      </a:pPr>
                      <a:r>
                        <a:rPr lang="de-CH" sz="2000">
                          <a:effectLst/>
                          <a:latin typeface="+mn-lt"/>
                        </a:rPr>
                        <a:t>int result = a++;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64" marR="3566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Inkrement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Variable danach um 1 erhöhen.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64" marR="35664" marT="0" marB="0" anchor="ctr"/>
                </a:tc>
                <a:extLst>
                  <a:ext uri="{0D108BD9-81ED-4DB2-BD59-A6C34878D82A}">
                    <a16:rowId xmlns:a16="http://schemas.microsoft.com/office/drawing/2014/main" val="1251686402"/>
                  </a:ext>
                </a:extLst>
              </a:tr>
              <a:tr h="383622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100"/>
                        </a:spcAft>
                      </a:pPr>
                      <a:r>
                        <a:rPr lang="de-CH" sz="2000">
                          <a:effectLst/>
                          <a:latin typeface="+mn-lt"/>
                        </a:rPr>
                        <a:t>int result = a--;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64" marR="3566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000">
                          <a:effectLst/>
                          <a:latin typeface="+mn-lt"/>
                        </a:rPr>
                        <a:t>Dekrement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Variable danach um 1 verringern.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64" marR="35664" marT="0" marB="0" anchor="ctr"/>
                </a:tc>
                <a:extLst>
                  <a:ext uri="{0D108BD9-81ED-4DB2-BD59-A6C34878D82A}">
                    <a16:rowId xmlns:a16="http://schemas.microsoft.com/office/drawing/2014/main" val="73662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748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de-CH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Zuweisungsoperatoren</a:t>
            </a:r>
            <a:endParaRPr lang="de-CH" dirty="0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9144CC14-8F60-46AB-80C8-B8867D274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1659"/>
              </p:ext>
            </p:extLst>
          </p:nvPr>
        </p:nvGraphicFramePr>
        <p:xfrm>
          <a:off x="1000874" y="2460252"/>
          <a:ext cx="10191599" cy="250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769">
                  <a:extLst>
                    <a:ext uri="{9D8B030D-6E8A-4147-A177-3AD203B41FA5}">
                      <a16:colId xmlns:a16="http://schemas.microsoft.com/office/drawing/2014/main" val="3710677017"/>
                    </a:ext>
                  </a:extLst>
                </a:gridCol>
                <a:gridCol w="2347553">
                  <a:extLst>
                    <a:ext uri="{9D8B030D-6E8A-4147-A177-3AD203B41FA5}">
                      <a16:colId xmlns:a16="http://schemas.microsoft.com/office/drawing/2014/main" val="2374192620"/>
                    </a:ext>
                  </a:extLst>
                </a:gridCol>
                <a:gridCol w="5611277">
                  <a:extLst>
                    <a:ext uri="{9D8B030D-6E8A-4147-A177-3AD203B41FA5}">
                      <a16:colId xmlns:a16="http://schemas.microsoft.com/office/drawing/2014/main" val="1709865513"/>
                    </a:ext>
                  </a:extLst>
                </a:gridCol>
              </a:tblGrid>
              <a:tr h="358304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100"/>
                        </a:spcAft>
                      </a:pPr>
                      <a:r>
                        <a:rPr lang="de-CH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Beispiel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40" marR="8184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100"/>
                        </a:spcAft>
                      </a:pPr>
                      <a:r>
                        <a:rPr lang="de-CH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Gleiche wie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40" marR="8184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Erklärung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40" marR="81840" marT="0" marB="0" anchor="ctr"/>
                </a:tc>
                <a:extLst>
                  <a:ext uri="{0D108BD9-81ED-4DB2-BD59-A6C34878D82A}">
                    <a16:rowId xmlns:a16="http://schemas.microsoft.com/office/drawing/2014/main" val="1183943495"/>
                  </a:ext>
                </a:extLst>
              </a:tr>
              <a:tr h="358304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100"/>
                        </a:spcAft>
                      </a:pPr>
                      <a:r>
                        <a:rPr lang="de-CH" sz="2000">
                          <a:effectLst/>
                          <a:latin typeface="+mn-lt"/>
                        </a:rPr>
                        <a:t>a = 5;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40" marR="8184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100"/>
                        </a:spcAft>
                      </a:pPr>
                      <a:r>
                        <a:rPr lang="de-CH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de-CH" sz="2000" baseline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5;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40" marR="8184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Weist a den Wert von 5 zu.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40" marR="81840" marT="0" marB="0" anchor="ctr"/>
                </a:tc>
                <a:extLst>
                  <a:ext uri="{0D108BD9-81ED-4DB2-BD59-A6C34878D82A}">
                    <a16:rowId xmlns:a16="http://schemas.microsoft.com/office/drawing/2014/main" val="3350832189"/>
                  </a:ext>
                </a:extLst>
              </a:tr>
              <a:tr h="358304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100"/>
                        </a:spcAft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a += 5;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40" marR="8184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100"/>
                        </a:spcAft>
                      </a:pPr>
                      <a:r>
                        <a:rPr lang="de-CH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= a + 5;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40" marR="8184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000">
                          <a:effectLst/>
                          <a:latin typeface="+mn-lt"/>
                        </a:rPr>
                        <a:t>Weist a den Wert von a + 5 zu.          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40" marR="81840" marT="0" marB="0" anchor="ctr"/>
                </a:tc>
                <a:extLst>
                  <a:ext uri="{0D108BD9-81ED-4DB2-BD59-A6C34878D82A}">
                    <a16:rowId xmlns:a16="http://schemas.microsoft.com/office/drawing/2014/main" val="1889403908"/>
                  </a:ext>
                </a:extLst>
              </a:tr>
              <a:tr h="358304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100"/>
                        </a:spcAft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a -= 5;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40" marR="8184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100"/>
                        </a:spcAft>
                      </a:pPr>
                      <a:r>
                        <a:rPr lang="de-CH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= a</a:t>
                      </a:r>
                      <a:r>
                        <a:rPr lang="de-CH" sz="2000" baseline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- 5;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40" marR="8184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Weist a den Wert von a -= 5 zu.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40" marR="81840" marT="0" marB="0" anchor="ctr"/>
                </a:tc>
                <a:extLst>
                  <a:ext uri="{0D108BD9-81ED-4DB2-BD59-A6C34878D82A}">
                    <a16:rowId xmlns:a16="http://schemas.microsoft.com/office/drawing/2014/main" val="3803986136"/>
                  </a:ext>
                </a:extLst>
              </a:tr>
              <a:tr h="358304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100"/>
                        </a:spcAft>
                      </a:pPr>
                      <a:r>
                        <a:rPr lang="de-CH" sz="2000">
                          <a:effectLst/>
                          <a:latin typeface="+mn-lt"/>
                        </a:rPr>
                        <a:t>a *= 5;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40" marR="8184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100"/>
                        </a:spcAft>
                      </a:pPr>
                      <a:r>
                        <a:rPr lang="de-CH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de-CH" sz="20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a * 5;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40" marR="8184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Weist a den Wert von a * 5 zu.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40" marR="81840" marT="0" marB="0" anchor="ctr"/>
                </a:tc>
                <a:extLst>
                  <a:ext uri="{0D108BD9-81ED-4DB2-BD59-A6C34878D82A}">
                    <a16:rowId xmlns:a16="http://schemas.microsoft.com/office/drawing/2014/main" val="599101045"/>
                  </a:ext>
                </a:extLst>
              </a:tr>
              <a:tr h="358304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100"/>
                        </a:spcAft>
                      </a:pPr>
                      <a:r>
                        <a:rPr lang="de-CH" sz="2000">
                          <a:effectLst/>
                          <a:latin typeface="+mn-lt"/>
                        </a:rPr>
                        <a:t>a /= 5;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40" marR="8184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100"/>
                        </a:spcAft>
                      </a:pPr>
                      <a:r>
                        <a:rPr lang="de-CH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de-CH" sz="20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a / 5;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40" marR="8184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Weist a den Wert von a / b zu.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40" marR="81840" marT="0" marB="0" anchor="ctr"/>
                </a:tc>
                <a:extLst>
                  <a:ext uri="{0D108BD9-81ED-4DB2-BD59-A6C34878D82A}">
                    <a16:rowId xmlns:a16="http://schemas.microsoft.com/office/drawing/2014/main" val="1273347826"/>
                  </a:ext>
                </a:extLst>
              </a:tr>
              <a:tr h="358304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100"/>
                        </a:spcAft>
                      </a:pPr>
                      <a:r>
                        <a:rPr lang="de-CH" sz="2000">
                          <a:effectLst/>
                          <a:latin typeface="+mn-lt"/>
                        </a:rPr>
                        <a:t>a %= 5;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40" marR="8184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100"/>
                        </a:spcAft>
                      </a:pPr>
                      <a:r>
                        <a:rPr lang="de-CH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de-CH" sz="2000" baseline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a % 5;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40" marR="8184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Weist a den Wert von a % 5 zu.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40" marR="81840" marT="0" marB="0" anchor="ctr"/>
                </a:tc>
                <a:extLst>
                  <a:ext uri="{0D108BD9-81ED-4DB2-BD59-A6C34878D82A}">
                    <a16:rowId xmlns:a16="http://schemas.microsoft.com/office/drawing/2014/main" val="3393824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397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de-CH" dirty="0"/>
              <a:t>Vergleichsoperatoren</a:t>
            </a:r>
            <a:endParaRPr lang="en-US" dirty="0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CB894809-B60F-4FC7-9B53-821F097F2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966532"/>
              </p:ext>
            </p:extLst>
          </p:nvPr>
        </p:nvGraphicFramePr>
        <p:xfrm>
          <a:off x="999526" y="2506233"/>
          <a:ext cx="10191600" cy="2167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659">
                  <a:extLst>
                    <a:ext uri="{9D8B030D-6E8A-4147-A177-3AD203B41FA5}">
                      <a16:colId xmlns:a16="http://schemas.microsoft.com/office/drawing/2014/main" val="424272810"/>
                    </a:ext>
                  </a:extLst>
                </a:gridCol>
                <a:gridCol w="8879941">
                  <a:extLst>
                    <a:ext uri="{9D8B030D-6E8A-4147-A177-3AD203B41FA5}">
                      <a16:colId xmlns:a16="http://schemas.microsoft.com/office/drawing/2014/main" val="4203167519"/>
                    </a:ext>
                  </a:extLst>
                </a:gridCol>
              </a:tblGrid>
              <a:tr h="286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effectLst/>
                        </a:rPr>
                        <a:t>Beispiel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effectLst/>
                        </a:rPr>
                        <a:t>Erklärung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5632524"/>
                  </a:ext>
                </a:extLst>
              </a:tr>
              <a:tr h="308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effectLst/>
                        </a:rPr>
                        <a:t>a == 5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effectLst/>
                        </a:rPr>
                        <a:t>Ergebnis der Operation ist </a:t>
                      </a:r>
                      <a:r>
                        <a:rPr lang="de-CH" sz="2000" dirty="0" err="1">
                          <a:effectLst/>
                        </a:rPr>
                        <a:t>true</a:t>
                      </a:r>
                      <a:r>
                        <a:rPr lang="de-CH" sz="2000" dirty="0">
                          <a:effectLst/>
                        </a:rPr>
                        <a:t>, wenn a und 5 gleich ist.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535901"/>
                  </a:ext>
                </a:extLst>
              </a:tr>
              <a:tr h="308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effectLst/>
                        </a:rPr>
                        <a:t>a != 5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100"/>
                        </a:spcAft>
                      </a:pPr>
                      <a:r>
                        <a:rPr lang="de-CH" sz="2000" dirty="0">
                          <a:effectLst/>
                        </a:rPr>
                        <a:t>Ergebnis der Operation ist </a:t>
                      </a:r>
                      <a:r>
                        <a:rPr lang="de-CH" sz="2000" dirty="0" err="1">
                          <a:effectLst/>
                        </a:rPr>
                        <a:t>true</a:t>
                      </a:r>
                      <a:r>
                        <a:rPr lang="de-CH" sz="2000" dirty="0">
                          <a:effectLst/>
                        </a:rPr>
                        <a:t>, wenn a ungleich 5 ist.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400497"/>
                  </a:ext>
                </a:extLst>
              </a:tr>
              <a:tr h="308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effectLst/>
                        </a:rPr>
                        <a:t>a &gt; 5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effectLst/>
                        </a:rPr>
                        <a:t>Ergebnis der Operation ist </a:t>
                      </a:r>
                      <a:r>
                        <a:rPr lang="de-CH" sz="2000" dirty="0" err="1">
                          <a:effectLst/>
                        </a:rPr>
                        <a:t>true</a:t>
                      </a:r>
                      <a:r>
                        <a:rPr lang="de-CH" sz="2000" dirty="0">
                          <a:effectLst/>
                        </a:rPr>
                        <a:t>, wenn a größer 5 ist.          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5529840"/>
                  </a:ext>
                </a:extLst>
              </a:tr>
              <a:tr h="308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effectLst/>
                        </a:rPr>
                        <a:t>a &lt; 5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effectLst/>
                        </a:rPr>
                        <a:t>Ergebnis der Operation ist </a:t>
                      </a:r>
                      <a:r>
                        <a:rPr lang="de-CH" sz="2000" dirty="0" err="1">
                          <a:effectLst/>
                        </a:rPr>
                        <a:t>true</a:t>
                      </a:r>
                      <a:r>
                        <a:rPr lang="de-CH" sz="2000" dirty="0">
                          <a:effectLst/>
                        </a:rPr>
                        <a:t>, wenn a kleiner 5 ist.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5402775"/>
                  </a:ext>
                </a:extLst>
              </a:tr>
              <a:tr h="308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effectLst/>
                        </a:rPr>
                        <a:t>a &lt;= 5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effectLst/>
                        </a:rPr>
                        <a:t>Ergebnis der Operation ist </a:t>
                      </a:r>
                      <a:r>
                        <a:rPr lang="de-CH" sz="2000" dirty="0" err="1">
                          <a:effectLst/>
                        </a:rPr>
                        <a:t>true</a:t>
                      </a:r>
                      <a:r>
                        <a:rPr lang="de-CH" sz="2000" dirty="0">
                          <a:effectLst/>
                        </a:rPr>
                        <a:t>, wenn a kleiner oder gleich 5 ist.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3933818"/>
                  </a:ext>
                </a:extLst>
              </a:tr>
              <a:tr h="308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effectLst/>
                        </a:rPr>
                        <a:t>a &gt;= 5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effectLst/>
                        </a:rPr>
                        <a:t>Ergebnis der Operation ist </a:t>
                      </a:r>
                      <a:r>
                        <a:rPr lang="de-CH" sz="2000" dirty="0" err="1">
                          <a:effectLst/>
                        </a:rPr>
                        <a:t>true</a:t>
                      </a:r>
                      <a:r>
                        <a:rPr lang="de-CH" sz="2000" dirty="0">
                          <a:effectLst/>
                        </a:rPr>
                        <a:t>, wenn a größer oder gleich 5 ist.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1780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177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de-CH" dirty="0"/>
              <a:t>Logische Operatoren</a:t>
            </a:r>
            <a:endParaRPr lang="en-US" dirty="0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D1434EC2-19A3-4853-9CB2-5FB3CA13F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066196"/>
              </p:ext>
            </p:extLst>
          </p:nvPr>
        </p:nvGraphicFramePr>
        <p:xfrm>
          <a:off x="999526" y="2483812"/>
          <a:ext cx="10191600" cy="4015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5418">
                  <a:extLst>
                    <a:ext uri="{9D8B030D-6E8A-4147-A177-3AD203B41FA5}">
                      <a16:colId xmlns:a16="http://schemas.microsoft.com/office/drawing/2014/main" val="4262466165"/>
                    </a:ext>
                  </a:extLst>
                </a:gridCol>
                <a:gridCol w="1927564">
                  <a:extLst>
                    <a:ext uri="{9D8B030D-6E8A-4147-A177-3AD203B41FA5}">
                      <a16:colId xmlns:a16="http://schemas.microsoft.com/office/drawing/2014/main" val="1226868536"/>
                    </a:ext>
                  </a:extLst>
                </a:gridCol>
                <a:gridCol w="5238618">
                  <a:extLst>
                    <a:ext uri="{9D8B030D-6E8A-4147-A177-3AD203B41FA5}">
                      <a16:colId xmlns:a16="http://schemas.microsoft.com/office/drawing/2014/main" val="815083534"/>
                    </a:ext>
                  </a:extLst>
                </a:gridCol>
              </a:tblGrid>
              <a:tr h="191194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100"/>
                        </a:spcAft>
                      </a:pPr>
                      <a:r>
                        <a:rPr lang="de-CH" sz="1600" dirty="0">
                          <a:effectLst/>
                        </a:rPr>
                        <a:t>Operator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00" marR="5960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</a:rPr>
                        <a:t>Name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</a:rPr>
                        <a:t>Erklärung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00" marR="59600" marT="0" marB="0" anchor="ctr"/>
                </a:tc>
                <a:extLst>
                  <a:ext uri="{0D108BD9-81ED-4DB2-BD59-A6C34878D82A}">
                    <a16:rowId xmlns:a16="http://schemas.microsoft.com/office/drawing/2014/main" val="350046054"/>
                  </a:ext>
                </a:extLst>
              </a:tr>
              <a:tr h="392537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100"/>
                        </a:spcAft>
                      </a:pPr>
                      <a:r>
                        <a:rPr lang="de-CH" sz="1600" dirty="0">
                          <a:effectLst/>
                        </a:rPr>
                        <a:t>!Bedingung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00" marR="5960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</a:rPr>
                        <a:t>Negationsoperator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</a:rPr>
                        <a:t>Das Ergebnis der Operation ist true, wenn die Bedingung unwahr ist.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00" marR="59600" marT="0" marB="0" anchor="ctr"/>
                </a:tc>
                <a:extLst>
                  <a:ext uri="{0D108BD9-81ED-4DB2-BD59-A6C34878D82A}">
                    <a16:rowId xmlns:a16="http://schemas.microsoft.com/office/drawing/2014/main" val="2274258474"/>
                  </a:ext>
                </a:extLst>
              </a:tr>
              <a:tr h="593880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100"/>
                        </a:spcAft>
                      </a:pPr>
                      <a:r>
                        <a:rPr lang="de-CH" sz="1600" dirty="0">
                          <a:effectLst/>
                        </a:rPr>
                        <a:t>Bedingung 1  &amp; Bedingung 2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00" marR="5960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 err="1">
                          <a:effectLst/>
                        </a:rPr>
                        <a:t>And</a:t>
                      </a:r>
                      <a:r>
                        <a:rPr lang="de-CH" sz="1600" dirty="0">
                          <a:effectLst/>
                        </a:rPr>
                        <a:t>-Operator (V1)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</a:rPr>
                        <a:t>Das Ergebnis der Operation ist </a:t>
                      </a:r>
                      <a:r>
                        <a:rPr lang="de-CH" sz="1600" dirty="0" err="1">
                          <a:effectLst/>
                        </a:rPr>
                        <a:t>true</a:t>
                      </a:r>
                      <a:r>
                        <a:rPr lang="de-CH" sz="1600" dirty="0">
                          <a:effectLst/>
                        </a:rPr>
                        <a:t>, wenn die Bedingung 1 und die Bedingung 2 wahr ist.</a:t>
                      </a:r>
                      <a:endParaRPr lang="en-US" sz="16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</a:rPr>
                        <a:t>Dabei werden immer beide Bedingungen geprüft.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00" marR="59600" marT="0" marB="0" anchor="ctr"/>
                </a:tc>
                <a:extLst>
                  <a:ext uri="{0D108BD9-81ED-4DB2-BD59-A6C34878D82A}">
                    <a16:rowId xmlns:a16="http://schemas.microsoft.com/office/drawing/2014/main" val="3281625569"/>
                  </a:ext>
                </a:extLst>
              </a:tr>
              <a:tr h="393757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100"/>
                        </a:spcAft>
                      </a:pPr>
                      <a:r>
                        <a:rPr lang="de-CH" sz="1600" dirty="0">
                          <a:effectLst/>
                        </a:rPr>
                        <a:t>Bedingung 1 &amp;&amp; Bedingung 2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00" marR="5960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 err="1">
                          <a:effectLst/>
                        </a:rPr>
                        <a:t>And</a:t>
                      </a:r>
                      <a:r>
                        <a:rPr lang="de-CH" sz="1600" dirty="0">
                          <a:effectLst/>
                        </a:rPr>
                        <a:t>-Operator (V2)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</a:rPr>
                        <a:t>Das Ergebnis der Operation ist </a:t>
                      </a:r>
                      <a:r>
                        <a:rPr lang="de-CH" sz="1600" dirty="0" err="1">
                          <a:effectLst/>
                        </a:rPr>
                        <a:t>true</a:t>
                      </a:r>
                      <a:r>
                        <a:rPr lang="de-CH" sz="1600" dirty="0">
                          <a:effectLst/>
                        </a:rPr>
                        <a:t>, wenn die Bedingung 1 und die Bedingung 2 wahr ist.</a:t>
                      </a:r>
                      <a:endParaRPr lang="en-US" sz="1600" dirty="0">
                        <a:effectLst/>
                      </a:endParaRPr>
                    </a:p>
                  </a:txBody>
                  <a:tcPr marL="59600" marR="59600" marT="0" marB="0" anchor="ctr"/>
                </a:tc>
                <a:extLst>
                  <a:ext uri="{0D108BD9-81ED-4DB2-BD59-A6C34878D82A}">
                    <a16:rowId xmlns:a16="http://schemas.microsoft.com/office/drawing/2014/main" val="1606092102"/>
                  </a:ext>
                </a:extLst>
              </a:tr>
              <a:tr h="649770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100"/>
                        </a:spcAft>
                      </a:pPr>
                      <a:r>
                        <a:rPr lang="de-CH" sz="1600">
                          <a:effectLst/>
                        </a:rPr>
                        <a:t>Bedingung 1 | Bedingung 2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00" marR="5960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</a:rPr>
                        <a:t>Or-Operator (V1)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</a:rPr>
                        <a:t>Das Ergebnis der Operation ist </a:t>
                      </a:r>
                      <a:r>
                        <a:rPr lang="de-CH" sz="1600" dirty="0" err="1">
                          <a:effectLst/>
                        </a:rPr>
                        <a:t>true</a:t>
                      </a:r>
                      <a:r>
                        <a:rPr lang="de-CH" sz="1600" dirty="0">
                          <a:effectLst/>
                        </a:rPr>
                        <a:t>, wenn die Bedingung 1 oder die Bedingung 2 wahr ist.</a:t>
                      </a:r>
                      <a:endParaRPr lang="en-US" sz="1600" dirty="0">
                        <a:effectLst/>
                      </a:endParaRPr>
                    </a:p>
                    <a:p>
                      <a:pPr algn="l">
                        <a:lnSpc>
                          <a:spcPts val="1300"/>
                        </a:lnSpc>
                        <a:spcAft>
                          <a:spcPts val="100"/>
                        </a:spcAft>
                      </a:pPr>
                      <a:r>
                        <a:rPr lang="de-CH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algn="l">
                        <a:lnSpc>
                          <a:spcPts val="1300"/>
                        </a:lnSpc>
                        <a:spcAft>
                          <a:spcPts val="100"/>
                        </a:spcAft>
                      </a:pPr>
                      <a:r>
                        <a:rPr lang="de-CH" sz="1600" dirty="0">
                          <a:effectLst/>
                        </a:rPr>
                        <a:t>Dabei werden immer beide Bedingungen geprüft.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00" marR="59600" marT="0" marB="0" anchor="ctr"/>
                </a:tc>
                <a:extLst>
                  <a:ext uri="{0D108BD9-81ED-4DB2-BD59-A6C34878D82A}">
                    <a16:rowId xmlns:a16="http://schemas.microsoft.com/office/drawing/2014/main" val="4181010008"/>
                  </a:ext>
                </a:extLst>
              </a:tr>
              <a:tr h="393757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100"/>
                        </a:spcAft>
                      </a:pPr>
                      <a:r>
                        <a:rPr lang="de-CH" sz="1600">
                          <a:effectLst/>
                        </a:rPr>
                        <a:t>Bedingung 1 | | Bedingung 2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00" marR="5960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</a:rPr>
                        <a:t>Or-Operator (V2)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</a:rPr>
                        <a:t>Das Ergebnis der Operation ist </a:t>
                      </a:r>
                      <a:r>
                        <a:rPr lang="de-CH" sz="1600" dirty="0" err="1">
                          <a:effectLst/>
                        </a:rPr>
                        <a:t>true</a:t>
                      </a:r>
                      <a:r>
                        <a:rPr lang="de-CH" sz="1600" dirty="0">
                          <a:effectLst/>
                        </a:rPr>
                        <a:t>, wenn die Bedingung 1 oder die Bedingung 2 wahr ist.</a:t>
                      </a:r>
                      <a:endParaRPr lang="en-US" sz="1600" dirty="0">
                        <a:effectLst/>
                      </a:endParaRPr>
                    </a:p>
                  </a:txBody>
                  <a:tcPr marL="59600" marR="59600" marT="0" marB="0" anchor="ctr"/>
                </a:tc>
                <a:extLst>
                  <a:ext uri="{0D108BD9-81ED-4DB2-BD59-A6C34878D82A}">
                    <a16:rowId xmlns:a16="http://schemas.microsoft.com/office/drawing/2014/main" val="127253684"/>
                  </a:ext>
                </a:extLst>
              </a:tr>
              <a:tr h="593880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100"/>
                        </a:spcAft>
                      </a:pPr>
                      <a:r>
                        <a:rPr lang="de-CH" sz="1600">
                          <a:effectLst/>
                        </a:rPr>
                        <a:t>Bedingung 1 ^ Bedingung 2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00" marR="5960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 err="1">
                          <a:effectLst/>
                        </a:rPr>
                        <a:t>Xor</a:t>
                      </a:r>
                      <a:r>
                        <a:rPr lang="de-CH" sz="1600" dirty="0">
                          <a:effectLst/>
                        </a:rPr>
                        <a:t>-Operator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</a:rPr>
                        <a:t>Das Ergebnis der Operation ist </a:t>
                      </a:r>
                      <a:r>
                        <a:rPr lang="de-CH" sz="1600" dirty="0" err="1">
                          <a:effectLst/>
                        </a:rPr>
                        <a:t>true</a:t>
                      </a:r>
                      <a:r>
                        <a:rPr lang="de-CH" sz="1600" dirty="0">
                          <a:effectLst/>
                        </a:rPr>
                        <a:t>, wenn die Bedingung 1 oder die Bedingung 2 wahr ist, jedoch nicht Beide.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00" marR="59600" marT="0" marB="0" anchor="ctr"/>
                </a:tc>
                <a:extLst>
                  <a:ext uri="{0D108BD9-81ED-4DB2-BD59-A6C34878D82A}">
                    <a16:rowId xmlns:a16="http://schemas.microsoft.com/office/drawing/2014/main" val="364224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270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CH" sz="5400" dirty="0" err="1">
                <a:solidFill>
                  <a:srgbClr val="FFFFFF"/>
                </a:solidFill>
              </a:rPr>
              <a:t>If</a:t>
            </a:r>
            <a:r>
              <a:rPr lang="de-CH" sz="5400" dirty="0">
                <a:solidFill>
                  <a:srgbClr val="FFFFFF"/>
                </a:solidFill>
              </a:rPr>
              <a:t>-Else Verzweigung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76580FC7-6FC1-4F85-86F0-077A562FE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3" t="13264" r="10197" b="13290"/>
          <a:stretch/>
        </p:blipFill>
        <p:spPr>
          <a:xfrm>
            <a:off x="396883" y="2596837"/>
            <a:ext cx="5318118" cy="367883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6DC5010-F684-429B-B9B6-014073853E1C}"/>
              </a:ext>
            </a:extLst>
          </p:cNvPr>
          <p:cNvGrpSpPr/>
          <p:nvPr/>
        </p:nvGrpSpPr>
        <p:grpSpPr>
          <a:xfrm>
            <a:off x="6517556" y="2596836"/>
            <a:ext cx="5455917" cy="2957504"/>
            <a:chOff x="6517556" y="2596836"/>
            <a:chExt cx="5455917" cy="2957504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72654E49-BA9D-483A-868E-7D3F634886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52" t="24788" r="17378" b="24745"/>
            <a:stretch/>
          </p:blipFill>
          <p:spPr>
            <a:xfrm>
              <a:off x="6517556" y="2596836"/>
              <a:ext cx="5455917" cy="2957504"/>
            </a:xfrm>
            <a:prstGeom prst="rect">
              <a:avLst/>
            </a:prstGeom>
          </p:spPr>
        </p:pic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61A7535A-C4A5-41B0-B593-8F2DCE589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4051" y="4425636"/>
              <a:ext cx="4722925" cy="6599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222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CH" sz="5400" dirty="0">
                <a:solidFill>
                  <a:schemeClr val="bg1"/>
                </a:solidFill>
              </a:rPr>
              <a:t>Struktogramm </a:t>
            </a:r>
            <a:r>
              <a:rPr lang="de-CH" sz="5400" dirty="0" err="1">
                <a:solidFill>
                  <a:schemeClr val="bg1"/>
                </a:solidFill>
              </a:rPr>
              <a:t>If</a:t>
            </a:r>
            <a:r>
              <a:rPr lang="de-CH" sz="5400" dirty="0">
                <a:solidFill>
                  <a:schemeClr val="bg1"/>
                </a:solidFill>
              </a:rPr>
              <a:t>-Else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hidden="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6" descr="CuP - Java Sechste Vorlesung Entspricht ungefähr Kapitel 3. 1 – 3 - ppt  video online herunterladen">
            <a:extLst>
              <a:ext uri="{FF2B5EF4-FFF2-40B4-BE49-F238E27FC236}">
                <a16:creationId xmlns:a16="http://schemas.microsoft.com/office/drawing/2014/main" id="{C2874717-C211-40FF-821E-32FE8F16A1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1" b="18362"/>
          <a:stretch/>
        </p:blipFill>
        <p:spPr bwMode="auto">
          <a:xfrm>
            <a:off x="1654442" y="2419190"/>
            <a:ext cx="8883116" cy="400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410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Switch </a:t>
            </a:r>
            <a:r>
              <a:rPr lang="en-US" sz="5400" dirty="0" err="1">
                <a:solidFill>
                  <a:srgbClr val="FFFFFF"/>
                </a:solidFill>
              </a:rPr>
              <a:t>Verzweigung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032A427-39B8-4BD0-9A40-ADC4D604AC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1" t="12766" r="8917" b="12861"/>
          <a:stretch/>
        </p:blipFill>
        <p:spPr>
          <a:xfrm>
            <a:off x="331567" y="2596836"/>
            <a:ext cx="5455917" cy="344641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E4AD0AA0-36E7-4AEA-91E2-1AB0B46D37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8" t="27340" r="17306" b="26928"/>
          <a:stretch/>
        </p:blipFill>
        <p:spPr>
          <a:xfrm>
            <a:off x="6404516" y="2596836"/>
            <a:ext cx="5455917" cy="244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6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Was ist C#?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Programmiersprache</a:t>
            </a:r>
          </a:p>
          <a:p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Von Microsoft</a:t>
            </a:r>
          </a:p>
          <a:p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Erschien 2001</a:t>
            </a:r>
          </a:p>
          <a:p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Objektorientiert</a:t>
            </a:r>
          </a:p>
          <a:p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.NET Framework</a:t>
            </a:r>
          </a:p>
          <a:p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Anwendungen für Windows,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, iOS, Android und Linux</a:t>
            </a:r>
          </a:p>
          <a:p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Ähnlich wie C++ und Java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C# Tutorial für Anfänger #1 - Einleitung - YouTube">
            <a:extLst>
              <a:ext uri="{FF2B5EF4-FFF2-40B4-BE49-F238E27FC236}">
                <a16:creationId xmlns:a16="http://schemas.microsoft.com/office/drawing/2014/main" id="{DD5D38DE-F1DD-4A0C-BBFC-4E9DDE296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734440"/>
            <a:ext cx="6019331" cy="338587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874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CH" sz="5400" dirty="0">
                <a:solidFill>
                  <a:schemeClr val="bg1"/>
                </a:solidFill>
              </a:rPr>
              <a:t>Struktogramm Switch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hidden="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Fallunterscheidungen, Mehrfachverzweigung">
            <a:extLst>
              <a:ext uri="{FF2B5EF4-FFF2-40B4-BE49-F238E27FC236}">
                <a16:creationId xmlns:a16="http://schemas.microsoft.com/office/drawing/2014/main" id="{86EC2741-3144-40C3-8BC3-E399C91E4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028" y="2693763"/>
            <a:ext cx="8468500" cy="264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093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CH" sz="5400" dirty="0" err="1">
                <a:solidFill>
                  <a:srgbClr val="FFFFFF"/>
                </a:solidFill>
              </a:rPr>
              <a:t>While</a:t>
            </a:r>
            <a:r>
              <a:rPr lang="de-CH" sz="5400" dirty="0">
                <a:solidFill>
                  <a:srgbClr val="FFFFFF"/>
                </a:solidFill>
              </a:rPr>
              <a:t> Schleife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309425A7-4DCE-4A3E-9164-59F2D2DE1E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4" t="18574" r="15501" b="18607"/>
          <a:stretch/>
        </p:blipFill>
        <p:spPr>
          <a:xfrm>
            <a:off x="396882" y="2596836"/>
            <a:ext cx="4320000" cy="3252510"/>
          </a:xfrm>
          <a:prstGeom prst="rect">
            <a:avLst/>
          </a:prstGeom>
        </p:spPr>
      </p:pic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9E173CB3-23FD-47D4-92C5-431BB33855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6" t="19535" r="17469" b="19819"/>
          <a:stretch/>
        </p:blipFill>
        <p:spPr>
          <a:xfrm>
            <a:off x="7515675" y="2596836"/>
            <a:ext cx="4320000" cy="350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64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CH" sz="5400" dirty="0">
                <a:solidFill>
                  <a:schemeClr val="bg1"/>
                </a:solidFill>
              </a:rPr>
              <a:t>Struktogramm </a:t>
            </a:r>
            <a:r>
              <a:rPr lang="de-CH" sz="5400" dirty="0" err="1">
                <a:solidFill>
                  <a:schemeClr val="bg1"/>
                </a:solidFill>
              </a:rPr>
              <a:t>While</a:t>
            </a:r>
            <a:endParaRPr lang="de-CH" sz="54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hidden="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Perl: while-Anweisung">
            <a:extLst>
              <a:ext uri="{FF2B5EF4-FFF2-40B4-BE49-F238E27FC236}">
                <a16:creationId xmlns:a16="http://schemas.microsoft.com/office/drawing/2014/main" id="{C8DF080B-EA68-4049-964E-CA1DF966E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588" y="2899117"/>
            <a:ext cx="7756824" cy="333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793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Do..while Schleife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E2555360-B7FA-4F11-A2B5-D631220D06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1" t="19482" r="17407" b="19872"/>
          <a:stretch/>
        </p:blipFill>
        <p:spPr>
          <a:xfrm>
            <a:off x="7515675" y="2596836"/>
            <a:ext cx="4320000" cy="350797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1CEDC58-F7EE-40B2-A1B5-476A8E2B12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0" t="19020" r="14974" b="18805"/>
          <a:stretch/>
        </p:blipFill>
        <p:spPr>
          <a:xfrm>
            <a:off x="396882" y="2596836"/>
            <a:ext cx="4320000" cy="309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33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CH" sz="5400" dirty="0">
                <a:solidFill>
                  <a:schemeClr val="bg1"/>
                </a:solidFill>
              </a:rPr>
              <a:t>Struktogramm Do..</a:t>
            </a:r>
            <a:r>
              <a:rPr lang="de-CH" sz="5400" dirty="0" err="1">
                <a:solidFill>
                  <a:schemeClr val="bg1"/>
                </a:solidFill>
              </a:rPr>
              <a:t>while</a:t>
            </a:r>
            <a:endParaRPr lang="de-CH" sz="54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hidden="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Java-Syntax - Wikiwand">
            <a:extLst>
              <a:ext uri="{FF2B5EF4-FFF2-40B4-BE49-F238E27FC236}">
                <a16:creationId xmlns:a16="http://schemas.microsoft.com/office/drawing/2014/main" id="{BBA855CD-7408-48EF-A870-50B7F4074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940" y="2785709"/>
            <a:ext cx="5458119" cy="363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914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For </a:t>
            </a:r>
            <a:r>
              <a:rPr lang="en-US" sz="5400" dirty="0" err="1">
                <a:solidFill>
                  <a:schemeClr val="bg1"/>
                </a:solidFill>
              </a:rPr>
              <a:t>Schleife</a:t>
            </a:r>
            <a:endParaRPr lang="en-US" sz="54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92AB6C0A-E67D-4DD5-9365-C083AFD7A8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3" t="19764" r="17338" b="19911"/>
          <a:stretch/>
        </p:blipFill>
        <p:spPr>
          <a:xfrm>
            <a:off x="6467478" y="2617809"/>
            <a:ext cx="5368198" cy="364390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BC1FC06-03CE-4C30-8ED1-01ADD59BB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3" t="23059" r="14383" b="23005"/>
          <a:stretch/>
        </p:blipFill>
        <p:spPr>
          <a:xfrm>
            <a:off x="396882" y="2595506"/>
            <a:ext cx="5455917" cy="259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96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CH" sz="5400" dirty="0">
                <a:solidFill>
                  <a:schemeClr val="bg1"/>
                </a:solidFill>
              </a:rPr>
              <a:t>Struktogramm </a:t>
            </a:r>
            <a:r>
              <a:rPr lang="de-CH" sz="5400" dirty="0" err="1">
                <a:solidFill>
                  <a:schemeClr val="bg1"/>
                </a:solidFill>
              </a:rPr>
              <a:t>For</a:t>
            </a:r>
            <a:endParaRPr lang="de-CH" sz="54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hidden="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inf-schule | Wiederholungen » Station - Zählschleifen">
            <a:extLst>
              <a:ext uri="{FF2B5EF4-FFF2-40B4-BE49-F238E27FC236}">
                <a16:creationId xmlns:a16="http://schemas.microsoft.com/office/drawing/2014/main" id="{8958D464-12B0-423E-AD99-4453258AA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" t="24035" r="2716" b="2575"/>
          <a:stretch/>
        </p:blipFill>
        <p:spPr bwMode="auto">
          <a:xfrm>
            <a:off x="3756389" y="2938731"/>
            <a:ext cx="4679222" cy="318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03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199" y="557189"/>
            <a:ext cx="3422905" cy="5567891"/>
          </a:xfrm>
        </p:spPr>
        <p:txBody>
          <a:bodyPr>
            <a:normAutofit/>
          </a:bodyPr>
          <a:lstStyle/>
          <a:p>
            <a:r>
              <a:rPr lang="de-CH" sz="5200" dirty="0"/>
              <a:t>Für was verwendet man C#?</a:t>
            </a:r>
            <a:endParaRPr lang="en-US" sz="5200" dirty="0"/>
          </a:p>
        </p:txBody>
      </p:sp>
      <p:graphicFrame>
        <p:nvGraphicFramePr>
          <p:cNvPr id="48" name="Inhaltsplatzhalter 2">
            <a:extLst>
              <a:ext uri="{FF2B5EF4-FFF2-40B4-BE49-F238E27FC236}">
                <a16:creationId xmlns:a16="http://schemas.microsoft.com/office/drawing/2014/main" id="{A2BA6A10-D65E-4938-97B1-33565B0D0C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7912012"/>
              </p:ext>
            </p:extLst>
          </p:nvPr>
        </p:nvGraphicFramePr>
        <p:xfrm>
          <a:off x="5090161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9" name="Picture 12" descr="Vr Headset Icon Images, Stock Photos &amp;amp; Vectors | Shutterstock">
            <a:extLst>
              <a:ext uri="{FF2B5EF4-FFF2-40B4-BE49-F238E27FC236}">
                <a16:creationId xmlns:a16="http://schemas.microsoft.com/office/drawing/2014/main" id="{51745337-214F-4AA8-9D59-6F3CF6C0CC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9" t="30857" r="19230" b="32857"/>
          <a:stretch/>
        </p:blipFill>
        <p:spPr bwMode="auto">
          <a:xfrm>
            <a:off x="5217065" y="4618237"/>
            <a:ext cx="1028636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2480FD51-89E0-40CF-A21F-62FBF09D650D}"/>
              </a:ext>
            </a:extLst>
          </p:cNvPr>
          <p:cNvGrpSpPr/>
          <p:nvPr/>
        </p:nvGrpSpPr>
        <p:grpSpPr>
          <a:xfrm>
            <a:off x="5305122" y="1488725"/>
            <a:ext cx="826044" cy="648000"/>
            <a:chOff x="5321808" y="1329140"/>
            <a:chExt cx="826044" cy="648000"/>
          </a:xfrm>
        </p:grpSpPr>
        <p:pic>
          <p:nvPicPr>
            <p:cNvPr id="51" name="Picture 6" descr="Computer-pc-monitor-websymbol-vektor. monitor-symbol in flachen fototapete  • fototapeten Computer, Breitbild, lcd | myloview.de">
              <a:extLst>
                <a:ext uri="{FF2B5EF4-FFF2-40B4-BE49-F238E27FC236}">
                  <a16:creationId xmlns:a16="http://schemas.microsoft.com/office/drawing/2014/main" id="{23F0D8A9-348C-4422-ADCD-D324CBE3A7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47" t="25289" r="14165" b="19806"/>
            <a:stretch/>
          </p:blipFill>
          <p:spPr bwMode="auto">
            <a:xfrm>
              <a:off x="5321808" y="1329140"/>
              <a:ext cx="826044" cy="6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0" descr="World Wide Web Internet-Symbol - World Wide Web-PNG-Datei png herunterladen  - 512*512 - Kostenlos transparent Ball png Herunterladen.">
              <a:extLst>
                <a:ext uri="{FF2B5EF4-FFF2-40B4-BE49-F238E27FC236}">
                  <a16:creationId xmlns:a16="http://schemas.microsoft.com/office/drawing/2014/main" id="{2B0292CD-8A5D-4643-AFF4-8F4610E642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6154" b="90000" l="10000" r="90000">
                          <a14:foregroundMark x1="42889" y1="8846" x2="52000" y2="6154"/>
                          <a14:foregroundMark x1="52000" y1="6154" x2="59667" y2="9423"/>
                          <a14:foregroundMark x1="76444" y1="44808" x2="74919" y2="53197"/>
                          <a14:foregroundMark x1="70543" y1="47179" x2="70222" y2="46538"/>
                          <a14:foregroundMark x1="71966" y1="50021" x2="72017" y2="50123"/>
                          <a14:foregroundMark x1="70222" y1="46538" x2="69744" y2="47269"/>
                          <a14:foregroundMark x1="63500" y1="48460" x2="61556" y2="43077"/>
                          <a14:foregroundMark x1="50556" y1="43846" x2="53778" y2="59615"/>
                          <a14:foregroundMark x1="31000" y1="44423" x2="32333" y2="49423"/>
                          <a14:foregroundMark x1="38667" y1="64808" x2="38889" y2="69423"/>
                          <a14:foregroundMark x1="69667" y1="47500" x2="70111" y2="49038"/>
                          <a14:backgroundMark x1="65556" y1="50192" x2="65333" y2="54231"/>
                          <a14:backgroundMark x1="63889" y1="50577" x2="63889" y2="48846"/>
                          <a14:backgroundMark x1="64222" y1="49423" x2="64444" y2="52885"/>
                          <a14:backgroundMark x1="69222" y1="49752" x2="69222" y2="50962"/>
                          <a14:backgroundMark x1="69222" y1="47500" x2="69222" y2="47857"/>
                          <a14:backgroundMark x1="68935" y1="49982" x2="68778" y2="50962"/>
                          <a14:backgroundMark x1="68778" y1="49423" x2="68667" y2="51923"/>
                          <a14:backgroundMark x1="72000" y1="50000" x2="72667" y2="53077"/>
                          <a14:backgroundMark x1="72667" y1="52500" x2="72778" y2="53462"/>
                          <a14:backgroundMark x1="72778" y1="52692" x2="73556" y2="56154"/>
                          <a14:backgroundMark x1="73667" y1="53846" x2="73556" y2="57308"/>
                          <a14:backgroundMark x1="69589" y1="49458" x2="69667" y2="50000"/>
                          <a14:backgroundMark x1="69696" y1="49372" x2="69778" y2="505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52" r="19029"/>
            <a:stretch/>
          </p:blipFill>
          <p:spPr bwMode="auto">
            <a:xfrm>
              <a:off x="5545351" y="1364080"/>
              <a:ext cx="378947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2B6095F6-EB91-4C8F-9E42-BEAF1532DC68}"/>
              </a:ext>
            </a:extLst>
          </p:cNvPr>
          <p:cNvGrpSpPr/>
          <p:nvPr/>
        </p:nvGrpSpPr>
        <p:grpSpPr>
          <a:xfrm>
            <a:off x="5305128" y="719804"/>
            <a:ext cx="826044" cy="648000"/>
            <a:chOff x="5321808" y="638680"/>
            <a:chExt cx="826044" cy="648000"/>
          </a:xfrm>
        </p:grpSpPr>
        <p:pic>
          <p:nvPicPr>
            <p:cNvPr id="54" name="Picture 6" descr="Computer-pc-monitor-websymbol-vektor. monitor-symbol in flachen fototapete  • fototapeten Computer, Breitbild, lcd | myloview.de">
              <a:extLst>
                <a:ext uri="{FF2B5EF4-FFF2-40B4-BE49-F238E27FC236}">
                  <a16:creationId xmlns:a16="http://schemas.microsoft.com/office/drawing/2014/main" id="{77F6B785-BF9D-42C1-B786-7CF67CAE1E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47" t="25289" r="14165" b="19806"/>
            <a:stretch/>
          </p:blipFill>
          <p:spPr bwMode="auto">
            <a:xfrm>
              <a:off x="5321808" y="638680"/>
              <a:ext cx="826044" cy="6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14" descr="Application icon symbol premium quality isolated Vector Image">
              <a:extLst>
                <a:ext uri="{FF2B5EF4-FFF2-40B4-BE49-F238E27FC236}">
                  <a16:creationId xmlns:a16="http://schemas.microsoft.com/office/drawing/2014/main" id="{411940F4-174A-470B-9D59-8B2997AD76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20" t="23473" r="25640" b="30754"/>
            <a:stretch/>
          </p:blipFill>
          <p:spPr bwMode="auto">
            <a:xfrm>
              <a:off x="5556994" y="693884"/>
              <a:ext cx="35566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271194B1-A27B-47DE-A991-FACA21CBE226}"/>
              </a:ext>
            </a:extLst>
          </p:cNvPr>
          <p:cNvGrpSpPr/>
          <p:nvPr/>
        </p:nvGrpSpPr>
        <p:grpSpPr>
          <a:xfrm>
            <a:off x="5508801" y="3058491"/>
            <a:ext cx="405449" cy="648000"/>
            <a:chOff x="5532105" y="2709592"/>
            <a:chExt cx="405449" cy="648000"/>
          </a:xfrm>
        </p:grpSpPr>
        <p:pic>
          <p:nvPicPr>
            <p:cNvPr id="57" name="Picture 8" descr="Mobile phone line icon black phone symbol Vector Image">
              <a:extLst>
                <a:ext uri="{FF2B5EF4-FFF2-40B4-BE49-F238E27FC236}">
                  <a16:creationId xmlns:a16="http://schemas.microsoft.com/office/drawing/2014/main" id="{00E69823-746A-4DF8-AECF-90C00F887E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8" t="17064" r="28790" b="23858"/>
            <a:stretch/>
          </p:blipFill>
          <p:spPr bwMode="auto">
            <a:xfrm>
              <a:off x="5532105" y="2709592"/>
              <a:ext cx="405449" cy="6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14" descr="Application icon symbol premium quality isolated Vector Image">
              <a:extLst>
                <a:ext uri="{FF2B5EF4-FFF2-40B4-BE49-F238E27FC236}">
                  <a16:creationId xmlns:a16="http://schemas.microsoft.com/office/drawing/2014/main" id="{57AB6825-E6C8-4904-BCC7-EEC6020D8D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20" t="23473" r="25640" b="30754"/>
            <a:stretch/>
          </p:blipFill>
          <p:spPr bwMode="auto">
            <a:xfrm>
              <a:off x="5559377" y="2853536"/>
              <a:ext cx="317548" cy="356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543A5892-8739-499F-8796-D719FC19E355}"/>
              </a:ext>
            </a:extLst>
          </p:cNvPr>
          <p:cNvGrpSpPr/>
          <p:nvPr/>
        </p:nvGrpSpPr>
        <p:grpSpPr>
          <a:xfrm>
            <a:off x="5515413" y="3859039"/>
            <a:ext cx="405449" cy="648000"/>
            <a:chOff x="5532105" y="3393732"/>
            <a:chExt cx="405449" cy="648000"/>
          </a:xfrm>
        </p:grpSpPr>
        <p:pic>
          <p:nvPicPr>
            <p:cNvPr id="60" name="Picture 8" descr="Mobile phone line icon black phone symbol Vector Image">
              <a:extLst>
                <a:ext uri="{FF2B5EF4-FFF2-40B4-BE49-F238E27FC236}">
                  <a16:creationId xmlns:a16="http://schemas.microsoft.com/office/drawing/2014/main" id="{AA8A0D11-2E55-4C22-AF43-010D408E82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8" t="17064" r="28790" b="23858"/>
            <a:stretch/>
          </p:blipFill>
          <p:spPr bwMode="auto">
            <a:xfrm>
              <a:off x="5532105" y="3393732"/>
              <a:ext cx="405449" cy="6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18" descr="Game joystick icon isolated contour symbol Vector Image">
              <a:extLst>
                <a:ext uri="{FF2B5EF4-FFF2-40B4-BE49-F238E27FC236}">
                  <a16:creationId xmlns:a16="http://schemas.microsoft.com/office/drawing/2014/main" id="{0D544241-1730-4D87-895B-E7835DD9B8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0" t="19890" r="6176" b="27467"/>
            <a:stretch/>
          </p:blipFill>
          <p:spPr bwMode="auto">
            <a:xfrm>
              <a:off x="5598245" y="3632993"/>
              <a:ext cx="248647" cy="161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1F4099C8-9984-4294-942D-F5A2AE896778}"/>
              </a:ext>
            </a:extLst>
          </p:cNvPr>
          <p:cNvGrpSpPr/>
          <p:nvPr/>
        </p:nvGrpSpPr>
        <p:grpSpPr>
          <a:xfrm>
            <a:off x="5305116" y="2257943"/>
            <a:ext cx="826044" cy="648000"/>
            <a:chOff x="5321808" y="2034276"/>
            <a:chExt cx="826044" cy="648000"/>
          </a:xfrm>
        </p:grpSpPr>
        <p:pic>
          <p:nvPicPr>
            <p:cNvPr id="63" name="Picture 6" descr="Computer-pc-monitor-websymbol-vektor. monitor-symbol in flachen fototapete  • fototapeten Computer, Breitbild, lcd | myloview.de">
              <a:extLst>
                <a:ext uri="{FF2B5EF4-FFF2-40B4-BE49-F238E27FC236}">
                  <a16:creationId xmlns:a16="http://schemas.microsoft.com/office/drawing/2014/main" id="{70175880-E9D5-4156-BF89-77C055A8BB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47" t="25289" r="14165" b="19806"/>
            <a:stretch/>
          </p:blipFill>
          <p:spPr bwMode="auto">
            <a:xfrm>
              <a:off x="5321808" y="2034276"/>
              <a:ext cx="826044" cy="6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0" descr="Blank database symbol - Free commerce icons">
              <a:extLst>
                <a:ext uri="{FF2B5EF4-FFF2-40B4-BE49-F238E27FC236}">
                  <a16:creationId xmlns:a16="http://schemas.microsoft.com/office/drawing/2014/main" id="{57666396-DBD0-4855-8BA4-90F62A3043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5351" y="207339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5" name="Picture 22" descr="Sonstige Artikel - Teileinsel24">
            <a:extLst>
              <a:ext uri="{FF2B5EF4-FFF2-40B4-BE49-F238E27FC236}">
                <a16:creationId xmlns:a16="http://schemas.microsoft.com/office/drawing/2014/main" id="{17107E53-5929-42AC-886F-A0BBA044EF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4093"/>
          <a:stretch/>
        </p:blipFill>
        <p:spPr bwMode="auto">
          <a:xfrm>
            <a:off x="5394118" y="5382279"/>
            <a:ext cx="674529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hteck 65">
            <a:extLst>
              <a:ext uri="{FF2B5EF4-FFF2-40B4-BE49-F238E27FC236}">
                <a16:creationId xmlns:a16="http://schemas.microsoft.com/office/drawing/2014/main" id="{6747EF4D-30AF-4E21-AA8E-3828A89B1C3C}"/>
              </a:ext>
            </a:extLst>
          </p:cNvPr>
          <p:cNvSpPr/>
          <p:nvPr/>
        </p:nvSpPr>
        <p:spPr>
          <a:xfrm>
            <a:off x="5090161" y="629881"/>
            <a:ext cx="6260593" cy="7554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306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</p:spPr>
        <p:txBody>
          <a:bodyPr>
            <a:normAutofit/>
          </a:bodyPr>
          <a:lstStyle/>
          <a:p>
            <a:r>
              <a:rPr lang="de-CH"/>
              <a:t>Warum C#?</a:t>
            </a:r>
            <a:endParaRPr lang="en-US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fik 4" descr="Fragezeichen mit einfarbiger Füllung">
            <a:extLst>
              <a:ext uri="{FF2B5EF4-FFF2-40B4-BE49-F238E27FC236}">
                <a16:creationId xmlns:a16="http://schemas.microsoft.com/office/drawing/2014/main" id="{CD0C0050-0032-4476-BA32-7D3706E8C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364" y="1872360"/>
            <a:ext cx="3113280" cy="3113280"/>
          </a:xfrm>
          <a:prstGeom prst="rect">
            <a:avLst/>
          </a:prstGeom>
          <a:effectLst/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14581" y="2438400"/>
            <a:ext cx="6422848" cy="3785419"/>
          </a:xfrm>
        </p:spPr>
        <p:txBody>
          <a:bodyPr>
            <a:normAutofit/>
          </a:bodyPr>
          <a:lstStyle/>
          <a:p>
            <a:r>
              <a:rPr lang="de-CH" sz="2000"/>
              <a:t>Leicht zu lernen</a:t>
            </a:r>
            <a:r>
              <a:rPr lang="en-US" sz="2000"/>
              <a:t> und einfach zu benutzen</a:t>
            </a:r>
          </a:p>
          <a:p>
            <a:r>
              <a:rPr lang="de-CH" sz="2000"/>
              <a:t>Klare Struktur</a:t>
            </a:r>
          </a:p>
          <a:p>
            <a:r>
              <a:rPr lang="de-CH" sz="2000"/>
              <a:t>Wenn man Java oder C++ kann, ist der Wechsel einfach</a:t>
            </a:r>
          </a:p>
        </p:txBody>
      </p:sp>
    </p:spTree>
    <p:extLst>
      <p:ext uri="{BB962C8B-B14F-4D97-AF65-F5344CB8AC3E}">
        <p14:creationId xmlns:p14="http://schemas.microsoft.com/office/powerpoint/2010/main" val="77659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de-CH" dirty="0"/>
              <a:t>Visual Studio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de-CH" sz="2000" dirty="0"/>
              <a:t>Programmierumgebung</a:t>
            </a:r>
          </a:p>
          <a:p>
            <a:r>
              <a:rPr lang="de-CH" sz="2000" dirty="0"/>
              <a:t>Von Microsoft</a:t>
            </a:r>
          </a:p>
          <a:p>
            <a:r>
              <a:rPr lang="de-CH" sz="2000" dirty="0"/>
              <a:t>Erschien 1997</a:t>
            </a:r>
          </a:p>
          <a:p>
            <a:r>
              <a:rPr lang="de-CH" sz="2000" dirty="0"/>
              <a:t>Entwickeln von grafischen Oberflächen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Visual Studio Download for Free - 2021 Latest Version">
            <a:extLst>
              <a:ext uri="{FF2B5EF4-FFF2-40B4-BE49-F238E27FC236}">
                <a16:creationId xmlns:a16="http://schemas.microsoft.com/office/drawing/2014/main" id="{C3CF93C2-7FB8-4A9D-BB68-594FC9A71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922544"/>
            <a:ext cx="6019331" cy="300966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35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Kommentar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C22116ED-D2C9-44F9-9879-3FEEC92063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3" t="16678" r="8281" b="16048"/>
          <a:stretch/>
        </p:blipFill>
        <p:spPr>
          <a:xfrm>
            <a:off x="1080723" y="2509911"/>
            <a:ext cx="997545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08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 err="1"/>
              <a:t>Z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ugriffsmodifikatoren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594977"/>
              </p:ext>
            </p:extLst>
          </p:nvPr>
        </p:nvGraphicFramePr>
        <p:xfrm>
          <a:off x="838200" y="1940384"/>
          <a:ext cx="10512548" cy="332915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956152">
                  <a:extLst>
                    <a:ext uri="{9D8B030D-6E8A-4147-A177-3AD203B41FA5}">
                      <a16:colId xmlns:a16="http://schemas.microsoft.com/office/drawing/2014/main" val="1891644671"/>
                    </a:ext>
                  </a:extLst>
                </a:gridCol>
                <a:gridCol w="8556396">
                  <a:extLst>
                    <a:ext uri="{9D8B030D-6E8A-4147-A177-3AD203B41FA5}">
                      <a16:colId xmlns:a16="http://schemas.microsoft.com/office/drawing/2014/main" val="2471664275"/>
                    </a:ext>
                  </a:extLst>
                </a:gridCol>
              </a:tblGrid>
              <a:tr h="708644">
                <a:tc>
                  <a:txBody>
                    <a:bodyPr/>
                    <a:lstStyle/>
                    <a:p>
                      <a:pPr algn="l"/>
                      <a:r>
                        <a:rPr lang="de-CH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Modifikator</a:t>
                      </a:r>
                      <a:endParaRPr lang="en-US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6814" marR="166088" marT="166088" marB="1660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Erklärung</a:t>
                      </a:r>
                      <a:endParaRPr lang="en-US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6814" marR="166088" marT="166088" marB="1660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063648"/>
                  </a:ext>
                </a:extLst>
              </a:tr>
              <a:tr h="590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public</a:t>
                      </a:r>
                      <a:endParaRPr lang="de-CH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6814" marR="143943" marT="143943" marB="1439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Der Code kann von jedem und überall aufgerufen werden.</a:t>
                      </a:r>
                    </a:p>
                  </a:txBody>
                  <a:tcPr marL="276814" marR="143943" marT="143943" marB="1439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65375"/>
                  </a:ext>
                </a:extLst>
              </a:tr>
              <a:tr h="590537">
                <a:tc>
                  <a:txBody>
                    <a:bodyPr/>
                    <a:lstStyle/>
                    <a:p>
                      <a:pPr algn="l"/>
                      <a:r>
                        <a:rPr lang="de-CH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private</a:t>
                      </a:r>
                      <a:endParaRPr lang="en-US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6814" marR="143943" marT="143943" marB="1439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Der Code kann nur innerhalb</a:t>
                      </a:r>
                      <a:r>
                        <a:rPr lang="de-CH" sz="17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der Klasse, zu der sie gehört, aufgerufen werden.</a:t>
                      </a:r>
                      <a:endParaRPr lang="de-CH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6814" marR="143943" marT="143943" marB="1439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79161"/>
                  </a:ext>
                </a:extLst>
              </a:tr>
              <a:tr h="848896">
                <a:tc>
                  <a:txBody>
                    <a:bodyPr/>
                    <a:lstStyle/>
                    <a:p>
                      <a:pPr algn="l"/>
                      <a:r>
                        <a:rPr lang="de-CH" sz="17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protected</a:t>
                      </a:r>
                      <a:endParaRPr 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6814" marR="143943" marT="143943" marB="1439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Der</a:t>
                      </a:r>
                      <a:r>
                        <a:rPr lang="de-CH" sz="17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Code kann nur von innerhalb der Klasse oder einem Objekt, das von der Klasse erbt, aufgerufen werden.</a:t>
                      </a:r>
                      <a:endParaRPr lang="de-CH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6814" marR="143943" marT="143943" marB="1439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730575"/>
                  </a:ext>
                </a:extLst>
              </a:tr>
              <a:tr h="590537">
                <a:tc>
                  <a:txBody>
                    <a:bodyPr/>
                    <a:lstStyle/>
                    <a:p>
                      <a:pPr algn="l"/>
                      <a:r>
                        <a:rPr lang="de-CH" sz="1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static</a:t>
                      </a:r>
                      <a:endParaRPr lang="en-US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6814" marR="143943" marT="143943" marB="1439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Der Code</a:t>
                      </a:r>
                      <a:r>
                        <a:rPr lang="de-CH" sz="17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ist nicht an ein Objekt gebunden (Main-Methode ist immer </a:t>
                      </a:r>
                      <a:r>
                        <a:rPr lang="de-CH" sz="17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static</a:t>
                      </a:r>
                      <a:r>
                        <a:rPr lang="de-CH" sz="17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). </a:t>
                      </a:r>
                      <a:endParaRPr lang="de-CH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6814" marR="143943" marT="143943" marB="1439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53645"/>
                  </a:ext>
                </a:extLst>
              </a:tr>
            </a:tbl>
          </a:graphicData>
        </a:graphic>
      </p:graphicFrame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D15E6561-E9DE-403A-9D59-33A17B07B9C5}"/>
              </a:ext>
            </a:extLst>
          </p:cNvPr>
          <p:cNvGrpSpPr/>
          <p:nvPr/>
        </p:nvGrpSpPr>
        <p:grpSpPr>
          <a:xfrm>
            <a:off x="838200" y="5505450"/>
            <a:ext cx="11019982" cy="1200329"/>
            <a:chOff x="924859" y="4725404"/>
            <a:chExt cx="11019982" cy="1200329"/>
          </a:xfrm>
        </p:grpSpPr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8EA059E5-2666-449E-A4C6-F698CEB10009}"/>
                </a:ext>
              </a:extLst>
            </p:cNvPr>
            <p:cNvSpPr txBox="1"/>
            <p:nvPr/>
          </p:nvSpPr>
          <p:spPr>
            <a:xfrm>
              <a:off x="924859" y="4725404"/>
              <a:ext cx="21529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/>
                <a:t>Verwendung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/>
                <a:t>Variable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/>
                <a:t>Methoden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/>
                <a:t>Klasse</a:t>
              </a:r>
              <a:endParaRPr lang="en-US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1B10691C-A6EF-4261-948E-148CC07ECE61}"/>
                </a:ext>
              </a:extLst>
            </p:cNvPr>
            <p:cNvSpPr txBox="1"/>
            <p:nvPr/>
          </p:nvSpPr>
          <p:spPr>
            <a:xfrm>
              <a:off x="7366556" y="4725741"/>
              <a:ext cx="45782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/>
                <a:t>Warum?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/>
                <a:t>Kontrolle der Sichtbarkeit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/>
                <a:t>«sensible» Daten von Benutzer schützen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337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z="5200" dirty="0"/>
              <a:t>Variable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704745"/>
              </p:ext>
            </p:extLst>
          </p:nvPr>
        </p:nvGraphicFramePr>
        <p:xfrm>
          <a:off x="838200" y="1955690"/>
          <a:ext cx="10801352" cy="351045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143127">
                  <a:extLst>
                    <a:ext uri="{9D8B030D-6E8A-4147-A177-3AD203B41FA5}">
                      <a16:colId xmlns:a16="http://schemas.microsoft.com/office/drawing/2014/main" val="1891644671"/>
                    </a:ext>
                  </a:extLst>
                </a:gridCol>
                <a:gridCol w="3941330">
                  <a:extLst>
                    <a:ext uri="{9D8B030D-6E8A-4147-A177-3AD203B41FA5}">
                      <a16:colId xmlns:a16="http://schemas.microsoft.com/office/drawing/2014/main" val="2471664275"/>
                    </a:ext>
                  </a:extLst>
                </a:gridCol>
                <a:gridCol w="4716895">
                  <a:extLst>
                    <a:ext uri="{9D8B030D-6E8A-4147-A177-3AD203B41FA5}">
                      <a16:colId xmlns:a16="http://schemas.microsoft.com/office/drawing/2014/main" val="586693950"/>
                    </a:ext>
                  </a:extLst>
                </a:gridCol>
              </a:tblGrid>
              <a:tr h="708644">
                <a:tc>
                  <a:txBody>
                    <a:bodyPr/>
                    <a:lstStyle/>
                    <a:p>
                      <a:pPr algn="l"/>
                      <a:r>
                        <a:rPr lang="de-CH" sz="2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Datentyp</a:t>
                      </a:r>
                      <a:endParaRPr lang="en-US" sz="22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2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Erklärung</a:t>
                      </a:r>
                      <a:endParaRPr lang="en-US" sz="22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Beispiel</a:t>
                      </a:r>
                      <a:endParaRPr lang="en-US" sz="22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6814" marR="166088" marT="166088" marB="1660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063648"/>
                  </a:ext>
                </a:extLst>
              </a:tr>
              <a:tr h="590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70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de-CH" sz="17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Zahlen ohne Kommastellen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de-CH" sz="170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70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20;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65375"/>
                  </a:ext>
                </a:extLst>
              </a:tr>
              <a:tr h="590537">
                <a:tc>
                  <a:txBody>
                    <a:bodyPr/>
                    <a:lstStyle/>
                    <a:p>
                      <a:pPr algn="l"/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n-US" sz="17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Zahlen mit Kommastellen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private double </a:t>
                      </a:r>
                      <a:r>
                        <a:rPr lang="de-CH" sz="170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20.15;</a:t>
                      </a:r>
                      <a:endParaRPr lang="en-US" sz="17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79161"/>
                  </a:ext>
                </a:extLst>
              </a:tr>
              <a:tr h="439667">
                <a:tc>
                  <a:txBody>
                    <a:bodyPr/>
                    <a:lstStyle/>
                    <a:p>
                      <a:pPr algn="l"/>
                      <a:r>
                        <a:rPr lang="de-CH" sz="170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en-US" sz="17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Genau ein Zeichen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de-CH" sz="170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70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‘A’;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730575"/>
                  </a:ext>
                </a:extLst>
              </a:tr>
              <a:tr h="590537">
                <a:tc>
                  <a:txBody>
                    <a:bodyPr/>
                    <a:lstStyle/>
                    <a:p>
                      <a:pPr algn="l"/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7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en-US" sz="17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de-CH" sz="170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“Hallo”;</a:t>
                      </a:r>
                      <a:endParaRPr lang="en-US" sz="17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53645"/>
                  </a:ext>
                </a:extLst>
              </a:tr>
              <a:tr h="590537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Zustand wahr (</a:t>
                      </a:r>
                      <a:r>
                        <a:rPr lang="de-CH" sz="170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oder falsch (</a:t>
                      </a:r>
                      <a:r>
                        <a:rPr lang="de-CH" sz="170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7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private Boolean </a:t>
                      </a:r>
                      <a:r>
                        <a:rPr lang="de-CH" sz="170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de-CH" sz="170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17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522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417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E2309339-0AF4-4EF2-AF21-9BFD3126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Methode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73CF6B82-496B-49DF-9868-682DEBD89D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6" t="17696" r="12866" b="17580"/>
          <a:stretch/>
        </p:blipFill>
        <p:spPr>
          <a:xfrm>
            <a:off x="331567" y="2659944"/>
            <a:ext cx="5455917" cy="353138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1C92DB77-630D-4975-9702-5273D8B7B3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27446" r="17600" b="26974"/>
          <a:stretch/>
        </p:blipFill>
        <p:spPr>
          <a:xfrm>
            <a:off x="6379758" y="2659944"/>
            <a:ext cx="5455917" cy="245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79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FEC7CDA-A75C-475E-91BB-28D611124670}" vid="{9929A8DE-BDB2-415D-ADFE-DDECAC969A6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790</Words>
  <Application>Microsoft Office PowerPoint</Application>
  <PresentationFormat>Breitbild</PresentationFormat>
  <Paragraphs>172</Paragraphs>
  <Slides>26</Slides>
  <Notes>1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</vt:lpstr>
      <vt:lpstr>Programmiergrundlagen C#</vt:lpstr>
      <vt:lpstr>Was ist C#?</vt:lpstr>
      <vt:lpstr>Für was verwendet man C#?</vt:lpstr>
      <vt:lpstr>Warum C#?</vt:lpstr>
      <vt:lpstr>Visual Studio</vt:lpstr>
      <vt:lpstr>Kommentar</vt:lpstr>
      <vt:lpstr>Zugriffsmodifikatoren</vt:lpstr>
      <vt:lpstr>Variable</vt:lpstr>
      <vt:lpstr>Methode</vt:lpstr>
      <vt:lpstr>Methode mit Parameter</vt:lpstr>
      <vt:lpstr>Methode mit Rückgabewert</vt:lpstr>
      <vt:lpstr>Programm mit Klasse</vt:lpstr>
      <vt:lpstr>Arithmetische Operatoren</vt:lpstr>
      <vt:lpstr>Zuweisungsoperatoren</vt:lpstr>
      <vt:lpstr>Vergleichsoperatoren</vt:lpstr>
      <vt:lpstr>Logische Operatoren</vt:lpstr>
      <vt:lpstr>If-Else Verzweigung </vt:lpstr>
      <vt:lpstr>Struktogramm If-Else</vt:lpstr>
      <vt:lpstr>Switch Verzweigung</vt:lpstr>
      <vt:lpstr>Struktogramm Switch</vt:lpstr>
      <vt:lpstr>While Schleife</vt:lpstr>
      <vt:lpstr>Struktogramm While</vt:lpstr>
      <vt:lpstr>Do..while Schleife</vt:lpstr>
      <vt:lpstr>Struktogramm Do..while</vt:lpstr>
      <vt:lpstr>For Schleife</vt:lpstr>
      <vt:lpstr>Struktogramm For</vt:lpstr>
    </vt:vector>
  </TitlesOfParts>
  <Company>Bundesverwaltung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Programmiergrundlagen C#</dc:title>
  <dc:creator>Fischer Yanis BIT</dc:creator>
  <cp:lastModifiedBy>Luca Bula</cp:lastModifiedBy>
  <cp:revision>46</cp:revision>
  <dcterms:created xsi:type="dcterms:W3CDTF">2021-12-01T09:56:40Z</dcterms:created>
  <dcterms:modified xsi:type="dcterms:W3CDTF">2022-02-01T17:14:08Z</dcterms:modified>
</cp:coreProperties>
</file>