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1E8-3577-3986-A43F-658482067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A81CD-0C3C-7474-16DC-EC6C4F60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B9E6-87C8-48E6-4DCD-DA0BDD78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F4260-1440-1502-3164-3D221D2B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B91E-2CFC-DE83-7912-DF982405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0540-82CF-D12F-A763-AC6A411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8CAE6-3CD1-83BA-DA15-CA136386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E3E0-36BF-9304-C030-695197E5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5BCC-12EA-A209-CE10-1F7A3A62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1009A-87E1-4796-44C3-D05ED5A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307D6-699A-6148-BB37-0C2122A70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4C4B-1A2F-6468-8FE9-44306C7F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5F42-52D7-8680-E949-297399C6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D50B-8BDC-A820-F774-021B3D91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74F9-199A-5153-201D-0FA4D0A8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1C26-10FC-4FFA-6FA2-06DB8F22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BB0F-8225-254A-E9AC-D433BBE3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48BE-B6CE-B69D-DEE8-673D419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9B68-BD67-5017-D261-AA1D12A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0D36-D490-5B11-6BDE-05D8BA55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D0B4-9F24-28AB-30E1-DA9A6D4C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C5D8-A985-9BAC-7ADE-68496A77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24E0-7902-53B1-22D0-A31E0474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DEB-4AD4-BFA3-CEE9-39365BA3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D857-8725-2E86-C6B9-9CEEF680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3503-1291-13DE-1219-3E0F0CDD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B36C-A540-F1BD-5BFA-699CD42B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9F089-0204-EFFE-0728-ECFA6277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09BE-9BF6-6DB4-A2FD-C751B0E5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E1F49-6EA7-4B3B-7E0B-BA5A3D7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EC1B-E911-8751-3551-E7A13215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B2C5-BFCE-5E68-33B8-62F00AAE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125E2-9887-AD4C-361F-BB206B79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93F53-5E89-B5C7-5FCE-C25DD8AE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4D6F0-9383-C638-FAE7-32848700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A41AB-0A0F-9649-348D-BA1CFE0B9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E3CDF-EB1C-CEA2-71D9-78D6942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00F55-A7E4-524B-2B39-6E3E5CA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CC9E9-B81F-284F-11CF-18B62D2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EC1C-3DEC-50AA-F2AA-C529D2E5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22051-5F8B-EC6C-364F-371FF55F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B18F9-AB0E-F40F-306C-2AB9FBFF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5543F-BBB6-A4BA-3754-3F16BA67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59D3D-0488-69ED-093D-05BC80D0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CBFF5-730E-9131-0318-B4C158D2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38AD-C460-B663-1D66-0D2140A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E049-4A27-D438-CE77-1009BD7F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7A79-663A-2FAD-6A60-9772F0EF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CBC44-6B6E-35CC-A76D-2ADB2128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68524-8553-A70E-534B-1AD7EEC8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5F515-70EB-3D1F-B3F4-2803587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4C36-DC1B-9F29-F10D-BF05761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7607-270F-D286-71F6-BBEA63FB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4E73C-EA7E-BFDE-E0E8-EC21C3DE1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12C2-744B-CE93-E656-007108240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531F-848F-85B7-BD25-EAE469D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352B-03BA-C575-4833-53635CFB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010F-4625-4DB1-2B97-49A4622E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724AE-D645-141F-5AF9-CB2C5AA3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A08F-1958-057B-2091-1B80D3D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FA08-8CDE-816F-610F-1F7A30EA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BEDF-0FBE-4F76-BE0F-D5139AC58A9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C9E6-9276-1413-699A-0D50C4C88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FB09-5997-0A71-AC00-F8A53743C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5A16-F09A-4DDE-A14B-44CD364E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98A-CF4E-E154-4091-317A23DD2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37FF-F760-5E5D-EEDF-E70563861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Robert Berg</dc:creator>
  <cp:lastModifiedBy>Robert Berg</cp:lastModifiedBy>
  <cp:revision>1</cp:revision>
  <dcterms:created xsi:type="dcterms:W3CDTF">2023-11-26T08:15:44Z</dcterms:created>
  <dcterms:modified xsi:type="dcterms:W3CDTF">2023-11-26T08:15:50Z</dcterms:modified>
</cp:coreProperties>
</file>