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E6CB-0987-C2AE-1915-68D825E75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608DB-937A-6EF8-84C9-B8E85D7B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47F0-5549-EBE1-2F30-101DDCDA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F9B0-1E51-4E7D-D963-9B2F2152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2BC3-696D-5777-95BF-5B06A2D7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0675-4C4E-4EFA-A7F3-07E5F138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BD372-EA62-6218-D26F-9723BDEB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9186-107A-E786-0991-130DEC7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9521-0D2B-5D1E-98DF-CAB81E91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33FD-F620-7700-0789-39A84DE1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7C3B1-EBA0-72BF-4D4C-441F9714B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88446-629B-EBDE-EC4F-5A2C3863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BF8F-081A-5579-2D60-0ED3A83D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085D-88D4-79F6-BD49-32C2AD04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4AF7-2C64-9D82-3AD8-8C1EC43F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0238-A6F6-4D5B-1CF9-5698D3F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B345-8126-17F5-5264-2DE2862F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2013-96FA-69EC-91F1-B7AF162A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B191-47F2-4B6E-CCEE-3C78D559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810E-AAF8-019C-B018-42BDADFF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AA4C-1B04-6456-B46E-D7760D1E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F04D-D173-EB21-2097-BF5324E5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A46B-0249-7940-9F05-04353795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6579-4A9F-958E-0D00-0766427D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06F1-D8D4-C837-6A60-F36CECA5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7E1F-A387-61E5-E4E7-0C622482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019F-E23E-39F4-1F49-9CBAD69D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49A58-A9CE-BE0C-D0AA-46D78F51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92011-81D5-D9E3-49C6-D7FC1FE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D0272-4022-F87D-4993-B43C68CB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9125-4748-0E6F-FF6E-69DFB0A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9E85-7C26-08A2-09AA-1B09780F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B7CC-0C8F-746F-0EF8-08E5B35F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9463B-CD80-30A0-A815-D5B2F81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34C4C-03C3-66D0-C3BF-47A056202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D9FBC-DA9E-8706-6660-7E6D420B8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6141C-4536-6AAE-22D0-259726F7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2006-2F43-FB67-A9A5-E4AE17A5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AC914-EAAE-E4A5-B7F7-092336A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39A2-4086-6B80-57F7-8D83CA73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1DC91-33FD-88F4-81C0-4A18207F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87C2-1CB9-2B91-C78F-5DAA190D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E794-F442-A644-F52F-20E86671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0E44B-F6AA-B709-DCE2-67757B30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0F4F8-9AFC-8198-0CD3-D05816F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0AF48-4CF2-B109-69CC-D5B7F143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96E2-94F6-D448-8764-9EA9F81B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69B8-E29D-E1A0-4BC2-593A0E67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A6BC5-3BBE-94F8-5347-E5A62EE2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11434-E3FA-AF5E-588D-DF27ABF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72B60-1BDC-C687-299C-732405F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D39F-E9CC-35D2-1B15-379A7C1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217D-A90B-358A-BFD8-2B96BE02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C8439-34C6-7CF3-77D9-6A37FC247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46F5C-A206-DEA5-D2AE-F7F62279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1466-5823-17D6-1984-8AB24857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4D61-2192-23DF-1B3C-325C1B4E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C73E-38B4-A3CF-A02E-2F1921DD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E7CE4-8402-30AB-06DF-65E4D150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0F99-8EC6-B108-326D-ABF68DF4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62AE-B1F4-CA3F-59A5-35DC9715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FFCF-D7E7-491D-B15C-67183F325E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D67E-BD7A-D0A4-7297-CFF6426E4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A1B7-E8CD-8722-0BA8-D2857B72B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1B55-819A-4748-A6C0-8BC1199D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72B74-74B1-8269-FF9F-17678ECEB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0" r="20241" b="1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55801-26AE-A817-A88A-B5FEE2575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5" r="10874" b="-2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D06A2-73B1-302C-597E-69AC32826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" r="2" b="2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1E8A09-D285-D525-6BB0-2B2EA8F01A81}"/>
              </a:ext>
            </a:extLst>
          </p:cNvPr>
          <p:cNvSpPr/>
          <p:nvPr/>
        </p:nvSpPr>
        <p:spPr>
          <a:xfrm>
            <a:off x="107983" y="5757188"/>
            <a:ext cx="1936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TIAGo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1D255-F59B-C853-D6E5-658338009C4F}"/>
              </a:ext>
            </a:extLst>
          </p:cNvPr>
          <p:cNvSpPr/>
          <p:nvPr/>
        </p:nvSpPr>
        <p:spPr>
          <a:xfrm>
            <a:off x="10412480" y="2423376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HSR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0A3AB-AF21-A547-652B-482C6C30C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654" y="3535019"/>
            <a:ext cx="4655822" cy="32984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A52249-03A3-4F47-D427-82F102732056}"/>
              </a:ext>
            </a:extLst>
          </p:cNvPr>
          <p:cNvSpPr/>
          <p:nvPr/>
        </p:nvSpPr>
        <p:spPr>
          <a:xfrm>
            <a:off x="10024843" y="5757188"/>
            <a:ext cx="2114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BRGS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4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79B5-0AA3-B217-E169-57C0B5FA3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8" r="19912"/>
          <a:stretch/>
        </p:blipFill>
        <p:spPr>
          <a:xfrm>
            <a:off x="2" y="10"/>
            <a:ext cx="4063593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56092-7E88-D076-C8F5-E2552B964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1" r="16429" b="-1"/>
          <a:stretch/>
        </p:blipFill>
        <p:spPr>
          <a:xfrm>
            <a:off x="4064204" y="10"/>
            <a:ext cx="4063593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EAF15-8AEE-EC18-1BD6-0C8BD2910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8" r="14918" b="-1"/>
          <a:stretch/>
        </p:blipFill>
        <p:spPr>
          <a:xfrm>
            <a:off x="8128407" y="10"/>
            <a:ext cx="40635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65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CISNEROS</dc:creator>
  <cp:lastModifiedBy>JOSE CISNEROS</cp:lastModifiedBy>
  <cp:revision>1</cp:revision>
  <dcterms:created xsi:type="dcterms:W3CDTF">2022-11-07T08:56:32Z</dcterms:created>
  <dcterms:modified xsi:type="dcterms:W3CDTF">2022-11-10T07:28:42Z</dcterms:modified>
</cp:coreProperties>
</file>