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10972800"/>
  <p:notesSz cx="6858000" cy="9144000"/>
  <p:defaultTextStyle>
    <a:defPPr>
      <a:defRPr lang="en-US"/>
    </a:defPPr>
    <a:lvl1pPr marL="0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43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481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724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2967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209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448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7690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5933" algn="l" defTabSz="131648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95781"/>
            <a:ext cx="6217920" cy="382016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63261"/>
            <a:ext cx="5486400" cy="264921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84200"/>
            <a:ext cx="157734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84200"/>
            <a:ext cx="464058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735583"/>
            <a:ext cx="6309360" cy="456437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343143"/>
            <a:ext cx="6309360" cy="24002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921000"/>
            <a:ext cx="310896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921000"/>
            <a:ext cx="310896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84202"/>
            <a:ext cx="630936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89861"/>
            <a:ext cx="3094672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4008120"/>
            <a:ext cx="3094672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89861"/>
            <a:ext cx="3109913" cy="131825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4008120"/>
            <a:ext cx="3109913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79882"/>
            <a:ext cx="3703320" cy="77978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1520"/>
            <a:ext cx="2359342" cy="25603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79882"/>
            <a:ext cx="3703320" cy="77978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91840"/>
            <a:ext cx="2359342" cy="609854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0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84202"/>
            <a:ext cx="63093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921000"/>
            <a:ext cx="63093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4EE3-6E2D-466F-8C1B-1CD810286276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170162"/>
            <a:ext cx="1645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8727-CA30-434E-A4B8-525ED9654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5732317" y="1738803"/>
            <a:ext cx="1150621" cy="523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RoCM</a:t>
            </a:r>
          </a:p>
        </p:txBody>
      </p:sp>
      <p:cxnSp>
        <p:nvCxnSpPr>
          <p:cNvPr id="86" name="Straight Arrow Connector 85"/>
          <p:cNvCxnSpPr>
            <a:stCxn id="59" idx="2"/>
            <a:endCxn id="60" idx="0"/>
          </p:cNvCxnSpPr>
          <p:nvPr/>
        </p:nvCxnSpPr>
        <p:spPr>
          <a:xfrm>
            <a:off x="3130953" y="3466700"/>
            <a:ext cx="1456549" cy="350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2"/>
            <a:endCxn id="62" idx="0"/>
          </p:cNvCxnSpPr>
          <p:nvPr/>
        </p:nvCxnSpPr>
        <p:spPr>
          <a:xfrm>
            <a:off x="3130953" y="3466700"/>
            <a:ext cx="1456549" cy="1449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69162"/>
              </p:ext>
            </p:extLst>
          </p:nvPr>
        </p:nvGraphicFramePr>
        <p:xfrm>
          <a:off x="1030778" y="535534"/>
          <a:ext cx="4200351" cy="293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351"/>
              </a:tblGrid>
              <a:tr h="37084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GalacticModel.js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34442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err="1" smtClean="0">
                          <a:solidFill>
                            <a:schemeClr val="tx1"/>
                          </a:solidFill>
                        </a:rPr>
                        <a:t>GalacticModel</a:t>
                      </a: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  <a:p>
                      <a:pPr algn="l"/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String: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Function: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/>
                          </a:solidFill>
                        </a:rPr>
                        <a:t>fnc</a:t>
                      </a:r>
                      <a:endParaRPr lang="en-US" sz="13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String: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3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float: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</a:rPr>
                        <a:t> opacity</a:t>
                      </a:r>
                      <a:endParaRPr lang="en-US" sz="13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chemeClr val="tx1"/>
                          </a:solidFill>
                        </a:rPr>
                        <a:t>String: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</a:rPr>
                        <a:t> latex</a:t>
                      </a:r>
                      <a:endParaRPr lang="en-US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34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GalacticModel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(name,</a:t>
                      </a:r>
                      <a:r>
                        <a:rPr lang="en-US" sz="1300" b="0" baseline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fnc</a:t>
                      </a:r>
                      <a:r>
                        <a:rPr lang="en-US" sz="1300" b="0" baseline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baseline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full_name</a:t>
                      </a:r>
                      <a:r>
                        <a:rPr lang="en-US" sz="1300" b="0" baseline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opacity, latex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1300" b="0" dirty="0" smtClean="0">
                        <a:solidFill>
                          <a:srgbClr val="000000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GR(</a:t>
                      </a: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Rkpc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DARK(</a:t>
                      </a: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Rkpc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TOTAL(</a:t>
                      </a: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Rkpc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CONFORMAL(</a:t>
                      </a: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Rkpc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MOND(</a:t>
                      </a:r>
                      <a:r>
                        <a:rPr lang="en-US" sz="1300" b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Rkpc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300" b="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15402"/>
              </p:ext>
            </p:extLst>
          </p:nvPr>
        </p:nvGraphicFramePr>
        <p:xfrm>
          <a:off x="3326306" y="6972647"/>
          <a:ext cx="2522392" cy="184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392"/>
              </a:tblGrid>
              <a:tr h="37084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Conversion.js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24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Conversion():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1300" b="0" dirty="0" smtClean="0">
                        <a:solidFill>
                          <a:srgbClr val="000000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kpc_to_km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(kpc):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km_to_kpc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(km):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km_to_cm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(km):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cm_to_kpc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(cm):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GeVcm3_to_kgkms2(GeVcm3): </a:t>
                      </a:r>
                      <a:r>
                        <a:rPr lang="en-US" sz="1300" b="1" dirty="0" smtClean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300" b="1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1313"/>
              </p:ext>
            </p:extLst>
          </p:nvPr>
        </p:nvGraphicFramePr>
        <p:xfrm>
          <a:off x="3326306" y="3899763"/>
          <a:ext cx="2522392" cy="7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392"/>
              </a:tblGrid>
              <a:tr h="37084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Bulge.js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Bulge(</a:t>
                      </a: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Rkpc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b,</a:t>
                      </a:r>
                      <a:r>
                        <a:rPr lang="en-US" sz="1300" b="0" baseline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t): </a:t>
                      </a:r>
                      <a:r>
                        <a:rPr lang="en-US" sz="1300" b="1" baseline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300" b="1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48075"/>
              </p:ext>
            </p:extLst>
          </p:nvPr>
        </p:nvGraphicFramePr>
        <p:xfrm>
          <a:off x="3326306" y="4915763"/>
          <a:ext cx="2522392" cy="1229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392"/>
              </a:tblGrid>
              <a:tr h="37084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Constants.js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300" b="1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Object: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CONST</a:t>
                      </a:r>
                      <a:endParaRPr lang="en-US" sz="1300" b="1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Constants():</a:t>
                      </a:r>
                      <a:r>
                        <a:rPr lang="en-US" sz="1300" b="0" baseline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baseline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1300" b="1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68292"/>
              </p:ext>
            </p:extLst>
          </p:nvPr>
        </p:nvGraphicFramePr>
        <p:xfrm>
          <a:off x="370594" y="6972647"/>
          <a:ext cx="2522392" cy="174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392"/>
              </a:tblGrid>
              <a:tr h="37084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Param.js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53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float: 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String:</a:t>
                      </a:r>
                      <a:r>
                        <a:rPr lang="en-US" sz="1300" b="1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US" sz="1300" b="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float: 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float: 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300" b="1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(value,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units, min, max): </a:t>
                      </a:r>
                      <a:r>
                        <a:rPr lang="en-US" sz="1300" b="1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</a:t>
                      </a:r>
                      <a:endParaRPr lang="en-US" sz="1300" b="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62269"/>
              </p:ext>
            </p:extLst>
          </p:nvPr>
        </p:nvGraphicFramePr>
        <p:xfrm>
          <a:off x="365756" y="3899763"/>
          <a:ext cx="2522392" cy="241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392"/>
              </a:tblGrid>
              <a:tr h="37084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ParamsDict.js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Object: 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PARAMS</a:t>
                      </a:r>
                      <a:endParaRPr lang="en-US" sz="1300" b="1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15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ParamsDict</a:t>
                      </a:r>
                      <a:r>
                        <a:rPr lang="en-US" sz="1300" b="0" dirty="0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en-US" sz="1300" b="1" dirty="0" err="1" smtClean="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ParamsDict</a:t>
                      </a:r>
                      <a:endParaRPr lang="en-US" sz="1300" b="1" dirty="0" smtClean="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this.add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(key, </a:t>
                      </a:r>
                      <a:r>
                        <a:rPr lang="en-US" sz="1300" b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params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1300" b="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this.set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(key,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0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1300" b="1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this.get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(key): </a:t>
                      </a:r>
                      <a:r>
                        <a:rPr lang="en-US" sz="1300" b="1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</a:t>
                      </a:r>
                      <a:endParaRPr lang="en-US" sz="1300" b="1" baseline="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this.getDict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en-US" sz="1300" b="1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ParamsDict</a:t>
                      </a:r>
                      <a:endParaRPr lang="en-US" sz="1300" b="1" baseline="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this.setMin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(key, min): </a:t>
                      </a:r>
                      <a:r>
                        <a:rPr lang="en-US" sz="1300" b="1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this.setMax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(key, max): </a:t>
                      </a:r>
                      <a:r>
                        <a:rPr lang="en-US" sz="1300" b="1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baseline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this.setRange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(key, min, max): </a:t>
                      </a:r>
                      <a:r>
                        <a:rPr lang="en-US" sz="1300" b="1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1300" b="0" baseline="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77784"/>
              </p:ext>
            </p:extLst>
          </p:nvPr>
        </p:nvGraphicFramePr>
        <p:xfrm>
          <a:off x="1868981" y="8973413"/>
          <a:ext cx="2522392" cy="117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392"/>
              </a:tblGrid>
              <a:tr h="37084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</a:rPr>
                        <a:t>LatexEquation.js</a:t>
                      </a:r>
                      <a:endParaRPr 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Object: </a:t>
                      </a:r>
                      <a:r>
                        <a:rPr lang="en-US" sz="1300" b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svg</a:t>
                      </a:r>
                      <a:endParaRPr lang="en-US" sz="1300" b="1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display(</a:t>
                      </a:r>
                      <a:r>
                        <a:rPr lang="en-US" sz="1300" b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svg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galactic_model</a:t>
                      </a:r>
                      <a:r>
                        <a:rPr lang="en-US" sz="1300" b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1300" b="0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="1" baseline="0" dirty="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1300" b="0" dirty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>
            <a:stCxn id="59" idx="3"/>
            <a:endCxn id="102" idx="1"/>
          </p:cNvCxnSpPr>
          <p:nvPr/>
        </p:nvCxnSpPr>
        <p:spPr>
          <a:xfrm flipV="1">
            <a:off x="5231129" y="2000425"/>
            <a:ext cx="501188" cy="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2"/>
            <a:endCxn id="65" idx="0"/>
          </p:cNvCxnSpPr>
          <p:nvPr/>
        </p:nvCxnSpPr>
        <p:spPr>
          <a:xfrm flipH="1">
            <a:off x="1626952" y="3466700"/>
            <a:ext cx="1504001" cy="43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63" idx="0"/>
          </p:cNvCxnSpPr>
          <p:nvPr/>
        </p:nvCxnSpPr>
        <p:spPr>
          <a:xfrm>
            <a:off x="1626952" y="6317849"/>
            <a:ext cx="4838" cy="65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9" idx="2"/>
            <a:endCxn id="61" idx="0"/>
          </p:cNvCxnSpPr>
          <p:nvPr/>
        </p:nvCxnSpPr>
        <p:spPr>
          <a:xfrm>
            <a:off x="3130953" y="3466700"/>
            <a:ext cx="1456549" cy="43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9" idx="2"/>
            <a:endCxn id="68" idx="0"/>
          </p:cNvCxnSpPr>
          <p:nvPr/>
        </p:nvCxnSpPr>
        <p:spPr>
          <a:xfrm flipH="1">
            <a:off x="3130177" y="3466700"/>
            <a:ext cx="776" cy="5506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154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mossr@wit.edu</dc:creator>
  <cp:lastModifiedBy>mossr@wit.edu</cp:lastModifiedBy>
  <cp:revision>112</cp:revision>
  <dcterms:created xsi:type="dcterms:W3CDTF">2014-06-22T21:10:20Z</dcterms:created>
  <dcterms:modified xsi:type="dcterms:W3CDTF">2014-06-22T23:40:31Z</dcterms:modified>
</cp:coreProperties>
</file>