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50" d="100"/>
          <a:sy n="150" d="100"/>
        </p:scale>
        <p:origin x="34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32B6-90EF-4AE9-8285-BF8113D1E5F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D882-6BBD-401C-92CA-4411CAFD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7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32B6-90EF-4AE9-8285-BF8113D1E5F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D882-6BBD-401C-92CA-4411CAFD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1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32B6-90EF-4AE9-8285-BF8113D1E5F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D882-6BBD-401C-92CA-4411CAFD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32B6-90EF-4AE9-8285-BF8113D1E5F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D882-6BBD-401C-92CA-4411CAFD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2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32B6-90EF-4AE9-8285-BF8113D1E5F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D882-6BBD-401C-92CA-4411CAFD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5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32B6-90EF-4AE9-8285-BF8113D1E5F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D882-6BBD-401C-92CA-4411CAFD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6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32B6-90EF-4AE9-8285-BF8113D1E5F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D882-6BBD-401C-92CA-4411CAFD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5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32B6-90EF-4AE9-8285-BF8113D1E5F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D882-6BBD-401C-92CA-4411CAFD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32B6-90EF-4AE9-8285-BF8113D1E5F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D882-6BBD-401C-92CA-4411CAFD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32B6-90EF-4AE9-8285-BF8113D1E5F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D882-6BBD-401C-92CA-4411CAFD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32B6-90EF-4AE9-8285-BF8113D1E5F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D882-6BBD-401C-92CA-4411CAFD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32B6-90EF-4AE9-8285-BF8113D1E5FA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BD882-6BBD-401C-92CA-4411CAFD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2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7012" y="385078"/>
            <a:ext cx="661869" cy="23074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58293" tIns="29147" rIns="58293" bIns="29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10"/>
              </a:spcAft>
            </a:pPr>
            <a:r>
              <a:rPr lang="en-US" sz="702" dirty="0"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5" name="Diamond 4"/>
          <p:cNvSpPr/>
          <p:nvPr/>
        </p:nvSpPr>
        <p:spPr>
          <a:xfrm>
            <a:off x="4242549" y="759462"/>
            <a:ext cx="1204166" cy="44776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58293" tIns="29147" rIns="58293" bIns="29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10"/>
              </a:spcAft>
            </a:pPr>
            <a:endParaRPr lang="en-US" sz="702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510"/>
              </a:spcAft>
            </a:pPr>
            <a:r>
              <a:rPr lang="en-US" sz="702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If JavaScript?</a:t>
            </a:r>
            <a:endParaRPr lang="en-US" sz="702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510"/>
              </a:spcAft>
            </a:pPr>
            <a:r>
              <a:rPr lang="en-US" sz="702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1378" y="1307619"/>
            <a:ext cx="910828" cy="1700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58293" tIns="29147" rIns="58293" bIns="29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10"/>
              </a:spcAft>
            </a:pPr>
            <a:r>
              <a:rPr lang="en-US" sz="702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Set up </a:t>
            </a:r>
            <a:r>
              <a:rPr lang="en-US" sz="702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CurvePlot</a:t>
            </a:r>
            <a:endParaRPr lang="en-US" sz="702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7089" y="1697005"/>
            <a:ext cx="959406" cy="2671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58293" tIns="29147" rIns="58293" bIns="29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10"/>
              </a:spcAft>
            </a:pPr>
            <a:r>
              <a:rPr lang="en-US" sz="702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Plot selected Galactic Model</a:t>
            </a:r>
            <a:endParaRPr lang="en-US" sz="702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1358033" y="1522907"/>
            <a:ext cx="1208863" cy="615376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58293" tIns="29147" rIns="58293" bIns="29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10"/>
              </a:spcAft>
            </a:pPr>
            <a:r>
              <a:rPr lang="en-US" sz="702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Use Parameter Slider?</a:t>
            </a:r>
            <a:endParaRPr lang="en-US" sz="702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452" y="2302735"/>
            <a:ext cx="946797" cy="4274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58293" tIns="29147" rIns="58293" bIns="29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10"/>
              </a:spcAft>
            </a:pPr>
            <a:r>
              <a:rPr lang="en-US" sz="702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Update the Galactic Models that uses the specified parameter</a:t>
            </a:r>
            <a:endParaRPr lang="en-US" sz="702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50060" y="3437988"/>
            <a:ext cx="661869" cy="23074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58293" tIns="29147" rIns="58293" bIns="29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10"/>
              </a:spcAft>
            </a:pPr>
            <a:r>
              <a:rPr lang="en-US" sz="702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37334" y="615821"/>
            <a:ext cx="0" cy="143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5" idx="1"/>
            <a:endCxn id="169" idx="2"/>
          </p:cNvCxnSpPr>
          <p:nvPr/>
        </p:nvCxnSpPr>
        <p:spPr>
          <a:xfrm flipH="1" flipV="1">
            <a:off x="3839684" y="981706"/>
            <a:ext cx="402865" cy="1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7" idx="1"/>
            <a:endCxn id="9" idx="3"/>
          </p:cNvCxnSpPr>
          <p:nvPr/>
        </p:nvCxnSpPr>
        <p:spPr>
          <a:xfrm flipH="1">
            <a:off x="2566896" y="1830594"/>
            <a:ext cx="3301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9" idx="2"/>
            <a:endCxn id="13" idx="3"/>
          </p:cNvCxnSpPr>
          <p:nvPr/>
        </p:nvCxnSpPr>
        <p:spPr>
          <a:xfrm flipH="1">
            <a:off x="1660249" y="2138283"/>
            <a:ext cx="302216" cy="378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7" name="Straight Arrow Connector 66"/>
          <p:cNvCxnSpPr>
            <a:stCxn id="212" idx="0"/>
            <a:endCxn id="22" idx="2"/>
          </p:cNvCxnSpPr>
          <p:nvPr/>
        </p:nvCxnSpPr>
        <p:spPr>
          <a:xfrm>
            <a:off x="5385599" y="3553360"/>
            <a:ext cx="464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22" name="Rectangle 121"/>
          <p:cNvSpPr/>
          <p:nvPr/>
        </p:nvSpPr>
        <p:spPr>
          <a:xfrm>
            <a:off x="5819350" y="898329"/>
            <a:ext cx="985710" cy="1700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58293" tIns="29147" rIns="58293" bIns="29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10"/>
              </a:spcAft>
            </a:pPr>
            <a:r>
              <a:rPr lang="en-US" sz="702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Send warning to user</a:t>
            </a:r>
            <a:endParaRPr lang="en-US" sz="702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3" name="Straight Arrow Connector 122"/>
          <p:cNvCxnSpPr>
            <a:stCxn id="5" idx="3"/>
            <a:endCxn id="122" idx="1"/>
          </p:cNvCxnSpPr>
          <p:nvPr/>
        </p:nvCxnSpPr>
        <p:spPr>
          <a:xfrm flipV="1">
            <a:off x="5446715" y="983340"/>
            <a:ext cx="372635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46" name="TextBox 145"/>
          <p:cNvSpPr txBox="1"/>
          <p:nvPr/>
        </p:nvSpPr>
        <p:spPr>
          <a:xfrm>
            <a:off x="5446954" y="822567"/>
            <a:ext cx="303288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2">
                    <a:lumMod val="50000"/>
                  </a:schemeClr>
                </a:solidFill>
              </a:rPr>
              <a:t>NO</a:t>
            </a:r>
            <a:endParaRPr 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939023" y="812947"/>
            <a:ext cx="316112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2">
                    <a:lumMod val="50000"/>
                  </a:schemeClr>
                </a:solidFill>
              </a:rPr>
              <a:t>YES</a:t>
            </a:r>
            <a:endParaRPr 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65757" y="2430433"/>
            <a:ext cx="868323" cy="1700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58293" tIns="29147" rIns="58293" bIns="29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10"/>
              </a:spcAft>
            </a:pPr>
            <a:r>
              <a:rPr lang="en-US" sz="702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r>
              <a:rPr lang="en-US" sz="702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ChiChart</a:t>
            </a:r>
            <a:endParaRPr lang="en-US" sz="702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>
            <a:stCxn id="9" idx="2"/>
            <a:endCxn id="73" idx="1"/>
          </p:cNvCxnSpPr>
          <p:nvPr/>
        </p:nvCxnSpPr>
        <p:spPr>
          <a:xfrm>
            <a:off x="1962465" y="2138283"/>
            <a:ext cx="303292" cy="37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7" idx="3"/>
            <a:endCxn id="139" idx="1"/>
          </p:cNvCxnSpPr>
          <p:nvPr/>
        </p:nvCxnSpPr>
        <p:spPr>
          <a:xfrm>
            <a:off x="3856495" y="1830594"/>
            <a:ext cx="3153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9" name="Straight Arrow Connector 118"/>
          <p:cNvCxnSpPr>
            <a:stCxn id="139" idx="2"/>
            <a:endCxn id="162" idx="0"/>
          </p:cNvCxnSpPr>
          <p:nvPr/>
        </p:nvCxnSpPr>
        <p:spPr>
          <a:xfrm flipH="1">
            <a:off x="4775334" y="2138282"/>
            <a:ext cx="930" cy="247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1" name="Straight Arrow Connector 120"/>
          <p:cNvCxnSpPr>
            <a:stCxn id="162" idx="4"/>
            <a:endCxn id="165" idx="0"/>
          </p:cNvCxnSpPr>
          <p:nvPr/>
        </p:nvCxnSpPr>
        <p:spPr>
          <a:xfrm>
            <a:off x="4775334" y="2634583"/>
            <a:ext cx="0" cy="265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9" name="Diamond 138"/>
          <p:cNvSpPr/>
          <p:nvPr/>
        </p:nvSpPr>
        <p:spPr>
          <a:xfrm>
            <a:off x="4171832" y="1522906"/>
            <a:ext cx="1208863" cy="615376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58293" tIns="29147" rIns="58293" bIns="29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10"/>
              </a:spcAft>
            </a:pPr>
            <a:r>
              <a:rPr lang="en-US" sz="702" dirty="0">
                <a:ea typeface="Calibri" panose="020F0502020204030204" pitchFamily="34" charset="0"/>
                <a:cs typeface="Times New Roman" panose="02020603050405020304" pitchFamily="18" charset="0"/>
              </a:rPr>
              <a:t>Clicked on </a:t>
            </a:r>
            <a:r>
              <a:rPr lang="en-US" sz="702" i="1" dirty="0">
                <a:ea typeface="Calibri" panose="020F0502020204030204" pitchFamily="34" charset="0"/>
                <a:cs typeface="Times New Roman" panose="02020603050405020304" pitchFamily="18" charset="0"/>
              </a:rPr>
              <a:t>Simulate</a:t>
            </a:r>
            <a:r>
              <a:rPr lang="en-US" sz="702" dirty="0">
                <a:ea typeface="Calibri" panose="020F0502020204030204" pitchFamily="34" charset="0"/>
                <a:cs typeface="Times New Roman" panose="02020603050405020304" pitchFamily="18" charset="0"/>
              </a:rPr>
              <a:t> button?</a:t>
            </a:r>
            <a:endParaRPr lang="en-US" sz="702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2" name="Parallelogram 161"/>
          <p:cNvSpPr/>
          <p:nvPr/>
        </p:nvSpPr>
        <p:spPr>
          <a:xfrm>
            <a:off x="4234909" y="2385624"/>
            <a:ext cx="1080850" cy="248959"/>
          </a:xfrm>
          <a:prstGeom prst="parallelogram">
            <a:avLst>
              <a:gd name="adj" fmla="val 625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58293" tIns="29147" rIns="58293" bIns="29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10"/>
              </a:spcAft>
            </a:pPr>
            <a:r>
              <a:rPr lang="en-US" sz="702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Get current Galactic Model</a:t>
            </a:r>
            <a:endParaRPr lang="en-US" sz="702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410652" y="2900402"/>
            <a:ext cx="729364" cy="2489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58293" tIns="29147" rIns="58293" bIns="29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10"/>
              </a:spcAft>
            </a:pPr>
            <a:r>
              <a:rPr lang="en-US" sz="702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Send to </a:t>
            </a:r>
            <a:r>
              <a:rPr lang="en-US" sz="702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RoCS</a:t>
            </a:r>
            <a:endParaRPr lang="en-US" sz="702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9" name="Parallelogram 168"/>
          <p:cNvSpPr/>
          <p:nvPr/>
        </p:nvSpPr>
        <p:spPr>
          <a:xfrm>
            <a:off x="2836634" y="857226"/>
            <a:ext cx="1080850" cy="248959"/>
          </a:xfrm>
          <a:prstGeom prst="parallelogram">
            <a:avLst>
              <a:gd name="adj" fmla="val 625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58293" tIns="29147" rIns="58293" bIns="29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10"/>
              </a:spcAft>
            </a:pPr>
            <a:r>
              <a:rPr lang="en-US" sz="702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Get data from SOCM</a:t>
            </a:r>
            <a:endParaRPr lang="en-US" sz="702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9" name="Straight Arrow Connector 178"/>
          <p:cNvCxnSpPr>
            <a:stCxn id="169" idx="4"/>
            <a:endCxn id="6" idx="0"/>
          </p:cNvCxnSpPr>
          <p:nvPr/>
        </p:nvCxnSpPr>
        <p:spPr>
          <a:xfrm flipH="1">
            <a:off x="3376792" y="1106185"/>
            <a:ext cx="267" cy="201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83" name="Straight Arrow Connector 182"/>
          <p:cNvCxnSpPr>
            <a:stCxn id="6" idx="2"/>
            <a:endCxn id="7" idx="0"/>
          </p:cNvCxnSpPr>
          <p:nvPr/>
        </p:nvCxnSpPr>
        <p:spPr>
          <a:xfrm>
            <a:off x="3376792" y="1477641"/>
            <a:ext cx="0" cy="21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12" name="Hexagon 211"/>
          <p:cNvSpPr/>
          <p:nvPr/>
        </p:nvSpPr>
        <p:spPr>
          <a:xfrm>
            <a:off x="4165068" y="3398320"/>
            <a:ext cx="1220531" cy="310080"/>
          </a:xfrm>
          <a:prstGeom prst="hex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58293" tIns="29147" rIns="58293" bIns="291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510"/>
              </a:spcAft>
            </a:pPr>
            <a:r>
              <a:rPr lang="en-US" sz="702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Simulate Galactic Rotation</a:t>
            </a:r>
            <a:endParaRPr lang="en-US" sz="702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3" name="Straight Arrow Connector 212"/>
          <p:cNvCxnSpPr>
            <a:stCxn id="165" idx="2"/>
          </p:cNvCxnSpPr>
          <p:nvPr/>
        </p:nvCxnSpPr>
        <p:spPr>
          <a:xfrm>
            <a:off x="4775334" y="3149361"/>
            <a:ext cx="0" cy="248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092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52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mossr@wit.edu</dc:creator>
  <cp:lastModifiedBy>mossr@wit.edu</cp:lastModifiedBy>
  <cp:revision>42</cp:revision>
  <dcterms:created xsi:type="dcterms:W3CDTF">2014-02-20T22:31:00Z</dcterms:created>
  <dcterms:modified xsi:type="dcterms:W3CDTF">2014-06-22T20:50:42Z</dcterms:modified>
</cp:coreProperties>
</file>