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4" r:id="rId4"/>
    <p:sldId id="265" r:id="rId5"/>
    <p:sldId id="263" r:id="rId6"/>
    <p:sldId id="261" r:id="rId7"/>
    <p:sldId id="262" r:id="rId8"/>
    <p:sldId id="258" r:id="rId9"/>
    <p:sldId id="260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D0FD-5D42-4994-9131-135922867B37}" type="datetimeFigureOut">
              <a:rPr lang="en-PH" smtClean="0"/>
              <a:t>05/01/2024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1425C7B9-8580-41CE-B1B4-62A87184F763}" type="slidenum">
              <a:rPr lang="en-PH" smtClean="0"/>
              <a:t>‹#›</a:t>
            </a:fld>
            <a:endParaRPr lang="en-PH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9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D0FD-5D42-4994-9131-135922867B37}" type="datetimeFigureOut">
              <a:rPr lang="en-PH" smtClean="0"/>
              <a:t>05/01/2024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C7B9-8580-41CE-B1B4-62A87184F7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795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D0FD-5D42-4994-9131-135922867B37}" type="datetimeFigureOut">
              <a:rPr lang="en-PH" smtClean="0"/>
              <a:t>05/01/2024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C7B9-8580-41CE-B1B4-62A87184F7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038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D0FD-5D42-4994-9131-135922867B37}" type="datetimeFigureOut">
              <a:rPr lang="en-PH" smtClean="0"/>
              <a:t>05/01/2024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C7B9-8580-41CE-B1B4-62A87184F763}" type="slidenum">
              <a:rPr lang="en-PH" smtClean="0"/>
              <a:t>‹#›</a:t>
            </a:fld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92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D0FD-5D42-4994-9131-135922867B37}" type="datetimeFigureOut">
              <a:rPr lang="en-PH" smtClean="0"/>
              <a:t>05/01/2024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C7B9-8580-41CE-B1B4-62A87184F7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132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D0FD-5D42-4994-9131-135922867B37}" type="datetimeFigureOut">
              <a:rPr lang="en-PH" smtClean="0"/>
              <a:t>05/01/2024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C7B9-8580-41CE-B1B4-62A87184F763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40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D0FD-5D42-4994-9131-135922867B37}" type="datetimeFigureOut">
              <a:rPr lang="en-PH" smtClean="0"/>
              <a:t>05/01/2024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C7B9-8580-41CE-B1B4-62A87184F7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538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D0FD-5D42-4994-9131-135922867B37}" type="datetimeFigureOut">
              <a:rPr lang="en-PH" smtClean="0"/>
              <a:t>05/01/2024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C7B9-8580-41CE-B1B4-62A87184F763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0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D0FD-5D42-4994-9131-135922867B37}" type="datetimeFigureOut">
              <a:rPr lang="en-PH" smtClean="0"/>
              <a:t>05/01/2024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C7B9-8580-41CE-B1B4-62A87184F7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725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D0FD-5D42-4994-9131-135922867B37}" type="datetimeFigureOut">
              <a:rPr lang="en-PH" smtClean="0"/>
              <a:t>05/01/2024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C7B9-8580-41CE-B1B4-62A87184F7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546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6D0FD-5D42-4994-9131-135922867B37}" type="datetimeFigureOut">
              <a:rPr lang="en-PH" smtClean="0"/>
              <a:t>05/01/2024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C7B9-8580-41CE-B1B4-62A87184F76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552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BC6D0FD-5D42-4994-9131-135922867B37}" type="datetimeFigureOut">
              <a:rPr lang="en-PH" smtClean="0"/>
              <a:t>05/01/2024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5C7B9-8580-41CE-B1B4-62A87184F763}" type="slidenum">
              <a:rPr lang="en-PH" smtClean="0"/>
              <a:t>‹#›</a:t>
            </a:fld>
            <a:endParaRPr lang="en-PH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7708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065C-7C27-4984-B635-0CF62CFA3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Final Output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700D4-2B2C-4745-A6A8-225960AF7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PH" sz="2000" dirty="0"/>
              <a:t>Part 2 Client/UI Development</a:t>
            </a:r>
          </a:p>
        </p:txBody>
      </p:sp>
    </p:spTree>
    <p:extLst>
      <p:ext uri="{BB962C8B-B14F-4D97-AF65-F5344CB8AC3E}">
        <p14:creationId xmlns:p14="http://schemas.microsoft.com/office/powerpoint/2010/main" val="39752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40EB-8618-4B1F-8DD4-6B363B28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33" y="808056"/>
            <a:ext cx="6336806" cy="1077229"/>
          </a:xfrm>
        </p:spPr>
        <p:txBody>
          <a:bodyPr/>
          <a:lstStyle/>
          <a:p>
            <a:r>
              <a:rPr lang="en-PH" dirty="0"/>
              <a:t>Downloading electron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A99C-3D8D-4892-A156-703A660D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052116"/>
            <a:ext cx="4474139" cy="3997828"/>
          </a:xfrm>
        </p:spPr>
        <p:txBody>
          <a:bodyPr/>
          <a:lstStyle/>
          <a:p>
            <a:r>
              <a:rPr lang="en-PH" dirty="0"/>
              <a:t>On </a:t>
            </a:r>
            <a:r>
              <a:rPr lang="en-PH" dirty="0" err="1"/>
              <a:t>package.json</a:t>
            </a:r>
            <a:r>
              <a:rPr lang="en-PH" dirty="0"/>
              <a:t>, add the latest stable version of electron in the </a:t>
            </a:r>
            <a:r>
              <a:rPr lang="en-PH" dirty="0" err="1"/>
              <a:t>devDependencies</a:t>
            </a:r>
            <a:endParaRPr lang="en-PH" dirty="0"/>
          </a:p>
          <a:p>
            <a:r>
              <a:rPr lang="en-PH" dirty="0"/>
              <a:t>Then in the Terminal (ALT + F12), run </a:t>
            </a:r>
            <a:r>
              <a:rPr lang="en-PH" dirty="0" err="1"/>
              <a:t>npm</a:t>
            </a:r>
            <a:r>
              <a:rPr lang="en-PH" dirty="0"/>
              <a:t> install</a:t>
            </a:r>
          </a:p>
          <a:p>
            <a:r>
              <a:rPr lang="en-PH" dirty="0"/>
              <a:t>Check if the installation worked, in the terminal, run: </a:t>
            </a:r>
            <a:r>
              <a:rPr lang="en-PH" dirty="0" err="1"/>
              <a:t>npm</a:t>
            </a:r>
            <a:r>
              <a:rPr lang="en-PH" dirty="0"/>
              <a:t> list -- depth=0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501AB8-B181-4CDB-976C-49C90593E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02" y="2352509"/>
            <a:ext cx="4944164" cy="21470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4EC13D-4964-4F00-8EAE-3A096B954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84" y="4916311"/>
            <a:ext cx="4944165" cy="1133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91547C-1B9C-4919-A12D-9020A0DC6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56" y="340831"/>
            <a:ext cx="5945643" cy="16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0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40EB-8618-4B1F-8DD4-6B363B28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Adding the main.js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A99C-3D8D-4892-A156-703A660D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4333" y="2052116"/>
            <a:ext cx="3415805" cy="3997828"/>
          </a:xfrm>
        </p:spPr>
        <p:txBody>
          <a:bodyPr/>
          <a:lstStyle/>
          <a:p>
            <a:r>
              <a:rPr lang="en-PH" dirty="0"/>
              <a:t>Right click on the project name &gt; New &gt; JavaScript file &gt; type main then Enter</a:t>
            </a:r>
          </a:p>
          <a:p>
            <a:r>
              <a:rPr lang="en-PH" dirty="0"/>
              <a:t>On </a:t>
            </a:r>
            <a:r>
              <a:rPr lang="en-PH" dirty="0" err="1"/>
              <a:t>package.json</a:t>
            </a:r>
            <a:r>
              <a:rPr lang="en-PH" dirty="0"/>
              <a:t>, add the main.js as the main entry point of the electron app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AC698-7DA8-4A61-B2FE-BBD69E81B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4" y="2591134"/>
            <a:ext cx="665890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7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FCCD-0882-4C91-B5EF-5781B3B4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Starting the electron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34D5F-B311-4A8F-BA32-BD4848C38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533" y="2052116"/>
            <a:ext cx="3720606" cy="3997828"/>
          </a:xfrm>
        </p:spPr>
        <p:txBody>
          <a:bodyPr/>
          <a:lstStyle/>
          <a:p>
            <a:r>
              <a:rPr lang="en-PH" dirty="0"/>
              <a:t>On </a:t>
            </a:r>
            <a:r>
              <a:rPr lang="en-PH" dirty="0" err="1"/>
              <a:t>package.json</a:t>
            </a:r>
            <a:r>
              <a:rPr lang="en-PH" dirty="0"/>
              <a:t>, add the following under scripts:</a:t>
            </a:r>
          </a:p>
          <a:p>
            <a:pPr lvl="1"/>
            <a:r>
              <a:rPr lang="en-PH" dirty="0"/>
              <a:t>“start”: “electron .”</a:t>
            </a:r>
          </a:p>
          <a:p>
            <a:r>
              <a:rPr lang="en-PH" dirty="0"/>
              <a:t>To start the electron app, run </a:t>
            </a:r>
            <a:r>
              <a:rPr lang="en-PH" dirty="0" err="1"/>
              <a:t>npm</a:t>
            </a:r>
            <a:r>
              <a:rPr lang="en-PH" dirty="0"/>
              <a:t> start in the Terminal</a:t>
            </a:r>
          </a:p>
          <a:p>
            <a:r>
              <a:rPr lang="en-PH" dirty="0"/>
              <a:t>To stop the electron app, press CTRL + C then Y and Enter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800CB-0E66-4066-9E8F-CE359670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42" y="314649"/>
            <a:ext cx="4081952" cy="2487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E0875-1A65-4544-8EA9-7F1470819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56" y="3437467"/>
            <a:ext cx="4382112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4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0E14-61E7-4414-910F-4E07498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Electron Process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CC55-D335-42EB-8803-BE2E80EC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052116"/>
            <a:ext cx="4474139" cy="3997828"/>
          </a:xfrm>
        </p:spPr>
        <p:txBody>
          <a:bodyPr/>
          <a:lstStyle/>
          <a:p>
            <a:r>
              <a:rPr lang="en-PH" dirty="0"/>
              <a:t>Main Process – a node.js process running with only one instance</a:t>
            </a:r>
          </a:p>
          <a:p>
            <a:r>
              <a:rPr lang="en-PH" dirty="0"/>
              <a:t>Renderer Process (Windows) – instances created by the main process using the Chromium browser where the application front end runs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E5079-A44F-4B14-A709-10116655F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67" y="2949555"/>
            <a:ext cx="5080233" cy="23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4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0E14-61E7-4414-910F-4E07498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Main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CC55-D335-42EB-8803-BE2E80EC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533" y="2052116"/>
            <a:ext cx="9435605" cy="3997828"/>
          </a:xfrm>
        </p:spPr>
        <p:txBody>
          <a:bodyPr>
            <a:normAutofit/>
          </a:bodyPr>
          <a:lstStyle/>
          <a:p>
            <a:r>
              <a:rPr lang="en-PH" dirty="0"/>
              <a:t>When electron is ran, it checks for the </a:t>
            </a:r>
            <a:r>
              <a:rPr lang="en-PH" dirty="0" err="1"/>
              <a:t>package.json</a:t>
            </a:r>
            <a:r>
              <a:rPr lang="en-PH" dirty="0"/>
              <a:t> file for the application entry point (main.js)</a:t>
            </a:r>
          </a:p>
          <a:p>
            <a:r>
              <a:rPr lang="en-PH" dirty="0"/>
              <a:t>Electron launches the script as the main application process (node.js process)</a:t>
            </a:r>
          </a:p>
          <a:p>
            <a:r>
              <a:rPr lang="en-PH" dirty="0"/>
              <a:t>In main.js, the electron.js is required using </a:t>
            </a:r>
            <a:r>
              <a:rPr lang="en-PH" dirty="0" err="1"/>
              <a:t>destructuring</a:t>
            </a:r>
            <a:r>
              <a:rPr lang="en-PH" dirty="0"/>
              <a:t> assignment to reference few submodules.</a:t>
            </a:r>
          </a:p>
          <a:p>
            <a:r>
              <a:rPr lang="en-PH" dirty="0"/>
              <a:t>Submodules are the app itself and an instance of the </a:t>
            </a:r>
            <a:r>
              <a:rPr lang="en-PH" dirty="0" err="1"/>
              <a:t>BrowserWindow</a:t>
            </a:r>
            <a:endParaRPr lang="en-PH" dirty="0"/>
          </a:p>
          <a:p>
            <a:r>
              <a:rPr lang="en-PH" dirty="0" err="1"/>
              <a:t>BrowserWindow</a:t>
            </a:r>
            <a:r>
              <a:rPr lang="en-PH" dirty="0"/>
              <a:t> is used to create renderer process/es (or window/s)</a:t>
            </a:r>
          </a:p>
          <a:p>
            <a:endParaRPr lang="en-PH" dirty="0"/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5531A-7F48-416C-82A1-33AC9C0C0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181" y="5492774"/>
            <a:ext cx="6477904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0E14-61E7-4414-910F-4E07498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Main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6CC55-D335-42EB-8803-BE2E80EC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733" y="2052116"/>
            <a:ext cx="5393267" cy="3997828"/>
          </a:xfrm>
        </p:spPr>
        <p:txBody>
          <a:bodyPr>
            <a:normAutofit fontScale="92500" lnSpcReduction="20000"/>
          </a:bodyPr>
          <a:lstStyle/>
          <a:p>
            <a:r>
              <a:rPr lang="en-PH" dirty="0"/>
              <a:t>The app instance gets automatically created, so when the main process has started, we need to listen for the app instance to be ready</a:t>
            </a:r>
          </a:p>
          <a:p>
            <a:r>
              <a:rPr lang="en-PH" dirty="0"/>
              <a:t>When ready, a window can be created. The app has to be always ready before attempting to create a renderer process.</a:t>
            </a:r>
          </a:p>
          <a:p>
            <a:r>
              <a:rPr lang="en-PH" dirty="0"/>
              <a:t>A function creates a new renderer process with given parameters.</a:t>
            </a:r>
          </a:p>
          <a:p>
            <a:r>
              <a:rPr lang="en-PH" dirty="0"/>
              <a:t>This new window should be assigned in a global window variable.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4CFB38-06EA-4935-BAE0-05E0C8FB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53020"/>
            <a:ext cx="5503554" cy="366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02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C339-DF90-415B-9849-DD9FF41E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Main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BDBD-EB84-4DB2-8082-204AC14F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2201" y="2052116"/>
            <a:ext cx="5667938" cy="3997828"/>
          </a:xfrm>
        </p:spPr>
        <p:txBody>
          <a:bodyPr/>
          <a:lstStyle/>
          <a:p>
            <a:r>
              <a:rPr lang="en-PH" dirty="0"/>
              <a:t>Right click on the project &gt; New &gt; HTML file &gt; name it as index then Enter</a:t>
            </a:r>
          </a:p>
          <a:p>
            <a:r>
              <a:rPr lang="en-PH" dirty="0"/>
              <a:t>Using the </a:t>
            </a:r>
            <a:r>
              <a:rPr lang="en-PH" dirty="0" err="1"/>
              <a:t>loadFile</a:t>
            </a:r>
            <a:r>
              <a:rPr lang="en-PH" dirty="0"/>
              <a:t> function, the main process can load any html file into the </a:t>
            </a:r>
            <a:r>
              <a:rPr lang="en-PH" dirty="0" err="1"/>
              <a:t>mainWindow</a:t>
            </a:r>
            <a:endParaRPr lang="en-PH" dirty="0"/>
          </a:p>
          <a:p>
            <a:r>
              <a:rPr lang="en-PH" dirty="0"/>
              <a:t>Chromium Dev tools can be opened and loaded using the </a:t>
            </a:r>
            <a:r>
              <a:rPr lang="en-PH" dirty="0" err="1"/>
              <a:t>webContents.openDevTools</a:t>
            </a:r>
            <a:r>
              <a:rPr lang="en-PH" dirty="0"/>
              <a:t> function for development purposes.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44A51-F075-4D8E-B808-47A6BC91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99" y="2588738"/>
            <a:ext cx="442021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95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9D1C-36E3-41F4-A488-9E38F8A9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Main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F242-DBDB-4EC9-8235-3EEFEDFC7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733" y="2052116"/>
            <a:ext cx="4787406" cy="3997828"/>
          </a:xfrm>
        </p:spPr>
        <p:txBody>
          <a:bodyPr/>
          <a:lstStyle/>
          <a:p>
            <a:r>
              <a:rPr lang="en-PH" dirty="0"/>
              <a:t>Add listener to the function to check when the window is closed. If closed, unassign the global window variable from the previously created window.</a:t>
            </a:r>
          </a:p>
          <a:p>
            <a:r>
              <a:rPr lang="en-PH" dirty="0"/>
              <a:t>Add a listener to the app if all windows are closed. If they are, quit from the application.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B1500-6FDC-4C63-B952-AC570142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2" y="521991"/>
            <a:ext cx="5499406" cy="3872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F32AB-52DC-45A6-9E6B-FCD858277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2" y="4680265"/>
            <a:ext cx="4116181" cy="81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3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0049-C41B-4E24-A9A4-4763E2A2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Auto updating changes in main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E2F6E-48BC-4A67-B36A-448B94CB7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067" y="2052116"/>
            <a:ext cx="4745072" cy="3997828"/>
          </a:xfrm>
        </p:spPr>
        <p:txBody>
          <a:bodyPr/>
          <a:lstStyle/>
          <a:p>
            <a:r>
              <a:rPr lang="en-PH" dirty="0"/>
              <a:t>In </a:t>
            </a:r>
            <a:r>
              <a:rPr lang="en-PH" dirty="0" err="1"/>
              <a:t>package.json</a:t>
            </a:r>
            <a:r>
              <a:rPr lang="en-PH" dirty="0"/>
              <a:t>, </a:t>
            </a:r>
          </a:p>
          <a:p>
            <a:pPr lvl="1"/>
            <a:r>
              <a:rPr lang="en-PH" dirty="0"/>
              <a:t>add </a:t>
            </a:r>
            <a:r>
              <a:rPr lang="en-PH" dirty="0" err="1"/>
              <a:t>nodemon</a:t>
            </a:r>
            <a:r>
              <a:rPr lang="en-PH" dirty="0"/>
              <a:t> in </a:t>
            </a:r>
            <a:r>
              <a:rPr lang="en-PH" dirty="0" err="1"/>
              <a:t>devDependencies</a:t>
            </a:r>
            <a:r>
              <a:rPr lang="en-PH" dirty="0"/>
              <a:t> </a:t>
            </a:r>
          </a:p>
          <a:p>
            <a:pPr lvl="1"/>
            <a:r>
              <a:rPr lang="en-PH" dirty="0"/>
              <a:t>add “watch” : “</a:t>
            </a:r>
            <a:r>
              <a:rPr lang="en-PH" dirty="0" err="1"/>
              <a:t>nodemon</a:t>
            </a:r>
            <a:r>
              <a:rPr lang="en-PH" dirty="0"/>
              <a:t> --exec electron .” in scripts</a:t>
            </a:r>
          </a:p>
          <a:p>
            <a:r>
              <a:rPr lang="en-PH" dirty="0"/>
              <a:t>In the Terminal, run </a:t>
            </a:r>
            <a:r>
              <a:rPr lang="en-PH" dirty="0" err="1"/>
              <a:t>npm</a:t>
            </a:r>
            <a:r>
              <a:rPr lang="en-PH" dirty="0"/>
              <a:t> install to update dependencies</a:t>
            </a:r>
          </a:p>
          <a:p>
            <a:r>
              <a:rPr lang="en-PH" dirty="0"/>
              <a:t>Update main.js process while running and see that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21FC9-F68D-4C2D-A0F3-8B404043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81" y="2412501"/>
            <a:ext cx="402963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93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1D58-733D-4CCE-B1E2-E297FA86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3A79E-3E08-4AEE-A29F-921FB45E1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2052116"/>
            <a:ext cx="6607739" cy="3997828"/>
          </a:xfrm>
        </p:spPr>
        <p:txBody>
          <a:bodyPr>
            <a:normAutofit lnSpcReduction="10000"/>
          </a:bodyPr>
          <a:lstStyle/>
          <a:p>
            <a:r>
              <a:rPr lang="en-PH" dirty="0"/>
              <a:t>everything related to the main process remains in the root directory</a:t>
            </a:r>
          </a:p>
          <a:p>
            <a:r>
              <a:rPr lang="en-PH" dirty="0"/>
              <a:t>use </a:t>
            </a:r>
            <a:r>
              <a:rPr lang="en-PH" dirty="0" err="1"/>
              <a:t>src</a:t>
            </a:r>
            <a:r>
              <a:rPr lang="en-PH" dirty="0"/>
              <a:t> directory to contain all the codes especially the renderer processes’</a:t>
            </a:r>
          </a:p>
          <a:p>
            <a:r>
              <a:rPr lang="en-PH" dirty="0"/>
              <a:t>under </a:t>
            </a:r>
            <a:r>
              <a:rPr lang="en-PH" dirty="0" err="1"/>
              <a:t>src</a:t>
            </a:r>
            <a:r>
              <a:rPr lang="en-PH" dirty="0"/>
              <a:t> &gt; assets, put all files that do not need compilation such as images, </a:t>
            </a:r>
            <a:r>
              <a:rPr lang="en-PH" dirty="0" err="1"/>
              <a:t>css</a:t>
            </a:r>
            <a:r>
              <a:rPr lang="en-PH" dirty="0"/>
              <a:t> files, </a:t>
            </a:r>
            <a:r>
              <a:rPr lang="en-PH" dirty="0" err="1"/>
              <a:t>etc</a:t>
            </a:r>
            <a:endParaRPr lang="en-PH" dirty="0"/>
          </a:p>
          <a:p>
            <a:r>
              <a:rPr lang="en-PH" dirty="0"/>
              <a:t>in the components section, this will contain the source files such as html and </a:t>
            </a:r>
            <a:r>
              <a:rPr lang="en-PH" dirty="0" err="1"/>
              <a:t>js</a:t>
            </a:r>
            <a:r>
              <a:rPr lang="en-PH" dirty="0"/>
              <a:t> that will represent a component/module in the project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99F86-F3D4-423A-B500-F1DEA498A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26" y="2483949"/>
            <a:ext cx="3334215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2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90DB-9EF9-40EA-AFCC-4F4F316CF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Recall the multi layer architecture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3C369-87F8-4A68-B06F-3F1C08C6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1026" name="Picture 2" descr="Open Source Extensible Enterprise n-tier Application Framework with Multilayered  Architecture - CodeProject">
            <a:extLst>
              <a:ext uri="{FF2B5EF4-FFF2-40B4-BE49-F238E27FC236}">
                <a16:creationId xmlns:a16="http://schemas.microsoft.com/office/drawing/2014/main" id="{66DCD0BC-4E75-47F6-A7F3-EF2172F5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402" y="2069512"/>
            <a:ext cx="5350933" cy="396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41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065C-7C27-4984-B635-0CF62CFA3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Prerequisite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700D4-2B2C-4745-A6A8-225960AF7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157656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9171-0B29-4519-9DC8-502FAABA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63D0-CD0D-4122-932B-5563E43EA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Install node.js and </a:t>
            </a:r>
            <a:r>
              <a:rPr lang="en-PH" dirty="0" err="1"/>
              <a:t>npm</a:t>
            </a:r>
            <a:endParaRPr lang="en-PH" dirty="0"/>
          </a:p>
          <a:p>
            <a:r>
              <a:rPr lang="en-PH" dirty="0"/>
              <a:t>Install electron.js</a:t>
            </a:r>
          </a:p>
        </p:txBody>
      </p:sp>
    </p:spTree>
    <p:extLst>
      <p:ext uri="{BB962C8B-B14F-4D97-AF65-F5344CB8AC3E}">
        <p14:creationId xmlns:p14="http://schemas.microsoft.com/office/powerpoint/2010/main" val="92117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ACF5-3B70-471F-B3A0-E0A6DDC6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CF60-F4D6-4D7D-A2AB-8CAD2E14D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__Source_Sans_3_871400"/>
              </a:rPr>
              <a:t>Node</a:t>
            </a:r>
            <a:r>
              <a:rPr lang="en-US" b="0" i="0">
                <a:solidFill>
                  <a:srgbClr val="FFFFFF"/>
                </a:solidFill>
                <a:effectLst/>
                <a:latin typeface="__Source_Sans_3_871400"/>
              </a:rPr>
              <a:t>.js </a:t>
            </a:r>
            <a:r>
              <a:rPr lang="en-US" b="0" i="0" dirty="0">
                <a:solidFill>
                  <a:srgbClr val="FFFFFF"/>
                </a:solidFill>
                <a:effectLst/>
                <a:latin typeface="__Source_Sans_3_871400"/>
              </a:rPr>
              <a:t>is an open-source, cross-platform JavaScript runtime environment.</a:t>
            </a:r>
          </a:p>
          <a:p>
            <a:r>
              <a:rPr lang="en-PH" dirty="0"/>
              <a:t>Node.js is free</a:t>
            </a:r>
          </a:p>
          <a:p>
            <a:r>
              <a:rPr lang="en-PH" dirty="0"/>
              <a:t>Node.js runs on various platforms (Windows, Linux, Unix, Mac OS X, etc.)</a:t>
            </a:r>
          </a:p>
        </p:txBody>
      </p:sp>
    </p:spTree>
    <p:extLst>
      <p:ext uri="{BB962C8B-B14F-4D97-AF65-F5344CB8AC3E}">
        <p14:creationId xmlns:p14="http://schemas.microsoft.com/office/powerpoint/2010/main" val="262225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0AB0-3F2C-47BB-82CE-B11707B3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Installing 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3AD84-2C47-462F-92E1-81750546E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933" y="2052116"/>
            <a:ext cx="4203206" cy="3997828"/>
          </a:xfrm>
        </p:spPr>
        <p:txBody>
          <a:bodyPr/>
          <a:lstStyle/>
          <a:p>
            <a:r>
              <a:rPr lang="en-PH" dirty="0"/>
              <a:t>Go to </a:t>
            </a:r>
            <a:r>
              <a:rPr lang="en-PH" dirty="0">
                <a:hlinkClick r:id="rId2"/>
              </a:rPr>
              <a:t>https://nodejs.org/en</a:t>
            </a:r>
            <a:r>
              <a:rPr lang="en-PH" dirty="0"/>
              <a:t> then download the LTS release of node.js</a:t>
            </a:r>
          </a:p>
          <a:p>
            <a:r>
              <a:rPr lang="en-PH" dirty="0"/>
              <a:t>Run the installer</a:t>
            </a:r>
          </a:p>
          <a:p>
            <a:endParaRPr lang="en-PH" dirty="0"/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1EAFA-365F-4729-96B4-FB53D792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837" y="168371"/>
            <a:ext cx="2771770" cy="217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E8B9B-0D45-4734-B030-394B28F97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12" y="679723"/>
            <a:ext cx="2897347" cy="2256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FECD27-928B-4A92-A02F-DE364A1CB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6989" y="2524970"/>
            <a:ext cx="2788671" cy="2174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BCD825-B413-42FF-AE63-6E90E475B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08" y="3225800"/>
            <a:ext cx="2879110" cy="22567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A9ECD9-5879-466C-9773-AB610AA88E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1807" y="4801860"/>
            <a:ext cx="2576428" cy="2009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D910CC-D046-44FF-9608-946528B3E2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5328" y="4828378"/>
            <a:ext cx="2511290" cy="1956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46D400-D252-4B52-B180-A06A48144F22}"/>
              </a:ext>
            </a:extLst>
          </p:cNvPr>
          <p:cNvCxnSpPr/>
          <p:nvPr/>
        </p:nvCxnSpPr>
        <p:spPr>
          <a:xfrm flipH="1">
            <a:off x="3169818" y="808056"/>
            <a:ext cx="462382" cy="3097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4BC816-7C70-4F1F-8A8A-E3D98D8D4034}"/>
              </a:ext>
            </a:extLst>
          </p:cNvPr>
          <p:cNvCxnSpPr/>
          <p:nvPr/>
        </p:nvCxnSpPr>
        <p:spPr>
          <a:xfrm>
            <a:off x="2936492" y="2396162"/>
            <a:ext cx="511567" cy="5864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58974B-8E99-401A-A205-AC4B03C17844}"/>
              </a:ext>
            </a:extLst>
          </p:cNvPr>
          <p:cNvCxnSpPr/>
          <p:nvPr/>
        </p:nvCxnSpPr>
        <p:spPr>
          <a:xfrm flipH="1">
            <a:off x="2936492" y="3919031"/>
            <a:ext cx="425345" cy="4243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2730BB-F701-4DBC-B483-7273C287A9E8}"/>
              </a:ext>
            </a:extLst>
          </p:cNvPr>
          <p:cNvCxnSpPr/>
          <p:nvPr/>
        </p:nvCxnSpPr>
        <p:spPr>
          <a:xfrm>
            <a:off x="2286000" y="4881569"/>
            <a:ext cx="760989" cy="3982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B2367A-99CE-4EED-A280-0F812FDE610C}"/>
              </a:ext>
            </a:extLst>
          </p:cNvPr>
          <p:cNvCxnSpPr/>
          <p:nvPr/>
        </p:nvCxnSpPr>
        <p:spPr>
          <a:xfrm>
            <a:off x="4862428" y="6049944"/>
            <a:ext cx="65161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0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0BF7-E3A9-42C7-A623-1C9E4D86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node package manager (</a:t>
            </a:r>
            <a:r>
              <a:rPr lang="en-PH" dirty="0" err="1"/>
              <a:t>npm</a:t>
            </a:r>
            <a:r>
              <a:rPr lang="en-PH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9AE4-6198-4BFD-A56E-FB4B0F0F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npm</a:t>
            </a:r>
            <a:r>
              <a:rPr lang="en-US" dirty="0"/>
              <a:t> or Node Package Manager is an open-source repository of tools engineers use to develop applications and websites.</a:t>
            </a:r>
          </a:p>
          <a:p>
            <a:r>
              <a:rPr lang="en-US" dirty="0" err="1"/>
              <a:t>npm</a:t>
            </a:r>
            <a:r>
              <a:rPr lang="en-US" dirty="0"/>
              <a:t> is two things:</a:t>
            </a:r>
          </a:p>
          <a:p>
            <a:pPr lvl="1"/>
            <a:r>
              <a:rPr lang="en-US" dirty="0"/>
              <a:t>A repository for publishing open-source projects. Simplified version: a digital storage and retrieval facility.</a:t>
            </a:r>
          </a:p>
          <a:p>
            <a:pPr lvl="1"/>
            <a:r>
              <a:rPr lang="en-US" dirty="0"/>
              <a:t>A command-line interface (CLI) for interacting with the repository. Simplified version: a tool to communicate with the storage facility.</a:t>
            </a:r>
          </a:p>
          <a:p>
            <a:r>
              <a:rPr lang="en-US" dirty="0" err="1"/>
              <a:t>npm</a:t>
            </a:r>
            <a:r>
              <a:rPr lang="en-US" dirty="0"/>
              <a:t> typically comes with node.js installation. To check, run: </a:t>
            </a:r>
            <a:r>
              <a:rPr lang="en-US" dirty="0" err="1"/>
              <a:t>npm</a:t>
            </a:r>
            <a:r>
              <a:rPr lang="en-US" dirty="0"/>
              <a:t> –v</a:t>
            </a:r>
          </a:p>
          <a:p>
            <a:r>
              <a:rPr lang="en-PH" dirty="0"/>
              <a:t>If </a:t>
            </a:r>
            <a:r>
              <a:rPr lang="en-PH" dirty="0" err="1"/>
              <a:t>npm</a:t>
            </a:r>
            <a:r>
              <a:rPr lang="en-PH" dirty="0"/>
              <a:t>, does not exist, run: </a:t>
            </a:r>
            <a:r>
              <a:rPr lang="en-PH" dirty="0" err="1"/>
              <a:t>npm</a:t>
            </a:r>
            <a:r>
              <a:rPr lang="en-PH" dirty="0"/>
              <a:t> install –g </a:t>
            </a:r>
            <a:r>
              <a:rPr lang="en-PH" dirty="0" err="1"/>
              <a:t>npm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5686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2CF3-7FA5-4DEA-B481-2ABE1753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Electron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6D651-F4D5-439C-A4F0-4FA613B0B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 is a framework for building desktop applications using JavaScript, HTML, and CSS. By embedding </a:t>
            </a:r>
            <a:r>
              <a:rPr lang="en-US" b="1" dirty="0"/>
              <a:t>Chromium</a:t>
            </a:r>
            <a:r>
              <a:rPr lang="en-US" dirty="0"/>
              <a:t> and </a:t>
            </a:r>
            <a:r>
              <a:rPr lang="en-US" b="1" dirty="0"/>
              <a:t>Node.js </a:t>
            </a:r>
            <a:r>
              <a:rPr lang="en-US" dirty="0"/>
              <a:t>into its binary, Electron allows you to maintain one JavaScript codebase and create cross-platform apps that work on Windows, macOS, and Linux — no native development experience required.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9189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40EB-8618-4B1F-8DD4-6B363B28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Creating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DA99C-3D8D-4892-A156-703A660D0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052116"/>
            <a:ext cx="4474139" cy="3997828"/>
          </a:xfrm>
        </p:spPr>
        <p:txBody>
          <a:bodyPr/>
          <a:lstStyle/>
          <a:p>
            <a:r>
              <a:rPr lang="en-PH" dirty="0"/>
              <a:t>Create a new IntelliJ Project</a:t>
            </a:r>
          </a:p>
          <a:p>
            <a:r>
              <a:rPr lang="en-PH" dirty="0"/>
              <a:t>Fill out the required field such as project name</a:t>
            </a:r>
          </a:p>
          <a:p>
            <a:r>
              <a:rPr lang="en-PH" dirty="0"/>
              <a:t>Select JavaScript as Language</a:t>
            </a:r>
          </a:p>
          <a:p>
            <a:r>
              <a:rPr lang="en-PH" dirty="0"/>
              <a:t>Click on Create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2A311-FABC-4D55-8C0B-BC5660740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58" y="2052116"/>
            <a:ext cx="5371117" cy="4164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1FAEE6-BCF4-4D52-9088-B17D8AA4B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73" y="4631150"/>
            <a:ext cx="3486637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66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2020</TotalTime>
  <Words>839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__Source_Sans_3_871400</vt:lpstr>
      <vt:lpstr>Arial</vt:lpstr>
      <vt:lpstr>MS Shell Dlg 2</vt:lpstr>
      <vt:lpstr>Wingdings</vt:lpstr>
      <vt:lpstr>Wingdings 3</vt:lpstr>
      <vt:lpstr>Madison</vt:lpstr>
      <vt:lpstr>Final Output Demo</vt:lpstr>
      <vt:lpstr>Recall the multi layer architecture approach</vt:lpstr>
      <vt:lpstr>Prerequisite</vt:lpstr>
      <vt:lpstr>Prerequisite</vt:lpstr>
      <vt:lpstr>Node.js</vt:lpstr>
      <vt:lpstr>Installing node.js</vt:lpstr>
      <vt:lpstr>The node package manager (npm)</vt:lpstr>
      <vt:lpstr>What is Electron</vt:lpstr>
      <vt:lpstr>Creating the project</vt:lpstr>
      <vt:lpstr>Downloading electron dependencies</vt:lpstr>
      <vt:lpstr>Adding the main.js file</vt:lpstr>
      <vt:lpstr>Starting the electron app</vt:lpstr>
      <vt:lpstr>Electron Process Types</vt:lpstr>
      <vt:lpstr>The Main Process</vt:lpstr>
      <vt:lpstr>The Main Process</vt:lpstr>
      <vt:lpstr>The Main Process</vt:lpstr>
      <vt:lpstr>The Main Process</vt:lpstr>
      <vt:lpstr>Auto updating changes in main process</vt:lpstr>
      <vt:lpstr>Project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Output Demo</dc:title>
  <dc:creator>donnie anciro</dc:creator>
  <cp:lastModifiedBy>donnie anciro</cp:lastModifiedBy>
  <cp:revision>135</cp:revision>
  <dcterms:created xsi:type="dcterms:W3CDTF">2023-12-14T23:57:09Z</dcterms:created>
  <dcterms:modified xsi:type="dcterms:W3CDTF">2024-01-05T07:25:22Z</dcterms:modified>
</cp:coreProperties>
</file>