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9" r:id="rId4"/>
    <p:sldId id="330" r:id="rId5"/>
    <p:sldId id="331" r:id="rId6"/>
    <p:sldId id="332" r:id="rId7"/>
    <p:sldId id="333" r:id="rId8"/>
    <p:sldId id="32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372540"/>
            <a:ext cx="10953107" cy="223967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296" y="4854247"/>
            <a:ext cx="10953105" cy="814427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856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019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5791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3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36524"/>
            <a:ext cx="11048823" cy="1460016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800147"/>
            <a:ext cx="11048823" cy="4500388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84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930" y="171294"/>
            <a:ext cx="7908477" cy="1349356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930" y="1664144"/>
            <a:ext cx="7908477" cy="4546920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573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619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845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41" y="287478"/>
            <a:ext cx="10767081" cy="1162501"/>
          </a:xfrm>
        </p:spPr>
        <p:txBody>
          <a:bodyPr>
            <a:normAutofit/>
          </a:bodyPr>
          <a:lstStyle>
            <a:lvl1pPr algn="l">
              <a:defRPr sz="4800" u="none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079" y="2003755"/>
            <a:ext cx="5386917" cy="758192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40" y="2761945"/>
            <a:ext cx="5380160" cy="3237091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003754"/>
            <a:ext cx="5389033" cy="758191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2" y="2761945"/>
            <a:ext cx="5389033" cy="3237092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463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150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680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589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70FD4-08C6-410E-A7E8-7E4568252D33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54188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EC9C-37BF-446D-A489-372A8646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2372540"/>
            <a:ext cx="5486400" cy="2239673"/>
          </a:xfrm>
        </p:spPr>
        <p:txBody>
          <a:bodyPr>
            <a:normAutofit fontScale="90000"/>
          </a:bodyPr>
          <a:lstStyle/>
          <a:p>
            <a:r>
              <a:rPr lang="en-PH" dirty="0"/>
              <a:t>CHAPTER 6:</a:t>
            </a:r>
            <a:br>
              <a:rPr lang="en-PH" dirty="0"/>
            </a:br>
            <a:r>
              <a:rPr lang="en-PH" dirty="0"/>
              <a:t>DATABASE DESIGN USING THE E-R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88F17-F1A7-40CB-8EE1-36983CE59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ITP55 – Advanced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192620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7BA7-46DC-481B-AF8A-D34A5425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36524"/>
            <a:ext cx="6993466" cy="1460016"/>
          </a:xfrm>
        </p:spPr>
        <p:txBody>
          <a:bodyPr>
            <a:normAutofit/>
          </a:bodyPr>
          <a:lstStyle/>
          <a:p>
            <a:r>
              <a:rPr lang="en-PH" dirty="0"/>
              <a:t>RECALL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0ACBF-8CC7-4690-B5EA-87B3C3760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416" y="1974836"/>
            <a:ext cx="6754168" cy="3982006"/>
          </a:xfrm>
        </p:spPr>
      </p:pic>
    </p:spTree>
    <p:extLst>
      <p:ext uri="{BB962C8B-B14F-4D97-AF65-F5344CB8AC3E}">
        <p14:creationId xmlns:p14="http://schemas.microsoft.com/office/powerpoint/2010/main" val="118273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D8DD-9A1E-4F0D-9EB7-DC22B0C6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Design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7659-3887-46BA-8BDB-9CF93BCF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3200" i="1" dirty="0"/>
              <a:t>Initial phase </a:t>
            </a:r>
            <a:r>
              <a:rPr lang="en-US" altLang="en-US" sz="3200" dirty="0"/>
              <a:t>- characterize fully the data needs of the prospective database users. </a:t>
            </a:r>
          </a:p>
          <a:p>
            <a:r>
              <a:rPr lang="en-US" sz="3200" dirty="0"/>
              <a:t>Second phase  -- choosing  a data model</a:t>
            </a:r>
          </a:p>
          <a:p>
            <a:pPr lvl="1"/>
            <a:r>
              <a:rPr lang="en-US" sz="3200" dirty="0"/>
              <a:t>Applying the concepts of the chosen data model</a:t>
            </a:r>
          </a:p>
          <a:p>
            <a:pPr lvl="1"/>
            <a:r>
              <a:rPr lang="en-US" sz="3200" dirty="0"/>
              <a:t>Translating  these requirements into a conceptual schema of the database.</a:t>
            </a:r>
          </a:p>
          <a:p>
            <a:pPr lvl="1"/>
            <a:r>
              <a:rPr lang="en-US" sz="3200" dirty="0"/>
              <a:t>A fully developed conceptual schema indicates the functional requirements of the enterprise. </a:t>
            </a:r>
          </a:p>
          <a:p>
            <a:pPr lvl="1"/>
            <a:r>
              <a:rPr lang="en-US" sz="3200" dirty="0"/>
              <a:t>Describe the kinds of operations (or transactions) that will be performed on the data.</a:t>
            </a:r>
          </a:p>
        </p:txBody>
      </p:sp>
    </p:spTree>
    <p:extLst>
      <p:ext uri="{BB962C8B-B14F-4D97-AF65-F5344CB8AC3E}">
        <p14:creationId xmlns:p14="http://schemas.microsoft.com/office/powerpoint/2010/main" val="160106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D8DD-9A1E-4F0D-9EB7-DC22B0C6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Design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7659-3887-46BA-8BDB-9CF93BCF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Final Phase </a:t>
            </a:r>
            <a:r>
              <a:rPr lang="en-US" sz="2400" dirty="0"/>
              <a:t>- Moving from an abstract data model to the implementation of the database</a:t>
            </a:r>
          </a:p>
          <a:p>
            <a:pPr lvl="1"/>
            <a:r>
              <a:rPr lang="en-US" sz="2400" dirty="0"/>
              <a:t>Logical Design –  Deciding on the database schema. </a:t>
            </a:r>
          </a:p>
          <a:p>
            <a:pPr lvl="2"/>
            <a:r>
              <a:rPr lang="en-US" sz="2400" dirty="0"/>
              <a:t>Database design requires that we find a “good” collection of relation schemas.</a:t>
            </a:r>
          </a:p>
          <a:p>
            <a:pPr lvl="2"/>
            <a:r>
              <a:rPr lang="en-US" sz="2400" dirty="0"/>
              <a:t>Business decision – What attributes should we record in the database?</a:t>
            </a:r>
          </a:p>
          <a:p>
            <a:pPr lvl="2"/>
            <a:r>
              <a:rPr lang="en-US" sz="2400" dirty="0"/>
              <a:t>Computer Science decision –  What relation schemas should we have and how should the attributes be distributed among the various relation schemas?</a:t>
            </a:r>
          </a:p>
          <a:p>
            <a:pPr lvl="1"/>
            <a:r>
              <a:rPr lang="en-US" sz="2400" dirty="0"/>
              <a:t>Physical Design – Deciding on the physical layout of the database </a:t>
            </a:r>
          </a:p>
        </p:txBody>
      </p:sp>
    </p:spTree>
    <p:extLst>
      <p:ext uri="{BB962C8B-B14F-4D97-AF65-F5344CB8AC3E}">
        <p14:creationId xmlns:p14="http://schemas.microsoft.com/office/powerpoint/2010/main" val="319945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D8DD-9A1E-4F0D-9EB7-DC22B0C6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Design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7659-3887-46BA-8BDB-9CF93BCF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designing a database schema, we must ensure that we avoid two major pitfalls:</a:t>
            </a:r>
          </a:p>
          <a:p>
            <a:pPr lvl="1"/>
            <a:r>
              <a:rPr lang="en-US" sz="3200" i="1" dirty="0"/>
              <a:t>Redundancy</a:t>
            </a:r>
            <a:r>
              <a:rPr lang="en-US" sz="3200" dirty="0"/>
              <a:t>:  a bad design  may result in repeat information.  Redundant representation of information may lead to data inconsistency among the various copies of information </a:t>
            </a:r>
          </a:p>
          <a:p>
            <a:pPr lvl="1"/>
            <a:r>
              <a:rPr lang="en-US" sz="3200" i="1" dirty="0"/>
              <a:t>Incompleteness</a:t>
            </a:r>
            <a:r>
              <a:rPr lang="en-US" sz="3200" dirty="0"/>
              <a:t>: a bad design may make certain aspects of the enterprise difficult or impossible to model.</a:t>
            </a:r>
          </a:p>
        </p:txBody>
      </p:sp>
    </p:spTree>
    <p:extLst>
      <p:ext uri="{BB962C8B-B14F-4D97-AF65-F5344CB8AC3E}">
        <p14:creationId xmlns:p14="http://schemas.microsoft.com/office/powerpoint/2010/main" val="339638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D8DD-9A1E-4F0D-9EB7-DC22B0C6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Design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7659-3887-46BA-8BDB-9CF93BCF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Design Approaches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Entity Relationship Model - </a:t>
            </a:r>
            <a:r>
              <a:rPr lang="en-US" altLang="en-US" sz="3200" dirty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entities </a:t>
            </a:r>
            <a:r>
              <a:rPr lang="en-US" altLang="en-US" sz="3200" dirty="0">
                <a:ea typeface="ＭＳ Ｐゴシック" panose="020B0600070205080204" pitchFamily="34" charset="-128"/>
              </a:rPr>
              <a:t>and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relationships</a:t>
            </a:r>
            <a:endParaRPr lang="en-US" sz="3200" dirty="0"/>
          </a:p>
          <a:p>
            <a:r>
              <a:rPr lang="en-US" sz="3200" dirty="0"/>
              <a:t>Normalization Theory - </a:t>
            </a:r>
            <a:r>
              <a:rPr lang="en-US" altLang="en-US" sz="3200" dirty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208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D8DD-9A1E-4F0D-9EB7-DC22B0C6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36524"/>
            <a:ext cx="6900332" cy="1460016"/>
          </a:xfrm>
        </p:spPr>
        <p:txBody>
          <a:bodyPr>
            <a:normAutofit fontScale="90000"/>
          </a:bodyPr>
          <a:lstStyle/>
          <a:p>
            <a:r>
              <a:rPr lang="en-PH" dirty="0"/>
              <a:t>The Entity-Relationship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7659-3887-46BA-8BDB-9CF93BCF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i="1" dirty="0"/>
              <a:t>entity-relationship (E-R) data model </a:t>
            </a:r>
            <a:r>
              <a:rPr lang="en-US" sz="3200" dirty="0"/>
              <a:t>was developed to facilitate database design by allowing specification of an enterprise schema that represents the overall logical structure of a database</a:t>
            </a:r>
          </a:p>
          <a:p>
            <a:r>
              <a:rPr lang="en-US" sz="3200" dirty="0"/>
              <a:t>Basic ERD concepts: https://www.youtube.com/watch?v=xsg9BDiwiJE</a:t>
            </a:r>
          </a:p>
          <a:p>
            <a:r>
              <a:rPr lang="en-US" sz="3200" dirty="0"/>
              <a:t>Advanced ERD concepts: https://www.youtube.com/watch?v=hktyW5Lp0Vo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553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4778-3D39-4DA9-8894-F82FC797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DFABA-4223-4CB2-B91F-781DF72C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End of Chapter 6</a:t>
            </a:r>
          </a:p>
          <a:p>
            <a:pPr marL="0" indent="0">
              <a:buNone/>
            </a:pPr>
            <a:r>
              <a:rPr lang="en-P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8441987"/>
      </p:ext>
    </p:extLst>
  </p:cSld>
  <p:clrMapOvr>
    <a:masterClrMapping/>
  </p:clrMapOvr>
</p:sld>
</file>

<file path=ppt/theme/theme1.xml><?xml version="1.0" encoding="utf-8"?>
<a:theme xmlns:a="http://schemas.openxmlformats.org/drawingml/2006/main" name="162549-dashboard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162549-dashboard-template-16x9</Template>
  <TotalTime>1125</TotalTime>
  <Words>339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162549-dashboard-template-16x9</vt:lpstr>
      <vt:lpstr>CHAPTER 6: DATABASE DESIGN USING THE E-R MODEL</vt:lpstr>
      <vt:lpstr>RECALL</vt:lpstr>
      <vt:lpstr>Design Phases</vt:lpstr>
      <vt:lpstr>Design Phases</vt:lpstr>
      <vt:lpstr>Design Phases</vt:lpstr>
      <vt:lpstr>Design Phases</vt:lpstr>
      <vt:lpstr>The Entity-Relationship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INTRODUCTION TO SQL/ ORACLE SQL</dc:title>
  <dc:creator>donnie anciro</dc:creator>
  <cp:lastModifiedBy>donnie anciro</cp:lastModifiedBy>
  <cp:revision>142</cp:revision>
  <dcterms:created xsi:type="dcterms:W3CDTF">2023-11-12T14:30:01Z</dcterms:created>
  <dcterms:modified xsi:type="dcterms:W3CDTF">2023-11-21T15:53:18Z</dcterms:modified>
</cp:coreProperties>
</file>