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E070-B9EF-45A3-827E-6A33C4C338A9}" type="datetimeFigureOut">
              <a:rPr lang="en-PH" smtClean="0"/>
              <a:t>29/02/2024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A8EA-49BB-418D-9CA4-3A1C1BFED0E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903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E070-B9EF-45A3-827E-6A33C4C338A9}" type="datetimeFigureOut">
              <a:rPr lang="en-PH" smtClean="0"/>
              <a:t>29/02/2024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A8EA-49BB-418D-9CA4-3A1C1BFED0E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731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E070-B9EF-45A3-827E-6A33C4C338A9}" type="datetimeFigureOut">
              <a:rPr lang="en-PH" smtClean="0"/>
              <a:t>29/02/2024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A8EA-49BB-418D-9CA4-3A1C1BFED0E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4474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E070-B9EF-45A3-827E-6A33C4C338A9}" type="datetimeFigureOut">
              <a:rPr lang="en-PH" smtClean="0"/>
              <a:t>29/02/2024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A8EA-49BB-418D-9CA4-3A1C1BFED0EF}" type="slidenum">
              <a:rPr lang="en-PH" smtClean="0"/>
              <a:t>‹#›</a:t>
            </a:fld>
            <a:endParaRPr lang="en-P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4811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E070-B9EF-45A3-827E-6A33C4C338A9}" type="datetimeFigureOut">
              <a:rPr lang="en-PH" smtClean="0"/>
              <a:t>29/02/2024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A8EA-49BB-418D-9CA4-3A1C1BFED0E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2125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E070-B9EF-45A3-827E-6A33C4C338A9}" type="datetimeFigureOut">
              <a:rPr lang="en-PH" smtClean="0"/>
              <a:t>29/02/2024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A8EA-49BB-418D-9CA4-3A1C1BFED0E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251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E070-B9EF-45A3-827E-6A33C4C338A9}" type="datetimeFigureOut">
              <a:rPr lang="en-PH" smtClean="0"/>
              <a:t>29/02/2024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A8EA-49BB-418D-9CA4-3A1C1BFED0E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5859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E070-B9EF-45A3-827E-6A33C4C338A9}" type="datetimeFigureOut">
              <a:rPr lang="en-PH" smtClean="0"/>
              <a:t>29/02/2024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A8EA-49BB-418D-9CA4-3A1C1BFED0E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5795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E070-B9EF-45A3-827E-6A33C4C338A9}" type="datetimeFigureOut">
              <a:rPr lang="en-PH" smtClean="0"/>
              <a:t>29/02/2024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A8EA-49BB-418D-9CA4-3A1C1BFED0E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91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E070-B9EF-45A3-827E-6A33C4C338A9}" type="datetimeFigureOut">
              <a:rPr lang="en-PH" smtClean="0"/>
              <a:t>29/02/2024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A8EA-49BB-418D-9CA4-3A1C1BFED0E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603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E070-B9EF-45A3-827E-6A33C4C338A9}" type="datetimeFigureOut">
              <a:rPr lang="en-PH" smtClean="0"/>
              <a:t>29/02/2024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A8EA-49BB-418D-9CA4-3A1C1BFED0E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236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E070-B9EF-45A3-827E-6A33C4C338A9}" type="datetimeFigureOut">
              <a:rPr lang="en-PH" smtClean="0"/>
              <a:t>29/02/2024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A8EA-49BB-418D-9CA4-3A1C1BFED0E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528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E070-B9EF-45A3-827E-6A33C4C338A9}" type="datetimeFigureOut">
              <a:rPr lang="en-PH" smtClean="0"/>
              <a:t>29/02/2024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A8EA-49BB-418D-9CA4-3A1C1BFED0E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517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E070-B9EF-45A3-827E-6A33C4C338A9}" type="datetimeFigureOut">
              <a:rPr lang="en-PH" smtClean="0"/>
              <a:t>29/02/2024</a:t>
            </a:fld>
            <a:endParaRPr lang="en-P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A8EA-49BB-418D-9CA4-3A1C1BFED0E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786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E070-B9EF-45A3-827E-6A33C4C338A9}" type="datetimeFigureOut">
              <a:rPr lang="en-PH" smtClean="0"/>
              <a:t>29/02/2024</a:t>
            </a:fld>
            <a:endParaRPr lang="en-P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A8EA-49BB-418D-9CA4-3A1C1BFED0E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591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E070-B9EF-45A3-827E-6A33C4C338A9}" type="datetimeFigureOut">
              <a:rPr lang="en-PH" smtClean="0"/>
              <a:t>29/02/2024</a:t>
            </a:fld>
            <a:endParaRPr lang="en-P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A8EA-49BB-418D-9CA4-3A1C1BFED0E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31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E070-B9EF-45A3-827E-6A33C4C338A9}" type="datetimeFigureOut">
              <a:rPr lang="en-PH" smtClean="0"/>
              <a:t>29/02/2024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A8EA-49BB-418D-9CA4-3A1C1BFED0E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7537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5B0E070-B9EF-45A3-827E-6A33C4C338A9}" type="datetimeFigureOut">
              <a:rPr lang="en-PH" smtClean="0"/>
              <a:t>29/02/2024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A8EA-49BB-418D-9CA4-3A1C1BFED0E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39776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nt.apache.org/ivy/download.cg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29C9-8D0F-4096-97EE-CC9AFC225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Using Apache IVY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5784B-6497-4884-AD96-37FFDF4E9A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1743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2F03-5C41-46CB-A7B0-6B2BED29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6101822" cy="1400530"/>
          </a:xfrm>
        </p:spPr>
        <p:txBody>
          <a:bodyPr/>
          <a:lstStyle/>
          <a:p>
            <a:r>
              <a:rPr lang="en-PH" dirty="0"/>
              <a:t>Sample dependency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79263-933E-4AAE-B704-45933DA3A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568421" cy="4195481"/>
          </a:xfrm>
        </p:spPr>
        <p:txBody>
          <a:bodyPr/>
          <a:lstStyle/>
          <a:p>
            <a:r>
              <a:rPr lang="en-PH" dirty="0"/>
              <a:t>To update dependencies, right click on project &gt; </a:t>
            </a:r>
            <a:r>
              <a:rPr lang="en-PH" dirty="0" err="1"/>
              <a:t>IvyIDEA</a:t>
            </a:r>
            <a:r>
              <a:rPr lang="en-PH" dirty="0"/>
              <a:t> &gt; Resolve for &lt;project-name&gt; module</a:t>
            </a:r>
          </a:p>
          <a:p>
            <a:r>
              <a:rPr lang="en-PH" dirty="0"/>
              <a:t>The added dependency should now appear in External Libraries under </a:t>
            </a:r>
            <a:r>
              <a:rPr lang="en-PH" dirty="0" err="1"/>
              <a:t>IvyIDEA</a:t>
            </a:r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r>
              <a:rPr lang="en-PH" dirty="0"/>
              <a:t>If dependencies did not appear, try Reload from Disk.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53946-3379-4902-B12B-4FD4C7522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543"/>
          <a:stretch/>
        </p:blipFill>
        <p:spPr>
          <a:xfrm>
            <a:off x="7271137" y="1049867"/>
            <a:ext cx="3742569" cy="492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0831A3-D68E-4524-AFB2-EBBC5CB46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116" y="4013125"/>
            <a:ext cx="2943636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6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7492-59EE-434C-9B99-1F9184EA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217F1-4021-45E9-9835-E6F081131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830888" cy="4195481"/>
          </a:xfrm>
        </p:spPr>
        <p:txBody>
          <a:bodyPr/>
          <a:lstStyle/>
          <a:p>
            <a:r>
              <a:rPr lang="en-PH" dirty="0"/>
              <a:t>Prerequisite: Install Apache ANT</a:t>
            </a:r>
          </a:p>
          <a:p>
            <a:r>
              <a:rPr lang="en-PH" dirty="0"/>
              <a:t>Download binary zip file from </a:t>
            </a:r>
            <a:r>
              <a:rPr lang="en-PH" dirty="0">
                <a:hlinkClick r:id="rId2"/>
              </a:rPr>
              <a:t>https://ant.apache.org/ivy/download.cgi</a:t>
            </a:r>
            <a:endParaRPr lang="en-PH" dirty="0"/>
          </a:p>
          <a:p>
            <a:r>
              <a:rPr lang="en-PH" dirty="0"/>
              <a:t>Unzip the file and locate ivy-x.x.x.jar where </a:t>
            </a:r>
            <a:r>
              <a:rPr lang="en-PH" dirty="0" err="1"/>
              <a:t>x.x.x</a:t>
            </a:r>
            <a:r>
              <a:rPr lang="en-PH" dirty="0"/>
              <a:t> is the version of the jar file</a:t>
            </a:r>
          </a:p>
          <a:p>
            <a:r>
              <a:rPr lang="en-PH" dirty="0"/>
              <a:t>Copy the jar file to the lib folder of the Apache ANT installation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E51861-97C7-4808-AE5C-ED4D252C2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1" y="302066"/>
            <a:ext cx="4861596" cy="33020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AC3D39-AA7B-4F08-9790-EE11EE520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391" y="3177411"/>
            <a:ext cx="4000943" cy="21390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86C19A-DD72-4202-8925-81F850D988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631" y="5011705"/>
            <a:ext cx="4221197" cy="162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5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7E483-BF57-4BBA-862E-E8A14526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Adding ivy.xml to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7EA6A-99DE-4BFA-9095-B933ECECC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564688" cy="4195481"/>
          </a:xfrm>
        </p:spPr>
        <p:txBody>
          <a:bodyPr/>
          <a:lstStyle/>
          <a:p>
            <a:r>
              <a:rPr lang="en-PH" dirty="0"/>
              <a:t>Select the project &gt; New &gt; File then put ivy.xml as filename. This creates an ivy.xml file in the root directory of the project.</a:t>
            </a:r>
          </a:p>
          <a:p>
            <a:r>
              <a:rPr lang="en-PH" dirty="0"/>
              <a:t>In the ivy.xml create an ivy-module tag with info and dependencies tags as shown in the image.</a:t>
            </a:r>
          </a:p>
          <a:p>
            <a:r>
              <a:rPr lang="en-PH" dirty="0"/>
              <a:t>Customize the entries such as organization, module and dependencies in the xml file </a:t>
            </a:r>
          </a:p>
          <a:p>
            <a:endParaRPr lang="en-PH" dirty="0"/>
          </a:p>
          <a:p>
            <a:endParaRPr lang="en-P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3D7A14-4E42-453E-8746-85D0E0DEC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067" y="4301739"/>
            <a:ext cx="7145867" cy="212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4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7492-59EE-434C-9B99-1F9184EA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6103553" cy="1400530"/>
          </a:xfrm>
        </p:spPr>
        <p:txBody>
          <a:bodyPr/>
          <a:lstStyle/>
          <a:p>
            <a:r>
              <a:rPr lang="en-PH" dirty="0"/>
              <a:t>IDE Integration and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217F1-4021-45E9-9835-E6F081131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204354" cy="4195481"/>
          </a:xfrm>
        </p:spPr>
        <p:txBody>
          <a:bodyPr/>
          <a:lstStyle/>
          <a:p>
            <a:r>
              <a:rPr lang="en-PH" dirty="0"/>
              <a:t>Using IntelliJ, download the </a:t>
            </a:r>
            <a:r>
              <a:rPr lang="en-PH" dirty="0" err="1"/>
              <a:t>IvyIDEA</a:t>
            </a:r>
            <a:r>
              <a:rPr lang="en-PH" dirty="0"/>
              <a:t> plugin.</a:t>
            </a:r>
          </a:p>
          <a:p>
            <a:r>
              <a:rPr lang="en-PH" dirty="0"/>
              <a:t>Go to Search by double pressing Shift key then search for Plugins then select Plugins</a:t>
            </a:r>
          </a:p>
          <a:p>
            <a:r>
              <a:rPr lang="en-PH" dirty="0"/>
              <a:t>In the Plugins, type </a:t>
            </a:r>
            <a:r>
              <a:rPr lang="en-PH" dirty="0" err="1"/>
              <a:t>IvyIDEA</a:t>
            </a:r>
            <a:r>
              <a:rPr lang="en-PH" dirty="0"/>
              <a:t> then in the Search Results, click the Install button across the </a:t>
            </a:r>
            <a:r>
              <a:rPr lang="en-PH" dirty="0" err="1"/>
              <a:t>IvyIDEA</a:t>
            </a:r>
            <a:endParaRPr lang="en-PH" dirty="0"/>
          </a:p>
          <a:p>
            <a:r>
              <a:rPr lang="en-PH" dirty="0"/>
              <a:t>Click on Apply then OK to close the Settings window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00B0EE-E4BB-4D0F-878B-5D6EF2C5E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40820"/>
            <a:ext cx="5954113" cy="9488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EF6287-049F-4CF4-9220-9E0C1E4E2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515" y="3154789"/>
            <a:ext cx="5478750" cy="131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4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7492-59EE-434C-9B99-1F9184EA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6103553" cy="1400530"/>
          </a:xfrm>
        </p:spPr>
        <p:txBody>
          <a:bodyPr/>
          <a:lstStyle/>
          <a:p>
            <a:r>
              <a:rPr lang="en-PH" dirty="0"/>
              <a:t>IDE Integration and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217F1-4021-45E9-9835-E6F081131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204354" cy="4195481"/>
          </a:xfrm>
        </p:spPr>
        <p:txBody>
          <a:bodyPr/>
          <a:lstStyle/>
          <a:p>
            <a:r>
              <a:rPr lang="en-PH" dirty="0"/>
              <a:t>To add Ivy as module, go to File &gt; Project Structure</a:t>
            </a:r>
          </a:p>
          <a:p>
            <a:r>
              <a:rPr lang="en-PH" dirty="0"/>
              <a:t>Under Project Settings, select Modules.</a:t>
            </a:r>
          </a:p>
          <a:p>
            <a:r>
              <a:rPr lang="en-PH" dirty="0"/>
              <a:t>Select the project then right click. Select Add then </a:t>
            </a:r>
            <a:r>
              <a:rPr lang="en-PH" dirty="0" err="1"/>
              <a:t>IvyIDEA</a:t>
            </a:r>
            <a:r>
              <a:rPr lang="en-PH" dirty="0"/>
              <a:t>.</a:t>
            </a:r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67AD8D-A1FF-4207-9E54-AC99224EA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553"/>
          <a:stretch/>
        </p:blipFill>
        <p:spPr>
          <a:xfrm>
            <a:off x="6307667" y="1840094"/>
            <a:ext cx="5570352" cy="316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7492-59EE-434C-9B99-1F9184EA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6103553" cy="1400530"/>
          </a:xfrm>
        </p:spPr>
        <p:txBody>
          <a:bodyPr/>
          <a:lstStyle/>
          <a:p>
            <a:r>
              <a:rPr lang="en-PH" dirty="0"/>
              <a:t>IDE Integration and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217F1-4021-45E9-9835-E6F081131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204354" cy="4195481"/>
          </a:xfrm>
        </p:spPr>
        <p:txBody>
          <a:bodyPr/>
          <a:lstStyle/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r>
              <a:rPr lang="en-PH" dirty="0"/>
              <a:t>In the General Tab, under “Select the ivy…” locate the xml file of the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CB040E-1769-46B6-A55F-52A74DBAD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055" y="1059618"/>
            <a:ext cx="5492145" cy="518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8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7492-59EE-434C-9B99-1F9184EA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6103553" cy="1400530"/>
          </a:xfrm>
        </p:spPr>
        <p:txBody>
          <a:bodyPr/>
          <a:lstStyle/>
          <a:p>
            <a:r>
              <a:rPr lang="en-PH" dirty="0"/>
              <a:t>IDE Integration and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217F1-4021-45E9-9835-E6F081131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204354" cy="4195481"/>
          </a:xfrm>
        </p:spPr>
        <p:txBody>
          <a:bodyPr/>
          <a:lstStyle/>
          <a:p>
            <a:endParaRPr lang="en-PH" dirty="0"/>
          </a:p>
          <a:p>
            <a:r>
              <a:rPr lang="en-PH" dirty="0"/>
              <a:t>Check the “Use module specific ivy setting” the select “Use ivy default”</a:t>
            </a:r>
          </a:p>
          <a:p>
            <a:r>
              <a:rPr lang="en-PH" dirty="0"/>
              <a:t>Click Apply</a:t>
            </a:r>
          </a:p>
          <a:p>
            <a:r>
              <a:rPr lang="en-PH" dirty="0"/>
              <a:t>Click Ok</a:t>
            </a:r>
          </a:p>
          <a:p>
            <a:r>
              <a:rPr lang="en-PH" dirty="0"/>
              <a:t>IntelliJ may prompt to restart so go ahead and wait for the IDE to be reloaded.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6F087A-95F5-4EDB-B755-A3DE10F44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667" y="1016417"/>
            <a:ext cx="5726888" cy="53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1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2F03-5C41-46CB-A7B0-6B2BED29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6101822" cy="1400530"/>
          </a:xfrm>
        </p:spPr>
        <p:txBody>
          <a:bodyPr/>
          <a:lstStyle/>
          <a:p>
            <a:r>
              <a:rPr lang="en-PH" dirty="0"/>
              <a:t>Sample dependency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79263-933E-4AAE-B704-45933DA3A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568421" cy="4195481"/>
          </a:xfrm>
        </p:spPr>
        <p:txBody>
          <a:bodyPr/>
          <a:lstStyle/>
          <a:p>
            <a:pPr marL="0" indent="0">
              <a:buNone/>
            </a:pPr>
            <a:r>
              <a:rPr lang="en-PH" dirty="0"/>
              <a:t>Suppose a connection to an Oracle database is required by a java application, ojdbc.jar shall be part of the dependencies of the app. To do this:</a:t>
            </a:r>
          </a:p>
          <a:p>
            <a:r>
              <a:rPr lang="en-PH" dirty="0"/>
              <a:t>Google </a:t>
            </a:r>
            <a:r>
              <a:rPr lang="en-PH" dirty="0" err="1"/>
              <a:t>ojdbc</a:t>
            </a:r>
            <a:r>
              <a:rPr lang="en-PH" dirty="0"/>
              <a:t> 11 jar and look for the search result from maven repository site.</a:t>
            </a:r>
          </a:p>
          <a:p>
            <a:r>
              <a:rPr lang="en-PH" dirty="0"/>
              <a:t>Select the appropriate version and navigate to the maven repo site where the jar is located.</a:t>
            </a:r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C7949B-16DF-4E79-8650-514ACB2BB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972" y="2406525"/>
            <a:ext cx="4157306" cy="298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92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2F03-5C41-46CB-A7B0-6B2BED29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6101822" cy="1400530"/>
          </a:xfrm>
        </p:spPr>
        <p:txBody>
          <a:bodyPr/>
          <a:lstStyle/>
          <a:p>
            <a:r>
              <a:rPr lang="en-PH" dirty="0"/>
              <a:t>Sample dependency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79263-933E-4AAE-B704-45933DA3A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568421" cy="4195481"/>
          </a:xfrm>
        </p:spPr>
        <p:txBody>
          <a:bodyPr/>
          <a:lstStyle/>
          <a:p>
            <a:r>
              <a:rPr lang="en-PH" dirty="0"/>
              <a:t>In the list of dependencies below, select Ivy tab then copy the dependency </a:t>
            </a:r>
          </a:p>
          <a:p>
            <a:r>
              <a:rPr lang="en-PH" dirty="0"/>
              <a:t>Paste the copied dependency at dependencies tags in the ivy.xml then save</a:t>
            </a:r>
          </a:p>
          <a:p>
            <a:endParaRPr lang="en-PH" dirty="0"/>
          </a:p>
          <a:p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18F819-EB7F-411A-80CA-DC10E4DE9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813" y="1651555"/>
            <a:ext cx="4561914" cy="37934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4DB315-1F93-4895-8366-4B8DA3A76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47" y="3963986"/>
            <a:ext cx="6523149" cy="272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91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247</TotalTime>
  <Words>428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Using Apache IVY </vt:lpstr>
      <vt:lpstr>Installation</vt:lpstr>
      <vt:lpstr>Adding ivy.xml to project</vt:lpstr>
      <vt:lpstr>IDE Integration and Setup</vt:lpstr>
      <vt:lpstr>IDE Integration and Setup</vt:lpstr>
      <vt:lpstr>IDE Integration and Setup</vt:lpstr>
      <vt:lpstr>IDE Integration and Setup</vt:lpstr>
      <vt:lpstr>Sample dependency resolution</vt:lpstr>
      <vt:lpstr>Sample dependency resolution</vt:lpstr>
      <vt:lpstr>Sample dependency resolution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IVY</dc:title>
  <dc:creator>donnie anciro</dc:creator>
  <cp:lastModifiedBy>donnie anciro</cp:lastModifiedBy>
  <cp:revision>17</cp:revision>
  <dcterms:created xsi:type="dcterms:W3CDTF">2024-02-29T08:32:17Z</dcterms:created>
  <dcterms:modified xsi:type="dcterms:W3CDTF">2024-02-29T12:39:32Z</dcterms:modified>
</cp:coreProperties>
</file>