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8" r:id="rId8"/>
    <p:sldId id="266" r:id="rId9"/>
    <p:sldId id="270" r:id="rId10"/>
    <p:sldId id="26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14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2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9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1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94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4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8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89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2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327462" y="680877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3600" dirty="0" smtClean="0">
                <a:solidFill>
                  <a:srgbClr val="007826"/>
                </a:solidFill>
                <a:latin typeface="Arial" pitchFamily="34"/>
              </a:rPr>
              <a:t>Universidade Federal da Fronteira Sul</a:t>
            </a:r>
            <a:endParaRPr lang="pt-BR" sz="3600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5779" y="2687938"/>
            <a:ext cx="10495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de um sistema para reconhecimentos de objetos utilizando visão computacional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40456" y="4351273"/>
            <a:ext cx="28456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Rodrigo Levinski</a:t>
            </a:r>
          </a:p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rd.levinski@gmail.com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33294" y="5443836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Orientador: Prof. </a:t>
            </a:r>
            <a:r>
              <a:rPr lang="pt-B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Claunir</a:t>
            </a:r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Pavan, PhD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4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113794" y="588275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3600" dirty="0" smtClean="0">
                <a:solidFill>
                  <a:srgbClr val="007826"/>
                </a:solidFill>
                <a:latin typeface="Arial" pitchFamily="34"/>
              </a:rPr>
              <a:t>Universidade Federal da Fronteira Sul</a:t>
            </a:r>
            <a:endParaRPr lang="pt-BR" sz="3600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34725" y="5533303"/>
            <a:ext cx="28456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Rodrigo Levinski</a:t>
            </a:r>
          </a:p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rd.levinski@gmail.com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27563" y="6333522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Orientador: Prof. </a:t>
            </a:r>
            <a:r>
              <a:rPr lang="pt-B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Claunir</a:t>
            </a:r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Pavan, PhD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71599" y="4015792"/>
            <a:ext cx="9971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Obrigado.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10048" y="2367796"/>
            <a:ext cx="10495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de um sistema para reconhecimentos de objetos utilizando visão computacional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Sumário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17679" y="2178019"/>
            <a:ext cx="61454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800" dirty="0" smtClean="0"/>
              <a:t>Justificativa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Tema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Objetivo geral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Objetivos Específicos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Metodologia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Cronograma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Referências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57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Justificativa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1321" y="2603582"/>
            <a:ext cx="11261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Facilitar o acesso a um sistema de identificação de objetos.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Esclarecer o funcionamento da visão computacional no reconhecimento de objetos.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Apresentar uma técnica de reconhecimento de objetos, para facilitar certas atividades, tendo em vista que um sistema como esse tem um grande número de aplicações.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Base nas técnicas de reconhecimento mais eficientes dentro estado-da-arte (</a:t>
            </a:r>
            <a:r>
              <a:rPr lang="pt-BR" dirty="0" err="1" smtClean="0"/>
              <a:t>Kd-tree</a:t>
            </a:r>
            <a:r>
              <a:rPr lang="pt-BR" dirty="0" smtClean="0"/>
              <a:t>, </a:t>
            </a:r>
            <a:r>
              <a:rPr lang="pt-BR" dirty="0" err="1" smtClean="0"/>
              <a:t>Kd-Forest,Locality</a:t>
            </a:r>
            <a:r>
              <a:rPr lang="pt-BR" dirty="0" smtClean="0"/>
              <a:t> </a:t>
            </a:r>
            <a:r>
              <a:rPr lang="pt-BR" dirty="0" err="1" smtClean="0"/>
              <a:t>Sensitive</a:t>
            </a:r>
            <a:r>
              <a:rPr lang="pt-BR" dirty="0" smtClean="0"/>
              <a:t> </a:t>
            </a:r>
            <a:r>
              <a:rPr lang="pt-BR" dirty="0" err="1" smtClean="0"/>
              <a:t>Hashing</a:t>
            </a:r>
            <a:r>
              <a:rPr lang="pt-BR" dirty="0" smtClean="0"/>
              <a:t> (LSH), Bah-of-</a:t>
            </a:r>
            <a:r>
              <a:rPr lang="pt-BR" dirty="0" err="1" smtClean="0"/>
              <a:t>words</a:t>
            </a:r>
            <a:r>
              <a:rPr lang="pt-BR" dirty="0" smtClean="0"/>
              <a:t> </a:t>
            </a:r>
            <a:r>
              <a:rPr lang="pt-BR" dirty="0" err="1" smtClean="0"/>
              <a:t>search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4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Tema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81321" y="2731919"/>
            <a:ext cx="1126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Implementação de um software que a partir de uma técnica a ser escolhida,</a:t>
            </a:r>
          </a:p>
          <a:p>
            <a:pPr algn="ctr"/>
            <a:r>
              <a:rPr lang="pt-BR" dirty="0"/>
              <a:t>s</a:t>
            </a:r>
            <a:r>
              <a:rPr lang="pt-BR" dirty="0" smtClean="0"/>
              <a:t>eja capaz de identificar um objeto que lhe é apresentado em forma de imagem de uma câmera</a:t>
            </a:r>
          </a:p>
          <a:p>
            <a:pPr algn="ctr"/>
            <a:r>
              <a:rPr lang="pt-BR" dirty="0"/>
              <a:t>o</a:t>
            </a:r>
            <a:r>
              <a:rPr lang="pt-BR" dirty="0" smtClean="0"/>
              <a:t>u de um arquivo e execute uma atividade específica, que pode ser uma pesquisa ou a</a:t>
            </a:r>
          </a:p>
          <a:p>
            <a:pPr algn="ctr"/>
            <a:r>
              <a:rPr lang="pt-BR" dirty="0"/>
              <a:t>a</a:t>
            </a:r>
            <a:r>
              <a:rPr lang="pt-BR" dirty="0" smtClean="0"/>
              <a:t>presentação do objeto em questão.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5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Objetivo Geral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1361" y="2913152"/>
            <a:ext cx="11261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Implementar um software que faça leitura de uma imagem e partir dela seja capaz</a:t>
            </a:r>
          </a:p>
          <a:p>
            <a:pPr algn="ctr"/>
            <a:r>
              <a:rPr lang="pt-BR" dirty="0" smtClean="0"/>
              <a:t>de identifica-la e descreve-la ou efetuar uma determinada ação como por exemplo quando mostrado</a:t>
            </a:r>
          </a:p>
          <a:p>
            <a:pPr algn="ctr"/>
            <a:r>
              <a:rPr lang="pt-BR" dirty="0" smtClean="0"/>
              <a:t>uma capa de um livro seja efetuada uma pesquisa em algum buscador pelas lojas que o comercializem.</a:t>
            </a:r>
          </a:p>
          <a:p>
            <a:pPr algn="ctr"/>
            <a:r>
              <a:rPr lang="pt-BR" dirty="0" smtClean="0"/>
              <a:t>O mesmo pode servir de apoio </a:t>
            </a:r>
            <a:r>
              <a:rPr lang="pt-BR" dirty="0" smtClean="0"/>
              <a:t>à um almoxarifado ou </a:t>
            </a:r>
            <a:r>
              <a:rPr lang="pt-BR" dirty="0" smtClean="0"/>
              <a:t>revendedora de peças </a:t>
            </a:r>
            <a:r>
              <a:rPr lang="pt-BR" dirty="0" smtClean="0"/>
              <a:t>entre </a:t>
            </a:r>
            <a:r>
              <a:rPr lang="pt-BR" dirty="0" smtClean="0"/>
              <a:t>outras fazendo uso da visão computacional.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5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Objetivos específicos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29570" y="2435357"/>
            <a:ext cx="7364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Identificar técnicas de reconhecimento de objetos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Criar uma base de dados com informações sobre objetos a serem reconhecidos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Desenvolver um software de reconhecimento de objetos a partir do processamento de imagens.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Analisar o desempenho do software</a:t>
            </a:r>
          </a:p>
          <a:p>
            <a:pPr marL="342900" indent="-342900" algn="ctr"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53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Metodologia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44683" y="2410642"/>
            <a:ext cx="8534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err="1" smtClean="0"/>
              <a:t>Strings</a:t>
            </a:r>
            <a:r>
              <a:rPr lang="pt-BR" dirty="0" smtClean="0"/>
              <a:t> em mecanismos de busca(IEEE, Google Scholar, ACM): </a:t>
            </a:r>
          </a:p>
          <a:p>
            <a:pPr marL="800100" lvl="1" indent="-342900">
              <a:buAutoNum type="arabicPeriod"/>
            </a:pPr>
            <a:r>
              <a:rPr lang="pt-BR" i="1" dirty="0" err="1"/>
              <a:t>O</a:t>
            </a:r>
            <a:r>
              <a:rPr lang="pt-BR" i="1" dirty="0" err="1" smtClean="0"/>
              <a:t>bject</a:t>
            </a:r>
            <a:r>
              <a:rPr lang="pt-BR" i="1" dirty="0" smtClean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 smtClean="0"/>
              <a:t>techniques</a:t>
            </a:r>
            <a:endParaRPr lang="pt-BR" i="1" dirty="0" smtClean="0"/>
          </a:p>
          <a:p>
            <a:pPr marL="800100" lvl="1" indent="-342900">
              <a:buAutoNum type="arabicPeriod"/>
            </a:pPr>
            <a:r>
              <a:rPr lang="pt-BR" i="1" dirty="0" err="1" smtClean="0"/>
              <a:t>Objetct</a:t>
            </a:r>
            <a:r>
              <a:rPr lang="pt-BR" i="1" dirty="0" smtClean="0"/>
              <a:t> </a:t>
            </a:r>
            <a:r>
              <a:rPr lang="pt-BR" i="1" dirty="0" err="1" smtClean="0"/>
              <a:t>recognition</a:t>
            </a:r>
            <a:r>
              <a:rPr lang="pt-BR" i="1" dirty="0" smtClean="0"/>
              <a:t> software</a:t>
            </a:r>
          </a:p>
          <a:p>
            <a:pPr marL="800100" lvl="1" indent="-342900">
              <a:buAutoNum type="arabicPeriod"/>
            </a:pPr>
            <a:endParaRPr lang="pt-BR" i="1" dirty="0" smtClean="0"/>
          </a:p>
          <a:p>
            <a:pPr marL="342900" indent="-342900">
              <a:buAutoNum type="arabicPeriod"/>
            </a:pPr>
            <a:r>
              <a:rPr lang="pt-BR" dirty="0" smtClean="0"/>
              <a:t>Leituras do material bibliográfico escolhido seguido de uma classificação por relevância.</a:t>
            </a:r>
          </a:p>
          <a:p>
            <a:pPr marL="342900" indent="-342900">
              <a:buAutoNum type="arabicPeriod"/>
            </a:pPr>
            <a:r>
              <a:rPr lang="pt-BR" dirty="0" smtClean="0"/>
              <a:t>Escolha da técnica baseando-se no que foi lido.</a:t>
            </a:r>
          </a:p>
          <a:p>
            <a:pPr marL="342900" indent="-342900">
              <a:buAutoNum type="arabicPeriod"/>
            </a:pPr>
            <a:r>
              <a:rPr lang="pt-BR" dirty="0" smtClean="0"/>
              <a:t>Proposta do software</a:t>
            </a:r>
          </a:p>
          <a:p>
            <a:pPr marL="342900" indent="-342900">
              <a:buAutoNum type="arabicPeriod"/>
            </a:pPr>
            <a:r>
              <a:rPr lang="pt-BR" dirty="0" smtClean="0"/>
              <a:t>Validação de resultados</a:t>
            </a:r>
          </a:p>
          <a:p>
            <a:pPr marL="342900" indent="-342900">
              <a:buAutoNum type="arabicPeriod"/>
            </a:pPr>
            <a:r>
              <a:rPr lang="pt-BR" i="1" dirty="0" smtClean="0"/>
              <a:t>Benchmark</a:t>
            </a:r>
          </a:p>
          <a:p>
            <a:endParaRPr lang="pt-BR" i="1" u="sng" dirty="0"/>
          </a:p>
        </p:txBody>
      </p:sp>
    </p:spTree>
    <p:extLst>
      <p:ext uri="{BB962C8B-B14F-4D97-AF65-F5344CB8AC3E}">
        <p14:creationId xmlns:p14="http://schemas.microsoft.com/office/powerpoint/2010/main" val="39077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Cronograma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87372"/>
              </p:ext>
            </p:extLst>
          </p:nvPr>
        </p:nvGraphicFramePr>
        <p:xfrm>
          <a:off x="823019" y="1920587"/>
          <a:ext cx="10377729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2071"/>
                <a:gridCol w="584886"/>
                <a:gridCol w="502508"/>
                <a:gridCol w="576649"/>
                <a:gridCol w="576648"/>
                <a:gridCol w="593125"/>
                <a:gridCol w="576648"/>
                <a:gridCol w="626076"/>
                <a:gridCol w="634314"/>
                <a:gridCol w="568410"/>
                <a:gridCol w="626076"/>
                <a:gridCol w="551935"/>
                <a:gridCol w="44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Tarefa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Fev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Jul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Revisão</a:t>
                      </a:r>
                      <a:r>
                        <a:rPr lang="pt-BR" baseline="0" dirty="0" smtClean="0"/>
                        <a:t> bibliográfica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Estudo</a:t>
                      </a:r>
                      <a:r>
                        <a:rPr lang="pt-BR" baseline="0" dirty="0" smtClean="0"/>
                        <a:t> dos artigos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Definição técnica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Estudo técnica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Elaboração do</a:t>
                      </a:r>
                      <a:r>
                        <a:rPr lang="pt-BR" baseline="0" dirty="0" smtClean="0"/>
                        <a:t>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Defesa do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Implementação do sistema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Testes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Elaboração da monografia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Defesa final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Referências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1361" y="2913152"/>
            <a:ext cx="11261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[1]  </a:t>
            </a:r>
            <a:r>
              <a:rPr lang="pt-BR" dirty="0" err="1" smtClean="0"/>
              <a:t>Aly</a:t>
            </a:r>
            <a:r>
              <a:rPr lang="pt-BR" dirty="0" smtClean="0"/>
              <a:t>, </a:t>
            </a:r>
            <a:r>
              <a:rPr lang="pt-BR" dirty="0" err="1" smtClean="0"/>
              <a:t>Welinder</a:t>
            </a:r>
            <a:r>
              <a:rPr lang="pt-BR" dirty="0" smtClean="0"/>
              <a:t>, </a:t>
            </a:r>
            <a:r>
              <a:rPr lang="pt-BR" dirty="0" err="1" smtClean="0"/>
              <a:t>Munich</a:t>
            </a:r>
            <a:r>
              <a:rPr lang="pt-BR" dirty="0" smtClean="0"/>
              <a:t>, Perona et al.”</a:t>
            </a:r>
            <a:r>
              <a:rPr lang="en-US" dirty="0"/>
              <a:t> Scaling Object Recognition: Benchmark of Current State of the Art Techniques” 2009 IEEE 12th International Conference on Computer Vision Workshops, ICCV </a:t>
            </a:r>
            <a:r>
              <a:rPr lang="en-US" dirty="0" smtClean="0"/>
              <a:t>Workshops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[2</a:t>
            </a:r>
            <a:r>
              <a:rPr lang="en-US" dirty="0"/>
              <a:t>] </a:t>
            </a:r>
            <a:r>
              <a:rPr lang="en-US" dirty="0" err="1" smtClean="0"/>
              <a:t>Ylmaz</a:t>
            </a:r>
            <a:r>
              <a:rPr lang="en-US" dirty="0" smtClean="0"/>
              <a:t>, </a:t>
            </a:r>
            <a:r>
              <a:rPr lang="en-US" dirty="0" err="1" smtClean="0"/>
              <a:t>Javed</a:t>
            </a:r>
            <a:r>
              <a:rPr lang="en-US" dirty="0" smtClean="0"/>
              <a:t>, Shah  et al</a:t>
            </a:r>
            <a:r>
              <a:rPr lang="en-US" dirty="0"/>
              <a:t>. “Object Tracking: A </a:t>
            </a:r>
            <a:r>
              <a:rPr lang="en-US" dirty="0" smtClean="0"/>
              <a:t>Survey” ACM </a:t>
            </a:r>
            <a:r>
              <a:rPr lang="en-US" dirty="0"/>
              <a:t>Computing Surveys, Vol. 38, No. 4, Article 13, Publication date: December </a:t>
            </a:r>
            <a:r>
              <a:rPr lang="en-US" dirty="0" smtClean="0"/>
              <a:t>2006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[3</a:t>
            </a:r>
            <a:r>
              <a:rPr lang="en-US" dirty="0"/>
              <a:t>] </a:t>
            </a:r>
            <a:r>
              <a:rPr lang="en-US" dirty="0" err="1"/>
              <a:t>Shantaram</a:t>
            </a:r>
            <a:r>
              <a:rPr lang="en-US" dirty="0"/>
              <a:t> , </a:t>
            </a:r>
            <a:r>
              <a:rPr lang="en-US" dirty="0" smtClean="0"/>
              <a:t> </a:t>
            </a:r>
            <a:r>
              <a:rPr lang="en-US" dirty="0" err="1" smtClean="0"/>
              <a:t>Hanmandlu</a:t>
            </a:r>
            <a:r>
              <a:rPr lang="en-US" dirty="0" smtClean="0"/>
              <a:t> et al. </a:t>
            </a:r>
            <a:r>
              <a:rPr lang="en-US" dirty="0"/>
              <a:t>“CONTOUR BASED MATCHING TECHNIQUE FOR 3D OBJECT RECOGNITION</a:t>
            </a:r>
            <a:r>
              <a:rPr lang="en-US"/>
              <a:t>” </a:t>
            </a:r>
            <a:r>
              <a:rPr lang="en-US" smtClean="0"/>
              <a:t>Proceedings </a:t>
            </a:r>
            <a:r>
              <a:rPr lang="en-US" dirty="0"/>
              <a:t>of the International Conference on Information Technology: Coding and Computing (ITCCí02)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485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Levinski</dc:creator>
  <cp:lastModifiedBy>Rodrigo Levinski</cp:lastModifiedBy>
  <cp:revision>20</cp:revision>
  <dcterms:created xsi:type="dcterms:W3CDTF">2015-10-09T01:25:22Z</dcterms:created>
  <dcterms:modified xsi:type="dcterms:W3CDTF">2015-10-15T03:09:55Z</dcterms:modified>
</cp:coreProperties>
</file>