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7" r:id="rId8"/>
    <p:sldId id="268" r:id="rId9"/>
    <p:sldId id="266" r:id="rId10"/>
    <p:sldId id="270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14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3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8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4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9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7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8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5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9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34A0-091B-4EF6-BB99-32DD6DC99EC4}" type="datetimeFigureOut">
              <a:rPr lang="pt-BR" smtClean="0"/>
              <a:t>08/10/2015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1A41-9CD7-4BCD-986E-8590B0BB1F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2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406940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599" y="2696176"/>
            <a:ext cx="9971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Utilização de visão computacional em um software para reconhecimento de objetos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4725" y="435127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563" y="5443836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40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Referências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7881" y="2385930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406940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2600" dirty="0" smtClean="0">
                <a:solidFill>
                  <a:srgbClr val="007826"/>
                </a:solidFill>
                <a:latin typeface="Arial" pitchFamily="34"/>
              </a:rPr>
              <a:t/>
            </a:r>
            <a:br>
              <a:rPr lang="pt-BR" sz="2600" dirty="0" smtClean="0">
                <a:solidFill>
                  <a:srgbClr val="007826"/>
                </a:solidFill>
                <a:latin typeface="Arial" pitchFamily="34"/>
              </a:rPr>
            </a:br>
            <a:r>
              <a:rPr lang="pt-BR" sz="3600" dirty="0" smtClean="0">
                <a:solidFill>
                  <a:srgbClr val="007826"/>
                </a:solidFill>
                <a:latin typeface="Arial" pitchFamily="34"/>
              </a:rPr>
              <a:t>Universidade Federal da Fronteira Sul</a:t>
            </a:r>
            <a:endParaRPr lang="pt-BR" sz="3600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71599" y="2449443"/>
            <a:ext cx="9971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Utilização de visão computacional em um software para reconhecimento de objetos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4725" y="5533303"/>
            <a:ext cx="28456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Rodrigo Levinski</a:t>
            </a:r>
          </a:p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rd.levinski@gmail.com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527563" y="6333522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Orientador: Prof. </a:t>
            </a:r>
            <a:r>
              <a:rPr lang="pt-BR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Claunir</a:t>
            </a:r>
            <a:r>
              <a:rPr lang="pt-BR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Pavan, PhD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371599" y="4015792"/>
            <a:ext cx="9971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Obrigado.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3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Sumário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17679" y="2178019"/>
            <a:ext cx="61454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800" dirty="0" smtClean="0"/>
              <a:t>Justificativa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Tema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 geral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Objetivos Específicos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Metodologia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Cronograma</a:t>
            </a:r>
          </a:p>
          <a:p>
            <a:pPr marL="342900" indent="-342900">
              <a:buAutoNum type="arabicPeriod"/>
            </a:pPr>
            <a:r>
              <a:rPr lang="pt-BR" sz="2800" dirty="0" smtClean="0"/>
              <a:t>Referências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70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Justificativa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98380" y="2347388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Integração cada vez mais direta entre humano e as tecnologias vestíveis que tem o intuito de facilitar certas tarefas </a:t>
            </a:r>
            <a:endParaRPr lang="pt-BR" dirty="0"/>
          </a:p>
        </p:txBody>
      </p:sp>
      <p:pic>
        <p:nvPicPr>
          <p:cNvPr id="8194" name="Picture 2" descr="http://cdn2-b.examiner.com/sites/default/files/styles/image_content_width/hash/7d/d2/7dd29ff918d755b46df71b04c79e95d1.jpg?itok=EXuhCkp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340" y="4963997"/>
            <a:ext cx="2846165" cy="15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3.publico.pt/sites/default/files/Sony-Smartwatch-2-goes-offici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5" y="4963997"/>
            <a:ext cx="2875950" cy="19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427425" y="3082423"/>
            <a:ext cx="1126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Formas de facilitar essa integração utilizando visão computacional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4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321" y="2731919"/>
            <a:ext cx="1126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Implementação de um software que a partir de uma técnica a ser escolhida,</a:t>
            </a:r>
          </a:p>
          <a:p>
            <a:pPr algn="ctr"/>
            <a:r>
              <a:rPr lang="pt-BR" dirty="0"/>
              <a:t>s</a:t>
            </a:r>
            <a:r>
              <a:rPr lang="pt-BR" dirty="0" smtClean="0"/>
              <a:t>eja capaz de identificar um objeto que lhe é apresentado em forma de imagem de uma câmera</a:t>
            </a:r>
          </a:p>
          <a:p>
            <a:pPr algn="ctr"/>
            <a:r>
              <a:rPr lang="pt-BR" dirty="0"/>
              <a:t>o</a:t>
            </a:r>
            <a:r>
              <a:rPr lang="pt-BR" dirty="0" smtClean="0"/>
              <a:t>u de um arquivo e execute uma atividade específica, que pode ser uma pesquisa ou a</a:t>
            </a:r>
          </a:p>
          <a:p>
            <a:pPr algn="ctr"/>
            <a:r>
              <a:rPr lang="pt-BR" dirty="0"/>
              <a:t>a</a:t>
            </a:r>
            <a:r>
              <a:rPr lang="pt-BR" dirty="0" smtClean="0"/>
              <a:t>presentação do objeto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50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 Geral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01361" y="2913152"/>
            <a:ext cx="1126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Implementar um software que faça leitura de uma imagem e partir dela seja capaz</a:t>
            </a:r>
          </a:p>
          <a:p>
            <a:pPr algn="ctr"/>
            <a:r>
              <a:rPr lang="pt-BR" dirty="0" smtClean="0"/>
              <a:t>de identifica-la e descreve-la ou efetuar uma determinada ação como por exemplo quando mostrado</a:t>
            </a:r>
          </a:p>
          <a:p>
            <a:pPr algn="ctr"/>
            <a:r>
              <a:rPr lang="pt-BR" dirty="0"/>
              <a:t>u</a:t>
            </a:r>
            <a:r>
              <a:rPr lang="pt-BR" dirty="0" smtClean="0"/>
              <a:t>ma capa de um livro seja efetuada uma pesquisa em algum buscador pelas lojas que o comercializem.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Objetivos específicos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29570" y="2435357"/>
            <a:ext cx="7364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Definir da técnica a ser usada.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Classificar e analisar os resultados obtidos baseando-se em outros métodos ou técnicas.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AutoNum type="arabicPeriod"/>
            </a:pPr>
            <a:r>
              <a:rPr lang="pt-BR" dirty="0" smtClean="0"/>
              <a:t>Definir um algoritmo para implementação da técnica de reconhecimento.</a:t>
            </a:r>
          </a:p>
          <a:p>
            <a:pPr marL="342900" indent="-342900" algn="ctr"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53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Objetivos específicos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29570" y="2394168"/>
            <a:ext cx="74240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dirty="0" smtClean="0"/>
              <a:t>Definir uma linguagem a ser usada na implementação.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pt-BR" dirty="0" smtClean="0"/>
              <a:t>Implementar um software de reconhecimento utilizando a técnica pré-definida</a:t>
            </a:r>
            <a:br>
              <a:rPr lang="pt-BR" dirty="0" smtClean="0"/>
            </a:br>
            <a:endParaRPr lang="pt-BR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pt-BR" dirty="0" smtClean="0"/>
              <a:t>Efetuar análises e comparações do algoritmo implementado para comprovar sua eficiência.</a:t>
            </a:r>
          </a:p>
        </p:txBody>
      </p:sp>
    </p:spTree>
    <p:extLst>
      <p:ext uri="{BB962C8B-B14F-4D97-AF65-F5344CB8AC3E}">
        <p14:creationId xmlns:p14="http://schemas.microsoft.com/office/powerpoint/2010/main" val="33741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Metodologia</a:t>
            </a:r>
            <a:endParaRPr lang="pt-BR" dirty="0">
              <a:solidFill>
                <a:srgbClr val="007826"/>
              </a:solidFill>
              <a:latin typeface="Arial" pitchFamily="34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44683" y="2410642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err="1" smtClean="0"/>
              <a:t>String</a:t>
            </a:r>
            <a:r>
              <a:rPr lang="pt-BR" dirty="0" smtClean="0"/>
              <a:t> de busca no site da IEEE : </a:t>
            </a:r>
            <a:r>
              <a:rPr lang="pt-BR" i="1" dirty="0" err="1"/>
              <a:t>object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 smtClean="0"/>
              <a:t>techniques</a:t>
            </a:r>
            <a:endParaRPr lang="pt-BR" i="1" dirty="0" smtClean="0"/>
          </a:p>
          <a:p>
            <a:pPr marL="342900" indent="-342900">
              <a:buAutoNum type="arabicPeriod"/>
            </a:pPr>
            <a:r>
              <a:rPr lang="pt-BR" dirty="0" smtClean="0"/>
              <a:t>Leituras do material bibliográfico escolhido seguido de uma classificação por relevância.</a:t>
            </a:r>
          </a:p>
          <a:p>
            <a:pPr marL="342900" indent="-342900">
              <a:buAutoNum type="arabicPeriod"/>
            </a:pPr>
            <a:r>
              <a:rPr lang="pt-BR" dirty="0" smtClean="0"/>
              <a:t>Escolha da técnica baseando-se no que foi lido.</a:t>
            </a:r>
          </a:p>
          <a:p>
            <a:pPr marL="342900" indent="-342900">
              <a:buAutoNum type="arabicPeriod"/>
            </a:pPr>
            <a:r>
              <a:rPr lang="pt-BR" dirty="0" smtClean="0"/>
              <a:t>Proposta do software</a:t>
            </a:r>
          </a:p>
          <a:p>
            <a:pPr marL="342900" indent="-342900">
              <a:buAutoNum type="arabicPeriod"/>
            </a:pPr>
            <a:r>
              <a:rPr lang="pt-BR" dirty="0" smtClean="0"/>
              <a:t>Validação de resultados</a:t>
            </a:r>
          </a:p>
          <a:p>
            <a:pPr marL="342900" indent="-342900">
              <a:buAutoNum type="arabicPeriod"/>
            </a:pPr>
            <a:r>
              <a:rPr lang="pt-BR" i="1" dirty="0" smtClean="0"/>
              <a:t>Benchmark</a:t>
            </a:r>
          </a:p>
          <a:p>
            <a:endParaRPr lang="pt-BR" i="1" u="sng" dirty="0"/>
          </a:p>
        </p:txBody>
      </p:sp>
    </p:spTree>
    <p:extLst>
      <p:ext uri="{BB962C8B-B14F-4D97-AF65-F5344CB8AC3E}">
        <p14:creationId xmlns:p14="http://schemas.microsoft.com/office/powerpoint/2010/main" val="390775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cc.uffs.edu.br/images/Computacao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" y="153859"/>
            <a:ext cx="21431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uffs.edu.br/index.php?option=com_docman&amp;task=doc_view&amp;gid=2863&amp;Itemid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241" y="98856"/>
            <a:ext cx="734264" cy="102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76064" y="534859"/>
            <a:ext cx="9071640" cy="126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rgbClr val="007826"/>
                </a:solidFill>
                <a:latin typeface="Arial" pitchFamily="34"/>
              </a:rPr>
              <a:t>Cronograma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7881" y="2385930"/>
            <a:ext cx="112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550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Levinski</dc:creator>
  <cp:lastModifiedBy>Rodrigo Levinski</cp:lastModifiedBy>
  <cp:revision>7</cp:revision>
  <dcterms:created xsi:type="dcterms:W3CDTF">2015-10-09T01:25:22Z</dcterms:created>
  <dcterms:modified xsi:type="dcterms:W3CDTF">2015-10-09T03:46:40Z</dcterms:modified>
</cp:coreProperties>
</file>