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erriweather Light"/>
      <p:regular r:id="rId31"/>
      <p:bold r:id="rId32"/>
      <p:italic r:id="rId33"/>
      <p:boldItalic r:id="rId34"/>
    </p:embeddedFont>
    <p:embeddedFont>
      <p:font typeface="Cambay"/>
      <p:regular r:id="rId35"/>
      <p:bold r:id="rId36"/>
      <p:italic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arlos Valenci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5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erriweatherLight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Light-bold.fntdata"/><Relationship Id="rId13" Type="http://schemas.openxmlformats.org/officeDocument/2006/relationships/slide" Target="slides/slide8.xml"/><Relationship Id="rId35" Type="http://schemas.openxmlformats.org/officeDocument/2006/relationships/font" Target="fonts/Cambay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Cambay-italic.fntdata"/><Relationship Id="rId14" Type="http://schemas.openxmlformats.org/officeDocument/2006/relationships/slide" Target="slides/slide9.xml"/><Relationship Id="rId36" Type="http://schemas.openxmlformats.org/officeDocument/2006/relationships/font" Target="fonts/Cambay-bold.fntdata"/><Relationship Id="rId17" Type="http://schemas.openxmlformats.org/officeDocument/2006/relationships/slide" Target="slides/slide12.xml"/><Relationship Id="rId39" Type="http://schemas.openxmlformats.org/officeDocument/2006/relationships/font" Target="fonts/DMSans-regular.fntdata"/><Relationship Id="rId16" Type="http://schemas.openxmlformats.org/officeDocument/2006/relationships/slide" Target="slides/slide11.xml"/><Relationship Id="rId38" Type="http://schemas.openxmlformats.org/officeDocument/2006/relationships/font" Target="fonts/Camb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5T21:29:41.972">
    <p:pos x="697" y="1876"/>
    <p:text>Aqui hay texto generico que estoy escondiendo por si alguien quiere hacer un cambio despues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c32e4b9e4_0_18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c32e4b9e4_0_18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c32e4b9e4_0_18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1c32e4b9e4_0_18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1c32e4b9e4_0_18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1c32e4b9e4_0_18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1c32e4b9e4_0_18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1c32e4b9e4_0_18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1c32e4b9e4_0_18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1c32e4b9e4_0_18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c32e4b9e4_0_18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c32e4b9e4_0_18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c32e4b9e4_0_18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c32e4b9e4_0_18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f0179c131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f0179c131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f0179c1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f0179c1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f0179c131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f0179c131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b6fc200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b6fc200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f0179c131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f0179c131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f0179c131b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f0179c131b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1c32e4b9e4_0_18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1c32e4b9e4_0_18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0179c131b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f0179c131b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f0179c131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f0179c131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f0179c131b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f0179c131b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9f4940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79f4940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b6fc200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b6fc200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b6fc200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b6fc200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1b6fc200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1b6fc200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c32e4b9e4_0_17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1c32e4b9e4_0_17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1c32e4b9e4_0_18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1c32e4b9e4_0_18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Hasta esta slide </a:t>
            </a:r>
            <a:r>
              <a:rPr lang="en"/>
              <a:t>terminara</a:t>
            </a:r>
            <a:r>
              <a:rPr lang="en"/>
              <a:t> mi dialogo - Rodrigo Figueroa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1c32e4b9e4_0_18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1c32e4b9e4_0_18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721" y="-15975"/>
            <a:ext cx="10361312" cy="5179650"/>
            <a:chOff x="-1142721" y="-15975"/>
            <a:chExt cx="10361312" cy="51796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142721" y="4397399"/>
              <a:ext cx="10361312" cy="766276"/>
              <a:chOff x="-1142721" y="4397399"/>
              <a:chExt cx="10361312" cy="766276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4850" y="4486500"/>
                <a:ext cx="4577375" cy="658575"/>
              </a:xfrm>
              <a:custGeom>
                <a:rect b="b" l="l" r="r" t="t"/>
                <a:pathLst>
                  <a:path extrusionOk="0" h="26343" w="183095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" name="Google Shape;12;p2"/>
              <p:cNvSpPr/>
              <p:nvPr/>
            </p:nvSpPr>
            <p:spPr>
              <a:xfrm>
                <a:off x="5822175" y="4486975"/>
                <a:ext cx="1130850" cy="676700"/>
              </a:xfrm>
              <a:custGeom>
                <a:rect b="b" l="l" r="r" t="t"/>
                <a:pathLst>
                  <a:path extrusionOk="0" h="27068" w="45234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7150900" y="4486975"/>
                <a:ext cx="2021700" cy="668900"/>
              </a:xfrm>
              <a:custGeom>
                <a:rect b="b" l="l" r="r" t="t"/>
                <a:pathLst>
                  <a:path extrusionOk="0" h="26756" w="80868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-1142721" y="4397399"/>
                <a:ext cx="7364863" cy="335201"/>
              </a:xfrm>
              <a:custGeom>
                <a:rect b="b" l="l" r="r" t="t"/>
                <a:pathLst>
                  <a:path extrusionOk="0" fill="none" h="2379" w="52272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613175" y="4634650"/>
                <a:ext cx="4605416" cy="449401"/>
              </a:xfrm>
              <a:custGeom>
                <a:rect b="b" l="l" r="r" t="t"/>
                <a:pathLst>
                  <a:path extrusionOk="0" fill="none" h="4978" w="51014">
                    <a:moveTo>
                      <a:pt x="1" y="3301"/>
                    </a:moveTo>
                    <a:lnTo>
                      <a:pt x="7560" y="3301"/>
                    </a:lnTo>
                    <a:lnTo>
                      <a:pt x="10860" y="1"/>
                    </a:lnTo>
                    <a:lnTo>
                      <a:pt x="29697" y="1"/>
                    </a:lnTo>
                    <a:lnTo>
                      <a:pt x="34677" y="4978"/>
                    </a:lnTo>
                    <a:lnTo>
                      <a:pt x="51014" y="4978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/>
          <p:nvPr>
            <p:ph idx="2" type="pic"/>
          </p:nvPr>
        </p:nvSpPr>
        <p:spPr>
          <a:xfrm>
            <a:off x="4745200" y="1187487"/>
            <a:ext cx="5293500" cy="3299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>
            <a:off x="-38737" y="-1500"/>
            <a:ext cx="9297685" cy="5295400"/>
            <a:chOff x="-38737" y="-1500"/>
            <a:chExt cx="9297685" cy="5295400"/>
          </a:xfrm>
        </p:grpSpPr>
        <p:sp>
          <p:nvSpPr>
            <p:cNvPr id="90" name="Google Shape;90;p11"/>
            <p:cNvSpPr/>
            <p:nvPr/>
          </p:nvSpPr>
          <p:spPr>
            <a:xfrm rot="5400000">
              <a:off x="5780824" y="1795350"/>
              <a:ext cx="5146500" cy="15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-19951" y="4609325"/>
              <a:ext cx="7584225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4232199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93" name="Google Shape;93;p11"/>
            <p:cNvSpPr/>
            <p:nvPr/>
          </p:nvSpPr>
          <p:spPr>
            <a:xfrm>
              <a:off x="5560924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 rot="10800000">
              <a:off x="-38737" y="536274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 rot="10800000">
              <a:off x="-9455" y="3941625"/>
              <a:ext cx="9143941" cy="416176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1"/>
          <p:cNvSpPr txBox="1"/>
          <p:nvPr>
            <p:ph hasCustomPrompt="1" type="title"/>
          </p:nvPr>
        </p:nvSpPr>
        <p:spPr>
          <a:xfrm>
            <a:off x="1615525" y="1500070"/>
            <a:ext cx="51249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1615525" y="2909170"/>
            <a:ext cx="5124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13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05" name="Google Shape;105;p13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06" name="Google Shape;106;p13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2" type="title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3" type="subTitle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4" type="title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5" type="subTitle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6" type="subTitle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7" type="title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8" type="subTitle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9" type="subTitle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13" type="title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14" type="subTitle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5" type="subTitle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4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121" name="Google Shape;121;p1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4" name="Google Shape;124;p14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6" name="Google Shape;126;p1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4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714675" y="1076275"/>
            <a:ext cx="38574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14"/>
          <p:cNvSpPr txBox="1"/>
          <p:nvPr>
            <p:ph idx="2" type="body"/>
          </p:nvPr>
        </p:nvSpPr>
        <p:spPr>
          <a:xfrm>
            <a:off x="4572125" y="1076275"/>
            <a:ext cx="38574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132" name="Google Shape;132;p15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5" name="Google Shape;135;p15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6" name="Google Shape;136;p15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7" name="Google Shape;137;p15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5"/>
          <p:cNvSpPr txBox="1"/>
          <p:nvPr>
            <p:ph type="title"/>
          </p:nvPr>
        </p:nvSpPr>
        <p:spPr>
          <a:xfrm>
            <a:off x="714675" y="521225"/>
            <a:ext cx="5028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760150" y="2328675"/>
            <a:ext cx="36585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15"/>
          <p:cNvSpPr txBox="1"/>
          <p:nvPr>
            <p:ph idx="2" type="body"/>
          </p:nvPr>
        </p:nvSpPr>
        <p:spPr>
          <a:xfrm>
            <a:off x="4542716" y="2328675"/>
            <a:ext cx="36585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15"/>
          <p:cNvSpPr txBox="1"/>
          <p:nvPr>
            <p:ph idx="3" type="subTitle"/>
          </p:nvPr>
        </p:nvSpPr>
        <p:spPr>
          <a:xfrm>
            <a:off x="760150" y="1971950"/>
            <a:ext cx="36585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4" type="subTitle"/>
          </p:nvPr>
        </p:nvSpPr>
        <p:spPr>
          <a:xfrm>
            <a:off x="4542716" y="1971950"/>
            <a:ext cx="36585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45" name="Google Shape;145;p16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" name="Google Shape;147;p16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8" name="Google Shape;148;p16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43825" y="1306550"/>
            <a:ext cx="38283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4571875" y="1306604"/>
            <a:ext cx="38283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-62576" y="-60793"/>
            <a:ext cx="10084525" cy="5354693"/>
            <a:chOff x="-62576" y="-60793"/>
            <a:chExt cx="10084525" cy="5354693"/>
          </a:xfrm>
        </p:grpSpPr>
        <p:sp>
          <p:nvSpPr>
            <p:cNvPr id="154" name="Google Shape;154;p17"/>
            <p:cNvSpPr/>
            <p:nvPr/>
          </p:nvSpPr>
          <p:spPr>
            <a:xfrm rot="5400000">
              <a:off x="6210407" y="2210400"/>
              <a:ext cx="5146500" cy="722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-62576" y="4609325"/>
              <a:ext cx="8467029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56" name="Google Shape;156;p17"/>
            <p:cNvSpPr/>
            <p:nvPr/>
          </p:nvSpPr>
          <p:spPr>
            <a:xfrm>
              <a:off x="5072405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57" name="Google Shape;157;p17"/>
            <p:cNvSpPr/>
            <p:nvPr/>
          </p:nvSpPr>
          <p:spPr>
            <a:xfrm>
              <a:off x="6401130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58" name="Google Shape;158;p17"/>
            <p:cNvSpPr/>
            <p:nvPr/>
          </p:nvSpPr>
          <p:spPr>
            <a:xfrm flipH="1" rot="10800000">
              <a:off x="724265" y="-60793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7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950500" y="2419925"/>
            <a:ext cx="2243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950500" y="2739234"/>
            <a:ext cx="22434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3" type="subTitle"/>
          </p:nvPr>
        </p:nvSpPr>
        <p:spPr>
          <a:xfrm>
            <a:off x="3390903" y="2419925"/>
            <a:ext cx="2243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4" type="subTitle"/>
          </p:nvPr>
        </p:nvSpPr>
        <p:spPr>
          <a:xfrm>
            <a:off x="3390900" y="2739234"/>
            <a:ext cx="22434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5" type="subTitle"/>
          </p:nvPr>
        </p:nvSpPr>
        <p:spPr>
          <a:xfrm>
            <a:off x="5831305" y="2419925"/>
            <a:ext cx="2243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65" name="Google Shape;165;p17"/>
          <p:cNvSpPr txBox="1"/>
          <p:nvPr>
            <p:ph idx="6" type="subTitle"/>
          </p:nvPr>
        </p:nvSpPr>
        <p:spPr>
          <a:xfrm>
            <a:off x="5831300" y="2739234"/>
            <a:ext cx="22434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8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68" name="Google Shape;168;p18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18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72" name="Google Shape;172;p18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73" name="Google Shape;173;p18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2057050" y="1743926"/>
            <a:ext cx="2597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2057051" y="2067328"/>
            <a:ext cx="2597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5729325" y="1743926"/>
            <a:ext cx="2597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5729326" y="2067328"/>
            <a:ext cx="2597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2057050" y="3126970"/>
            <a:ext cx="2597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2057051" y="3450371"/>
            <a:ext cx="2597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729325" y="3126970"/>
            <a:ext cx="2597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8" type="subTitle"/>
          </p:nvPr>
        </p:nvSpPr>
        <p:spPr>
          <a:xfrm>
            <a:off x="5729326" y="3450371"/>
            <a:ext cx="2597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9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184" name="Google Shape;184;p19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7" name="Google Shape;187;p19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88" name="Google Shape;188;p19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89" name="Google Shape;189;p19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9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1020337" y="1894645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1020338" y="2226479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3" type="subTitle"/>
          </p:nvPr>
        </p:nvSpPr>
        <p:spPr>
          <a:xfrm>
            <a:off x="4984750" y="1894654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4" type="subTitle"/>
          </p:nvPr>
        </p:nvSpPr>
        <p:spPr>
          <a:xfrm>
            <a:off x="4984751" y="2226487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5" type="subTitle"/>
          </p:nvPr>
        </p:nvSpPr>
        <p:spPr>
          <a:xfrm>
            <a:off x="1020337" y="3514811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6" type="subTitle"/>
          </p:nvPr>
        </p:nvSpPr>
        <p:spPr>
          <a:xfrm>
            <a:off x="1020350" y="3846645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7" type="subTitle"/>
          </p:nvPr>
        </p:nvSpPr>
        <p:spPr>
          <a:xfrm>
            <a:off x="4984750" y="3514814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8" type="subTitle"/>
          </p:nvPr>
        </p:nvSpPr>
        <p:spPr>
          <a:xfrm>
            <a:off x="4984751" y="3846647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0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201" name="Google Shape;201;p20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4" name="Google Shape;204;p20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05" name="Google Shape;205;p20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06" name="Google Shape;206;p20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0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714675" y="1667944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2" type="subTitle"/>
          </p:nvPr>
        </p:nvSpPr>
        <p:spPr>
          <a:xfrm>
            <a:off x="714675" y="2006975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3" type="subTitle"/>
          </p:nvPr>
        </p:nvSpPr>
        <p:spPr>
          <a:xfrm>
            <a:off x="714675" y="3063019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4" type="subTitle"/>
          </p:nvPr>
        </p:nvSpPr>
        <p:spPr>
          <a:xfrm>
            <a:off x="714675" y="3402050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5" type="subTitle"/>
          </p:nvPr>
        </p:nvSpPr>
        <p:spPr>
          <a:xfrm>
            <a:off x="3264655" y="1667944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6" type="subTitle"/>
          </p:nvPr>
        </p:nvSpPr>
        <p:spPr>
          <a:xfrm>
            <a:off x="3264652" y="2006975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7" type="subTitle"/>
          </p:nvPr>
        </p:nvSpPr>
        <p:spPr>
          <a:xfrm>
            <a:off x="3264655" y="3063019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idx="8" type="subTitle"/>
          </p:nvPr>
        </p:nvSpPr>
        <p:spPr>
          <a:xfrm>
            <a:off x="3264652" y="3402050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9" type="subTitle"/>
          </p:nvPr>
        </p:nvSpPr>
        <p:spPr>
          <a:xfrm>
            <a:off x="5814635" y="1667944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13" type="subTitle"/>
          </p:nvPr>
        </p:nvSpPr>
        <p:spPr>
          <a:xfrm>
            <a:off x="5814628" y="2006975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14" type="subTitle"/>
          </p:nvPr>
        </p:nvSpPr>
        <p:spPr>
          <a:xfrm>
            <a:off x="5814635" y="3063019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15" type="subTitle"/>
          </p:nvPr>
        </p:nvSpPr>
        <p:spPr>
          <a:xfrm>
            <a:off x="5814628" y="3402050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19475" y="2016363"/>
            <a:ext cx="34050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1019475" y="819600"/>
            <a:ext cx="1560600" cy="11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019475" y="3466050"/>
            <a:ext cx="27012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4019625" y="572825"/>
            <a:ext cx="6443400" cy="46749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5" name="Google Shape;25;p3"/>
          <p:cNvSpPr/>
          <p:nvPr/>
        </p:nvSpPr>
        <p:spPr>
          <a:xfrm flipH="1" rot="10800000">
            <a:off x="-26301" y="208824"/>
            <a:ext cx="8450292" cy="384601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80725" y="-64175"/>
            <a:ext cx="3967175" cy="673025"/>
          </a:xfrm>
          <a:custGeom>
            <a:rect b="b" l="l" r="r" t="t"/>
            <a:pathLst>
              <a:path extrusionOk="0" h="26921" w="158687">
                <a:moveTo>
                  <a:pt x="6929" y="0"/>
                </a:moveTo>
                <a:lnTo>
                  <a:pt x="0" y="26921"/>
                </a:lnTo>
                <a:lnTo>
                  <a:pt x="157886" y="26472"/>
                </a:lnTo>
                <a:lnTo>
                  <a:pt x="158687" y="19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5793575" y="-64175"/>
            <a:ext cx="1131850" cy="667425"/>
          </a:xfrm>
          <a:custGeom>
            <a:rect b="b" l="l" r="r" t="t"/>
            <a:pathLst>
              <a:path extrusionOk="0" h="26697" w="45274">
                <a:moveTo>
                  <a:pt x="6895" y="0"/>
                </a:moveTo>
                <a:lnTo>
                  <a:pt x="0" y="26643"/>
                </a:lnTo>
                <a:lnTo>
                  <a:pt x="38345" y="26697"/>
                </a:lnTo>
                <a:lnTo>
                  <a:pt x="45274" y="1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28" name="Google Shape;28;p3"/>
          <p:cNvSpPr/>
          <p:nvPr/>
        </p:nvSpPr>
        <p:spPr>
          <a:xfrm>
            <a:off x="7122300" y="-61800"/>
            <a:ext cx="2030350" cy="666075"/>
          </a:xfrm>
          <a:custGeom>
            <a:rect b="b" l="l" r="r" t="t"/>
            <a:pathLst>
              <a:path extrusionOk="0" h="26643" w="81214">
                <a:moveTo>
                  <a:pt x="7032" y="93"/>
                </a:moveTo>
                <a:lnTo>
                  <a:pt x="0" y="26643"/>
                </a:lnTo>
                <a:lnTo>
                  <a:pt x="80868" y="26489"/>
                </a:lnTo>
                <a:lnTo>
                  <a:pt x="8121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3_2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1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222" name="Google Shape;222;p21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23" name="Google Shape;223;p21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24" name="Google Shape;224;p21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27" name="Google Shape;227;p21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1" type="subTitle"/>
          </p:nvPr>
        </p:nvSpPr>
        <p:spPr>
          <a:xfrm>
            <a:off x="1555604" y="14630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hasCustomPrompt="1" idx="2" type="title"/>
          </p:nvPr>
        </p:nvSpPr>
        <p:spPr>
          <a:xfrm>
            <a:off x="894612" y="1463076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0" name="Google Shape;230;p21"/>
          <p:cNvSpPr txBox="1"/>
          <p:nvPr>
            <p:ph idx="3" type="subTitle"/>
          </p:nvPr>
        </p:nvSpPr>
        <p:spPr>
          <a:xfrm>
            <a:off x="1555604" y="2070900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hasCustomPrompt="1" idx="4" type="title"/>
          </p:nvPr>
        </p:nvSpPr>
        <p:spPr>
          <a:xfrm>
            <a:off x="894612" y="207090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2" name="Google Shape;232;p21"/>
          <p:cNvSpPr txBox="1"/>
          <p:nvPr>
            <p:ph idx="5" type="subTitle"/>
          </p:nvPr>
        </p:nvSpPr>
        <p:spPr>
          <a:xfrm>
            <a:off x="1555604" y="267872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hasCustomPrompt="1" idx="6" type="title"/>
          </p:nvPr>
        </p:nvSpPr>
        <p:spPr>
          <a:xfrm>
            <a:off x="894612" y="267872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4" name="Google Shape;234;p21"/>
          <p:cNvSpPr txBox="1"/>
          <p:nvPr>
            <p:ph idx="7" type="subTitle"/>
          </p:nvPr>
        </p:nvSpPr>
        <p:spPr>
          <a:xfrm>
            <a:off x="1555604" y="3286550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hasCustomPrompt="1" idx="8" type="title"/>
          </p:nvPr>
        </p:nvSpPr>
        <p:spPr>
          <a:xfrm>
            <a:off x="894612" y="328655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6" name="Google Shape;236;p21"/>
          <p:cNvSpPr txBox="1"/>
          <p:nvPr>
            <p:ph idx="9" type="subTitle"/>
          </p:nvPr>
        </p:nvSpPr>
        <p:spPr>
          <a:xfrm>
            <a:off x="1555604" y="38943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hasCustomPrompt="1" idx="13" type="title"/>
          </p:nvPr>
        </p:nvSpPr>
        <p:spPr>
          <a:xfrm>
            <a:off x="894612" y="389437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8" name="Google Shape;238;p21"/>
          <p:cNvSpPr txBox="1"/>
          <p:nvPr>
            <p:ph idx="14" type="subTitle"/>
          </p:nvPr>
        </p:nvSpPr>
        <p:spPr>
          <a:xfrm>
            <a:off x="5413279" y="14630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1"/>
          <p:cNvSpPr txBox="1"/>
          <p:nvPr>
            <p:ph hasCustomPrompt="1" idx="15" type="title"/>
          </p:nvPr>
        </p:nvSpPr>
        <p:spPr>
          <a:xfrm>
            <a:off x="4752037" y="146307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0" name="Google Shape;240;p21"/>
          <p:cNvSpPr txBox="1"/>
          <p:nvPr>
            <p:ph idx="16" type="subTitle"/>
          </p:nvPr>
        </p:nvSpPr>
        <p:spPr>
          <a:xfrm>
            <a:off x="5413279" y="2070909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hasCustomPrompt="1" idx="17" type="title"/>
          </p:nvPr>
        </p:nvSpPr>
        <p:spPr>
          <a:xfrm>
            <a:off x="4752037" y="207090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2" name="Google Shape;242;p21"/>
          <p:cNvSpPr txBox="1"/>
          <p:nvPr>
            <p:ph idx="18" type="subTitle"/>
          </p:nvPr>
        </p:nvSpPr>
        <p:spPr>
          <a:xfrm>
            <a:off x="5413279" y="2678731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hasCustomPrompt="1" idx="19" type="title"/>
          </p:nvPr>
        </p:nvSpPr>
        <p:spPr>
          <a:xfrm>
            <a:off x="4752037" y="267872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21"/>
          <p:cNvSpPr txBox="1"/>
          <p:nvPr>
            <p:ph idx="20" type="subTitle"/>
          </p:nvPr>
        </p:nvSpPr>
        <p:spPr>
          <a:xfrm>
            <a:off x="5413279" y="3286553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hasCustomPrompt="1" idx="21" type="title"/>
          </p:nvPr>
        </p:nvSpPr>
        <p:spPr>
          <a:xfrm>
            <a:off x="4752037" y="328655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6" name="Google Shape;246;p21"/>
          <p:cNvSpPr txBox="1"/>
          <p:nvPr>
            <p:ph idx="22" type="subTitle"/>
          </p:nvPr>
        </p:nvSpPr>
        <p:spPr>
          <a:xfrm>
            <a:off x="5413279" y="38943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hasCustomPrompt="1" idx="23" type="title"/>
          </p:nvPr>
        </p:nvSpPr>
        <p:spPr>
          <a:xfrm>
            <a:off x="4752037" y="389437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>
            <a:off x="0" y="-1500"/>
            <a:ext cx="9150425" cy="5295400"/>
            <a:chOff x="0" y="-1500"/>
            <a:chExt cx="9150425" cy="5295400"/>
          </a:xfrm>
        </p:grpSpPr>
        <p:sp>
          <p:nvSpPr>
            <p:cNvPr id="250" name="Google Shape;250;p22"/>
            <p:cNvSpPr/>
            <p:nvPr/>
          </p:nvSpPr>
          <p:spPr>
            <a:xfrm flipH="1" rot="-5400000">
              <a:off x="-1796850" y="1795350"/>
              <a:ext cx="5146500" cy="15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547850" y="4609325"/>
              <a:ext cx="7584225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2" name="Google Shape;252;p22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53" name="Google Shape;253;p22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254" name="Google Shape;254;p22"/>
          <p:cNvSpPr txBox="1"/>
          <p:nvPr>
            <p:ph idx="1" type="subTitle"/>
          </p:nvPr>
        </p:nvSpPr>
        <p:spPr>
          <a:xfrm>
            <a:off x="1866525" y="1596903"/>
            <a:ext cx="65628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22"/>
          <p:cNvSpPr txBox="1"/>
          <p:nvPr>
            <p:ph type="title"/>
          </p:nvPr>
        </p:nvSpPr>
        <p:spPr>
          <a:xfrm>
            <a:off x="1866525" y="3025000"/>
            <a:ext cx="6562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3"/>
          <p:cNvGrpSpPr/>
          <p:nvPr/>
        </p:nvGrpSpPr>
        <p:grpSpPr>
          <a:xfrm>
            <a:off x="-38737" y="-1500"/>
            <a:ext cx="9297685" cy="5295400"/>
            <a:chOff x="-38737" y="-1500"/>
            <a:chExt cx="9297685" cy="5295400"/>
          </a:xfrm>
        </p:grpSpPr>
        <p:sp>
          <p:nvSpPr>
            <p:cNvPr id="258" name="Google Shape;258;p23"/>
            <p:cNvSpPr/>
            <p:nvPr/>
          </p:nvSpPr>
          <p:spPr>
            <a:xfrm flipH="1" rot="-5400000">
              <a:off x="-2215950" y="2214450"/>
              <a:ext cx="5146500" cy="71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60" name="Google Shape;260;p23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61" name="Google Shape;261;p23"/>
            <p:cNvSpPr/>
            <p:nvPr/>
          </p:nvSpPr>
          <p:spPr>
            <a:xfrm flipH="1" rot="10800000">
              <a:off x="-38737" y="355299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10800000">
              <a:off x="-1" y="4398825"/>
              <a:ext cx="9143941" cy="416176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3"/>
          <p:cNvSpPr txBox="1"/>
          <p:nvPr>
            <p:ph hasCustomPrompt="1" type="title"/>
          </p:nvPr>
        </p:nvSpPr>
        <p:spPr>
          <a:xfrm>
            <a:off x="1071662" y="1081675"/>
            <a:ext cx="31902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3"/>
          <p:cNvSpPr txBox="1"/>
          <p:nvPr>
            <p:ph idx="1" type="subTitle"/>
          </p:nvPr>
        </p:nvSpPr>
        <p:spPr>
          <a:xfrm>
            <a:off x="1071685" y="2105175"/>
            <a:ext cx="31902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3"/>
          <p:cNvSpPr txBox="1"/>
          <p:nvPr>
            <p:ph hasCustomPrompt="1" idx="2" type="title"/>
          </p:nvPr>
        </p:nvSpPr>
        <p:spPr>
          <a:xfrm>
            <a:off x="1071662" y="2659950"/>
            <a:ext cx="31902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6" name="Google Shape;266;p23"/>
          <p:cNvSpPr txBox="1"/>
          <p:nvPr>
            <p:ph idx="3" type="subTitle"/>
          </p:nvPr>
        </p:nvSpPr>
        <p:spPr>
          <a:xfrm>
            <a:off x="1071685" y="3683450"/>
            <a:ext cx="31902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3"/>
          <p:cNvSpPr txBox="1"/>
          <p:nvPr>
            <p:ph hasCustomPrompt="1" idx="4" type="title"/>
          </p:nvPr>
        </p:nvSpPr>
        <p:spPr>
          <a:xfrm>
            <a:off x="4882112" y="1081675"/>
            <a:ext cx="31902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/>
          <p:nvPr>
            <p:ph idx="5" type="subTitle"/>
          </p:nvPr>
        </p:nvSpPr>
        <p:spPr>
          <a:xfrm>
            <a:off x="4882135" y="2105175"/>
            <a:ext cx="31902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3"/>
          <p:cNvSpPr txBox="1"/>
          <p:nvPr>
            <p:ph hasCustomPrompt="1" idx="6" type="title"/>
          </p:nvPr>
        </p:nvSpPr>
        <p:spPr>
          <a:xfrm>
            <a:off x="4882112" y="2659950"/>
            <a:ext cx="31902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23"/>
          <p:cNvSpPr txBox="1"/>
          <p:nvPr>
            <p:ph idx="7" type="subTitle"/>
          </p:nvPr>
        </p:nvSpPr>
        <p:spPr>
          <a:xfrm>
            <a:off x="4882135" y="3683450"/>
            <a:ext cx="31902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4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273" name="Google Shape;273;p2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6" name="Google Shape;276;p24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77" name="Google Shape;277;p24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78" name="Google Shape;278;p2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4"/>
          <p:cNvSpPr txBox="1"/>
          <p:nvPr>
            <p:ph hasCustomPrompt="1" type="title"/>
          </p:nvPr>
        </p:nvSpPr>
        <p:spPr>
          <a:xfrm>
            <a:off x="714700" y="2940875"/>
            <a:ext cx="2523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24"/>
          <p:cNvSpPr txBox="1"/>
          <p:nvPr>
            <p:ph idx="1" type="subTitle"/>
          </p:nvPr>
        </p:nvSpPr>
        <p:spPr>
          <a:xfrm>
            <a:off x="714700" y="2115700"/>
            <a:ext cx="25239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4"/>
          <p:cNvSpPr txBox="1"/>
          <p:nvPr>
            <p:ph idx="2" type="subTitle"/>
          </p:nvPr>
        </p:nvSpPr>
        <p:spPr>
          <a:xfrm>
            <a:off x="714700" y="1577950"/>
            <a:ext cx="25239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4"/>
          <p:cNvSpPr txBox="1"/>
          <p:nvPr>
            <p:ph hasCustomPrompt="1" idx="3" type="title"/>
          </p:nvPr>
        </p:nvSpPr>
        <p:spPr>
          <a:xfrm>
            <a:off x="3255150" y="2940875"/>
            <a:ext cx="2523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24"/>
          <p:cNvSpPr txBox="1"/>
          <p:nvPr>
            <p:ph idx="4" type="subTitle"/>
          </p:nvPr>
        </p:nvSpPr>
        <p:spPr>
          <a:xfrm>
            <a:off x="3255150" y="2115700"/>
            <a:ext cx="25239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4"/>
          <p:cNvSpPr txBox="1"/>
          <p:nvPr>
            <p:ph idx="5" type="subTitle"/>
          </p:nvPr>
        </p:nvSpPr>
        <p:spPr>
          <a:xfrm>
            <a:off x="3255150" y="1577950"/>
            <a:ext cx="25239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4"/>
          <p:cNvSpPr txBox="1"/>
          <p:nvPr>
            <p:ph hasCustomPrompt="1" idx="6" type="title"/>
          </p:nvPr>
        </p:nvSpPr>
        <p:spPr>
          <a:xfrm>
            <a:off x="5795600" y="2940875"/>
            <a:ext cx="2523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/>
          <p:nvPr>
            <p:ph idx="7" type="subTitle"/>
          </p:nvPr>
        </p:nvSpPr>
        <p:spPr>
          <a:xfrm>
            <a:off x="5795600" y="2115700"/>
            <a:ext cx="25239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4"/>
          <p:cNvSpPr txBox="1"/>
          <p:nvPr>
            <p:ph idx="8" type="subTitle"/>
          </p:nvPr>
        </p:nvSpPr>
        <p:spPr>
          <a:xfrm>
            <a:off x="5795600" y="1577950"/>
            <a:ext cx="25239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4"/>
          <p:cNvSpPr txBox="1"/>
          <p:nvPr>
            <p:ph idx="9"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790875" y="1042504"/>
            <a:ext cx="3523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1" type="subTitle"/>
          </p:nvPr>
        </p:nvSpPr>
        <p:spPr>
          <a:xfrm>
            <a:off x="790944" y="2847857"/>
            <a:ext cx="35238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/>
          <p:nvPr>
            <p:ph idx="2" type="pic"/>
          </p:nvPr>
        </p:nvSpPr>
        <p:spPr>
          <a:xfrm>
            <a:off x="4139610" y="25"/>
            <a:ext cx="6199800" cy="5146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6"/>
          <p:cNvGrpSpPr/>
          <p:nvPr/>
        </p:nvGrpSpPr>
        <p:grpSpPr>
          <a:xfrm>
            <a:off x="4773650" y="-71350"/>
            <a:ext cx="4370350" cy="5217875"/>
            <a:chOff x="4773650" y="-71350"/>
            <a:chExt cx="4370350" cy="5217875"/>
          </a:xfrm>
        </p:grpSpPr>
        <p:sp>
          <p:nvSpPr>
            <p:cNvPr id="295" name="Google Shape;295;p26"/>
            <p:cNvSpPr/>
            <p:nvPr/>
          </p:nvSpPr>
          <p:spPr>
            <a:xfrm>
              <a:off x="4773650" y="-71350"/>
              <a:ext cx="3670275" cy="680175"/>
            </a:xfrm>
            <a:custGeom>
              <a:rect b="b" l="l" r="r" t="t"/>
              <a:pathLst>
                <a:path extrusionOk="0" h="27207" w="146811">
                  <a:moveTo>
                    <a:pt x="6032" y="0"/>
                  </a:moveTo>
                  <a:lnTo>
                    <a:pt x="0" y="27207"/>
                  </a:lnTo>
                  <a:lnTo>
                    <a:pt x="146540" y="26751"/>
                  </a:lnTo>
                  <a:lnTo>
                    <a:pt x="146811" y="4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6" name="Google Shape;296;p26"/>
            <p:cNvSpPr/>
            <p:nvPr/>
          </p:nvSpPr>
          <p:spPr>
            <a:xfrm>
              <a:off x="5386507" y="-67000"/>
              <a:ext cx="1130850" cy="670250"/>
            </a:xfrm>
            <a:custGeom>
              <a:rect b="b" l="l" r="r" t="t"/>
              <a:pathLst>
                <a:path extrusionOk="0" h="26810" w="45234">
                  <a:moveTo>
                    <a:pt x="6867" y="0"/>
                  </a:moveTo>
                  <a:lnTo>
                    <a:pt x="0" y="26756"/>
                  </a:lnTo>
                  <a:lnTo>
                    <a:pt x="38345" y="26810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97" name="Google Shape;297;p26"/>
            <p:cNvSpPr/>
            <p:nvPr/>
          </p:nvSpPr>
          <p:spPr>
            <a:xfrm>
              <a:off x="6715225" y="-68950"/>
              <a:ext cx="1724125" cy="673225"/>
            </a:xfrm>
            <a:custGeom>
              <a:rect b="b" l="l" r="r" t="t"/>
              <a:pathLst>
                <a:path extrusionOk="0" h="26929" w="68965">
                  <a:moveTo>
                    <a:pt x="6867" y="173"/>
                  </a:moveTo>
                  <a:lnTo>
                    <a:pt x="0" y="26929"/>
                  </a:lnTo>
                  <a:lnTo>
                    <a:pt x="68965" y="26827"/>
                  </a:lnTo>
                  <a:lnTo>
                    <a:pt x="6895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98" name="Google Shape;298;p26"/>
            <p:cNvSpPr/>
            <p:nvPr/>
          </p:nvSpPr>
          <p:spPr>
            <a:xfrm rot="-5400000">
              <a:off x="6190050" y="2192575"/>
              <a:ext cx="51936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6"/>
          <p:cNvSpPr txBox="1"/>
          <p:nvPr>
            <p:ph type="title"/>
          </p:nvPr>
        </p:nvSpPr>
        <p:spPr>
          <a:xfrm>
            <a:off x="5032007" y="2087433"/>
            <a:ext cx="34050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0" name="Google Shape;300;p26"/>
          <p:cNvSpPr txBox="1"/>
          <p:nvPr>
            <p:ph hasCustomPrompt="1" idx="2" type="title"/>
          </p:nvPr>
        </p:nvSpPr>
        <p:spPr>
          <a:xfrm>
            <a:off x="5032000" y="902513"/>
            <a:ext cx="1738200" cy="11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1" name="Google Shape;301;p26"/>
          <p:cNvSpPr txBox="1"/>
          <p:nvPr>
            <p:ph idx="1" type="subTitle"/>
          </p:nvPr>
        </p:nvSpPr>
        <p:spPr>
          <a:xfrm>
            <a:off x="5032007" y="3641895"/>
            <a:ext cx="27012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6"/>
          <p:cNvSpPr/>
          <p:nvPr>
            <p:ph idx="3" type="pic"/>
          </p:nvPr>
        </p:nvSpPr>
        <p:spPr>
          <a:xfrm>
            <a:off x="-1492843" y="-102600"/>
            <a:ext cx="6443400" cy="53487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7"/>
          <p:cNvGrpSpPr/>
          <p:nvPr/>
        </p:nvGrpSpPr>
        <p:grpSpPr>
          <a:xfrm>
            <a:off x="-438691" y="-15975"/>
            <a:ext cx="10046570" cy="5698658"/>
            <a:chOff x="-438691" y="-15975"/>
            <a:chExt cx="10046570" cy="5698658"/>
          </a:xfrm>
        </p:grpSpPr>
        <p:sp>
          <p:nvSpPr>
            <p:cNvPr id="305" name="Google Shape;305;p27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-11725" y="4609325"/>
              <a:ext cx="9144300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7" name="Google Shape;307;p27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08" name="Google Shape;308;p27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09" name="Google Shape;309;p27"/>
            <p:cNvSpPr/>
            <p:nvPr/>
          </p:nvSpPr>
          <p:spPr>
            <a:xfrm rot="10800000">
              <a:off x="-438691" y="4702328"/>
              <a:ext cx="10046570" cy="980355"/>
            </a:xfrm>
            <a:custGeom>
              <a:rect b="b" l="l" r="r" t="t"/>
              <a:pathLst>
                <a:path extrusionOk="0" fill="none" h="4978" w="51014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7"/>
          <p:cNvSpPr txBox="1"/>
          <p:nvPr>
            <p:ph type="title"/>
          </p:nvPr>
        </p:nvSpPr>
        <p:spPr>
          <a:xfrm>
            <a:off x="834987" y="3134425"/>
            <a:ext cx="58470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" name="Google Shape;311;p27"/>
          <p:cNvSpPr txBox="1"/>
          <p:nvPr>
            <p:ph hasCustomPrompt="1" idx="2" type="title"/>
          </p:nvPr>
        </p:nvSpPr>
        <p:spPr>
          <a:xfrm>
            <a:off x="834963" y="1603750"/>
            <a:ext cx="1515300" cy="13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2" name="Google Shape;312;p27"/>
          <p:cNvSpPr txBox="1"/>
          <p:nvPr>
            <p:ph idx="1" type="subTitle"/>
          </p:nvPr>
        </p:nvSpPr>
        <p:spPr>
          <a:xfrm>
            <a:off x="834987" y="3972275"/>
            <a:ext cx="58470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7"/>
          <p:cNvSpPr/>
          <p:nvPr>
            <p:ph idx="3" type="pic"/>
          </p:nvPr>
        </p:nvSpPr>
        <p:spPr>
          <a:xfrm>
            <a:off x="3228850" y="-19050"/>
            <a:ext cx="6443400" cy="31179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8"/>
          <p:cNvGrpSpPr/>
          <p:nvPr/>
        </p:nvGrpSpPr>
        <p:grpSpPr>
          <a:xfrm>
            <a:off x="100" y="-15975"/>
            <a:ext cx="9607713" cy="5345797"/>
            <a:chOff x="100" y="-15975"/>
            <a:chExt cx="9607713" cy="5345797"/>
          </a:xfrm>
        </p:grpSpPr>
        <p:sp>
          <p:nvSpPr>
            <p:cNvPr id="316" name="Google Shape;316;p28"/>
            <p:cNvSpPr/>
            <p:nvPr/>
          </p:nvSpPr>
          <p:spPr>
            <a:xfrm>
              <a:off x="1547850" y="4609325"/>
              <a:ext cx="7584225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17" name="Google Shape;317;p28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18" name="Google Shape;318;p28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19" name="Google Shape;319;p28"/>
            <p:cNvSpPr/>
            <p:nvPr/>
          </p:nvSpPr>
          <p:spPr>
            <a:xfrm>
              <a:off x="3947938" y="4777525"/>
              <a:ext cx="5659876" cy="552297"/>
            </a:xfrm>
            <a:custGeom>
              <a:rect b="b" l="l" r="r" t="t"/>
              <a:pathLst>
                <a:path extrusionOk="0" fill="none" h="4978" w="51014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8"/>
          <p:cNvSpPr txBox="1"/>
          <p:nvPr>
            <p:ph type="title"/>
          </p:nvPr>
        </p:nvSpPr>
        <p:spPr>
          <a:xfrm>
            <a:off x="2251275" y="800016"/>
            <a:ext cx="61782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28"/>
          <p:cNvSpPr txBox="1"/>
          <p:nvPr>
            <p:ph hasCustomPrompt="1" idx="2" type="title"/>
          </p:nvPr>
        </p:nvSpPr>
        <p:spPr>
          <a:xfrm>
            <a:off x="714675" y="800016"/>
            <a:ext cx="1460400" cy="1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28"/>
          <p:cNvSpPr txBox="1"/>
          <p:nvPr>
            <p:ph idx="1" type="subTitle"/>
          </p:nvPr>
        </p:nvSpPr>
        <p:spPr>
          <a:xfrm>
            <a:off x="2251275" y="1608015"/>
            <a:ext cx="6178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8"/>
          <p:cNvSpPr/>
          <p:nvPr>
            <p:ph idx="3" type="pic"/>
          </p:nvPr>
        </p:nvSpPr>
        <p:spPr>
          <a:xfrm>
            <a:off x="-354350" y="2408475"/>
            <a:ext cx="6443400" cy="2877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9"/>
          <p:cNvGrpSpPr/>
          <p:nvPr/>
        </p:nvGrpSpPr>
        <p:grpSpPr>
          <a:xfrm>
            <a:off x="-561900" y="-1500"/>
            <a:ext cx="9789322" cy="5146500"/>
            <a:chOff x="-561900" y="-1500"/>
            <a:chExt cx="9789322" cy="5146500"/>
          </a:xfrm>
        </p:grpSpPr>
        <p:sp>
          <p:nvSpPr>
            <p:cNvPr id="327" name="Google Shape;327;p29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 flipH="1">
              <a:off x="-159976" y="4451050"/>
              <a:ext cx="9387398" cy="42725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 flipH="1" rot="10800000">
              <a:off x="-561900" y="230053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30" name="Google Shape;330;p29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0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33" name="Google Shape;333;p30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4" name="Google Shape;334;p30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5" name="Google Shape;335;p30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38" name="Google Shape;338;p30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-38737" y="-1500"/>
            <a:ext cx="9297685" cy="5146500"/>
            <a:chOff x="-38737" y="-1500"/>
            <a:chExt cx="9297685" cy="5146500"/>
          </a:xfrm>
        </p:grpSpPr>
        <p:sp>
          <p:nvSpPr>
            <p:cNvPr id="31" name="Google Shape;31;p4"/>
            <p:cNvSpPr/>
            <p:nvPr/>
          </p:nvSpPr>
          <p:spPr>
            <a:xfrm flipH="1" rot="-5400000">
              <a:off x="-2220750" y="2219250"/>
              <a:ext cx="5146500" cy="70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-38737" y="327611"/>
              <a:ext cx="9297685" cy="4488278"/>
              <a:chOff x="-38737" y="327611"/>
              <a:chExt cx="9297685" cy="4488278"/>
            </a:xfrm>
          </p:grpSpPr>
          <p:sp>
            <p:nvSpPr>
              <p:cNvPr id="33" name="Google Shape;33;p4"/>
              <p:cNvSpPr/>
              <p:nvPr/>
            </p:nvSpPr>
            <p:spPr>
              <a:xfrm flipH="1" rot="10800000">
                <a:off x="-38737" y="327611"/>
                <a:ext cx="9297685" cy="598895"/>
              </a:xfrm>
              <a:custGeom>
                <a:rect b="b" l="l" r="r" t="t"/>
                <a:pathLst>
                  <a:path extrusionOk="0" fill="none" h="3768" w="58499">
                    <a:moveTo>
                      <a:pt x="58499" y="2472"/>
                    </a:moveTo>
                    <a:lnTo>
                      <a:pt x="44663" y="2472"/>
                    </a:lnTo>
                    <a:lnTo>
                      <a:pt x="42191" y="0"/>
                    </a:lnTo>
                    <a:lnTo>
                      <a:pt x="27753" y="0"/>
                    </a:lnTo>
                    <a:lnTo>
                      <a:pt x="23986" y="3768"/>
                    </a:lnTo>
                    <a:lnTo>
                      <a:pt x="0" y="376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flipH="1" rot="10800000">
                <a:off x="-1" y="4399713"/>
                <a:ext cx="9143941" cy="416176"/>
              </a:xfrm>
              <a:custGeom>
                <a:rect b="b" l="l" r="r" t="t"/>
                <a:pathLst>
                  <a:path extrusionOk="0" fill="none" h="2379" w="52272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1107313" y="1196100"/>
            <a:ext cx="22839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1107388" y="2979000"/>
            <a:ext cx="26583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1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41" name="Google Shape;341;p31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42" name="Google Shape;342;p31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43" name="Google Shape;343;p31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6" name="Google Shape;346;p31"/>
          <p:cNvSpPr txBox="1"/>
          <p:nvPr>
            <p:ph type="title"/>
          </p:nvPr>
        </p:nvSpPr>
        <p:spPr>
          <a:xfrm>
            <a:off x="714675" y="521225"/>
            <a:ext cx="77148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/>
          <p:nvPr/>
        </p:nvSpPr>
        <p:spPr>
          <a:xfrm rot="-5400000">
            <a:off x="-2216100" y="2214600"/>
            <a:ext cx="51465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 txBox="1"/>
          <p:nvPr>
            <p:ph type="title"/>
          </p:nvPr>
        </p:nvSpPr>
        <p:spPr>
          <a:xfrm>
            <a:off x="714675" y="536275"/>
            <a:ext cx="38574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0" name="Google Shape;350;p32"/>
          <p:cNvSpPr txBox="1"/>
          <p:nvPr>
            <p:ph idx="1" type="subTitle"/>
          </p:nvPr>
        </p:nvSpPr>
        <p:spPr>
          <a:xfrm>
            <a:off x="714675" y="1510925"/>
            <a:ext cx="3857400" cy="12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2"/>
          <p:cNvSpPr/>
          <p:nvPr>
            <p:ph idx="2" type="pic"/>
          </p:nvPr>
        </p:nvSpPr>
        <p:spPr>
          <a:xfrm>
            <a:off x="4476825" y="-102600"/>
            <a:ext cx="6443400" cy="53487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52" name="Google Shape;352;p32"/>
          <p:cNvSpPr txBox="1"/>
          <p:nvPr/>
        </p:nvSpPr>
        <p:spPr>
          <a:xfrm>
            <a:off x="812775" y="3558501"/>
            <a:ext cx="36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55" name="Google Shape;355;p3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7" name="Google Shape;357;p33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8" name="Google Shape;358;p33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4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361" name="Google Shape;361;p3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64" name="Google Shape;364;p34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5" name="Google Shape;365;p34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6" name="Google Shape;366;p3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43" name="Google Shape;43;p5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44" name="Google Shape;44;p5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5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691045" y="3124463"/>
            <a:ext cx="2520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1691051" y="3476384"/>
            <a:ext cx="25209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4932053" y="3124463"/>
            <a:ext cx="2520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32053" y="3476384"/>
            <a:ext cx="25209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6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57" name="Google Shape;57;p6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6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7"/>
          <p:cNvGrpSpPr/>
          <p:nvPr/>
        </p:nvGrpSpPr>
        <p:grpSpPr>
          <a:xfrm>
            <a:off x="-33789" y="-58626"/>
            <a:ext cx="9297685" cy="5203626"/>
            <a:chOff x="-33789" y="-58626"/>
            <a:chExt cx="9297685" cy="5203626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814950" y="1788150"/>
            <a:ext cx="45048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5012136" y="1770300"/>
            <a:ext cx="7554000" cy="33732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38737" y="742428"/>
            <a:ext cx="9297685" cy="4422997"/>
            <a:chOff x="-38737" y="742428"/>
            <a:chExt cx="9297685" cy="4422997"/>
          </a:xfrm>
        </p:grpSpPr>
        <p:sp>
          <p:nvSpPr>
            <p:cNvPr id="68" name="Google Shape;68;p8"/>
            <p:cNvSpPr/>
            <p:nvPr/>
          </p:nvSpPr>
          <p:spPr>
            <a:xfrm flipH="1" rot="10800000">
              <a:off x="100" y="461312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-1" y="3691996"/>
              <a:ext cx="9143941" cy="416176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-38737" y="742428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681182" y="9938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298482" y="37751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1194450" y="2092275"/>
            <a:ext cx="67551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986075" y="848449"/>
            <a:ext cx="3328800" cy="19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4986225" y="2727738"/>
            <a:ext cx="33288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9"/>
          <p:cNvSpPr/>
          <p:nvPr>
            <p:ph idx="2" type="pic"/>
          </p:nvPr>
        </p:nvSpPr>
        <p:spPr>
          <a:xfrm>
            <a:off x="-1342950" y="536275"/>
            <a:ext cx="6443400" cy="53487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grpSp>
        <p:nvGrpSpPr>
          <p:cNvPr id="78" name="Google Shape;78;p9"/>
          <p:cNvGrpSpPr/>
          <p:nvPr/>
        </p:nvGrpSpPr>
        <p:grpSpPr>
          <a:xfrm>
            <a:off x="-13100" y="-21919"/>
            <a:ext cx="10997593" cy="5345797"/>
            <a:chOff x="-11925" y="-15975"/>
            <a:chExt cx="10997593" cy="5345797"/>
          </a:xfrm>
        </p:grpSpPr>
        <p:sp>
          <p:nvSpPr>
            <p:cNvPr id="79" name="Google Shape;79;p9"/>
            <p:cNvSpPr/>
            <p:nvPr/>
          </p:nvSpPr>
          <p:spPr>
            <a:xfrm>
              <a:off x="-11925" y="4608134"/>
              <a:ext cx="9144300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5800000" y="4616844"/>
              <a:ext cx="1133000" cy="677050"/>
            </a:xfrm>
            <a:custGeom>
              <a:rect b="b" l="l" r="r" t="t"/>
              <a:pathLst>
                <a:path extrusionOk="0" h="27082" w="45320">
                  <a:moveTo>
                    <a:pt x="6867" y="14"/>
                  </a:moveTo>
                  <a:lnTo>
                    <a:pt x="0" y="26770"/>
                  </a:lnTo>
                  <a:lnTo>
                    <a:pt x="38270" y="27082"/>
                  </a:lnTo>
                  <a:lnTo>
                    <a:pt x="453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81" name="Google Shape;81;p9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056941" y="345326"/>
              <a:ext cx="5928727" cy="381896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947938" y="4777525"/>
              <a:ext cx="5659876" cy="552297"/>
            </a:xfrm>
            <a:custGeom>
              <a:rect b="b" l="l" r="r" t="t"/>
              <a:pathLst>
                <a:path extrusionOk="0" fill="none" h="4978" w="51014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>
            <p:ph idx="2" type="pic"/>
          </p:nvPr>
        </p:nvSpPr>
        <p:spPr>
          <a:xfrm>
            <a:off x="-58200" y="-74100"/>
            <a:ext cx="9260400" cy="52917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4076625" y="3192325"/>
            <a:ext cx="4036500" cy="1414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sz="3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hyperlink" Target="https://public.tableau.com/views/FinalProject_17229013835720/Story1?:language=en-US&amp;publish=yes&amp;:sid=&amp;:redirect=auth&amp;:display_count=n&amp;:origin=viz_share_lin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5"/>
          <p:cNvGrpSpPr/>
          <p:nvPr/>
        </p:nvGrpSpPr>
        <p:grpSpPr>
          <a:xfrm>
            <a:off x="-76375" y="543413"/>
            <a:ext cx="10211600" cy="686675"/>
            <a:chOff x="-76375" y="543413"/>
            <a:chExt cx="10211600" cy="686675"/>
          </a:xfrm>
        </p:grpSpPr>
        <p:sp>
          <p:nvSpPr>
            <p:cNvPr id="372" name="Google Shape;372;p35"/>
            <p:cNvSpPr/>
            <p:nvPr/>
          </p:nvSpPr>
          <p:spPr>
            <a:xfrm flipH="1" rot="10800000">
              <a:off x="-76375" y="833014"/>
              <a:ext cx="5928727" cy="381896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35"/>
            <p:cNvGrpSpPr/>
            <p:nvPr/>
          </p:nvGrpSpPr>
          <p:grpSpPr>
            <a:xfrm>
              <a:off x="5557850" y="543413"/>
              <a:ext cx="4577375" cy="686675"/>
              <a:chOff x="5557850" y="543413"/>
              <a:chExt cx="4577375" cy="686675"/>
            </a:xfrm>
          </p:grpSpPr>
          <p:sp>
            <p:nvSpPr>
              <p:cNvPr id="374" name="Google Shape;374;p35"/>
              <p:cNvSpPr/>
              <p:nvPr/>
            </p:nvSpPr>
            <p:spPr>
              <a:xfrm>
                <a:off x="5557850" y="543413"/>
                <a:ext cx="4577375" cy="658575"/>
              </a:xfrm>
              <a:custGeom>
                <a:rect b="b" l="l" r="r" t="t"/>
                <a:pathLst>
                  <a:path extrusionOk="0" h="26343" w="183095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75" name="Google Shape;375;p35"/>
              <p:cNvSpPr/>
              <p:nvPr/>
            </p:nvSpPr>
            <p:spPr>
              <a:xfrm>
                <a:off x="6746100" y="553388"/>
                <a:ext cx="1130850" cy="676700"/>
              </a:xfrm>
              <a:custGeom>
                <a:rect b="b" l="l" r="r" t="t"/>
                <a:pathLst>
                  <a:path extrusionOk="0" h="27068" w="45234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376" name="Google Shape;376;p35"/>
              <p:cNvSpPr/>
              <p:nvPr/>
            </p:nvSpPr>
            <p:spPr>
              <a:xfrm>
                <a:off x="8074825" y="553388"/>
                <a:ext cx="2021700" cy="668900"/>
              </a:xfrm>
              <a:custGeom>
                <a:rect b="b" l="l" r="r" t="t"/>
                <a:pathLst>
                  <a:path extrusionOk="0" h="26756" w="80868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</p:grpSp>
      </p:grpSp>
      <p:sp>
        <p:nvSpPr>
          <p:cNvPr id="377" name="Google Shape;377;p35"/>
          <p:cNvSpPr txBox="1"/>
          <p:nvPr>
            <p:ph type="ctrTitle"/>
          </p:nvPr>
        </p:nvSpPr>
        <p:spPr>
          <a:xfrm>
            <a:off x="64450" y="1235400"/>
            <a:ext cx="52935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Used Cars Price Prediction Models</a:t>
            </a:r>
            <a:endParaRPr/>
          </a:p>
        </p:txBody>
      </p:sp>
      <p:sp>
        <p:nvSpPr>
          <p:cNvPr id="378" name="Google Shape;378;p35"/>
          <p:cNvSpPr txBox="1"/>
          <p:nvPr>
            <p:ph idx="1" type="subTitle"/>
          </p:nvPr>
        </p:nvSpPr>
        <p:spPr>
          <a:xfrm>
            <a:off x="3514425" y="3164350"/>
            <a:ext cx="17580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Team 2: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Rodrigo Figueroa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Carlos Valencia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Pablo Morales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Daniel Bardán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José Franco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379" name="Google Shape;379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85" r="-6015" t="9338"/>
          <a:stretch/>
        </p:blipFill>
        <p:spPr>
          <a:xfrm>
            <a:off x="4745200" y="1187487"/>
            <a:ext cx="5293500" cy="3299100"/>
          </a:xfrm>
          <a:prstGeom prst="parallelogram">
            <a:avLst>
              <a:gd fmla="val 25000" name="adj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5032007" y="2087433"/>
            <a:ext cx="34050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504" name="Google Shape;504;p44"/>
          <p:cNvSpPr txBox="1"/>
          <p:nvPr>
            <p:ph idx="2" type="title"/>
          </p:nvPr>
        </p:nvSpPr>
        <p:spPr>
          <a:xfrm>
            <a:off x="5032000" y="902513"/>
            <a:ext cx="1738200" cy="11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05" name="Google Shape;505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609" r="9729" t="5838"/>
          <a:stretch/>
        </p:blipFill>
        <p:spPr>
          <a:xfrm>
            <a:off x="-1492843" y="-102600"/>
            <a:ext cx="6443400" cy="5348700"/>
          </a:xfrm>
          <a:prstGeom prst="parallelogram">
            <a:avLst>
              <a:gd fmla="val 25000" name="adj"/>
            </a:avLst>
          </a:prstGeom>
        </p:spPr>
      </p:pic>
      <p:sp>
        <p:nvSpPr>
          <p:cNvPr id="506" name="Google Shape;506;p44"/>
          <p:cNvSpPr/>
          <p:nvPr/>
        </p:nvSpPr>
        <p:spPr>
          <a:xfrm flipH="1" rot="10800000">
            <a:off x="-38737" y="4402672"/>
            <a:ext cx="9297685" cy="598895"/>
          </a:xfrm>
          <a:custGeom>
            <a:rect b="b" l="l" r="r" t="t"/>
            <a:pathLst>
              <a:path extrusionOk="0" fill="none" h="3768" w="58499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4"/>
          <p:cNvSpPr/>
          <p:nvPr/>
        </p:nvSpPr>
        <p:spPr>
          <a:xfrm rot="10800000">
            <a:off x="-222899" y="68701"/>
            <a:ext cx="9382824" cy="427048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513" name="Google Shape;513;p45"/>
          <p:cNvSpPr txBox="1"/>
          <p:nvPr>
            <p:ph idx="1" type="subTitle"/>
          </p:nvPr>
        </p:nvSpPr>
        <p:spPr>
          <a:xfrm>
            <a:off x="714675" y="1667944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514" name="Google Shape;514;p45"/>
          <p:cNvSpPr txBox="1"/>
          <p:nvPr>
            <p:ph idx="2" type="subTitle"/>
          </p:nvPr>
        </p:nvSpPr>
        <p:spPr>
          <a:xfrm>
            <a:off x="714675" y="2006975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value to predict</a:t>
            </a:r>
            <a:endParaRPr/>
          </a:p>
        </p:txBody>
      </p:sp>
      <p:sp>
        <p:nvSpPr>
          <p:cNvPr id="515" name="Google Shape;515;p45"/>
          <p:cNvSpPr txBox="1"/>
          <p:nvPr>
            <p:ph idx="3" type="subTitle"/>
          </p:nvPr>
        </p:nvSpPr>
        <p:spPr>
          <a:xfrm>
            <a:off x="714675" y="3063019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</a:t>
            </a:r>
            <a:endParaRPr/>
          </a:p>
        </p:txBody>
      </p:sp>
      <p:sp>
        <p:nvSpPr>
          <p:cNvPr id="516" name="Google Shape;516;p45"/>
          <p:cNvSpPr txBox="1"/>
          <p:nvPr>
            <p:ph idx="4" type="subTitle"/>
          </p:nvPr>
        </p:nvSpPr>
        <p:spPr>
          <a:xfrm>
            <a:off x="714675" y="3402050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miles the car has traveled</a:t>
            </a:r>
            <a:endParaRPr/>
          </a:p>
        </p:txBody>
      </p:sp>
      <p:sp>
        <p:nvSpPr>
          <p:cNvPr id="517" name="Google Shape;517;p45"/>
          <p:cNvSpPr txBox="1"/>
          <p:nvPr>
            <p:ph idx="5" type="subTitle"/>
          </p:nvPr>
        </p:nvSpPr>
        <p:spPr>
          <a:xfrm>
            <a:off x="3264655" y="1667944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518" name="Google Shape;518;p45"/>
          <p:cNvSpPr txBox="1"/>
          <p:nvPr>
            <p:ph idx="6" type="subTitle"/>
          </p:nvPr>
        </p:nvSpPr>
        <p:spPr>
          <a:xfrm>
            <a:off x="3264652" y="2006975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of manufacture</a:t>
            </a:r>
            <a:endParaRPr/>
          </a:p>
        </p:txBody>
      </p:sp>
      <p:sp>
        <p:nvSpPr>
          <p:cNvPr id="519" name="Google Shape;519;p45"/>
          <p:cNvSpPr txBox="1"/>
          <p:nvPr>
            <p:ph idx="7" type="subTitle"/>
          </p:nvPr>
        </p:nvSpPr>
        <p:spPr>
          <a:xfrm>
            <a:off x="3264655" y="3063019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520" name="Google Shape;520;p45"/>
          <p:cNvSpPr txBox="1"/>
          <p:nvPr>
            <p:ph idx="8" type="subTitle"/>
          </p:nvPr>
        </p:nvSpPr>
        <p:spPr>
          <a:xfrm>
            <a:off x="3264652" y="3402050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conditions of the vehicle</a:t>
            </a:r>
            <a:endParaRPr/>
          </a:p>
        </p:txBody>
      </p:sp>
      <p:sp>
        <p:nvSpPr>
          <p:cNvPr id="521" name="Google Shape;521;p45"/>
          <p:cNvSpPr txBox="1"/>
          <p:nvPr>
            <p:ph idx="9" type="subTitle"/>
          </p:nvPr>
        </p:nvSpPr>
        <p:spPr>
          <a:xfrm>
            <a:off x="5814635" y="1667944"/>
            <a:ext cx="2291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and Model</a:t>
            </a:r>
            <a:endParaRPr/>
          </a:p>
        </p:txBody>
      </p:sp>
      <p:sp>
        <p:nvSpPr>
          <p:cNvPr id="522" name="Google Shape;522;p45"/>
          <p:cNvSpPr txBox="1"/>
          <p:nvPr>
            <p:ph idx="13" type="subTitle"/>
          </p:nvPr>
        </p:nvSpPr>
        <p:spPr>
          <a:xfrm>
            <a:off x="5814628" y="2006975"/>
            <a:ext cx="22911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of the car’s brand and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229425" y="539275"/>
            <a:ext cx="56181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from Data Used</a:t>
            </a:r>
            <a:endParaRPr/>
          </a:p>
        </p:txBody>
      </p:sp>
      <p:pic>
        <p:nvPicPr>
          <p:cNvPr id="528" name="Google Shape;528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444" l="15969" r="-20070" t="5449"/>
          <a:stretch/>
        </p:blipFill>
        <p:spPr>
          <a:xfrm>
            <a:off x="4139610" y="25"/>
            <a:ext cx="6199800" cy="5146500"/>
          </a:xfrm>
          <a:prstGeom prst="parallelogram">
            <a:avLst>
              <a:gd fmla="val 25000" name="adj"/>
            </a:avLst>
          </a:prstGeom>
        </p:spPr>
      </p:pic>
      <p:grpSp>
        <p:nvGrpSpPr>
          <p:cNvPr id="529" name="Google Shape;529;p46"/>
          <p:cNvGrpSpPr/>
          <p:nvPr/>
        </p:nvGrpSpPr>
        <p:grpSpPr>
          <a:xfrm>
            <a:off x="-594014" y="25"/>
            <a:ext cx="9941507" cy="5323195"/>
            <a:chOff x="-594014" y="25"/>
            <a:chExt cx="9941507" cy="5323195"/>
          </a:xfrm>
        </p:grpSpPr>
        <p:sp>
          <p:nvSpPr>
            <p:cNvPr id="530" name="Google Shape;530;p46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 rot="10800000">
              <a:off x="-16775" y="536277"/>
              <a:ext cx="9364267" cy="426198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46"/>
            <p:cNvGrpSpPr/>
            <p:nvPr/>
          </p:nvGrpSpPr>
          <p:grpSpPr>
            <a:xfrm>
              <a:off x="-594014" y="4598900"/>
              <a:ext cx="9024089" cy="724320"/>
              <a:chOff x="-594014" y="4598900"/>
              <a:chExt cx="9024089" cy="724320"/>
            </a:xfrm>
          </p:grpSpPr>
          <p:sp>
            <p:nvSpPr>
              <p:cNvPr id="533" name="Google Shape;533;p46"/>
              <p:cNvSpPr/>
              <p:nvPr/>
            </p:nvSpPr>
            <p:spPr>
              <a:xfrm>
                <a:off x="-9500" y="4598900"/>
                <a:ext cx="8438595" cy="544632"/>
              </a:xfrm>
              <a:custGeom>
                <a:rect b="b" l="l" r="r" t="t"/>
                <a:pathLst>
                  <a:path extrusionOk="0" h="26384" w="337274">
                    <a:moveTo>
                      <a:pt x="95" y="0"/>
                    </a:moveTo>
                    <a:lnTo>
                      <a:pt x="0" y="26384"/>
                    </a:lnTo>
                    <a:lnTo>
                      <a:pt x="337274" y="26348"/>
                    </a:lnTo>
                    <a:lnTo>
                      <a:pt x="337274" y="56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34" name="Google Shape;534;p46"/>
              <p:cNvSpPr/>
              <p:nvPr/>
            </p:nvSpPr>
            <p:spPr>
              <a:xfrm>
                <a:off x="5065975" y="4606475"/>
                <a:ext cx="1099425" cy="547350"/>
              </a:xfrm>
              <a:custGeom>
                <a:rect b="b" l="l" r="r" t="t"/>
                <a:pathLst>
                  <a:path extrusionOk="0" h="21894" w="43977">
                    <a:moveTo>
                      <a:pt x="5575" y="0"/>
                    </a:moveTo>
                    <a:lnTo>
                      <a:pt x="0" y="21846"/>
                    </a:lnTo>
                    <a:lnTo>
                      <a:pt x="38362" y="21894"/>
                    </a:lnTo>
                    <a:lnTo>
                      <a:pt x="43977" y="8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535" name="Google Shape;535;p46"/>
              <p:cNvSpPr/>
              <p:nvPr/>
            </p:nvSpPr>
            <p:spPr>
              <a:xfrm>
                <a:off x="6318950" y="4609250"/>
                <a:ext cx="2111125" cy="541900"/>
              </a:xfrm>
              <a:custGeom>
                <a:rect b="b" l="l" r="r" t="t"/>
                <a:pathLst>
                  <a:path extrusionOk="0" h="21676" w="84445">
                    <a:moveTo>
                      <a:pt x="5603" y="0"/>
                    </a:moveTo>
                    <a:lnTo>
                      <a:pt x="0" y="21676"/>
                    </a:lnTo>
                    <a:lnTo>
                      <a:pt x="84445" y="21502"/>
                    </a:lnTo>
                    <a:lnTo>
                      <a:pt x="84445" y="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536" name="Google Shape;536;p46"/>
              <p:cNvSpPr/>
              <p:nvPr/>
            </p:nvSpPr>
            <p:spPr>
              <a:xfrm flipH="1">
                <a:off x="-594014" y="4873823"/>
                <a:ext cx="5349365" cy="449396"/>
              </a:xfrm>
              <a:custGeom>
                <a:rect b="b" l="l" r="r" t="t"/>
                <a:pathLst>
                  <a:path extrusionOk="0" fill="none" h="4728" w="56278">
                    <a:moveTo>
                      <a:pt x="0" y="4727"/>
                    </a:moveTo>
                    <a:lnTo>
                      <a:pt x="25536" y="4727"/>
                    </a:lnTo>
                    <a:lnTo>
                      <a:pt x="30262" y="1"/>
                    </a:lnTo>
                    <a:lnTo>
                      <a:pt x="56277" y="1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37" name="Google Shape;5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5" y="1340212"/>
            <a:ext cx="5920574" cy="24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/>
          <p:nvPr>
            <p:ph type="title"/>
          </p:nvPr>
        </p:nvSpPr>
        <p:spPr>
          <a:xfrm>
            <a:off x="834987" y="3134425"/>
            <a:ext cx="58470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43" name="Google Shape;543;p47"/>
          <p:cNvSpPr txBox="1"/>
          <p:nvPr>
            <p:ph idx="2" type="title"/>
          </p:nvPr>
        </p:nvSpPr>
        <p:spPr>
          <a:xfrm>
            <a:off x="834963" y="1603750"/>
            <a:ext cx="1515300" cy="13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544" name="Google Shape;544;p4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463" l="12150" r="18893" t="48581"/>
          <a:stretch/>
        </p:blipFill>
        <p:spPr>
          <a:xfrm>
            <a:off x="3228850" y="-19050"/>
            <a:ext cx="6443400" cy="3117900"/>
          </a:xfrm>
          <a:prstGeom prst="parallelogram">
            <a:avLst>
              <a:gd fmla="val 25000" name="adj"/>
            </a:avLst>
          </a:prstGeom>
        </p:spPr>
      </p:pic>
      <p:sp>
        <p:nvSpPr>
          <p:cNvPr id="545" name="Google Shape;545;p47"/>
          <p:cNvSpPr/>
          <p:nvPr/>
        </p:nvSpPr>
        <p:spPr>
          <a:xfrm rot="10800000">
            <a:off x="-128720" y="771449"/>
            <a:ext cx="9362034" cy="603050"/>
          </a:xfrm>
          <a:custGeom>
            <a:rect b="b" l="l" r="r" t="t"/>
            <a:pathLst>
              <a:path extrusionOk="0" fill="none" h="3768" w="58499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51" name="Google Shape;551;p48"/>
          <p:cNvSpPr txBox="1"/>
          <p:nvPr>
            <p:ph idx="1" type="subTitle"/>
          </p:nvPr>
        </p:nvSpPr>
        <p:spPr>
          <a:xfrm>
            <a:off x="814950" y="1788150"/>
            <a:ext cx="45048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Handling Missing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Categorical Variable Transformation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Scaling Numerical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Clean Data Visualization</a:t>
            </a:r>
            <a:endParaRPr/>
          </a:p>
        </p:txBody>
      </p:sp>
      <p:pic>
        <p:nvPicPr>
          <p:cNvPr id="552" name="Google Shape;552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501" l="25250" r="-25250" t="16501"/>
          <a:stretch/>
        </p:blipFill>
        <p:spPr>
          <a:xfrm>
            <a:off x="5012136" y="1770300"/>
            <a:ext cx="7554000" cy="3373200"/>
          </a:xfrm>
          <a:prstGeom prst="parallelogram">
            <a:avLst>
              <a:gd fmla="val 25000" name="adj"/>
            </a:avLst>
          </a:prstGeom>
        </p:spPr>
      </p:pic>
      <p:sp>
        <p:nvSpPr>
          <p:cNvPr id="553" name="Google Shape;553;p48"/>
          <p:cNvSpPr/>
          <p:nvPr/>
        </p:nvSpPr>
        <p:spPr>
          <a:xfrm>
            <a:off x="6558107" y="4613307"/>
            <a:ext cx="1130850" cy="676700"/>
          </a:xfrm>
          <a:custGeom>
            <a:rect b="b" l="l" r="r" t="t"/>
            <a:pathLst>
              <a:path extrusionOk="0" h="27068" w="45234">
                <a:moveTo>
                  <a:pt x="6867" y="0"/>
                </a:moveTo>
                <a:lnTo>
                  <a:pt x="0" y="26756"/>
                </a:lnTo>
                <a:lnTo>
                  <a:pt x="38270" y="27068"/>
                </a:lnTo>
                <a:lnTo>
                  <a:pt x="45234" y="95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554" name="Google Shape;554;p48"/>
          <p:cNvSpPr/>
          <p:nvPr/>
        </p:nvSpPr>
        <p:spPr>
          <a:xfrm>
            <a:off x="7886832" y="4613307"/>
            <a:ext cx="2021700" cy="668900"/>
          </a:xfrm>
          <a:custGeom>
            <a:rect b="b" l="l" r="r" t="t"/>
            <a:pathLst>
              <a:path extrusionOk="0" h="26756" w="80868">
                <a:moveTo>
                  <a:pt x="6867" y="0"/>
                </a:moveTo>
                <a:lnTo>
                  <a:pt x="0" y="26756"/>
                </a:lnTo>
                <a:lnTo>
                  <a:pt x="80868" y="26602"/>
                </a:lnTo>
                <a:lnTo>
                  <a:pt x="80866" y="27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555" name="Google Shape;555;p48"/>
          <p:cNvSpPr/>
          <p:nvPr/>
        </p:nvSpPr>
        <p:spPr>
          <a:xfrm flipH="1" rot="10800000">
            <a:off x="-232900" y="4610587"/>
            <a:ext cx="9763125" cy="304800"/>
          </a:xfrm>
          <a:custGeom>
            <a:rect b="b" l="l" r="r" t="t"/>
            <a:pathLst>
              <a:path extrusionOk="0" h="12192" w="390525">
                <a:moveTo>
                  <a:pt x="0" y="12192"/>
                </a:moveTo>
                <a:lnTo>
                  <a:pt x="164973" y="12192"/>
                </a:lnTo>
                <a:lnTo>
                  <a:pt x="176022" y="0"/>
                </a:lnTo>
                <a:lnTo>
                  <a:pt x="390525" y="0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2251275" y="800016"/>
            <a:ext cx="61782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Splitting</a:t>
            </a:r>
            <a:endParaRPr/>
          </a:p>
        </p:txBody>
      </p:sp>
      <p:sp>
        <p:nvSpPr>
          <p:cNvPr id="561" name="Google Shape;561;p49"/>
          <p:cNvSpPr txBox="1"/>
          <p:nvPr>
            <p:ph idx="2" type="title"/>
          </p:nvPr>
        </p:nvSpPr>
        <p:spPr>
          <a:xfrm>
            <a:off x="714675" y="800016"/>
            <a:ext cx="1460400" cy="1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562" name="Google Shape;562;p4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5564" l="18235" r="29274" t="29265"/>
          <a:stretch/>
        </p:blipFill>
        <p:spPr>
          <a:xfrm>
            <a:off x="-354350" y="2408475"/>
            <a:ext cx="6443400" cy="2877300"/>
          </a:xfrm>
          <a:prstGeom prst="parallelogram">
            <a:avLst>
              <a:gd fmla="val 25000" name="adj"/>
            </a:avLst>
          </a:prstGeom>
        </p:spPr>
      </p:pic>
      <p:sp>
        <p:nvSpPr>
          <p:cNvPr id="563" name="Google Shape;563;p49"/>
          <p:cNvSpPr/>
          <p:nvPr/>
        </p:nvSpPr>
        <p:spPr>
          <a:xfrm>
            <a:off x="-1104621" y="4288411"/>
            <a:ext cx="7364863" cy="335201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49"/>
          <p:cNvGrpSpPr/>
          <p:nvPr/>
        </p:nvGrpSpPr>
        <p:grpSpPr>
          <a:xfrm>
            <a:off x="5269750" y="2924764"/>
            <a:ext cx="6458968" cy="693686"/>
            <a:chOff x="5269750" y="2924764"/>
            <a:chExt cx="6458968" cy="693686"/>
          </a:xfrm>
        </p:grpSpPr>
        <p:sp>
          <p:nvSpPr>
            <p:cNvPr id="565" name="Google Shape;565;p49"/>
            <p:cNvSpPr/>
            <p:nvPr/>
          </p:nvSpPr>
          <p:spPr>
            <a:xfrm>
              <a:off x="5799991" y="2924764"/>
              <a:ext cx="5928727" cy="381896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5269750" y="294175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"/>
          <p:cNvSpPr txBox="1"/>
          <p:nvPr>
            <p:ph type="title"/>
          </p:nvPr>
        </p:nvSpPr>
        <p:spPr>
          <a:xfrm>
            <a:off x="714700" y="2078950"/>
            <a:ext cx="2523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572" name="Google Shape;572;p50"/>
          <p:cNvSpPr txBox="1"/>
          <p:nvPr>
            <p:ph idx="2" type="subTitle"/>
          </p:nvPr>
        </p:nvSpPr>
        <p:spPr>
          <a:xfrm>
            <a:off x="714700" y="1577950"/>
            <a:ext cx="25239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573" name="Google Shape;573;p50"/>
          <p:cNvSpPr txBox="1"/>
          <p:nvPr>
            <p:ph idx="1" type="subTitle"/>
          </p:nvPr>
        </p:nvSpPr>
        <p:spPr>
          <a:xfrm>
            <a:off x="714700" y="2906950"/>
            <a:ext cx="25239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data</a:t>
            </a:r>
            <a:endParaRPr/>
          </a:p>
        </p:txBody>
      </p:sp>
      <p:sp>
        <p:nvSpPr>
          <p:cNvPr id="574" name="Google Shape;574;p50"/>
          <p:cNvSpPr txBox="1"/>
          <p:nvPr>
            <p:ph idx="8" type="subTitle"/>
          </p:nvPr>
        </p:nvSpPr>
        <p:spPr>
          <a:xfrm>
            <a:off x="5795600" y="1577950"/>
            <a:ext cx="25239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575" name="Google Shape;575;p50"/>
          <p:cNvSpPr txBox="1"/>
          <p:nvPr>
            <p:ph idx="9"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</a:t>
            </a:r>
            <a:endParaRPr sz="3300"/>
          </a:p>
        </p:txBody>
      </p:sp>
      <p:sp>
        <p:nvSpPr>
          <p:cNvPr id="576" name="Google Shape;576;p50"/>
          <p:cNvSpPr txBox="1"/>
          <p:nvPr>
            <p:ph type="title"/>
          </p:nvPr>
        </p:nvSpPr>
        <p:spPr>
          <a:xfrm>
            <a:off x="5795600" y="2078950"/>
            <a:ext cx="2523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0%</a:t>
            </a:r>
            <a:endParaRPr/>
          </a:p>
        </p:txBody>
      </p:sp>
      <p:sp>
        <p:nvSpPr>
          <p:cNvPr id="577" name="Google Shape;577;p50"/>
          <p:cNvSpPr txBox="1"/>
          <p:nvPr>
            <p:ph idx="1" type="subTitle"/>
          </p:nvPr>
        </p:nvSpPr>
        <p:spPr>
          <a:xfrm>
            <a:off x="5795600" y="2906950"/>
            <a:ext cx="25239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data</a:t>
            </a:r>
            <a:endParaRPr/>
          </a:p>
        </p:txBody>
      </p:sp>
      <p:sp>
        <p:nvSpPr>
          <p:cNvPr id="578" name="Google Shape;578;p50"/>
          <p:cNvSpPr txBox="1"/>
          <p:nvPr>
            <p:ph idx="1" type="subTitle"/>
          </p:nvPr>
        </p:nvSpPr>
        <p:spPr>
          <a:xfrm>
            <a:off x="3310125" y="3257225"/>
            <a:ext cx="25239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Validate the model’s ability to generalize to unseen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2953" l="3078" r="-31894" t="4753"/>
          <a:stretch/>
        </p:blipFill>
        <p:spPr>
          <a:xfrm>
            <a:off x="4019625" y="572825"/>
            <a:ext cx="6443400" cy="4674900"/>
          </a:xfrm>
          <a:prstGeom prst="parallelogram">
            <a:avLst>
              <a:gd fmla="val 25000" name="adj"/>
            </a:avLst>
          </a:prstGeom>
        </p:spPr>
      </p:pic>
      <p:sp>
        <p:nvSpPr>
          <p:cNvPr id="584" name="Google Shape;584;p51"/>
          <p:cNvSpPr txBox="1"/>
          <p:nvPr>
            <p:ph type="title"/>
          </p:nvPr>
        </p:nvSpPr>
        <p:spPr>
          <a:xfrm>
            <a:off x="854675" y="2448288"/>
            <a:ext cx="34050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Selection and Training</a:t>
            </a:r>
            <a:endParaRPr/>
          </a:p>
        </p:txBody>
      </p:sp>
      <p:sp>
        <p:nvSpPr>
          <p:cNvPr id="585" name="Google Shape;585;p51"/>
          <p:cNvSpPr txBox="1"/>
          <p:nvPr>
            <p:ph idx="2" type="title"/>
          </p:nvPr>
        </p:nvSpPr>
        <p:spPr>
          <a:xfrm>
            <a:off x="1019475" y="819600"/>
            <a:ext cx="1560600" cy="11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6" name="Google Shape;586;p51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1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1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Training</a:t>
            </a:r>
            <a:endParaRPr sz="3300"/>
          </a:p>
        </p:txBody>
      </p:sp>
      <p:sp>
        <p:nvSpPr>
          <p:cNvPr id="594" name="Google Shape;594;p52"/>
          <p:cNvSpPr txBox="1"/>
          <p:nvPr>
            <p:ph idx="1" type="subTitle"/>
          </p:nvPr>
        </p:nvSpPr>
        <p:spPr>
          <a:xfrm>
            <a:off x="1020337" y="1894645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95" name="Google Shape;595;p52"/>
          <p:cNvSpPr txBox="1"/>
          <p:nvPr>
            <p:ph idx="2" type="subTitle"/>
          </p:nvPr>
        </p:nvSpPr>
        <p:spPr>
          <a:xfrm>
            <a:off x="1020338" y="2226479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starting point for modeling</a:t>
            </a:r>
            <a:endParaRPr/>
          </a:p>
        </p:txBody>
      </p:sp>
      <p:sp>
        <p:nvSpPr>
          <p:cNvPr id="596" name="Google Shape;596;p52"/>
          <p:cNvSpPr txBox="1"/>
          <p:nvPr>
            <p:ph idx="3" type="subTitle"/>
          </p:nvPr>
        </p:nvSpPr>
        <p:spPr>
          <a:xfrm>
            <a:off x="4984750" y="1894654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97" name="Google Shape;597;p52"/>
          <p:cNvSpPr txBox="1"/>
          <p:nvPr>
            <p:ph idx="4" type="subTitle"/>
          </p:nvPr>
        </p:nvSpPr>
        <p:spPr>
          <a:xfrm>
            <a:off x="4984751" y="2226487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ensemble model for handling non.linear relationships</a:t>
            </a:r>
            <a:endParaRPr/>
          </a:p>
        </p:txBody>
      </p:sp>
      <p:sp>
        <p:nvSpPr>
          <p:cNvPr id="598" name="Google Shape;598;p52"/>
          <p:cNvSpPr txBox="1"/>
          <p:nvPr>
            <p:ph idx="5" type="subTitle"/>
          </p:nvPr>
        </p:nvSpPr>
        <p:spPr>
          <a:xfrm>
            <a:off x="1020323" y="3514800"/>
            <a:ext cx="3564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599" name="Google Shape;599;p52"/>
          <p:cNvSpPr txBox="1"/>
          <p:nvPr>
            <p:ph idx="6" type="subTitle"/>
          </p:nvPr>
        </p:nvSpPr>
        <p:spPr>
          <a:xfrm>
            <a:off x="1020350" y="3846645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for cross-validation</a:t>
            </a:r>
            <a:endParaRPr/>
          </a:p>
        </p:txBody>
      </p:sp>
      <p:sp>
        <p:nvSpPr>
          <p:cNvPr id="600" name="Google Shape;600;p52"/>
          <p:cNvSpPr txBox="1"/>
          <p:nvPr>
            <p:ph idx="7" type="subTitle"/>
          </p:nvPr>
        </p:nvSpPr>
        <p:spPr>
          <a:xfrm>
            <a:off x="4984750" y="3514814"/>
            <a:ext cx="3138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</a:t>
            </a:r>
            <a:endParaRPr/>
          </a:p>
        </p:txBody>
      </p:sp>
      <p:sp>
        <p:nvSpPr>
          <p:cNvPr id="601" name="Google Shape;601;p52"/>
          <p:cNvSpPr txBox="1"/>
          <p:nvPr>
            <p:ph idx="8" type="subTitle"/>
          </p:nvPr>
        </p:nvSpPr>
        <p:spPr>
          <a:xfrm>
            <a:off x="4984751" y="3846647"/>
            <a:ext cx="31389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CV for best parameters</a:t>
            </a:r>
            <a:endParaRPr/>
          </a:p>
        </p:txBody>
      </p:sp>
      <p:grpSp>
        <p:nvGrpSpPr>
          <p:cNvPr id="602" name="Google Shape;602;p52"/>
          <p:cNvGrpSpPr/>
          <p:nvPr/>
        </p:nvGrpSpPr>
        <p:grpSpPr>
          <a:xfrm>
            <a:off x="1127771" y="1311338"/>
            <a:ext cx="492365" cy="501087"/>
            <a:chOff x="-65144125" y="4094450"/>
            <a:chExt cx="311900" cy="317425"/>
          </a:xfrm>
        </p:grpSpPr>
        <p:sp>
          <p:nvSpPr>
            <p:cNvPr id="603" name="Google Shape;603;p52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52"/>
          <p:cNvGrpSpPr/>
          <p:nvPr/>
        </p:nvGrpSpPr>
        <p:grpSpPr>
          <a:xfrm>
            <a:off x="5070077" y="1326838"/>
            <a:ext cx="492348" cy="456671"/>
            <a:chOff x="-62511900" y="4129100"/>
            <a:chExt cx="304050" cy="282000"/>
          </a:xfrm>
        </p:grpSpPr>
        <p:sp>
          <p:nvSpPr>
            <p:cNvPr id="607" name="Google Shape;607;p52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52"/>
          <p:cNvGrpSpPr/>
          <p:nvPr/>
        </p:nvGrpSpPr>
        <p:grpSpPr>
          <a:xfrm>
            <a:off x="5060157" y="2904621"/>
            <a:ext cx="492351" cy="491190"/>
            <a:chOff x="-62154300" y="3743950"/>
            <a:chExt cx="318200" cy="317450"/>
          </a:xfrm>
        </p:grpSpPr>
        <p:sp>
          <p:nvSpPr>
            <p:cNvPr id="613" name="Google Shape;613;p52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52"/>
          <p:cNvGrpSpPr/>
          <p:nvPr/>
        </p:nvGrpSpPr>
        <p:grpSpPr>
          <a:xfrm>
            <a:off x="1127243" y="2927169"/>
            <a:ext cx="458912" cy="456673"/>
            <a:chOff x="-62151950" y="4111775"/>
            <a:chExt cx="318225" cy="316650"/>
          </a:xfrm>
        </p:grpSpPr>
        <p:sp>
          <p:nvSpPr>
            <p:cNvPr id="616" name="Google Shape;616;p52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3"/>
          <p:cNvSpPr txBox="1"/>
          <p:nvPr>
            <p:ph type="title"/>
          </p:nvPr>
        </p:nvSpPr>
        <p:spPr>
          <a:xfrm>
            <a:off x="5032007" y="2087433"/>
            <a:ext cx="34050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625" name="Google Shape;625;p53"/>
          <p:cNvSpPr txBox="1"/>
          <p:nvPr>
            <p:ph idx="2" type="title"/>
          </p:nvPr>
        </p:nvSpPr>
        <p:spPr>
          <a:xfrm>
            <a:off x="5032000" y="902513"/>
            <a:ext cx="1738200" cy="11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626" name="Google Shape;626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609" r="9729" t="5838"/>
          <a:stretch/>
        </p:blipFill>
        <p:spPr>
          <a:xfrm>
            <a:off x="-1492843" y="-102600"/>
            <a:ext cx="6443400" cy="5348700"/>
          </a:xfrm>
          <a:prstGeom prst="parallelogram">
            <a:avLst>
              <a:gd fmla="val 25000" name="adj"/>
            </a:avLst>
          </a:prstGeom>
        </p:spPr>
      </p:pic>
      <p:sp>
        <p:nvSpPr>
          <p:cNvPr id="627" name="Google Shape;627;p53"/>
          <p:cNvSpPr/>
          <p:nvPr/>
        </p:nvSpPr>
        <p:spPr>
          <a:xfrm flipH="1" rot="10800000">
            <a:off x="-38737" y="4402672"/>
            <a:ext cx="9297685" cy="598895"/>
          </a:xfrm>
          <a:custGeom>
            <a:rect b="b" l="l" r="r" t="t"/>
            <a:pathLst>
              <a:path extrusionOk="0" fill="none" h="3768" w="58499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 rot="10800000">
            <a:off x="-222899" y="68701"/>
            <a:ext cx="9382824" cy="427048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T</a:t>
            </a:r>
            <a:r>
              <a:rPr lang="en" sz="3300"/>
              <a:t>able of contents</a:t>
            </a:r>
            <a:endParaRPr sz="3300"/>
          </a:p>
        </p:txBody>
      </p:sp>
      <p:sp>
        <p:nvSpPr>
          <p:cNvPr id="385" name="Google Shape;385;p36"/>
          <p:cNvSpPr txBox="1"/>
          <p:nvPr>
            <p:ph idx="2" type="title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36"/>
          <p:cNvSpPr txBox="1"/>
          <p:nvPr>
            <p:ph idx="1" type="subTitle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roject Introduction</a:t>
            </a:r>
            <a:endParaRPr/>
          </a:p>
        </p:txBody>
      </p:sp>
      <p:sp>
        <p:nvSpPr>
          <p:cNvPr id="387" name="Google Shape;387;p36"/>
          <p:cNvSpPr txBox="1"/>
          <p:nvPr>
            <p:ph idx="3" type="subTitle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Car Price Prediction</a:t>
            </a:r>
            <a:endParaRPr/>
          </a:p>
        </p:txBody>
      </p:sp>
      <p:sp>
        <p:nvSpPr>
          <p:cNvPr id="388" name="Google Shape;388;p36"/>
          <p:cNvSpPr txBox="1"/>
          <p:nvPr>
            <p:ph idx="4" type="title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9" name="Google Shape;389;p36"/>
          <p:cNvSpPr txBox="1"/>
          <p:nvPr>
            <p:ph idx="5" type="subTitle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390" name="Google Shape;390;p36"/>
          <p:cNvSpPr txBox="1"/>
          <p:nvPr>
            <p:ph idx="6" type="subTitle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 on used cars</a:t>
            </a:r>
            <a:endParaRPr/>
          </a:p>
        </p:txBody>
      </p:sp>
      <p:sp>
        <p:nvSpPr>
          <p:cNvPr id="391" name="Google Shape;391;p36"/>
          <p:cNvSpPr txBox="1"/>
          <p:nvPr>
            <p:ph idx="7" type="title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2" name="Google Shape;392;p36"/>
          <p:cNvSpPr txBox="1"/>
          <p:nvPr>
            <p:ph idx="8" type="subTitle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93" name="Google Shape;393;p36"/>
          <p:cNvSpPr txBox="1"/>
          <p:nvPr>
            <p:ph idx="9" type="subTitle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94" name="Google Shape;394;p36"/>
          <p:cNvSpPr txBox="1"/>
          <p:nvPr>
            <p:ph idx="13" type="title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5" name="Google Shape;395;p36"/>
          <p:cNvSpPr txBox="1"/>
          <p:nvPr>
            <p:ph idx="14" type="subTitle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Splitting</a:t>
            </a:r>
            <a:endParaRPr/>
          </a:p>
        </p:txBody>
      </p:sp>
      <p:sp>
        <p:nvSpPr>
          <p:cNvPr id="396" name="Google Shape;396;p36"/>
          <p:cNvSpPr txBox="1"/>
          <p:nvPr>
            <p:ph idx="15" type="subTitle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Train-Test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used and Model Results</a:t>
            </a:r>
            <a:endParaRPr sz="3300"/>
          </a:p>
        </p:txBody>
      </p:sp>
      <p:sp>
        <p:nvSpPr>
          <p:cNvPr id="634" name="Google Shape;634;p54"/>
          <p:cNvSpPr/>
          <p:nvPr/>
        </p:nvSpPr>
        <p:spPr>
          <a:xfrm>
            <a:off x="2925600" y="1470200"/>
            <a:ext cx="2931300" cy="270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RandomForest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3324475" y="3578800"/>
            <a:ext cx="703800" cy="58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M</a:t>
            </a: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S</a:t>
            </a:r>
            <a:endParaRPr b="1" sz="220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36" name="Google Shape;636;p54"/>
          <p:cNvSpPr/>
          <p:nvPr/>
        </p:nvSpPr>
        <p:spPr>
          <a:xfrm>
            <a:off x="2737085" y="2528197"/>
            <a:ext cx="587400" cy="58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R</a:t>
            </a:r>
            <a:endParaRPr b="1" sz="220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37" name="Google Shape;637;p54"/>
          <p:cNvSpPr/>
          <p:nvPr/>
        </p:nvSpPr>
        <p:spPr>
          <a:xfrm>
            <a:off x="5686167" y="2524505"/>
            <a:ext cx="587400" cy="58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L</a:t>
            </a:r>
            <a:endParaRPr b="1" sz="220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38" name="Google Shape;638;p54"/>
          <p:cNvSpPr/>
          <p:nvPr/>
        </p:nvSpPr>
        <p:spPr>
          <a:xfrm>
            <a:off x="3324474" y="1470200"/>
            <a:ext cx="794700" cy="58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MS</a:t>
            </a:r>
            <a:endParaRPr b="1" sz="220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5098775" y="3578798"/>
            <a:ext cx="587400" cy="58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E</a:t>
            </a:r>
            <a:endParaRPr b="1" sz="220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0" name="Google Shape;640;p54"/>
          <p:cNvSpPr/>
          <p:nvPr/>
        </p:nvSpPr>
        <p:spPr>
          <a:xfrm>
            <a:off x="5098775" y="1470212"/>
            <a:ext cx="587400" cy="58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rPr>
              <a:t>M</a:t>
            </a:r>
            <a:endParaRPr b="1" sz="220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1" name="Google Shape;641;p54"/>
          <p:cNvSpPr/>
          <p:nvPr/>
        </p:nvSpPr>
        <p:spPr>
          <a:xfrm>
            <a:off x="729325" y="1286819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Mean Square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2" name="Google Shape;642;p54"/>
          <p:cNvSpPr/>
          <p:nvPr/>
        </p:nvSpPr>
        <p:spPr>
          <a:xfrm>
            <a:off x="729325" y="2337404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R2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3" name="Google Shape;643;p54"/>
          <p:cNvSpPr/>
          <p:nvPr/>
        </p:nvSpPr>
        <p:spPr>
          <a:xfrm>
            <a:off x="729325" y="3387990"/>
            <a:ext cx="2083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Mean Absolute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4" name="Google Shape;644;p54"/>
          <p:cNvSpPr/>
          <p:nvPr/>
        </p:nvSpPr>
        <p:spPr>
          <a:xfrm>
            <a:off x="6197375" y="1286819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Best Model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5" name="Google Shape;645;p54"/>
          <p:cNvSpPr/>
          <p:nvPr/>
        </p:nvSpPr>
        <p:spPr>
          <a:xfrm>
            <a:off x="6197375" y="2343701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RMSE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6197374" y="3400584"/>
            <a:ext cx="2083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R2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7" name="Google Shape;647;p54"/>
          <p:cNvSpPr txBox="1"/>
          <p:nvPr/>
        </p:nvSpPr>
        <p:spPr>
          <a:xfrm>
            <a:off x="729324" y="1653919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Measure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the average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8" name="Google Shape;648;p54"/>
          <p:cNvSpPr txBox="1"/>
          <p:nvPr/>
        </p:nvSpPr>
        <p:spPr>
          <a:xfrm>
            <a:off x="729324" y="2706051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 of variance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9" name="Google Shape;649;p54"/>
          <p:cNvSpPr txBox="1"/>
          <p:nvPr/>
        </p:nvSpPr>
        <p:spPr>
          <a:xfrm>
            <a:off x="729325" y="3758182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Average of differences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0" name="Google Shape;650;p54"/>
          <p:cNvSpPr txBox="1"/>
          <p:nvPr/>
        </p:nvSpPr>
        <p:spPr>
          <a:xfrm>
            <a:off x="6548324" y="1653919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1" name="Google Shape;651;p54"/>
          <p:cNvSpPr txBox="1"/>
          <p:nvPr/>
        </p:nvSpPr>
        <p:spPr>
          <a:xfrm>
            <a:off x="6548324" y="2709742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2,000 (example)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2" name="Google Shape;652;p54"/>
          <p:cNvSpPr txBox="1"/>
          <p:nvPr/>
        </p:nvSpPr>
        <p:spPr>
          <a:xfrm>
            <a:off x="6548325" y="3765566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0.89 high accuracy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title"/>
          </p:nvPr>
        </p:nvSpPr>
        <p:spPr>
          <a:xfrm>
            <a:off x="834987" y="3134425"/>
            <a:ext cx="58470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658" name="Google Shape;658;p55"/>
          <p:cNvSpPr txBox="1"/>
          <p:nvPr>
            <p:ph idx="2" type="title"/>
          </p:nvPr>
        </p:nvSpPr>
        <p:spPr>
          <a:xfrm>
            <a:off x="834963" y="1603750"/>
            <a:ext cx="1515300" cy="13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pic>
        <p:nvPicPr>
          <p:cNvPr id="659" name="Google Shape;659;p5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463" l="12150" r="18893" t="48581"/>
          <a:stretch/>
        </p:blipFill>
        <p:spPr>
          <a:xfrm>
            <a:off x="3228850" y="-19050"/>
            <a:ext cx="6443400" cy="3117900"/>
          </a:xfrm>
          <a:prstGeom prst="parallelogram">
            <a:avLst>
              <a:gd fmla="val 25000" name="adj"/>
            </a:avLst>
          </a:prstGeom>
        </p:spPr>
      </p:pic>
      <p:sp>
        <p:nvSpPr>
          <p:cNvPr id="660" name="Google Shape;660;p55"/>
          <p:cNvSpPr/>
          <p:nvPr/>
        </p:nvSpPr>
        <p:spPr>
          <a:xfrm rot="10800000">
            <a:off x="-128720" y="771449"/>
            <a:ext cx="9362034" cy="603050"/>
          </a:xfrm>
          <a:custGeom>
            <a:rect b="b" l="l" r="r" t="t"/>
            <a:pathLst>
              <a:path extrusionOk="0" fill="none" h="3768" w="58499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666" name="Google Shape;666;p56"/>
          <p:cNvSpPr/>
          <p:nvPr/>
        </p:nvSpPr>
        <p:spPr>
          <a:xfrm>
            <a:off x="821963" y="1793750"/>
            <a:ext cx="2403600" cy="35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Year</a:t>
            </a:r>
            <a:endParaRPr b="1" sz="1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67" name="Google Shape;667;p56"/>
          <p:cNvSpPr/>
          <p:nvPr/>
        </p:nvSpPr>
        <p:spPr>
          <a:xfrm>
            <a:off x="821963" y="2232575"/>
            <a:ext cx="2403600" cy="35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Mileage</a:t>
            </a:r>
            <a:endParaRPr b="1" sz="1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68" name="Google Shape;668;p56"/>
          <p:cNvSpPr/>
          <p:nvPr/>
        </p:nvSpPr>
        <p:spPr>
          <a:xfrm>
            <a:off x="821963" y="2671400"/>
            <a:ext cx="2403600" cy="35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Make and Model</a:t>
            </a:r>
            <a:endParaRPr b="1" sz="1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69" name="Google Shape;669;p56"/>
          <p:cNvSpPr/>
          <p:nvPr/>
        </p:nvSpPr>
        <p:spPr>
          <a:xfrm>
            <a:off x="3225688" y="1297773"/>
            <a:ext cx="1098600" cy="35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Worst peer</a:t>
            </a:r>
            <a:endParaRPr b="1" sz="1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70" name="Google Shape;670;p56"/>
          <p:cNvSpPr/>
          <p:nvPr/>
        </p:nvSpPr>
        <p:spPr>
          <a:xfrm>
            <a:off x="7223188" y="1297773"/>
            <a:ext cx="1098600" cy="35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Best peer</a:t>
            </a:r>
            <a:endParaRPr b="1" sz="1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cxnSp>
        <p:nvCxnSpPr>
          <p:cNvPr id="671" name="Google Shape;671;p56"/>
          <p:cNvCxnSpPr/>
          <p:nvPr/>
        </p:nvCxnSpPr>
        <p:spPr>
          <a:xfrm>
            <a:off x="3231788" y="1971050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56"/>
          <p:cNvCxnSpPr/>
          <p:nvPr/>
        </p:nvCxnSpPr>
        <p:spPr>
          <a:xfrm>
            <a:off x="3231788" y="2409875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56"/>
          <p:cNvCxnSpPr/>
          <p:nvPr/>
        </p:nvCxnSpPr>
        <p:spPr>
          <a:xfrm>
            <a:off x="3231788" y="2848700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56"/>
          <p:cNvSpPr/>
          <p:nvPr/>
        </p:nvSpPr>
        <p:spPr>
          <a:xfrm>
            <a:off x="3749963" y="1824211"/>
            <a:ext cx="293700" cy="29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5" name="Google Shape;675;p56"/>
          <p:cNvSpPr/>
          <p:nvPr/>
        </p:nvSpPr>
        <p:spPr>
          <a:xfrm>
            <a:off x="5880513" y="1824211"/>
            <a:ext cx="293700" cy="293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6" name="Google Shape;676;p56"/>
          <p:cNvSpPr/>
          <p:nvPr/>
        </p:nvSpPr>
        <p:spPr>
          <a:xfrm>
            <a:off x="7265038" y="1824198"/>
            <a:ext cx="293700" cy="293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56"/>
          <p:cNvSpPr/>
          <p:nvPr/>
        </p:nvSpPr>
        <p:spPr>
          <a:xfrm>
            <a:off x="4941288" y="2263036"/>
            <a:ext cx="293700" cy="29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8" name="Google Shape;678;p56"/>
          <p:cNvSpPr/>
          <p:nvPr/>
        </p:nvSpPr>
        <p:spPr>
          <a:xfrm>
            <a:off x="6650688" y="2701861"/>
            <a:ext cx="293700" cy="293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9" name="Google Shape;679;p56"/>
          <p:cNvSpPr/>
          <p:nvPr/>
        </p:nvSpPr>
        <p:spPr>
          <a:xfrm>
            <a:off x="4198888" y="2701861"/>
            <a:ext cx="293700" cy="293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0" name="Google Shape;680;p56"/>
          <p:cNvSpPr/>
          <p:nvPr/>
        </p:nvSpPr>
        <p:spPr>
          <a:xfrm>
            <a:off x="3240125" y="4052890"/>
            <a:ext cx="183900" cy="183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1" name="Google Shape;681;p56"/>
          <p:cNvSpPr/>
          <p:nvPr/>
        </p:nvSpPr>
        <p:spPr>
          <a:xfrm>
            <a:off x="4955750" y="4052890"/>
            <a:ext cx="183900" cy="183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2" name="Google Shape;682;p56"/>
          <p:cNvSpPr txBox="1"/>
          <p:nvPr/>
        </p:nvSpPr>
        <p:spPr>
          <a:xfrm>
            <a:off x="3424025" y="4052888"/>
            <a:ext cx="121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Company 1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3" name="Google Shape;683;p56"/>
          <p:cNvSpPr txBox="1"/>
          <p:nvPr/>
        </p:nvSpPr>
        <p:spPr>
          <a:xfrm>
            <a:off x="5139650" y="4052888"/>
            <a:ext cx="121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Company 2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4" name="Google Shape;684;p56"/>
          <p:cNvSpPr/>
          <p:nvPr/>
        </p:nvSpPr>
        <p:spPr>
          <a:xfrm>
            <a:off x="6671375" y="4052890"/>
            <a:ext cx="183900" cy="18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5" name="Google Shape;685;p56"/>
          <p:cNvSpPr txBox="1"/>
          <p:nvPr/>
        </p:nvSpPr>
        <p:spPr>
          <a:xfrm>
            <a:off x="6855275" y="4052888"/>
            <a:ext cx="121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Company 3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7"/>
          <p:cNvSpPr txBox="1"/>
          <p:nvPr>
            <p:ph type="title"/>
          </p:nvPr>
        </p:nvSpPr>
        <p:spPr>
          <a:xfrm>
            <a:off x="1317750" y="395600"/>
            <a:ext cx="6508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Visualization</a:t>
            </a:r>
            <a:endParaRPr sz="3300"/>
          </a:p>
        </p:txBody>
      </p:sp>
      <p:pic>
        <p:nvPicPr>
          <p:cNvPr id="691" name="Google Shape;6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813" y="1040125"/>
            <a:ext cx="3814375" cy="35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7"/>
          <p:cNvSpPr txBox="1"/>
          <p:nvPr>
            <p:ph type="title"/>
          </p:nvPr>
        </p:nvSpPr>
        <p:spPr>
          <a:xfrm>
            <a:off x="162850" y="4733275"/>
            <a:ext cx="3552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 complete visualization of the Tableau project can be found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here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/>
          <p:nvPr>
            <p:ph type="title"/>
          </p:nvPr>
        </p:nvSpPr>
        <p:spPr>
          <a:xfrm>
            <a:off x="2245600" y="1034466"/>
            <a:ext cx="61782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Conclusions and Next Steps</a:t>
            </a:r>
            <a:endParaRPr sz="4000"/>
          </a:p>
        </p:txBody>
      </p:sp>
      <p:sp>
        <p:nvSpPr>
          <p:cNvPr id="698" name="Google Shape;698;p58"/>
          <p:cNvSpPr txBox="1"/>
          <p:nvPr>
            <p:ph idx="2" type="title"/>
          </p:nvPr>
        </p:nvSpPr>
        <p:spPr>
          <a:xfrm>
            <a:off x="714675" y="800016"/>
            <a:ext cx="1460400" cy="1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pic>
        <p:nvPicPr>
          <p:cNvPr id="699" name="Google Shape;699;p5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5564" l="18235" r="29274" t="29265"/>
          <a:stretch/>
        </p:blipFill>
        <p:spPr>
          <a:xfrm>
            <a:off x="-354350" y="2408475"/>
            <a:ext cx="6443400" cy="2877300"/>
          </a:xfrm>
          <a:prstGeom prst="parallelogram">
            <a:avLst>
              <a:gd fmla="val 25000" name="adj"/>
            </a:avLst>
          </a:prstGeom>
        </p:spPr>
      </p:pic>
      <p:sp>
        <p:nvSpPr>
          <p:cNvPr id="700" name="Google Shape;700;p58"/>
          <p:cNvSpPr/>
          <p:nvPr/>
        </p:nvSpPr>
        <p:spPr>
          <a:xfrm>
            <a:off x="-1104621" y="4288411"/>
            <a:ext cx="7364863" cy="335201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58"/>
          <p:cNvGrpSpPr/>
          <p:nvPr/>
        </p:nvGrpSpPr>
        <p:grpSpPr>
          <a:xfrm>
            <a:off x="5269750" y="2924764"/>
            <a:ext cx="6458968" cy="693686"/>
            <a:chOff x="5269750" y="2924764"/>
            <a:chExt cx="6458968" cy="693686"/>
          </a:xfrm>
        </p:grpSpPr>
        <p:sp>
          <p:nvSpPr>
            <p:cNvPr id="702" name="Google Shape;702;p58"/>
            <p:cNvSpPr/>
            <p:nvPr/>
          </p:nvSpPr>
          <p:spPr>
            <a:xfrm>
              <a:off x="5799991" y="2924764"/>
              <a:ext cx="5928727" cy="381896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8"/>
            <p:cNvSpPr/>
            <p:nvPr/>
          </p:nvSpPr>
          <p:spPr>
            <a:xfrm>
              <a:off x="5269750" y="294175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9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Next Steps</a:t>
            </a:r>
            <a:endParaRPr/>
          </a:p>
        </p:txBody>
      </p:sp>
      <p:sp>
        <p:nvSpPr>
          <p:cNvPr id="709" name="Google Shape;709;p59"/>
          <p:cNvSpPr/>
          <p:nvPr/>
        </p:nvSpPr>
        <p:spPr>
          <a:xfrm>
            <a:off x="934325" y="2649200"/>
            <a:ext cx="1566900" cy="5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Random Forest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710" name="Google Shape;710;p59"/>
          <p:cNvSpPr/>
          <p:nvPr/>
        </p:nvSpPr>
        <p:spPr>
          <a:xfrm>
            <a:off x="2912128" y="2761850"/>
            <a:ext cx="15669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Prices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711" name="Google Shape;711;p59"/>
          <p:cNvSpPr/>
          <p:nvPr/>
        </p:nvSpPr>
        <p:spPr>
          <a:xfrm>
            <a:off x="4889928" y="2706025"/>
            <a:ext cx="15669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Market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712" name="Google Shape;712;p59"/>
          <p:cNvSpPr/>
          <p:nvPr/>
        </p:nvSpPr>
        <p:spPr>
          <a:xfrm>
            <a:off x="6867725" y="2706025"/>
            <a:ext cx="17130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Geography</a:t>
            </a:r>
            <a:endParaRPr b="1" sz="2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713" name="Google Shape;713;p59"/>
          <p:cNvSpPr/>
          <p:nvPr/>
        </p:nvSpPr>
        <p:spPr>
          <a:xfrm>
            <a:off x="2912153" y="1719534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features impacting prices were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clearly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identified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4" name="Google Shape;714;p59"/>
          <p:cNvSpPr/>
          <p:nvPr/>
        </p:nvSpPr>
        <p:spPr>
          <a:xfrm>
            <a:off x="6867703" y="1719534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Include additional data like geography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5" name="Google Shape;715;p59"/>
          <p:cNvSpPr/>
          <p:nvPr/>
        </p:nvSpPr>
        <p:spPr>
          <a:xfrm>
            <a:off x="4889928" y="3211801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Impact of supply and demand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6" name="Google Shape;716;p59"/>
          <p:cNvSpPr/>
          <p:nvPr/>
        </p:nvSpPr>
        <p:spPr>
          <a:xfrm>
            <a:off x="934353" y="3405026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Highly effective in predicting used car prices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17" name="Google Shape;717;p59"/>
          <p:cNvGrpSpPr/>
          <p:nvPr/>
        </p:nvGrpSpPr>
        <p:grpSpPr>
          <a:xfrm>
            <a:off x="1485144" y="1960857"/>
            <a:ext cx="465303" cy="408217"/>
            <a:chOff x="1054950" y="2380900"/>
            <a:chExt cx="269725" cy="235800"/>
          </a:xfrm>
        </p:grpSpPr>
        <p:sp>
          <p:nvSpPr>
            <p:cNvPr id="718" name="Google Shape;718;p59"/>
            <p:cNvSpPr/>
            <p:nvPr/>
          </p:nvSpPr>
          <p:spPr>
            <a:xfrm>
              <a:off x="1166275" y="2380900"/>
              <a:ext cx="126850" cy="219925"/>
            </a:xfrm>
            <a:custGeom>
              <a:rect b="b" l="l" r="r" t="t"/>
              <a:pathLst>
                <a:path extrusionOk="0" h="8797" w="5074">
                  <a:moveTo>
                    <a:pt x="4759" y="1"/>
                  </a:moveTo>
                  <a:cubicBezTo>
                    <a:pt x="4676" y="1"/>
                    <a:pt x="4597" y="32"/>
                    <a:pt x="4549" y="96"/>
                  </a:cubicBezTo>
                  <a:cubicBezTo>
                    <a:pt x="4526" y="120"/>
                    <a:pt x="2263" y="2287"/>
                    <a:pt x="1" y="2501"/>
                  </a:cubicBezTo>
                  <a:lnTo>
                    <a:pt x="1" y="6311"/>
                  </a:lnTo>
                  <a:cubicBezTo>
                    <a:pt x="2263" y="6502"/>
                    <a:pt x="4526" y="8669"/>
                    <a:pt x="4549" y="8693"/>
                  </a:cubicBezTo>
                  <a:cubicBezTo>
                    <a:pt x="4613" y="8764"/>
                    <a:pt x="4692" y="8796"/>
                    <a:pt x="4770" y="8796"/>
                  </a:cubicBezTo>
                  <a:cubicBezTo>
                    <a:pt x="4925" y="8796"/>
                    <a:pt x="5073" y="8669"/>
                    <a:pt x="5073" y="8479"/>
                  </a:cubicBezTo>
                  <a:lnTo>
                    <a:pt x="5073" y="310"/>
                  </a:lnTo>
                  <a:cubicBezTo>
                    <a:pt x="5073" y="191"/>
                    <a:pt x="5002" y="72"/>
                    <a:pt x="4883" y="24"/>
                  </a:cubicBezTo>
                  <a:cubicBezTo>
                    <a:pt x="4843" y="9"/>
                    <a:pt x="4801" y="1"/>
                    <a:pt x="4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1309175" y="2463650"/>
              <a:ext cx="15500" cy="54200"/>
            </a:xfrm>
            <a:custGeom>
              <a:rect b="b" l="l" r="r" t="t"/>
              <a:pathLst>
                <a:path extrusionOk="0" h="2168" w="620">
                  <a:moveTo>
                    <a:pt x="0" y="1"/>
                  </a:moveTo>
                  <a:lnTo>
                    <a:pt x="0" y="2168"/>
                  </a:lnTo>
                  <a:cubicBezTo>
                    <a:pt x="381" y="1954"/>
                    <a:pt x="619" y="1525"/>
                    <a:pt x="619" y="1096"/>
                  </a:cubicBezTo>
                  <a:cubicBezTo>
                    <a:pt x="619" y="644"/>
                    <a:pt x="381" y="21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1097225" y="2552950"/>
              <a:ext cx="83375" cy="63750"/>
            </a:xfrm>
            <a:custGeom>
              <a:rect b="b" l="l" r="r" t="t"/>
              <a:pathLst>
                <a:path extrusionOk="0" h="2550" w="3335">
                  <a:moveTo>
                    <a:pt x="0" y="1"/>
                  </a:moveTo>
                  <a:lnTo>
                    <a:pt x="0" y="1"/>
                  </a:lnTo>
                  <a:cubicBezTo>
                    <a:pt x="119" y="811"/>
                    <a:pt x="310" y="1597"/>
                    <a:pt x="596" y="2335"/>
                  </a:cubicBezTo>
                  <a:cubicBezTo>
                    <a:pt x="643" y="2478"/>
                    <a:pt x="762" y="2549"/>
                    <a:pt x="905" y="2549"/>
                  </a:cubicBezTo>
                  <a:lnTo>
                    <a:pt x="2477" y="2549"/>
                  </a:lnTo>
                  <a:cubicBezTo>
                    <a:pt x="2715" y="2549"/>
                    <a:pt x="2858" y="2287"/>
                    <a:pt x="2739" y="2073"/>
                  </a:cubicBezTo>
                  <a:cubicBezTo>
                    <a:pt x="2596" y="1811"/>
                    <a:pt x="2477" y="1549"/>
                    <a:pt x="2358" y="1287"/>
                  </a:cubicBezTo>
                  <a:lnTo>
                    <a:pt x="3001" y="1287"/>
                  </a:lnTo>
                  <a:cubicBezTo>
                    <a:pt x="3096" y="1287"/>
                    <a:pt x="3191" y="1239"/>
                    <a:pt x="3239" y="1168"/>
                  </a:cubicBezTo>
                  <a:cubicBezTo>
                    <a:pt x="3311" y="1073"/>
                    <a:pt x="3334" y="977"/>
                    <a:pt x="3287" y="882"/>
                  </a:cubicBezTo>
                  <a:cubicBezTo>
                    <a:pt x="3215" y="620"/>
                    <a:pt x="3144" y="358"/>
                    <a:pt x="3120" y="96"/>
                  </a:cubicBezTo>
                  <a:cubicBezTo>
                    <a:pt x="2906" y="49"/>
                    <a:pt x="2691" y="25"/>
                    <a:pt x="2477" y="25"/>
                  </a:cubicBezTo>
                  <a:cubicBezTo>
                    <a:pt x="2501" y="239"/>
                    <a:pt x="2525" y="453"/>
                    <a:pt x="2572" y="668"/>
                  </a:cubicBezTo>
                  <a:lnTo>
                    <a:pt x="2120" y="668"/>
                  </a:lnTo>
                  <a:cubicBezTo>
                    <a:pt x="2048" y="453"/>
                    <a:pt x="1977" y="239"/>
                    <a:pt x="1929" y="25"/>
                  </a:cubicBezTo>
                  <a:lnTo>
                    <a:pt x="262" y="25"/>
                  </a:lnTo>
                  <a:cubicBezTo>
                    <a:pt x="167" y="25"/>
                    <a:pt x="96" y="2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1054950" y="2443400"/>
              <a:ext cx="95875" cy="94750"/>
            </a:xfrm>
            <a:custGeom>
              <a:rect b="b" l="l" r="r" t="t"/>
              <a:pathLst>
                <a:path extrusionOk="0" h="3790" w="3835">
                  <a:moveTo>
                    <a:pt x="1910" y="1"/>
                  </a:moveTo>
                  <a:cubicBezTo>
                    <a:pt x="858" y="1"/>
                    <a:pt x="0" y="849"/>
                    <a:pt x="0" y="1906"/>
                  </a:cubicBezTo>
                  <a:cubicBezTo>
                    <a:pt x="0" y="2949"/>
                    <a:pt x="858" y="3789"/>
                    <a:pt x="1892" y="3789"/>
                  </a:cubicBezTo>
                  <a:cubicBezTo>
                    <a:pt x="1920" y="3789"/>
                    <a:pt x="1949" y="3789"/>
                    <a:pt x="1977" y="3788"/>
                  </a:cubicBezTo>
                  <a:lnTo>
                    <a:pt x="3835" y="3788"/>
                  </a:lnTo>
                  <a:lnTo>
                    <a:pt x="3835" y="1"/>
                  </a:lnTo>
                  <a:lnTo>
                    <a:pt x="1953" y="1"/>
                  </a:lnTo>
                  <a:cubicBezTo>
                    <a:pt x="1939" y="1"/>
                    <a:pt x="1924" y="1"/>
                    <a:pt x="1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59"/>
          <p:cNvSpPr/>
          <p:nvPr/>
        </p:nvSpPr>
        <p:spPr>
          <a:xfrm>
            <a:off x="7410303" y="3199523"/>
            <a:ext cx="481734" cy="465693"/>
          </a:xfrm>
          <a:custGeom>
            <a:rect b="b" l="l" r="r" t="t"/>
            <a:pathLst>
              <a:path extrusionOk="0" h="10760" w="11170">
                <a:moveTo>
                  <a:pt x="9070" y="1"/>
                </a:moveTo>
                <a:cubicBezTo>
                  <a:pt x="8985" y="1"/>
                  <a:pt x="8904" y="40"/>
                  <a:pt x="8835" y="92"/>
                </a:cubicBezTo>
                <a:lnTo>
                  <a:pt x="7359" y="1592"/>
                </a:lnTo>
                <a:cubicBezTo>
                  <a:pt x="7287" y="1663"/>
                  <a:pt x="7264" y="1735"/>
                  <a:pt x="7264" y="1830"/>
                </a:cubicBezTo>
                <a:lnTo>
                  <a:pt x="7383" y="3330"/>
                </a:lnTo>
                <a:lnTo>
                  <a:pt x="7168" y="3545"/>
                </a:lnTo>
                <a:cubicBezTo>
                  <a:pt x="6399" y="2877"/>
                  <a:pt x="5446" y="2548"/>
                  <a:pt x="4494" y="2548"/>
                </a:cubicBezTo>
                <a:cubicBezTo>
                  <a:pt x="3444" y="2548"/>
                  <a:pt x="2395" y="2948"/>
                  <a:pt x="1596" y="3735"/>
                </a:cubicBezTo>
                <a:cubicBezTo>
                  <a:pt x="96" y="5259"/>
                  <a:pt x="0" y="7688"/>
                  <a:pt x="1381" y="9308"/>
                </a:cubicBezTo>
                <a:cubicBezTo>
                  <a:pt x="2199" y="10263"/>
                  <a:pt x="3354" y="10760"/>
                  <a:pt x="4515" y="10760"/>
                </a:cubicBezTo>
                <a:cubicBezTo>
                  <a:pt x="5350" y="10760"/>
                  <a:pt x="6189" y="10503"/>
                  <a:pt x="6906" y="9975"/>
                </a:cubicBezTo>
                <a:cubicBezTo>
                  <a:pt x="8645" y="8712"/>
                  <a:pt x="9121" y="6331"/>
                  <a:pt x="8002" y="4497"/>
                </a:cubicBezTo>
                <a:lnTo>
                  <a:pt x="8002" y="4497"/>
                </a:lnTo>
                <a:lnTo>
                  <a:pt x="7073" y="5426"/>
                </a:lnTo>
                <a:cubicBezTo>
                  <a:pt x="7692" y="6736"/>
                  <a:pt x="7240" y="8284"/>
                  <a:pt x="6025" y="9046"/>
                </a:cubicBezTo>
                <a:cubicBezTo>
                  <a:pt x="5550" y="9338"/>
                  <a:pt x="5021" y="9480"/>
                  <a:pt x="4500" y="9480"/>
                </a:cubicBezTo>
                <a:cubicBezTo>
                  <a:pt x="3663" y="9480"/>
                  <a:pt x="2844" y="9116"/>
                  <a:pt x="2286" y="8427"/>
                </a:cubicBezTo>
                <a:cubicBezTo>
                  <a:pt x="642" y="6353"/>
                  <a:pt x="2414" y="3780"/>
                  <a:pt x="4530" y="3780"/>
                </a:cubicBezTo>
                <a:cubicBezTo>
                  <a:pt x="5111" y="3780"/>
                  <a:pt x="5718" y="3974"/>
                  <a:pt x="6287" y="4426"/>
                </a:cubicBezTo>
                <a:lnTo>
                  <a:pt x="5835" y="4878"/>
                </a:lnTo>
                <a:cubicBezTo>
                  <a:pt x="5416" y="4567"/>
                  <a:pt x="4967" y="4431"/>
                  <a:pt x="4535" y="4431"/>
                </a:cubicBezTo>
                <a:cubicBezTo>
                  <a:pt x="3049" y="4431"/>
                  <a:pt x="1761" y="6036"/>
                  <a:pt x="2572" y="7641"/>
                </a:cubicBezTo>
                <a:cubicBezTo>
                  <a:pt x="2994" y="8474"/>
                  <a:pt x="3750" y="8849"/>
                  <a:pt x="4505" y="8849"/>
                </a:cubicBezTo>
                <a:cubicBezTo>
                  <a:pt x="5625" y="8849"/>
                  <a:pt x="6740" y="8021"/>
                  <a:pt x="6740" y="6641"/>
                </a:cubicBezTo>
                <a:cubicBezTo>
                  <a:pt x="6716" y="6379"/>
                  <a:pt x="6692" y="6140"/>
                  <a:pt x="6597" y="5902"/>
                </a:cubicBezTo>
                <a:lnTo>
                  <a:pt x="6049" y="6426"/>
                </a:lnTo>
                <a:cubicBezTo>
                  <a:pt x="6073" y="6498"/>
                  <a:pt x="6073" y="6569"/>
                  <a:pt x="6073" y="6641"/>
                </a:cubicBezTo>
                <a:cubicBezTo>
                  <a:pt x="6073" y="7628"/>
                  <a:pt x="5282" y="8220"/>
                  <a:pt x="4485" y="8220"/>
                </a:cubicBezTo>
                <a:cubicBezTo>
                  <a:pt x="3956" y="8220"/>
                  <a:pt x="3424" y="7959"/>
                  <a:pt x="3120" y="7379"/>
                </a:cubicBezTo>
                <a:cubicBezTo>
                  <a:pt x="2498" y="6249"/>
                  <a:pt x="3412" y="5059"/>
                  <a:pt x="4492" y="5059"/>
                </a:cubicBezTo>
                <a:cubicBezTo>
                  <a:pt x="4778" y="5059"/>
                  <a:pt x="5075" y="5142"/>
                  <a:pt x="5359" y="5331"/>
                </a:cubicBezTo>
                <a:lnTo>
                  <a:pt x="4906" y="5783"/>
                </a:lnTo>
                <a:cubicBezTo>
                  <a:pt x="4787" y="5736"/>
                  <a:pt x="4644" y="5688"/>
                  <a:pt x="4501" y="5688"/>
                </a:cubicBezTo>
                <a:cubicBezTo>
                  <a:pt x="3668" y="5688"/>
                  <a:pt x="3239" y="6712"/>
                  <a:pt x="3834" y="7307"/>
                </a:cubicBezTo>
                <a:cubicBezTo>
                  <a:pt x="4026" y="7499"/>
                  <a:pt x="4262" y="7585"/>
                  <a:pt x="4494" y="7585"/>
                </a:cubicBezTo>
                <a:cubicBezTo>
                  <a:pt x="4983" y="7585"/>
                  <a:pt x="5454" y="7206"/>
                  <a:pt x="5454" y="6641"/>
                </a:cubicBezTo>
                <a:cubicBezTo>
                  <a:pt x="5454" y="6498"/>
                  <a:pt x="5406" y="6355"/>
                  <a:pt x="5359" y="6236"/>
                </a:cubicBezTo>
                <a:lnTo>
                  <a:pt x="5811" y="5759"/>
                </a:lnTo>
                <a:lnTo>
                  <a:pt x="7811" y="3759"/>
                </a:lnTo>
                <a:lnTo>
                  <a:pt x="9336" y="3902"/>
                </a:lnTo>
                <a:cubicBezTo>
                  <a:pt x="9431" y="3902"/>
                  <a:pt x="9502" y="3854"/>
                  <a:pt x="9550" y="3807"/>
                </a:cubicBezTo>
                <a:lnTo>
                  <a:pt x="11050" y="2306"/>
                </a:lnTo>
                <a:cubicBezTo>
                  <a:pt x="11145" y="2235"/>
                  <a:pt x="11169" y="2092"/>
                  <a:pt x="11122" y="1997"/>
                </a:cubicBezTo>
                <a:cubicBezTo>
                  <a:pt x="11098" y="1878"/>
                  <a:pt x="10979" y="1782"/>
                  <a:pt x="10860" y="1782"/>
                </a:cubicBezTo>
                <a:lnTo>
                  <a:pt x="9907" y="1687"/>
                </a:lnTo>
                <a:lnTo>
                  <a:pt x="10550" y="1068"/>
                </a:lnTo>
                <a:cubicBezTo>
                  <a:pt x="10669" y="925"/>
                  <a:pt x="10669" y="735"/>
                  <a:pt x="10550" y="616"/>
                </a:cubicBezTo>
                <a:cubicBezTo>
                  <a:pt x="10491" y="556"/>
                  <a:pt x="10407" y="526"/>
                  <a:pt x="10324" y="526"/>
                </a:cubicBezTo>
                <a:cubicBezTo>
                  <a:pt x="10240" y="526"/>
                  <a:pt x="10157" y="556"/>
                  <a:pt x="10098" y="616"/>
                </a:cubicBezTo>
                <a:lnTo>
                  <a:pt x="9455" y="1258"/>
                </a:lnTo>
                <a:lnTo>
                  <a:pt x="9383" y="282"/>
                </a:lnTo>
                <a:cubicBezTo>
                  <a:pt x="9359" y="163"/>
                  <a:pt x="9288" y="68"/>
                  <a:pt x="9169" y="20"/>
                </a:cubicBezTo>
                <a:cubicBezTo>
                  <a:pt x="9136" y="7"/>
                  <a:pt x="9102" y="1"/>
                  <a:pt x="90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59"/>
          <p:cNvGrpSpPr/>
          <p:nvPr/>
        </p:nvGrpSpPr>
        <p:grpSpPr>
          <a:xfrm>
            <a:off x="3462417" y="3258316"/>
            <a:ext cx="466338" cy="406919"/>
            <a:chOff x="2212925" y="4093150"/>
            <a:chExt cx="270325" cy="235050"/>
          </a:xfrm>
        </p:grpSpPr>
        <p:sp>
          <p:nvSpPr>
            <p:cNvPr id="724" name="Google Shape;724;p59"/>
            <p:cNvSpPr/>
            <p:nvPr/>
          </p:nvSpPr>
          <p:spPr>
            <a:xfrm>
              <a:off x="2286150" y="4155375"/>
              <a:ext cx="197100" cy="172825"/>
            </a:xfrm>
            <a:custGeom>
              <a:rect b="b" l="l" r="r" t="t"/>
              <a:pathLst>
                <a:path extrusionOk="0" h="6913" w="7884">
                  <a:moveTo>
                    <a:pt x="3737" y="1"/>
                  </a:moveTo>
                  <a:cubicBezTo>
                    <a:pt x="3044" y="1"/>
                    <a:pt x="2338" y="255"/>
                    <a:pt x="1763" y="822"/>
                  </a:cubicBezTo>
                  <a:cubicBezTo>
                    <a:pt x="1" y="2608"/>
                    <a:pt x="1263" y="5656"/>
                    <a:pt x="3764" y="5656"/>
                  </a:cubicBezTo>
                  <a:cubicBezTo>
                    <a:pt x="4407" y="5656"/>
                    <a:pt x="5026" y="5442"/>
                    <a:pt x="5526" y="5037"/>
                  </a:cubicBezTo>
                  <a:lnTo>
                    <a:pt x="7312" y="6823"/>
                  </a:lnTo>
                  <a:cubicBezTo>
                    <a:pt x="7371" y="6883"/>
                    <a:pt x="7455" y="6912"/>
                    <a:pt x="7538" y="6912"/>
                  </a:cubicBezTo>
                  <a:cubicBezTo>
                    <a:pt x="7621" y="6912"/>
                    <a:pt x="7705" y="6883"/>
                    <a:pt x="7764" y="6823"/>
                  </a:cubicBezTo>
                  <a:cubicBezTo>
                    <a:pt x="7883" y="6704"/>
                    <a:pt x="7883" y="6490"/>
                    <a:pt x="7764" y="6371"/>
                  </a:cubicBezTo>
                  <a:lnTo>
                    <a:pt x="5978" y="4585"/>
                  </a:lnTo>
                  <a:cubicBezTo>
                    <a:pt x="6383" y="4084"/>
                    <a:pt x="6597" y="3465"/>
                    <a:pt x="6597" y="2822"/>
                  </a:cubicBezTo>
                  <a:cubicBezTo>
                    <a:pt x="6597" y="1127"/>
                    <a:pt x="5196" y="1"/>
                    <a:pt x="3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2212925" y="4265225"/>
              <a:ext cx="82775" cy="16100"/>
            </a:xfrm>
            <a:custGeom>
              <a:rect b="b" l="l" r="r" t="t"/>
              <a:pathLst>
                <a:path extrusionOk="0" h="644" w="3311">
                  <a:moveTo>
                    <a:pt x="382" y="0"/>
                  </a:moveTo>
                  <a:cubicBezTo>
                    <a:pt x="1" y="48"/>
                    <a:pt x="1" y="595"/>
                    <a:pt x="382" y="643"/>
                  </a:cubicBezTo>
                  <a:lnTo>
                    <a:pt x="2930" y="643"/>
                  </a:lnTo>
                  <a:cubicBezTo>
                    <a:pt x="3311" y="595"/>
                    <a:pt x="3311" y="48"/>
                    <a:pt x="2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2212925" y="4234200"/>
              <a:ext cx="52650" cy="15625"/>
            </a:xfrm>
            <a:custGeom>
              <a:rect b="b" l="l" r="r" t="t"/>
              <a:pathLst>
                <a:path extrusionOk="0" h="625" w="2106">
                  <a:moveTo>
                    <a:pt x="1689" y="0"/>
                  </a:moveTo>
                  <a:cubicBezTo>
                    <a:pt x="1674" y="0"/>
                    <a:pt x="1659" y="1"/>
                    <a:pt x="1644" y="3"/>
                  </a:cubicBezTo>
                  <a:lnTo>
                    <a:pt x="382" y="3"/>
                  </a:lnTo>
                  <a:cubicBezTo>
                    <a:pt x="1" y="27"/>
                    <a:pt x="1" y="574"/>
                    <a:pt x="382" y="622"/>
                  </a:cubicBezTo>
                  <a:lnTo>
                    <a:pt x="1644" y="622"/>
                  </a:lnTo>
                  <a:cubicBezTo>
                    <a:pt x="1659" y="623"/>
                    <a:pt x="1674" y="624"/>
                    <a:pt x="1689" y="624"/>
                  </a:cubicBezTo>
                  <a:cubicBezTo>
                    <a:pt x="2105" y="624"/>
                    <a:pt x="2105" y="0"/>
                    <a:pt x="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2214125" y="4093150"/>
              <a:ext cx="174450" cy="125050"/>
            </a:xfrm>
            <a:custGeom>
              <a:rect b="b" l="l" r="r" t="t"/>
              <a:pathLst>
                <a:path extrusionOk="0" h="5002" w="6978">
                  <a:moveTo>
                    <a:pt x="322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4692"/>
                  </a:lnTo>
                  <a:cubicBezTo>
                    <a:pt x="0" y="4859"/>
                    <a:pt x="143" y="5002"/>
                    <a:pt x="334" y="5002"/>
                  </a:cubicBezTo>
                  <a:lnTo>
                    <a:pt x="3215" y="5002"/>
                  </a:lnTo>
                  <a:cubicBezTo>
                    <a:pt x="3382" y="3216"/>
                    <a:pt x="4858" y="1858"/>
                    <a:pt x="6645" y="1858"/>
                  </a:cubicBezTo>
                  <a:cubicBezTo>
                    <a:pt x="6764" y="1858"/>
                    <a:pt x="6859" y="1858"/>
                    <a:pt x="6978" y="1882"/>
                  </a:cubicBezTo>
                  <a:lnTo>
                    <a:pt x="6978" y="929"/>
                  </a:lnTo>
                  <a:cubicBezTo>
                    <a:pt x="6978" y="733"/>
                    <a:pt x="6810" y="605"/>
                    <a:pt x="6643" y="605"/>
                  </a:cubicBezTo>
                  <a:cubicBezTo>
                    <a:pt x="6566" y="605"/>
                    <a:pt x="6490" y="632"/>
                    <a:pt x="6430" y="691"/>
                  </a:cubicBezTo>
                  <a:lnTo>
                    <a:pt x="5406" y="1739"/>
                  </a:lnTo>
                  <a:lnTo>
                    <a:pt x="4668" y="1001"/>
                  </a:lnTo>
                  <a:cubicBezTo>
                    <a:pt x="4608" y="941"/>
                    <a:pt x="4531" y="912"/>
                    <a:pt x="4454" y="912"/>
                  </a:cubicBezTo>
                  <a:cubicBezTo>
                    <a:pt x="4376" y="912"/>
                    <a:pt x="4299" y="941"/>
                    <a:pt x="4239" y="1001"/>
                  </a:cubicBezTo>
                  <a:lnTo>
                    <a:pt x="2572" y="2668"/>
                  </a:lnTo>
                  <a:lnTo>
                    <a:pt x="1834" y="1953"/>
                  </a:lnTo>
                  <a:cubicBezTo>
                    <a:pt x="1763" y="1894"/>
                    <a:pt x="1679" y="1864"/>
                    <a:pt x="1599" y="1864"/>
                  </a:cubicBezTo>
                  <a:cubicBezTo>
                    <a:pt x="1518" y="1864"/>
                    <a:pt x="1441" y="1894"/>
                    <a:pt x="1382" y="1953"/>
                  </a:cubicBezTo>
                  <a:lnTo>
                    <a:pt x="643" y="2668"/>
                  </a:lnTo>
                  <a:lnTo>
                    <a:pt x="643" y="286"/>
                  </a:lnTo>
                  <a:cubicBezTo>
                    <a:pt x="619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59"/>
          <p:cNvGrpSpPr/>
          <p:nvPr/>
        </p:nvGrpSpPr>
        <p:grpSpPr>
          <a:xfrm>
            <a:off x="5497214" y="1933024"/>
            <a:ext cx="352352" cy="463875"/>
            <a:chOff x="3403050" y="4076475"/>
            <a:chExt cx="204250" cy="267950"/>
          </a:xfrm>
        </p:grpSpPr>
        <p:sp>
          <p:nvSpPr>
            <p:cNvPr id="729" name="Google Shape;729;p59"/>
            <p:cNvSpPr/>
            <p:nvPr/>
          </p:nvSpPr>
          <p:spPr>
            <a:xfrm>
              <a:off x="3407225" y="4281875"/>
              <a:ext cx="58375" cy="57775"/>
            </a:xfrm>
            <a:custGeom>
              <a:rect b="b" l="l" r="r" t="t"/>
              <a:pathLst>
                <a:path extrusionOk="0" h="2311" w="2335">
                  <a:moveTo>
                    <a:pt x="1" y="1"/>
                  </a:moveTo>
                  <a:lnTo>
                    <a:pt x="2334" y="2311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9"/>
            <p:cNvSpPr/>
            <p:nvPr/>
          </p:nvSpPr>
          <p:spPr>
            <a:xfrm>
              <a:off x="3403050" y="4076475"/>
              <a:ext cx="204250" cy="267950"/>
            </a:xfrm>
            <a:custGeom>
              <a:rect b="b" l="l" r="r" t="t"/>
              <a:pathLst>
                <a:path extrusionOk="0" h="10718" w="8170">
                  <a:moveTo>
                    <a:pt x="4671" y="2523"/>
                  </a:moveTo>
                  <a:cubicBezTo>
                    <a:pt x="4686" y="2523"/>
                    <a:pt x="4701" y="2524"/>
                    <a:pt x="4716" y="2525"/>
                  </a:cubicBezTo>
                  <a:lnTo>
                    <a:pt x="6597" y="2525"/>
                  </a:lnTo>
                  <a:cubicBezTo>
                    <a:pt x="6978" y="2573"/>
                    <a:pt x="6978" y="3121"/>
                    <a:pt x="6597" y="3144"/>
                  </a:cubicBezTo>
                  <a:lnTo>
                    <a:pt x="4716" y="3144"/>
                  </a:lnTo>
                  <a:cubicBezTo>
                    <a:pt x="4701" y="3146"/>
                    <a:pt x="4686" y="3147"/>
                    <a:pt x="4671" y="3147"/>
                  </a:cubicBezTo>
                  <a:cubicBezTo>
                    <a:pt x="4255" y="3147"/>
                    <a:pt x="4255" y="2523"/>
                    <a:pt x="4671" y="2523"/>
                  </a:cubicBezTo>
                  <a:close/>
                  <a:moveTo>
                    <a:pt x="2823" y="1894"/>
                  </a:moveTo>
                  <a:cubicBezTo>
                    <a:pt x="2906" y="1894"/>
                    <a:pt x="2990" y="1930"/>
                    <a:pt x="3049" y="2001"/>
                  </a:cubicBezTo>
                  <a:cubicBezTo>
                    <a:pt x="3168" y="2097"/>
                    <a:pt x="3168" y="2311"/>
                    <a:pt x="3049" y="2430"/>
                  </a:cubicBezTo>
                  <a:lnTo>
                    <a:pt x="2644" y="2835"/>
                  </a:lnTo>
                  <a:lnTo>
                    <a:pt x="3049" y="3240"/>
                  </a:lnTo>
                  <a:cubicBezTo>
                    <a:pt x="3252" y="3479"/>
                    <a:pt x="3055" y="3776"/>
                    <a:pt x="2812" y="3776"/>
                  </a:cubicBezTo>
                  <a:cubicBezTo>
                    <a:pt x="2741" y="3776"/>
                    <a:pt x="2666" y="3751"/>
                    <a:pt x="2597" y="3692"/>
                  </a:cubicBezTo>
                  <a:lnTo>
                    <a:pt x="2192" y="3287"/>
                  </a:lnTo>
                  <a:lnTo>
                    <a:pt x="1787" y="3692"/>
                  </a:lnTo>
                  <a:cubicBezTo>
                    <a:pt x="1720" y="3770"/>
                    <a:pt x="1641" y="3803"/>
                    <a:pt x="1564" y="3803"/>
                  </a:cubicBezTo>
                  <a:cubicBezTo>
                    <a:pt x="1312" y="3803"/>
                    <a:pt x="1079" y="3458"/>
                    <a:pt x="1334" y="3240"/>
                  </a:cubicBezTo>
                  <a:lnTo>
                    <a:pt x="1739" y="2835"/>
                  </a:lnTo>
                  <a:lnTo>
                    <a:pt x="1334" y="2430"/>
                  </a:lnTo>
                  <a:cubicBezTo>
                    <a:pt x="1215" y="2311"/>
                    <a:pt x="1215" y="2097"/>
                    <a:pt x="1334" y="2001"/>
                  </a:cubicBezTo>
                  <a:cubicBezTo>
                    <a:pt x="1406" y="1930"/>
                    <a:pt x="1489" y="1894"/>
                    <a:pt x="1570" y="1894"/>
                  </a:cubicBezTo>
                  <a:cubicBezTo>
                    <a:pt x="1650" y="1894"/>
                    <a:pt x="1727" y="1930"/>
                    <a:pt x="1787" y="2001"/>
                  </a:cubicBezTo>
                  <a:lnTo>
                    <a:pt x="2192" y="2406"/>
                  </a:lnTo>
                  <a:lnTo>
                    <a:pt x="2597" y="2001"/>
                  </a:lnTo>
                  <a:cubicBezTo>
                    <a:pt x="2656" y="1930"/>
                    <a:pt x="2739" y="1894"/>
                    <a:pt x="2823" y="1894"/>
                  </a:cubicBezTo>
                  <a:close/>
                  <a:moveTo>
                    <a:pt x="4671" y="5666"/>
                  </a:moveTo>
                  <a:cubicBezTo>
                    <a:pt x="4686" y="5666"/>
                    <a:pt x="4701" y="5667"/>
                    <a:pt x="4716" y="5669"/>
                  </a:cubicBezTo>
                  <a:lnTo>
                    <a:pt x="6597" y="5669"/>
                  </a:lnTo>
                  <a:cubicBezTo>
                    <a:pt x="6978" y="5716"/>
                    <a:pt x="6978" y="6264"/>
                    <a:pt x="6597" y="6288"/>
                  </a:cubicBezTo>
                  <a:lnTo>
                    <a:pt x="4716" y="6288"/>
                  </a:lnTo>
                  <a:cubicBezTo>
                    <a:pt x="4701" y="6289"/>
                    <a:pt x="4686" y="6290"/>
                    <a:pt x="4671" y="6290"/>
                  </a:cubicBezTo>
                  <a:cubicBezTo>
                    <a:pt x="4255" y="6290"/>
                    <a:pt x="4255" y="5666"/>
                    <a:pt x="4671" y="5666"/>
                  </a:cubicBezTo>
                  <a:close/>
                  <a:moveTo>
                    <a:pt x="3454" y="5032"/>
                  </a:moveTo>
                  <a:cubicBezTo>
                    <a:pt x="3531" y="5032"/>
                    <a:pt x="3609" y="5061"/>
                    <a:pt x="3668" y="5121"/>
                  </a:cubicBezTo>
                  <a:cubicBezTo>
                    <a:pt x="3811" y="5240"/>
                    <a:pt x="3811" y="5454"/>
                    <a:pt x="3668" y="5573"/>
                  </a:cubicBezTo>
                  <a:lnTo>
                    <a:pt x="2406" y="6836"/>
                  </a:lnTo>
                  <a:cubicBezTo>
                    <a:pt x="2358" y="6883"/>
                    <a:pt x="2287" y="6931"/>
                    <a:pt x="2192" y="6931"/>
                  </a:cubicBezTo>
                  <a:cubicBezTo>
                    <a:pt x="2120" y="6931"/>
                    <a:pt x="2025" y="6883"/>
                    <a:pt x="1977" y="6836"/>
                  </a:cubicBezTo>
                  <a:lnTo>
                    <a:pt x="1334" y="6216"/>
                  </a:lnTo>
                  <a:cubicBezTo>
                    <a:pt x="1215" y="6097"/>
                    <a:pt x="1215" y="5883"/>
                    <a:pt x="1334" y="5764"/>
                  </a:cubicBezTo>
                  <a:cubicBezTo>
                    <a:pt x="1406" y="5704"/>
                    <a:pt x="1489" y="5675"/>
                    <a:pt x="1570" y="5675"/>
                  </a:cubicBezTo>
                  <a:cubicBezTo>
                    <a:pt x="1650" y="5675"/>
                    <a:pt x="1727" y="5704"/>
                    <a:pt x="1787" y="5764"/>
                  </a:cubicBezTo>
                  <a:lnTo>
                    <a:pt x="2192" y="6169"/>
                  </a:lnTo>
                  <a:lnTo>
                    <a:pt x="3240" y="5121"/>
                  </a:lnTo>
                  <a:cubicBezTo>
                    <a:pt x="3299" y="5061"/>
                    <a:pt x="3377" y="5032"/>
                    <a:pt x="3454" y="5032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7574"/>
                  </a:lnTo>
                  <a:lnTo>
                    <a:pt x="2835" y="7574"/>
                  </a:lnTo>
                  <a:cubicBezTo>
                    <a:pt x="2845" y="7572"/>
                    <a:pt x="2856" y="7572"/>
                    <a:pt x="2867" y="7572"/>
                  </a:cubicBezTo>
                  <a:cubicBezTo>
                    <a:pt x="3019" y="7572"/>
                    <a:pt x="3144" y="7728"/>
                    <a:pt x="3144" y="7883"/>
                  </a:cubicBezTo>
                  <a:lnTo>
                    <a:pt x="3144" y="10717"/>
                  </a:lnTo>
                  <a:lnTo>
                    <a:pt x="7860" y="10717"/>
                  </a:lnTo>
                  <a:cubicBezTo>
                    <a:pt x="8026" y="10717"/>
                    <a:pt x="8169" y="10598"/>
                    <a:pt x="8169" y="10432"/>
                  </a:cubicBezTo>
                  <a:lnTo>
                    <a:pt x="8169" y="310"/>
                  </a:lnTo>
                  <a:cubicBezTo>
                    <a:pt x="8169" y="120"/>
                    <a:pt x="8026" y="1"/>
                    <a:pt x="7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1" name="Google Shape;731;p59"/>
          <p:cNvCxnSpPr>
            <a:stCxn id="709" idx="3"/>
            <a:endCxn id="710" idx="1"/>
          </p:cNvCxnSpPr>
          <p:nvPr/>
        </p:nvCxnSpPr>
        <p:spPr>
          <a:xfrm>
            <a:off x="2501225" y="2938250"/>
            <a:ext cx="4110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59"/>
          <p:cNvCxnSpPr>
            <a:endCxn id="711" idx="1"/>
          </p:cNvCxnSpPr>
          <p:nvPr/>
        </p:nvCxnSpPr>
        <p:spPr>
          <a:xfrm>
            <a:off x="4478928" y="2881825"/>
            <a:ext cx="411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59"/>
          <p:cNvCxnSpPr>
            <a:stCxn id="711" idx="3"/>
            <a:endCxn id="712" idx="1"/>
          </p:cNvCxnSpPr>
          <p:nvPr/>
        </p:nvCxnSpPr>
        <p:spPr>
          <a:xfrm>
            <a:off x="6456828" y="2882425"/>
            <a:ext cx="4110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Table of contents</a:t>
            </a:r>
            <a:endParaRPr sz="3300"/>
          </a:p>
        </p:txBody>
      </p:sp>
      <p:sp>
        <p:nvSpPr>
          <p:cNvPr id="402" name="Google Shape;402;p37"/>
          <p:cNvSpPr txBox="1"/>
          <p:nvPr>
            <p:ph idx="2" type="title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7"/>
          <p:cNvSpPr txBox="1"/>
          <p:nvPr>
            <p:ph idx="1" type="subTitle"/>
          </p:nvPr>
        </p:nvSpPr>
        <p:spPr>
          <a:xfrm>
            <a:off x="1327826" y="2108887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Selection and Training</a:t>
            </a:r>
            <a:endParaRPr/>
          </a:p>
        </p:txBody>
      </p:sp>
      <p:sp>
        <p:nvSpPr>
          <p:cNvPr id="404" name="Google Shape;404;p37"/>
          <p:cNvSpPr txBox="1"/>
          <p:nvPr>
            <p:ph idx="4" type="title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5" name="Google Shape;405;p37"/>
          <p:cNvSpPr txBox="1"/>
          <p:nvPr>
            <p:ph idx="5" type="subTitle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406" name="Google Shape;406;p37"/>
          <p:cNvSpPr txBox="1"/>
          <p:nvPr>
            <p:ph idx="6" type="subTitle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Metrics &amp; Model Results</a:t>
            </a:r>
            <a:endParaRPr/>
          </a:p>
        </p:txBody>
      </p:sp>
      <p:sp>
        <p:nvSpPr>
          <p:cNvPr id="407" name="Google Shape;407;p37"/>
          <p:cNvSpPr txBox="1"/>
          <p:nvPr>
            <p:ph idx="7" type="title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08" name="Google Shape;408;p37"/>
          <p:cNvSpPr txBox="1"/>
          <p:nvPr>
            <p:ph idx="8" type="subTitle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409" name="Google Shape;409;p37"/>
          <p:cNvSpPr txBox="1"/>
          <p:nvPr>
            <p:ph idx="13" type="title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10" name="Google Shape;410;p37"/>
          <p:cNvSpPr txBox="1"/>
          <p:nvPr>
            <p:ph idx="14" type="subTitle"/>
          </p:nvPr>
        </p:nvSpPr>
        <p:spPr>
          <a:xfrm>
            <a:off x="4955125" y="3689755"/>
            <a:ext cx="3140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 and next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1866525" y="3025000"/>
            <a:ext cx="6562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—Henry Ford</a:t>
            </a:r>
            <a:endParaRPr/>
          </a:p>
        </p:txBody>
      </p:sp>
      <p:sp>
        <p:nvSpPr>
          <p:cNvPr id="416" name="Google Shape;416;p38"/>
          <p:cNvSpPr txBox="1"/>
          <p:nvPr>
            <p:ph idx="1" type="subTitle"/>
          </p:nvPr>
        </p:nvSpPr>
        <p:spPr>
          <a:xfrm>
            <a:off x="1866525" y="1596903"/>
            <a:ext cx="65628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E8E8E8"/>
                </a:solidFill>
                <a:highlight>
                  <a:srgbClr val="1F1F1F"/>
                </a:highlight>
              </a:rPr>
              <a:t>"</a:t>
            </a:r>
            <a:r>
              <a:rPr lang="en" sz="2300">
                <a:solidFill>
                  <a:srgbClr val="FFFFFF"/>
                </a:solidFill>
                <a:highlight>
                  <a:srgbClr val="1F1F1F"/>
                </a:highlight>
              </a:rPr>
              <a:t>There is no failure except failure to serve one's purpose</a:t>
            </a:r>
            <a:r>
              <a:rPr lang="en" sz="2300">
                <a:solidFill>
                  <a:srgbClr val="E8E8E8"/>
                </a:solidFill>
                <a:highlight>
                  <a:srgbClr val="1F1F1F"/>
                </a:highlight>
              </a:rPr>
              <a:t>."</a:t>
            </a:r>
            <a:endParaRPr sz="2300"/>
          </a:p>
        </p:txBody>
      </p:sp>
      <p:sp>
        <p:nvSpPr>
          <p:cNvPr id="417" name="Google Shape;417;p38"/>
          <p:cNvSpPr/>
          <p:nvPr/>
        </p:nvSpPr>
        <p:spPr>
          <a:xfrm flipH="1" rot="10800000">
            <a:off x="-38737" y="536274"/>
            <a:ext cx="9297685" cy="598895"/>
          </a:xfrm>
          <a:custGeom>
            <a:rect b="b" l="l" r="r" t="t"/>
            <a:pathLst>
              <a:path extrusionOk="0" fill="none" h="3768" w="58499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 flipH="1" rot="10800000">
            <a:off x="-1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2953" l="3078" r="-31894" t="4753"/>
          <a:stretch/>
        </p:blipFill>
        <p:spPr>
          <a:xfrm>
            <a:off x="4019625" y="572825"/>
            <a:ext cx="6443400" cy="4674900"/>
          </a:xfrm>
          <a:prstGeom prst="parallelogram">
            <a:avLst>
              <a:gd fmla="val 25000" name="adj"/>
            </a:avLst>
          </a:prstGeom>
        </p:spPr>
      </p:pic>
      <p:sp>
        <p:nvSpPr>
          <p:cNvPr id="424" name="Google Shape;424;p39"/>
          <p:cNvSpPr txBox="1"/>
          <p:nvPr>
            <p:ph type="title"/>
          </p:nvPr>
        </p:nvSpPr>
        <p:spPr>
          <a:xfrm>
            <a:off x="1019475" y="2016363"/>
            <a:ext cx="34050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425" name="Google Shape;425;p39"/>
          <p:cNvSpPr txBox="1"/>
          <p:nvPr>
            <p:ph idx="2" type="title"/>
          </p:nvPr>
        </p:nvSpPr>
        <p:spPr>
          <a:xfrm>
            <a:off x="1019475" y="819600"/>
            <a:ext cx="1560600" cy="11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6" name="Google Shape;426;p39"/>
          <p:cNvSpPr txBox="1"/>
          <p:nvPr>
            <p:ph idx="1" type="subTitle"/>
          </p:nvPr>
        </p:nvSpPr>
        <p:spPr>
          <a:xfrm>
            <a:off x="1019475" y="3466050"/>
            <a:ext cx="27012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Car Price Prediction</a:t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4986075" y="848449"/>
            <a:ext cx="3328800" cy="19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roject introduction</a:t>
            </a:r>
            <a:endParaRPr/>
          </a:p>
        </p:txBody>
      </p:sp>
      <p:sp>
        <p:nvSpPr>
          <p:cNvPr id="435" name="Google Shape;435;p40"/>
          <p:cNvSpPr txBox="1"/>
          <p:nvPr>
            <p:ph idx="1" type="subTitle"/>
          </p:nvPr>
        </p:nvSpPr>
        <p:spPr>
          <a:xfrm>
            <a:off x="4986225" y="2727738"/>
            <a:ext cx="33288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 a machine learning model to predict the price on used cars based on their features.</a:t>
            </a:r>
            <a:endParaRPr/>
          </a:p>
        </p:txBody>
      </p:sp>
      <p:pic>
        <p:nvPicPr>
          <p:cNvPr id="436" name="Google Shape;436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2905" l="4700" r="13130" t="10561"/>
          <a:stretch/>
        </p:blipFill>
        <p:spPr>
          <a:xfrm>
            <a:off x="-1342950" y="536275"/>
            <a:ext cx="6443400" cy="5348700"/>
          </a:xfrm>
          <a:prstGeom prst="parallelogram">
            <a:avLst>
              <a:gd fmla="val 25026" name="adj"/>
            </a:avLst>
          </a:prstGeom>
        </p:spPr>
      </p:pic>
      <p:sp>
        <p:nvSpPr>
          <p:cNvPr id="437" name="Google Shape;437;p40"/>
          <p:cNvSpPr/>
          <p:nvPr/>
        </p:nvSpPr>
        <p:spPr>
          <a:xfrm>
            <a:off x="-482850" y="3916988"/>
            <a:ext cx="1130850" cy="676700"/>
          </a:xfrm>
          <a:custGeom>
            <a:rect b="b" l="l" r="r" t="t"/>
            <a:pathLst>
              <a:path extrusionOk="0" h="27068" w="45234">
                <a:moveTo>
                  <a:pt x="6867" y="0"/>
                </a:moveTo>
                <a:lnTo>
                  <a:pt x="0" y="26756"/>
                </a:lnTo>
                <a:lnTo>
                  <a:pt x="38270" y="27068"/>
                </a:lnTo>
                <a:lnTo>
                  <a:pt x="45234" y="95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438" name="Google Shape;438;p40"/>
          <p:cNvSpPr/>
          <p:nvPr/>
        </p:nvSpPr>
        <p:spPr>
          <a:xfrm>
            <a:off x="-1104621" y="4278886"/>
            <a:ext cx="7364863" cy="335201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strategies</a:t>
            </a:r>
            <a:endParaRPr/>
          </a:p>
        </p:txBody>
      </p:sp>
      <p:sp>
        <p:nvSpPr>
          <p:cNvPr id="444" name="Google Shape;444;p41"/>
          <p:cNvSpPr txBox="1"/>
          <p:nvPr>
            <p:ph idx="1" type="subTitle"/>
          </p:nvPr>
        </p:nvSpPr>
        <p:spPr>
          <a:xfrm>
            <a:off x="950500" y="2419925"/>
            <a:ext cx="2243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445" name="Google Shape;445;p41"/>
          <p:cNvSpPr txBox="1"/>
          <p:nvPr>
            <p:ph idx="2" type="subTitle"/>
          </p:nvPr>
        </p:nvSpPr>
        <p:spPr>
          <a:xfrm>
            <a:off x="950500" y="2739234"/>
            <a:ext cx="22434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Clear the market of speculations</a:t>
            </a:r>
            <a:endParaRPr/>
          </a:p>
        </p:txBody>
      </p:sp>
      <p:sp>
        <p:nvSpPr>
          <p:cNvPr id="446" name="Google Shape;446;p41"/>
          <p:cNvSpPr txBox="1"/>
          <p:nvPr>
            <p:ph idx="3" type="subTitle"/>
          </p:nvPr>
        </p:nvSpPr>
        <p:spPr>
          <a:xfrm>
            <a:off x="3390903" y="2419925"/>
            <a:ext cx="2243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47" name="Google Shape;447;p41"/>
          <p:cNvSpPr txBox="1"/>
          <p:nvPr>
            <p:ph idx="4" type="subTitle"/>
          </p:nvPr>
        </p:nvSpPr>
        <p:spPr>
          <a:xfrm>
            <a:off x="3390900" y="2739234"/>
            <a:ext cx="22434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 buyers and sellers in determining the fair market value of vehicles.</a:t>
            </a:r>
            <a:endParaRPr/>
          </a:p>
        </p:txBody>
      </p:sp>
      <p:sp>
        <p:nvSpPr>
          <p:cNvPr id="448" name="Google Shape;448;p41"/>
          <p:cNvSpPr txBox="1"/>
          <p:nvPr>
            <p:ph idx="5" type="subTitle"/>
          </p:nvPr>
        </p:nvSpPr>
        <p:spPr>
          <a:xfrm>
            <a:off x="5831305" y="2419925"/>
            <a:ext cx="2243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449" name="Google Shape;449;p41"/>
          <p:cNvSpPr txBox="1"/>
          <p:nvPr>
            <p:ph idx="6" type="subTitle"/>
          </p:nvPr>
        </p:nvSpPr>
        <p:spPr>
          <a:xfrm>
            <a:off x="5831300" y="2739234"/>
            <a:ext cx="22434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tool that will use for everyone</a:t>
            </a:r>
            <a:endParaRPr/>
          </a:p>
        </p:txBody>
      </p:sp>
      <p:grpSp>
        <p:nvGrpSpPr>
          <p:cNvPr id="450" name="Google Shape;450;p41"/>
          <p:cNvGrpSpPr/>
          <p:nvPr/>
        </p:nvGrpSpPr>
        <p:grpSpPr>
          <a:xfrm>
            <a:off x="5946201" y="1878083"/>
            <a:ext cx="537490" cy="362065"/>
            <a:chOff x="3990890" y="3430078"/>
            <a:chExt cx="383976" cy="258655"/>
          </a:xfrm>
        </p:grpSpPr>
        <p:sp>
          <p:nvSpPr>
            <p:cNvPr id="451" name="Google Shape;451;p41"/>
            <p:cNvSpPr/>
            <p:nvPr/>
          </p:nvSpPr>
          <p:spPr>
            <a:xfrm>
              <a:off x="4047568" y="3553791"/>
              <a:ext cx="33551" cy="22390"/>
            </a:xfrm>
            <a:custGeom>
              <a:rect b="b" l="l" r="r" t="t"/>
              <a:pathLst>
                <a:path extrusionOk="0" h="668" w="1001">
                  <a:moveTo>
                    <a:pt x="0" y="1"/>
                  </a:moveTo>
                  <a:lnTo>
                    <a:pt x="0" y="668"/>
                  </a:lnTo>
                  <a:lnTo>
                    <a:pt x="1001" y="6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103442" y="3553791"/>
              <a:ext cx="69482" cy="22390"/>
            </a:xfrm>
            <a:custGeom>
              <a:rect b="b" l="l" r="r" t="t"/>
              <a:pathLst>
                <a:path extrusionOk="0" h="668" w="2073">
                  <a:moveTo>
                    <a:pt x="0" y="1"/>
                  </a:moveTo>
                  <a:lnTo>
                    <a:pt x="0" y="668"/>
                  </a:lnTo>
                  <a:lnTo>
                    <a:pt x="2072" y="668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195247" y="3553791"/>
              <a:ext cx="33551" cy="22390"/>
            </a:xfrm>
            <a:custGeom>
              <a:rect b="b" l="l" r="r" t="t"/>
              <a:pathLst>
                <a:path extrusionOk="0" h="668" w="1001">
                  <a:moveTo>
                    <a:pt x="0" y="1"/>
                  </a:moveTo>
                  <a:lnTo>
                    <a:pt x="0" y="668"/>
                  </a:lnTo>
                  <a:lnTo>
                    <a:pt x="1000" y="66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51120" y="3553791"/>
              <a:ext cx="34355" cy="22390"/>
            </a:xfrm>
            <a:custGeom>
              <a:rect b="b" l="l" r="r" t="t"/>
              <a:pathLst>
                <a:path extrusionOk="0" h="668" w="1025">
                  <a:moveTo>
                    <a:pt x="0" y="1"/>
                  </a:moveTo>
                  <a:lnTo>
                    <a:pt x="0" y="668"/>
                  </a:lnTo>
                  <a:lnTo>
                    <a:pt x="1024" y="668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3990890" y="3598503"/>
              <a:ext cx="294585" cy="23194"/>
            </a:xfrm>
            <a:custGeom>
              <a:rect b="b" l="l" r="r" t="t"/>
              <a:pathLst>
                <a:path extrusionOk="0" h="692" w="8789">
                  <a:moveTo>
                    <a:pt x="1" y="1"/>
                  </a:moveTo>
                  <a:lnTo>
                    <a:pt x="1" y="691"/>
                  </a:lnTo>
                  <a:lnTo>
                    <a:pt x="8788" y="691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7569" y="3644020"/>
              <a:ext cx="67906" cy="44712"/>
            </a:xfrm>
            <a:custGeom>
              <a:rect b="b" l="l" r="r" t="t"/>
              <a:pathLst>
                <a:path extrusionOk="0" h="1334" w="2026">
                  <a:moveTo>
                    <a:pt x="1" y="0"/>
                  </a:moveTo>
                  <a:lnTo>
                    <a:pt x="1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3990890" y="3644020"/>
              <a:ext cx="67873" cy="44712"/>
            </a:xfrm>
            <a:custGeom>
              <a:rect b="b" l="l" r="r" t="t"/>
              <a:pathLst>
                <a:path extrusionOk="0" h="1334" w="2025">
                  <a:moveTo>
                    <a:pt x="1" y="0"/>
                  </a:moveTo>
                  <a:lnTo>
                    <a:pt x="1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3990890" y="3553791"/>
              <a:ext cx="34355" cy="22390"/>
            </a:xfrm>
            <a:custGeom>
              <a:rect b="b" l="l" r="r" t="t"/>
              <a:pathLst>
                <a:path extrusionOk="0" h="668" w="1025">
                  <a:moveTo>
                    <a:pt x="1" y="1"/>
                  </a:moveTo>
                  <a:lnTo>
                    <a:pt x="1" y="668"/>
                  </a:lnTo>
                  <a:lnTo>
                    <a:pt x="1025" y="6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3995683" y="3430078"/>
              <a:ext cx="284195" cy="100620"/>
            </a:xfrm>
            <a:custGeom>
              <a:rect b="b" l="l" r="r" t="t"/>
              <a:pathLst>
                <a:path extrusionOk="0" h="3002" w="8479">
                  <a:moveTo>
                    <a:pt x="2525" y="1"/>
                  </a:moveTo>
                  <a:cubicBezTo>
                    <a:pt x="2048" y="1"/>
                    <a:pt x="1596" y="263"/>
                    <a:pt x="1358" y="668"/>
                  </a:cubicBezTo>
                  <a:lnTo>
                    <a:pt x="0" y="3001"/>
                  </a:lnTo>
                  <a:lnTo>
                    <a:pt x="8478" y="3001"/>
                  </a:lnTo>
                  <a:lnTo>
                    <a:pt x="7145" y="668"/>
                  </a:lnTo>
                  <a:cubicBezTo>
                    <a:pt x="6907" y="263"/>
                    <a:pt x="6454" y="1"/>
                    <a:pt x="5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307765" y="3463595"/>
              <a:ext cx="67102" cy="202781"/>
            </a:xfrm>
            <a:custGeom>
              <a:rect b="b" l="l" r="r" t="t"/>
              <a:pathLst>
                <a:path extrusionOk="0" h="6050" w="2002">
                  <a:moveTo>
                    <a:pt x="2001" y="1"/>
                  </a:moveTo>
                  <a:lnTo>
                    <a:pt x="1" y="2359"/>
                  </a:lnTo>
                  <a:lnTo>
                    <a:pt x="1" y="3692"/>
                  </a:lnTo>
                  <a:lnTo>
                    <a:pt x="2001" y="60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1"/>
          <p:cNvGrpSpPr/>
          <p:nvPr/>
        </p:nvGrpSpPr>
        <p:grpSpPr>
          <a:xfrm>
            <a:off x="3526818" y="1773347"/>
            <a:ext cx="495616" cy="490499"/>
            <a:chOff x="3223004" y="3396560"/>
            <a:chExt cx="389574" cy="385552"/>
          </a:xfrm>
        </p:grpSpPr>
        <p:sp>
          <p:nvSpPr>
            <p:cNvPr id="462" name="Google Shape;462;p41"/>
            <p:cNvSpPr/>
            <p:nvPr/>
          </p:nvSpPr>
          <p:spPr>
            <a:xfrm>
              <a:off x="3405004" y="3501135"/>
              <a:ext cx="98206" cy="98206"/>
            </a:xfrm>
            <a:custGeom>
              <a:rect b="b" l="l" r="r" t="t"/>
              <a:pathLst>
                <a:path extrusionOk="0" h="2930" w="2930">
                  <a:moveTo>
                    <a:pt x="953" y="0"/>
                  </a:moveTo>
                  <a:lnTo>
                    <a:pt x="1" y="953"/>
                  </a:lnTo>
                  <a:lnTo>
                    <a:pt x="1977" y="2929"/>
                  </a:lnTo>
                  <a:lnTo>
                    <a:pt x="2930" y="197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3452097" y="3453239"/>
              <a:ext cx="98206" cy="98206"/>
            </a:xfrm>
            <a:custGeom>
              <a:rect b="b" l="l" r="r" t="t"/>
              <a:pathLst>
                <a:path extrusionOk="0" h="2930" w="2930">
                  <a:moveTo>
                    <a:pt x="953" y="0"/>
                  </a:moveTo>
                  <a:lnTo>
                    <a:pt x="1" y="953"/>
                  </a:lnTo>
                  <a:lnTo>
                    <a:pt x="1977" y="2930"/>
                  </a:lnTo>
                  <a:lnTo>
                    <a:pt x="2930" y="197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3339545" y="3396560"/>
              <a:ext cx="273034" cy="268241"/>
            </a:xfrm>
            <a:custGeom>
              <a:rect b="b" l="l" r="r" t="t"/>
              <a:pathLst>
                <a:path extrusionOk="0" h="8003" w="8146">
                  <a:moveTo>
                    <a:pt x="4311" y="739"/>
                  </a:moveTo>
                  <a:lnTo>
                    <a:pt x="7241" y="3668"/>
                  </a:lnTo>
                  <a:lnTo>
                    <a:pt x="3930" y="7002"/>
                  </a:lnTo>
                  <a:lnTo>
                    <a:pt x="1001" y="4073"/>
                  </a:lnTo>
                  <a:lnTo>
                    <a:pt x="4311" y="739"/>
                  </a:lnTo>
                  <a:close/>
                  <a:moveTo>
                    <a:pt x="4302" y="1"/>
                  </a:moveTo>
                  <a:cubicBezTo>
                    <a:pt x="3871" y="1"/>
                    <a:pt x="3442" y="167"/>
                    <a:pt x="3121" y="501"/>
                  </a:cubicBezTo>
                  <a:lnTo>
                    <a:pt x="1" y="3644"/>
                  </a:lnTo>
                  <a:lnTo>
                    <a:pt x="1" y="5430"/>
                  </a:lnTo>
                  <a:lnTo>
                    <a:pt x="2549" y="8002"/>
                  </a:lnTo>
                  <a:lnTo>
                    <a:pt x="4335" y="8002"/>
                  </a:lnTo>
                  <a:lnTo>
                    <a:pt x="7479" y="4859"/>
                  </a:lnTo>
                  <a:cubicBezTo>
                    <a:pt x="8145" y="4192"/>
                    <a:pt x="8145" y="3120"/>
                    <a:pt x="7479" y="2477"/>
                  </a:cubicBezTo>
                  <a:lnTo>
                    <a:pt x="5502" y="501"/>
                  </a:lnTo>
                  <a:cubicBezTo>
                    <a:pt x="5169" y="167"/>
                    <a:pt x="4734" y="1"/>
                    <a:pt x="4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3223004" y="3630446"/>
              <a:ext cx="103804" cy="135712"/>
            </a:xfrm>
            <a:custGeom>
              <a:rect b="b" l="l" r="r" t="t"/>
              <a:pathLst>
                <a:path extrusionOk="0" h="4049" w="3097">
                  <a:moveTo>
                    <a:pt x="2144" y="0"/>
                  </a:moveTo>
                  <a:lnTo>
                    <a:pt x="1" y="2143"/>
                  </a:lnTo>
                  <a:lnTo>
                    <a:pt x="1" y="4049"/>
                  </a:lnTo>
                  <a:lnTo>
                    <a:pt x="3097" y="953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3310820" y="3597699"/>
              <a:ext cx="95827" cy="95827"/>
            </a:xfrm>
            <a:custGeom>
              <a:rect b="b" l="l" r="r" t="t"/>
              <a:pathLst>
                <a:path extrusionOk="0" h="2859" w="2859">
                  <a:moveTo>
                    <a:pt x="477" y="1"/>
                  </a:moveTo>
                  <a:lnTo>
                    <a:pt x="1" y="477"/>
                  </a:lnTo>
                  <a:lnTo>
                    <a:pt x="2382" y="2859"/>
                  </a:lnTo>
                  <a:lnTo>
                    <a:pt x="2858" y="2382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3238992" y="3677538"/>
              <a:ext cx="134908" cy="104575"/>
            </a:xfrm>
            <a:custGeom>
              <a:rect b="b" l="l" r="r" t="t"/>
              <a:pathLst>
                <a:path extrusionOk="0" h="3120" w="4025">
                  <a:moveTo>
                    <a:pt x="3096" y="0"/>
                  </a:moveTo>
                  <a:lnTo>
                    <a:pt x="0" y="3120"/>
                  </a:lnTo>
                  <a:lnTo>
                    <a:pt x="1882" y="3120"/>
                  </a:lnTo>
                  <a:lnTo>
                    <a:pt x="4025" y="953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41"/>
          <p:cNvSpPr/>
          <p:nvPr/>
        </p:nvSpPr>
        <p:spPr>
          <a:xfrm>
            <a:off x="1065549" y="1740276"/>
            <a:ext cx="537492" cy="499879"/>
          </a:xfrm>
          <a:custGeom>
            <a:rect b="b" l="l" r="r" t="t"/>
            <a:pathLst>
              <a:path extrusionOk="0" h="11473" w="12337">
                <a:moveTo>
                  <a:pt x="3586" y="7465"/>
                </a:moveTo>
                <a:cubicBezTo>
                  <a:pt x="3917" y="7465"/>
                  <a:pt x="4254" y="7591"/>
                  <a:pt x="4525" y="7870"/>
                </a:cubicBezTo>
                <a:cubicBezTo>
                  <a:pt x="5359" y="8727"/>
                  <a:pt x="4763" y="10156"/>
                  <a:pt x="3573" y="10156"/>
                </a:cubicBezTo>
                <a:cubicBezTo>
                  <a:pt x="2834" y="10156"/>
                  <a:pt x="2239" y="9560"/>
                  <a:pt x="2239" y="8822"/>
                </a:cubicBezTo>
                <a:cubicBezTo>
                  <a:pt x="2239" y="8003"/>
                  <a:pt x="2900" y="7465"/>
                  <a:pt x="3586" y="7465"/>
                </a:cubicBezTo>
                <a:close/>
                <a:moveTo>
                  <a:pt x="9668" y="0"/>
                </a:moveTo>
                <a:cubicBezTo>
                  <a:pt x="8262" y="0"/>
                  <a:pt x="6978" y="1125"/>
                  <a:pt x="6978" y="2702"/>
                </a:cubicBezTo>
                <a:lnTo>
                  <a:pt x="6978" y="3488"/>
                </a:lnTo>
                <a:lnTo>
                  <a:pt x="4382" y="6107"/>
                </a:lnTo>
                <a:lnTo>
                  <a:pt x="3573" y="6107"/>
                </a:lnTo>
                <a:cubicBezTo>
                  <a:pt x="1191" y="6107"/>
                  <a:pt x="1" y="8989"/>
                  <a:pt x="1691" y="10680"/>
                </a:cubicBezTo>
                <a:cubicBezTo>
                  <a:pt x="2239" y="11227"/>
                  <a:pt x="2911" y="11472"/>
                  <a:pt x="3569" y="11472"/>
                </a:cubicBezTo>
                <a:cubicBezTo>
                  <a:pt x="4946" y="11472"/>
                  <a:pt x="6264" y="10401"/>
                  <a:pt x="6264" y="8774"/>
                </a:cubicBezTo>
                <a:lnTo>
                  <a:pt x="6264" y="8012"/>
                </a:lnTo>
                <a:lnTo>
                  <a:pt x="8883" y="5369"/>
                </a:lnTo>
                <a:lnTo>
                  <a:pt x="9669" y="5369"/>
                </a:lnTo>
                <a:cubicBezTo>
                  <a:pt x="11146" y="5369"/>
                  <a:pt x="12336" y="4178"/>
                  <a:pt x="12336" y="2702"/>
                </a:cubicBezTo>
                <a:cubicBezTo>
                  <a:pt x="12336" y="2249"/>
                  <a:pt x="12217" y="1797"/>
                  <a:pt x="12027" y="1416"/>
                </a:cubicBezTo>
                <a:lnTo>
                  <a:pt x="11979" y="1321"/>
                </a:lnTo>
                <a:lnTo>
                  <a:pt x="10360" y="2940"/>
                </a:lnTo>
                <a:lnTo>
                  <a:pt x="9431" y="1987"/>
                </a:lnTo>
                <a:lnTo>
                  <a:pt x="11027" y="368"/>
                </a:lnTo>
                <a:lnTo>
                  <a:pt x="10931" y="320"/>
                </a:lnTo>
                <a:cubicBezTo>
                  <a:pt x="10520" y="101"/>
                  <a:pt x="10089" y="0"/>
                  <a:pt x="9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714675" y="521225"/>
            <a:ext cx="77148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ecisions: 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748535" y="2933337"/>
            <a:ext cx="18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market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6583765" y="2933331"/>
            <a:ext cx="18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projection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5929800" y="1838836"/>
            <a:ext cx="220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Your car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3734824" y="1376986"/>
            <a:ext cx="1662600" cy="1662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D</a:t>
            </a: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esirability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4390849" y="2467936"/>
            <a:ext cx="1662600" cy="1662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F</a:t>
            </a: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easibility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3097874" y="2467936"/>
            <a:ext cx="1662600" cy="1662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P</a:t>
            </a: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rofitability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81" name="Google Shape;481;p42"/>
          <p:cNvCxnSpPr>
            <a:stCxn id="478" idx="6"/>
            <a:endCxn id="477" idx="1"/>
          </p:cNvCxnSpPr>
          <p:nvPr/>
        </p:nvCxnSpPr>
        <p:spPr>
          <a:xfrm>
            <a:off x="5397424" y="2208286"/>
            <a:ext cx="53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2"/>
          <p:cNvCxnSpPr>
            <a:stCxn id="480" idx="2"/>
            <a:endCxn id="475" idx="3"/>
          </p:cNvCxnSpPr>
          <p:nvPr/>
        </p:nvCxnSpPr>
        <p:spPr>
          <a:xfrm flipH="1">
            <a:off x="2560274" y="3299236"/>
            <a:ext cx="537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2"/>
          <p:cNvCxnSpPr>
            <a:stCxn id="479" idx="6"/>
            <a:endCxn id="476" idx="1"/>
          </p:cNvCxnSpPr>
          <p:nvPr/>
        </p:nvCxnSpPr>
        <p:spPr>
          <a:xfrm>
            <a:off x="6053449" y="3299236"/>
            <a:ext cx="5304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2"/>
          <p:cNvSpPr/>
          <p:nvPr/>
        </p:nvSpPr>
        <p:spPr>
          <a:xfrm>
            <a:off x="4420630" y="2752511"/>
            <a:ext cx="312600" cy="31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85" name="Google Shape;485;p42"/>
          <p:cNvCxnSpPr>
            <a:stCxn id="484" idx="2"/>
            <a:endCxn id="486" idx="0"/>
          </p:cNvCxnSpPr>
          <p:nvPr/>
        </p:nvCxnSpPr>
        <p:spPr>
          <a:xfrm>
            <a:off x="4576930" y="3065111"/>
            <a:ext cx="0" cy="1179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2"/>
          <p:cNvSpPr txBox="1"/>
          <p:nvPr/>
        </p:nvSpPr>
        <p:spPr>
          <a:xfrm>
            <a:off x="3890980" y="4244486"/>
            <a:ext cx="1371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The model</a:t>
            </a:r>
            <a:endParaRPr b="1" sz="12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type="title"/>
          </p:nvPr>
        </p:nvSpPr>
        <p:spPr>
          <a:xfrm>
            <a:off x="1107313" y="1196100"/>
            <a:ext cx="22839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software &amp; app</a:t>
            </a:r>
            <a:endParaRPr/>
          </a:p>
        </p:txBody>
      </p:sp>
      <p:sp>
        <p:nvSpPr>
          <p:cNvPr id="492" name="Google Shape;492;p43"/>
          <p:cNvSpPr txBox="1"/>
          <p:nvPr>
            <p:ph idx="1" type="subTitle"/>
          </p:nvPr>
        </p:nvSpPr>
        <p:spPr>
          <a:xfrm>
            <a:off x="1107388" y="2979000"/>
            <a:ext cx="26583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42C"/>
                </a:solidFill>
              </a:rPr>
              <a:t>You can replace the image on the screen with your own work. Just right-click on it and select “Replace image”</a:t>
            </a:r>
            <a:endParaRPr>
              <a:solidFill>
                <a:srgbClr val="24242C"/>
              </a:solidFill>
            </a:endParaRPr>
          </a:p>
        </p:txBody>
      </p:sp>
      <p:grpSp>
        <p:nvGrpSpPr>
          <p:cNvPr id="493" name="Google Shape;493;p43"/>
          <p:cNvGrpSpPr/>
          <p:nvPr/>
        </p:nvGrpSpPr>
        <p:grpSpPr>
          <a:xfrm>
            <a:off x="4542621" y="1308522"/>
            <a:ext cx="3494065" cy="2727842"/>
            <a:chOff x="4892900" y="1271825"/>
            <a:chExt cx="3127800" cy="2441896"/>
          </a:xfrm>
        </p:grpSpPr>
        <p:sp>
          <p:nvSpPr>
            <p:cNvPr id="494" name="Google Shape;494;p43"/>
            <p:cNvSpPr/>
            <p:nvPr/>
          </p:nvSpPr>
          <p:spPr>
            <a:xfrm>
              <a:off x="4892900" y="1271825"/>
              <a:ext cx="3127800" cy="2038500"/>
            </a:xfrm>
            <a:prstGeom prst="roundRect">
              <a:avLst>
                <a:gd fmla="val 3738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43"/>
            <p:cNvGrpSpPr/>
            <p:nvPr/>
          </p:nvGrpSpPr>
          <p:grpSpPr>
            <a:xfrm>
              <a:off x="5917016" y="3309487"/>
              <a:ext cx="1070330" cy="404234"/>
              <a:chOff x="4900908" y="3963886"/>
              <a:chExt cx="1373274" cy="518648"/>
            </a:xfrm>
          </p:grpSpPr>
          <p:sp>
            <p:nvSpPr>
              <p:cNvPr id="496" name="Google Shape;496;p43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97" name="Google Shape;497;p43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98" name="Google Shape;498;p43"/>
          <p:cNvPicPr preferRelativeResize="0"/>
          <p:nvPr/>
        </p:nvPicPr>
        <p:blipFill rotWithShape="1">
          <a:blip r:embed="rId4">
            <a:alphaModFix/>
          </a:blip>
          <a:srcRect b="0" l="4578" r="4587" t="0"/>
          <a:stretch/>
        </p:blipFill>
        <p:spPr>
          <a:xfrm>
            <a:off x="4658340" y="1440167"/>
            <a:ext cx="3252288" cy="201393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omotive Industry Consulting by Slidesgo">
  <a:themeElements>
    <a:clrScheme name="Simple Light">
      <a:dk1>
        <a:srgbClr val="FFFFFF"/>
      </a:dk1>
      <a:lt1>
        <a:srgbClr val="12151A"/>
      </a:lt1>
      <a:dk2>
        <a:srgbClr val="242933"/>
      </a:dk2>
      <a:lt2>
        <a:srgbClr val="CCD4DB"/>
      </a:lt2>
      <a:accent1>
        <a:srgbClr val="8B939C"/>
      </a:accent1>
      <a:accent2>
        <a:srgbClr val="ABB3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