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5FEE5F-76FC-4EBF-A56E-25ED708145A6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EEFBAD2-3969-463C-BE59-357A5F13C27A}">
      <dgm:prSet/>
      <dgm:spPr/>
      <dgm:t>
        <a:bodyPr/>
        <a:lstStyle/>
        <a:p>
          <a:r>
            <a:rPr lang="es-MX"/>
            <a:t>Pandas</a:t>
          </a:r>
          <a:endParaRPr lang="en-US"/>
        </a:p>
      </dgm:t>
    </dgm:pt>
    <dgm:pt modelId="{EB93A006-3662-44CA-8D36-BFF5B24355AA}" type="parTrans" cxnId="{A9E88471-3D91-4E92-BBDB-726395051FBA}">
      <dgm:prSet/>
      <dgm:spPr/>
      <dgm:t>
        <a:bodyPr/>
        <a:lstStyle/>
        <a:p>
          <a:endParaRPr lang="en-US"/>
        </a:p>
      </dgm:t>
    </dgm:pt>
    <dgm:pt modelId="{27F35CA7-8684-47ED-A9D9-E42229316EFF}" type="sibTrans" cxnId="{A9E88471-3D91-4E92-BBDB-726395051FBA}">
      <dgm:prSet/>
      <dgm:spPr/>
      <dgm:t>
        <a:bodyPr/>
        <a:lstStyle/>
        <a:p>
          <a:endParaRPr lang="en-US"/>
        </a:p>
      </dgm:t>
    </dgm:pt>
    <dgm:pt modelId="{CFF43187-5116-47F3-B6C9-D96FE850372C}">
      <dgm:prSet/>
      <dgm:spPr/>
      <dgm:t>
        <a:bodyPr/>
        <a:lstStyle/>
        <a:p>
          <a:r>
            <a:rPr lang="es-MX"/>
            <a:t>Numpy</a:t>
          </a:r>
          <a:endParaRPr lang="en-US"/>
        </a:p>
      </dgm:t>
    </dgm:pt>
    <dgm:pt modelId="{D83E59C8-CD71-4A70-B234-4932FDB143B2}" type="parTrans" cxnId="{EC323276-739C-4567-8B3D-C76DD633C8DC}">
      <dgm:prSet/>
      <dgm:spPr/>
      <dgm:t>
        <a:bodyPr/>
        <a:lstStyle/>
        <a:p>
          <a:endParaRPr lang="en-US"/>
        </a:p>
      </dgm:t>
    </dgm:pt>
    <dgm:pt modelId="{34870169-F7FE-4D5E-AB80-F3F1205E4B0C}" type="sibTrans" cxnId="{EC323276-739C-4567-8B3D-C76DD633C8DC}">
      <dgm:prSet/>
      <dgm:spPr/>
      <dgm:t>
        <a:bodyPr/>
        <a:lstStyle/>
        <a:p>
          <a:endParaRPr lang="en-US"/>
        </a:p>
      </dgm:t>
    </dgm:pt>
    <dgm:pt modelId="{5B078877-A8BE-4642-B1C1-E75924F1FEA7}">
      <dgm:prSet/>
      <dgm:spPr/>
      <dgm:t>
        <a:bodyPr/>
        <a:lstStyle/>
        <a:p>
          <a:r>
            <a:rPr lang="es-MX"/>
            <a:t>Joblib</a:t>
          </a:r>
          <a:endParaRPr lang="en-US"/>
        </a:p>
      </dgm:t>
    </dgm:pt>
    <dgm:pt modelId="{C7FB3144-DCCA-4273-A39B-44ED98A38BD4}" type="parTrans" cxnId="{432C9D8A-C671-4431-8347-3D6514259C90}">
      <dgm:prSet/>
      <dgm:spPr/>
      <dgm:t>
        <a:bodyPr/>
        <a:lstStyle/>
        <a:p>
          <a:endParaRPr lang="en-US"/>
        </a:p>
      </dgm:t>
    </dgm:pt>
    <dgm:pt modelId="{13307E4E-A110-4C75-95C9-4DEA2EB343D5}" type="sibTrans" cxnId="{432C9D8A-C671-4431-8347-3D6514259C90}">
      <dgm:prSet/>
      <dgm:spPr/>
      <dgm:t>
        <a:bodyPr/>
        <a:lstStyle/>
        <a:p>
          <a:endParaRPr lang="en-US"/>
        </a:p>
      </dgm:t>
    </dgm:pt>
    <dgm:pt modelId="{9BA07290-923A-4A9A-830A-D628607F866D}">
      <dgm:prSet/>
      <dgm:spPr/>
      <dgm:t>
        <a:bodyPr/>
        <a:lstStyle/>
        <a:p>
          <a:r>
            <a:rPr lang="es-MX"/>
            <a:t>Sklearn</a:t>
          </a:r>
          <a:endParaRPr lang="en-US"/>
        </a:p>
      </dgm:t>
    </dgm:pt>
    <dgm:pt modelId="{4BF8E1CE-6931-464A-9CD8-690A9DB40F23}" type="parTrans" cxnId="{5B0D2226-0B25-4A6A-BECF-9D69185D5AA9}">
      <dgm:prSet/>
      <dgm:spPr/>
      <dgm:t>
        <a:bodyPr/>
        <a:lstStyle/>
        <a:p>
          <a:endParaRPr lang="en-US"/>
        </a:p>
      </dgm:t>
    </dgm:pt>
    <dgm:pt modelId="{76496976-03BC-4DB5-911D-AED305F1BF64}" type="sibTrans" cxnId="{5B0D2226-0B25-4A6A-BECF-9D69185D5AA9}">
      <dgm:prSet/>
      <dgm:spPr/>
      <dgm:t>
        <a:bodyPr/>
        <a:lstStyle/>
        <a:p>
          <a:endParaRPr lang="en-US"/>
        </a:p>
      </dgm:t>
    </dgm:pt>
    <dgm:pt modelId="{8AB523C7-1E6A-463D-AE54-C92F602F1C3A}">
      <dgm:prSet/>
      <dgm:spPr/>
      <dgm:t>
        <a:bodyPr/>
        <a:lstStyle/>
        <a:p>
          <a:r>
            <a:rPr lang="es-MX"/>
            <a:t>Model Selection</a:t>
          </a:r>
          <a:endParaRPr lang="en-US"/>
        </a:p>
      </dgm:t>
    </dgm:pt>
    <dgm:pt modelId="{8FB3AA06-A792-4DFD-9B7D-615B2F3E4BEB}" type="parTrans" cxnId="{6758CA2F-9C0C-494E-9EFF-0D8EF84E7E12}">
      <dgm:prSet/>
      <dgm:spPr/>
      <dgm:t>
        <a:bodyPr/>
        <a:lstStyle/>
        <a:p>
          <a:endParaRPr lang="en-US"/>
        </a:p>
      </dgm:t>
    </dgm:pt>
    <dgm:pt modelId="{E50C135D-2A3C-4BFE-AEF9-977E50331563}" type="sibTrans" cxnId="{6758CA2F-9C0C-494E-9EFF-0D8EF84E7E12}">
      <dgm:prSet/>
      <dgm:spPr/>
      <dgm:t>
        <a:bodyPr/>
        <a:lstStyle/>
        <a:p>
          <a:endParaRPr lang="en-US"/>
        </a:p>
      </dgm:t>
    </dgm:pt>
    <dgm:pt modelId="{D47CE802-B35C-46F6-9AA0-A2089D670912}">
      <dgm:prSet/>
      <dgm:spPr/>
      <dgm:t>
        <a:bodyPr/>
        <a:lstStyle/>
        <a:p>
          <a:r>
            <a:rPr lang="es-MX"/>
            <a:t>Preprocessing</a:t>
          </a:r>
          <a:endParaRPr lang="en-US"/>
        </a:p>
      </dgm:t>
    </dgm:pt>
    <dgm:pt modelId="{9C0EBD02-85F4-40EC-A275-AA4F47A563FF}" type="parTrans" cxnId="{0B461685-1442-4349-94EA-F9A01E6835A9}">
      <dgm:prSet/>
      <dgm:spPr/>
      <dgm:t>
        <a:bodyPr/>
        <a:lstStyle/>
        <a:p>
          <a:endParaRPr lang="en-US"/>
        </a:p>
      </dgm:t>
    </dgm:pt>
    <dgm:pt modelId="{78091ACF-7F39-4B72-AABC-83C86619DD7F}" type="sibTrans" cxnId="{0B461685-1442-4349-94EA-F9A01E6835A9}">
      <dgm:prSet/>
      <dgm:spPr/>
      <dgm:t>
        <a:bodyPr/>
        <a:lstStyle/>
        <a:p>
          <a:endParaRPr lang="en-US"/>
        </a:p>
      </dgm:t>
    </dgm:pt>
    <dgm:pt modelId="{BDD4C489-2057-4F3E-A803-BEB7D6C9F6CE}">
      <dgm:prSet/>
      <dgm:spPr/>
      <dgm:t>
        <a:bodyPr/>
        <a:lstStyle/>
        <a:p>
          <a:r>
            <a:rPr lang="es-MX"/>
            <a:t>Ensemble</a:t>
          </a:r>
          <a:endParaRPr lang="en-US"/>
        </a:p>
      </dgm:t>
    </dgm:pt>
    <dgm:pt modelId="{32966DCB-DA3A-48B9-AE17-15B37B67FAF3}" type="parTrans" cxnId="{8A8B7EEE-175E-4482-91C9-4910899BEC25}">
      <dgm:prSet/>
      <dgm:spPr/>
      <dgm:t>
        <a:bodyPr/>
        <a:lstStyle/>
        <a:p>
          <a:endParaRPr lang="en-US"/>
        </a:p>
      </dgm:t>
    </dgm:pt>
    <dgm:pt modelId="{8B1037B4-5B9F-42E0-A6BB-E24500C75415}" type="sibTrans" cxnId="{8A8B7EEE-175E-4482-91C9-4910899BEC25}">
      <dgm:prSet/>
      <dgm:spPr/>
      <dgm:t>
        <a:bodyPr/>
        <a:lstStyle/>
        <a:p>
          <a:endParaRPr lang="en-US"/>
        </a:p>
      </dgm:t>
    </dgm:pt>
    <dgm:pt modelId="{52170FAC-D865-40DD-96CA-B8C8576F6B38}">
      <dgm:prSet/>
      <dgm:spPr/>
      <dgm:t>
        <a:bodyPr/>
        <a:lstStyle/>
        <a:p>
          <a:r>
            <a:rPr lang="es-MX"/>
            <a:t>metrics</a:t>
          </a:r>
          <a:endParaRPr lang="en-US"/>
        </a:p>
      </dgm:t>
    </dgm:pt>
    <dgm:pt modelId="{F29031A0-280F-45EF-8660-5211B36A3738}" type="parTrans" cxnId="{859BE85F-6346-43BC-995F-B90A81E8E005}">
      <dgm:prSet/>
      <dgm:spPr/>
      <dgm:t>
        <a:bodyPr/>
        <a:lstStyle/>
        <a:p>
          <a:endParaRPr lang="en-US"/>
        </a:p>
      </dgm:t>
    </dgm:pt>
    <dgm:pt modelId="{25CE8AB5-8D8B-4D02-97F9-918C596FB9CB}" type="sibTrans" cxnId="{859BE85F-6346-43BC-995F-B90A81E8E005}">
      <dgm:prSet/>
      <dgm:spPr/>
      <dgm:t>
        <a:bodyPr/>
        <a:lstStyle/>
        <a:p>
          <a:endParaRPr lang="en-US"/>
        </a:p>
      </dgm:t>
    </dgm:pt>
    <dgm:pt modelId="{BBDE082D-C6BC-4F16-9119-3BFC2788A46B}">
      <dgm:prSet/>
      <dgm:spPr/>
      <dgm:t>
        <a:bodyPr/>
        <a:lstStyle/>
        <a:p>
          <a:r>
            <a:rPr lang="es-MX"/>
            <a:t>Xgboost</a:t>
          </a:r>
          <a:endParaRPr lang="en-US"/>
        </a:p>
      </dgm:t>
    </dgm:pt>
    <dgm:pt modelId="{2767A5B0-FB5D-49BD-BE77-55FF9EAEC009}" type="parTrans" cxnId="{038C2C89-121B-4C75-8DD6-DAD642E3E8EA}">
      <dgm:prSet/>
      <dgm:spPr/>
      <dgm:t>
        <a:bodyPr/>
        <a:lstStyle/>
        <a:p>
          <a:endParaRPr lang="en-US"/>
        </a:p>
      </dgm:t>
    </dgm:pt>
    <dgm:pt modelId="{17133488-CD0F-418B-BFFE-44B0C969587D}" type="sibTrans" cxnId="{038C2C89-121B-4C75-8DD6-DAD642E3E8EA}">
      <dgm:prSet/>
      <dgm:spPr/>
      <dgm:t>
        <a:bodyPr/>
        <a:lstStyle/>
        <a:p>
          <a:endParaRPr lang="en-US"/>
        </a:p>
      </dgm:t>
    </dgm:pt>
    <dgm:pt modelId="{345F08C0-3643-4BED-9804-B39410EA44AD}" type="pres">
      <dgm:prSet presAssocID="{2D5FEE5F-76FC-4EBF-A56E-25ED708145A6}" presName="diagram" presStyleCnt="0">
        <dgm:presLayoutVars>
          <dgm:dir/>
          <dgm:resizeHandles val="exact"/>
        </dgm:presLayoutVars>
      </dgm:prSet>
      <dgm:spPr/>
    </dgm:pt>
    <dgm:pt modelId="{79F94F1F-A95A-4481-B543-797D36DC6E57}" type="pres">
      <dgm:prSet presAssocID="{2EEFBAD2-3969-463C-BE59-357A5F13C27A}" presName="node" presStyleLbl="node1" presStyleIdx="0" presStyleCnt="5">
        <dgm:presLayoutVars>
          <dgm:bulletEnabled val="1"/>
        </dgm:presLayoutVars>
      </dgm:prSet>
      <dgm:spPr/>
    </dgm:pt>
    <dgm:pt modelId="{369DA3D0-A224-477F-8BD6-03EB9ACC059D}" type="pres">
      <dgm:prSet presAssocID="{27F35CA7-8684-47ED-A9D9-E42229316EFF}" presName="sibTrans" presStyleCnt="0"/>
      <dgm:spPr/>
    </dgm:pt>
    <dgm:pt modelId="{0D166D20-646D-436C-895E-28B42FE90988}" type="pres">
      <dgm:prSet presAssocID="{CFF43187-5116-47F3-B6C9-D96FE850372C}" presName="node" presStyleLbl="node1" presStyleIdx="1" presStyleCnt="5">
        <dgm:presLayoutVars>
          <dgm:bulletEnabled val="1"/>
        </dgm:presLayoutVars>
      </dgm:prSet>
      <dgm:spPr/>
    </dgm:pt>
    <dgm:pt modelId="{5C0C51C0-D07E-4DE8-8C7B-83D5BCE9403F}" type="pres">
      <dgm:prSet presAssocID="{34870169-F7FE-4D5E-AB80-F3F1205E4B0C}" presName="sibTrans" presStyleCnt="0"/>
      <dgm:spPr/>
    </dgm:pt>
    <dgm:pt modelId="{342BC285-0BC9-40DD-A157-0BD67DCE5246}" type="pres">
      <dgm:prSet presAssocID="{5B078877-A8BE-4642-B1C1-E75924F1FEA7}" presName="node" presStyleLbl="node1" presStyleIdx="2" presStyleCnt="5">
        <dgm:presLayoutVars>
          <dgm:bulletEnabled val="1"/>
        </dgm:presLayoutVars>
      </dgm:prSet>
      <dgm:spPr/>
    </dgm:pt>
    <dgm:pt modelId="{C60AA826-C216-40E8-9DBE-96560BB33C82}" type="pres">
      <dgm:prSet presAssocID="{13307E4E-A110-4C75-95C9-4DEA2EB343D5}" presName="sibTrans" presStyleCnt="0"/>
      <dgm:spPr/>
    </dgm:pt>
    <dgm:pt modelId="{9636D20D-5EA9-4B35-B4A2-419DCFFDC196}" type="pres">
      <dgm:prSet presAssocID="{9BA07290-923A-4A9A-830A-D628607F866D}" presName="node" presStyleLbl="node1" presStyleIdx="3" presStyleCnt="5">
        <dgm:presLayoutVars>
          <dgm:bulletEnabled val="1"/>
        </dgm:presLayoutVars>
      </dgm:prSet>
      <dgm:spPr/>
    </dgm:pt>
    <dgm:pt modelId="{B07B4529-FC2C-4FC1-B679-4F4B86F201F2}" type="pres">
      <dgm:prSet presAssocID="{76496976-03BC-4DB5-911D-AED305F1BF64}" presName="sibTrans" presStyleCnt="0"/>
      <dgm:spPr/>
    </dgm:pt>
    <dgm:pt modelId="{5FFF3DF6-A227-4926-8079-8009CDE559E5}" type="pres">
      <dgm:prSet presAssocID="{BBDE082D-C6BC-4F16-9119-3BFC2788A46B}" presName="node" presStyleLbl="node1" presStyleIdx="4" presStyleCnt="5">
        <dgm:presLayoutVars>
          <dgm:bulletEnabled val="1"/>
        </dgm:presLayoutVars>
      </dgm:prSet>
      <dgm:spPr/>
    </dgm:pt>
  </dgm:ptLst>
  <dgm:cxnLst>
    <dgm:cxn modelId="{EF296809-FE7F-4193-A99D-2C54C6374A13}" type="presOf" srcId="{2EEFBAD2-3969-463C-BE59-357A5F13C27A}" destId="{79F94F1F-A95A-4481-B543-797D36DC6E57}" srcOrd="0" destOrd="0" presId="urn:microsoft.com/office/officeart/2005/8/layout/default"/>
    <dgm:cxn modelId="{5B0D2226-0B25-4A6A-BECF-9D69185D5AA9}" srcId="{2D5FEE5F-76FC-4EBF-A56E-25ED708145A6}" destId="{9BA07290-923A-4A9A-830A-D628607F866D}" srcOrd="3" destOrd="0" parTransId="{4BF8E1CE-6931-464A-9CD8-690A9DB40F23}" sibTransId="{76496976-03BC-4DB5-911D-AED305F1BF64}"/>
    <dgm:cxn modelId="{A268C22E-3174-4B2D-ABF2-41E2A9694C40}" type="presOf" srcId="{5B078877-A8BE-4642-B1C1-E75924F1FEA7}" destId="{342BC285-0BC9-40DD-A157-0BD67DCE5246}" srcOrd="0" destOrd="0" presId="urn:microsoft.com/office/officeart/2005/8/layout/default"/>
    <dgm:cxn modelId="{6758CA2F-9C0C-494E-9EFF-0D8EF84E7E12}" srcId="{9BA07290-923A-4A9A-830A-D628607F866D}" destId="{8AB523C7-1E6A-463D-AE54-C92F602F1C3A}" srcOrd="0" destOrd="0" parTransId="{8FB3AA06-A792-4DFD-9B7D-615B2F3E4BEB}" sibTransId="{E50C135D-2A3C-4BFE-AEF9-977E50331563}"/>
    <dgm:cxn modelId="{DFE4905C-1C66-439F-B23F-DBD4C4CDA3CB}" type="presOf" srcId="{D47CE802-B35C-46F6-9AA0-A2089D670912}" destId="{9636D20D-5EA9-4B35-B4A2-419DCFFDC196}" srcOrd="0" destOrd="2" presId="urn:microsoft.com/office/officeart/2005/8/layout/default"/>
    <dgm:cxn modelId="{859BE85F-6346-43BC-995F-B90A81E8E005}" srcId="{9BA07290-923A-4A9A-830A-D628607F866D}" destId="{52170FAC-D865-40DD-96CA-B8C8576F6B38}" srcOrd="3" destOrd="0" parTransId="{F29031A0-280F-45EF-8660-5211B36A3738}" sibTransId="{25CE8AB5-8D8B-4D02-97F9-918C596FB9CB}"/>
    <dgm:cxn modelId="{D345564F-02CA-4607-8EA4-71F090F97D70}" type="presOf" srcId="{9BA07290-923A-4A9A-830A-D628607F866D}" destId="{9636D20D-5EA9-4B35-B4A2-419DCFFDC196}" srcOrd="0" destOrd="0" presId="urn:microsoft.com/office/officeart/2005/8/layout/default"/>
    <dgm:cxn modelId="{A9E88471-3D91-4E92-BBDB-726395051FBA}" srcId="{2D5FEE5F-76FC-4EBF-A56E-25ED708145A6}" destId="{2EEFBAD2-3969-463C-BE59-357A5F13C27A}" srcOrd="0" destOrd="0" parTransId="{EB93A006-3662-44CA-8D36-BFF5B24355AA}" sibTransId="{27F35CA7-8684-47ED-A9D9-E42229316EFF}"/>
    <dgm:cxn modelId="{EC323276-739C-4567-8B3D-C76DD633C8DC}" srcId="{2D5FEE5F-76FC-4EBF-A56E-25ED708145A6}" destId="{CFF43187-5116-47F3-B6C9-D96FE850372C}" srcOrd="1" destOrd="0" parTransId="{D83E59C8-CD71-4A70-B234-4932FDB143B2}" sibTransId="{34870169-F7FE-4D5E-AB80-F3F1205E4B0C}"/>
    <dgm:cxn modelId="{DC784258-67FB-4D9F-84FB-090AA95B98DE}" type="presOf" srcId="{BBDE082D-C6BC-4F16-9119-3BFC2788A46B}" destId="{5FFF3DF6-A227-4926-8079-8009CDE559E5}" srcOrd="0" destOrd="0" presId="urn:microsoft.com/office/officeart/2005/8/layout/default"/>
    <dgm:cxn modelId="{0B461685-1442-4349-94EA-F9A01E6835A9}" srcId="{9BA07290-923A-4A9A-830A-D628607F866D}" destId="{D47CE802-B35C-46F6-9AA0-A2089D670912}" srcOrd="1" destOrd="0" parTransId="{9C0EBD02-85F4-40EC-A275-AA4F47A563FF}" sibTransId="{78091ACF-7F39-4B72-AABC-83C86619DD7F}"/>
    <dgm:cxn modelId="{E27E0289-6078-4368-847E-3C23365C7F72}" type="presOf" srcId="{CFF43187-5116-47F3-B6C9-D96FE850372C}" destId="{0D166D20-646D-436C-895E-28B42FE90988}" srcOrd="0" destOrd="0" presId="urn:microsoft.com/office/officeart/2005/8/layout/default"/>
    <dgm:cxn modelId="{038C2C89-121B-4C75-8DD6-DAD642E3E8EA}" srcId="{2D5FEE5F-76FC-4EBF-A56E-25ED708145A6}" destId="{BBDE082D-C6BC-4F16-9119-3BFC2788A46B}" srcOrd="4" destOrd="0" parTransId="{2767A5B0-FB5D-49BD-BE77-55FF9EAEC009}" sibTransId="{17133488-CD0F-418B-BFFE-44B0C969587D}"/>
    <dgm:cxn modelId="{432C9D8A-C671-4431-8347-3D6514259C90}" srcId="{2D5FEE5F-76FC-4EBF-A56E-25ED708145A6}" destId="{5B078877-A8BE-4642-B1C1-E75924F1FEA7}" srcOrd="2" destOrd="0" parTransId="{C7FB3144-DCCA-4273-A39B-44ED98A38BD4}" sibTransId="{13307E4E-A110-4C75-95C9-4DEA2EB343D5}"/>
    <dgm:cxn modelId="{A7CBC6B7-BEAC-4323-ACBD-12EF5CB6EFEB}" type="presOf" srcId="{2D5FEE5F-76FC-4EBF-A56E-25ED708145A6}" destId="{345F08C0-3643-4BED-9804-B39410EA44AD}" srcOrd="0" destOrd="0" presId="urn:microsoft.com/office/officeart/2005/8/layout/default"/>
    <dgm:cxn modelId="{387B5EC9-E77D-43E7-86FA-0B33CD94B306}" type="presOf" srcId="{8AB523C7-1E6A-463D-AE54-C92F602F1C3A}" destId="{9636D20D-5EA9-4B35-B4A2-419DCFFDC196}" srcOrd="0" destOrd="1" presId="urn:microsoft.com/office/officeart/2005/8/layout/default"/>
    <dgm:cxn modelId="{84D0BBDD-0C81-4B88-9979-28684599EEEE}" type="presOf" srcId="{52170FAC-D865-40DD-96CA-B8C8576F6B38}" destId="{9636D20D-5EA9-4B35-B4A2-419DCFFDC196}" srcOrd="0" destOrd="4" presId="urn:microsoft.com/office/officeart/2005/8/layout/default"/>
    <dgm:cxn modelId="{8A8B7EEE-175E-4482-91C9-4910899BEC25}" srcId="{9BA07290-923A-4A9A-830A-D628607F866D}" destId="{BDD4C489-2057-4F3E-A803-BEB7D6C9F6CE}" srcOrd="2" destOrd="0" parTransId="{32966DCB-DA3A-48B9-AE17-15B37B67FAF3}" sibTransId="{8B1037B4-5B9F-42E0-A6BB-E24500C75415}"/>
    <dgm:cxn modelId="{4176E2F6-3220-4245-924D-0DAC019872D6}" type="presOf" srcId="{BDD4C489-2057-4F3E-A803-BEB7D6C9F6CE}" destId="{9636D20D-5EA9-4B35-B4A2-419DCFFDC196}" srcOrd="0" destOrd="3" presId="urn:microsoft.com/office/officeart/2005/8/layout/default"/>
    <dgm:cxn modelId="{B88BF1D2-F496-4C57-AA72-12841540DD70}" type="presParOf" srcId="{345F08C0-3643-4BED-9804-B39410EA44AD}" destId="{79F94F1F-A95A-4481-B543-797D36DC6E57}" srcOrd="0" destOrd="0" presId="urn:microsoft.com/office/officeart/2005/8/layout/default"/>
    <dgm:cxn modelId="{651C408B-3ABB-4449-9985-E82937D069DE}" type="presParOf" srcId="{345F08C0-3643-4BED-9804-B39410EA44AD}" destId="{369DA3D0-A224-477F-8BD6-03EB9ACC059D}" srcOrd="1" destOrd="0" presId="urn:microsoft.com/office/officeart/2005/8/layout/default"/>
    <dgm:cxn modelId="{B8E90EB8-2FEF-4EA0-BB76-941B88FFB803}" type="presParOf" srcId="{345F08C0-3643-4BED-9804-B39410EA44AD}" destId="{0D166D20-646D-436C-895E-28B42FE90988}" srcOrd="2" destOrd="0" presId="urn:microsoft.com/office/officeart/2005/8/layout/default"/>
    <dgm:cxn modelId="{AE189B0B-D7AB-4492-80F6-2384BE3D2BF8}" type="presParOf" srcId="{345F08C0-3643-4BED-9804-B39410EA44AD}" destId="{5C0C51C0-D07E-4DE8-8C7B-83D5BCE9403F}" srcOrd="3" destOrd="0" presId="urn:microsoft.com/office/officeart/2005/8/layout/default"/>
    <dgm:cxn modelId="{908ECAC2-5A0A-481D-B54F-CFD7DC0434B0}" type="presParOf" srcId="{345F08C0-3643-4BED-9804-B39410EA44AD}" destId="{342BC285-0BC9-40DD-A157-0BD67DCE5246}" srcOrd="4" destOrd="0" presId="urn:microsoft.com/office/officeart/2005/8/layout/default"/>
    <dgm:cxn modelId="{760463AA-D7CA-4C6E-990F-686369C1E622}" type="presParOf" srcId="{345F08C0-3643-4BED-9804-B39410EA44AD}" destId="{C60AA826-C216-40E8-9DBE-96560BB33C82}" srcOrd="5" destOrd="0" presId="urn:microsoft.com/office/officeart/2005/8/layout/default"/>
    <dgm:cxn modelId="{0951746C-4B90-495A-9A4D-BE28D709E446}" type="presParOf" srcId="{345F08C0-3643-4BED-9804-B39410EA44AD}" destId="{9636D20D-5EA9-4B35-B4A2-419DCFFDC196}" srcOrd="6" destOrd="0" presId="urn:microsoft.com/office/officeart/2005/8/layout/default"/>
    <dgm:cxn modelId="{6F5D4450-7833-40D4-82F9-62CAD2F15624}" type="presParOf" srcId="{345F08C0-3643-4BED-9804-B39410EA44AD}" destId="{B07B4529-FC2C-4FC1-B679-4F4B86F201F2}" srcOrd="7" destOrd="0" presId="urn:microsoft.com/office/officeart/2005/8/layout/default"/>
    <dgm:cxn modelId="{6239B659-7C63-48E9-B8B5-0E92F93B0E67}" type="presParOf" srcId="{345F08C0-3643-4BED-9804-B39410EA44AD}" destId="{5FFF3DF6-A227-4926-8079-8009CDE559E5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F94F1F-A95A-4481-B543-797D36DC6E57}">
      <dsp:nvSpPr>
        <dsp:cNvPr id="0" name=""/>
        <dsp:cNvSpPr/>
      </dsp:nvSpPr>
      <dsp:spPr>
        <a:xfrm>
          <a:off x="912910" y="326"/>
          <a:ext cx="2167072" cy="130024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700" kern="1200"/>
            <a:t>Pandas</a:t>
          </a:r>
          <a:endParaRPr lang="en-US" sz="1700" kern="1200"/>
        </a:p>
      </dsp:txBody>
      <dsp:txXfrm>
        <a:off x="912910" y="326"/>
        <a:ext cx="2167072" cy="1300243"/>
      </dsp:txXfrm>
    </dsp:sp>
    <dsp:sp modelId="{0D166D20-646D-436C-895E-28B42FE90988}">
      <dsp:nvSpPr>
        <dsp:cNvPr id="0" name=""/>
        <dsp:cNvSpPr/>
      </dsp:nvSpPr>
      <dsp:spPr>
        <a:xfrm>
          <a:off x="3296690" y="326"/>
          <a:ext cx="2167072" cy="1300243"/>
        </a:xfrm>
        <a:prstGeom prst="rect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700" kern="1200"/>
            <a:t>Numpy</a:t>
          </a:r>
          <a:endParaRPr lang="en-US" sz="1700" kern="1200"/>
        </a:p>
      </dsp:txBody>
      <dsp:txXfrm>
        <a:off x="3296690" y="326"/>
        <a:ext cx="2167072" cy="1300243"/>
      </dsp:txXfrm>
    </dsp:sp>
    <dsp:sp modelId="{342BC285-0BC9-40DD-A157-0BD67DCE5246}">
      <dsp:nvSpPr>
        <dsp:cNvPr id="0" name=""/>
        <dsp:cNvSpPr/>
      </dsp:nvSpPr>
      <dsp:spPr>
        <a:xfrm>
          <a:off x="912910" y="1517277"/>
          <a:ext cx="2167072" cy="1300243"/>
        </a:xfrm>
        <a:prstGeom prst="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700" kern="1200"/>
            <a:t>Joblib</a:t>
          </a:r>
          <a:endParaRPr lang="en-US" sz="1700" kern="1200"/>
        </a:p>
      </dsp:txBody>
      <dsp:txXfrm>
        <a:off x="912910" y="1517277"/>
        <a:ext cx="2167072" cy="1300243"/>
      </dsp:txXfrm>
    </dsp:sp>
    <dsp:sp modelId="{9636D20D-5EA9-4B35-B4A2-419DCFFDC196}">
      <dsp:nvSpPr>
        <dsp:cNvPr id="0" name=""/>
        <dsp:cNvSpPr/>
      </dsp:nvSpPr>
      <dsp:spPr>
        <a:xfrm>
          <a:off x="3296690" y="1517277"/>
          <a:ext cx="2167072" cy="1300243"/>
        </a:xfrm>
        <a:prstGeom prst="rect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700" kern="1200"/>
            <a:t>Sklearn</a:t>
          </a:r>
          <a:endParaRPr lang="en-US" sz="17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300" kern="1200"/>
            <a:t>Model Selection</a:t>
          </a:r>
          <a:endParaRPr lang="en-US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300" kern="1200"/>
            <a:t>Preprocessing</a:t>
          </a:r>
          <a:endParaRPr lang="en-US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300" kern="1200"/>
            <a:t>Ensemble</a:t>
          </a:r>
          <a:endParaRPr lang="en-US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300" kern="1200"/>
            <a:t>metrics</a:t>
          </a:r>
          <a:endParaRPr lang="en-US" sz="1300" kern="1200"/>
        </a:p>
      </dsp:txBody>
      <dsp:txXfrm>
        <a:off x="3296690" y="1517277"/>
        <a:ext cx="2167072" cy="1300243"/>
      </dsp:txXfrm>
    </dsp:sp>
    <dsp:sp modelId="{5FFF3DF6-A227-4926-8079-8009CDE559E5}">
      <dsp:nvSpPr>
        <dsp:cNvPr id="0" name=""/>
        <dsp:cNvSpPr/>
      </dsp:nvSpPr>
      <dsp:spPr>
        <a:xfrm>
          <a:off x="2104800" y="3034228"/>
          <a:ext cx="2167072" cy="1300243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700" kern="1200"/>
            <a:t>Xgboost</a:t>
          </a:r>
          <a:endParaRPr lang="en-US" sz="1700" kern="1200"/>
        </a:p>
      </dsp:txBody>
      <dsp:txXfrm>
        <a:off x="2104800" y="3034228"/>
        <a:ext cx="2167072" cy="13002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fld id="{A5B0A250-5CC0-1746-B209-08E8B0DAE6AF}" type="datetimeFigureOut">
              <a:rPr lang="en-US" smtClean="0"/>
              <a:pPr algn="l"/>
              <a:t>8/1/2024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260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8/1/2024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378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464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8/1/2024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433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8/1/2024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48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8/1/2024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269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8/1/2024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17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8/1/2024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680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8/1/2024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643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8/1/2024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207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8/1/2024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82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B0A250-5CC0-1746-B209-08E8B0DAE6AF}" type="datetimeFigureOut">
              <a:rPr lang="en-US" smtClean="0"/>
              <a:pPr/>
              <a:t>8/1/2024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382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7" r:id="rId9"/>
    <p:sldLayoutId id="2147483828" r:id="rId10"/>
    <p:sldLayoutId id="214748382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22A397E7-BF60-45B2-84C7-B074B76C3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 descr="Codes on papers">
            <a:extLst>
              <a:ext uri="{FF2B5EF4-FFF2-40B4-BE49-F238E27FC236}">
                <a16:creationId xmlns:a16="http://schemas.microsoft.com/office/drawing/2014/main" id="{5C4402CB-22EE-56C8-50C9-99328C5E5A1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l="11515" r="11513" b="-1"/>
          <a:stretch/>
        </p:blipFill>
        <p:spPr>
          <a:xfrm>
            <a:off x="4283902" y="10"/>
            <a:ext cx="7908098" cy="6857992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890DEF05-784E-4B61-89E4-04C4ECF4E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36000">
                <a:schemeClr val="tx1">
                  <a:lumMod val="95000"/>
                  <a:lumOff val="5000"/>
                </a:schemeClr>
              </a:gs>
              <a:gs pos="81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94ECE8-7A39-08CB-C649-53931AFAD0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8663" y="1115219"/>
            <a:ext cx="5505449" cy="2387600"/>
          </a:xfrm>
        </p:spPr>
        <p:txBody>
          <a:bodyPr>
            <a:normAutofit/>
          </a:bodyPr>
          <a:lstStyle/>
          <a:p>
            <a:pPr algn="l"/>
            <a:r>
              <a:rPr lang="es-MX" sz="5000">
                <a:solidFill>
                  <a:schemeClr val="bg1"/>
                </a:solidFill>
              </a:rPr>
              <a:t>Price Predictor</a:t>
            </a:r>
            <a:endParaRPr lang="en-US" sz="500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48C143-8A0D-6B38-70B0-FE4A0D66B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8663" y="3902075"/>
            <a:ext cx="5505449" cy="1655762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s-MX" sz="2000" dirty="0">
                <a:solidFill>
                  <a:schemeClr val="bg1"/>
                </a:solidFill>
              </a:rPr>
              <a:t>Project 4</a:t>
            </a:r>
          </a:p>
          <a:p>
            <a:pPr algn="l"/>
            <a:r>
              <a:rPr lang="es-MX" sz="2000" dirty="0">
                <a:solidFill>
                  <a:schemeClr val="bg1"/>
                </a:solidFill>
              </a:rPr>
              <a:t>Rodrigo Figueroa</a:t>
            </a:r>
          </a:p>
          <a:p>
            <a:pPr algn="l"/>
            <a:r>
              <a:rPr lang="es-MX" sz="2000" dirty="0">
                <a:solidFill>
                  <a:schemeClr val="bg1"/>
                </a:solidFill>
              </a:rPr>
              <a:t>Daniel Bardan</a:t>
            </a:r>
          </a:p>
          <a:p>
            <a:pPr algn="l"/>
            <a:r>
              <a:rPr lang="es-MX" sz="2000" dirty="0">
                <a:solidFill>
                  <a:schemeClr val="bg1"/>
                </a:solidFill>
              </a:rPr>
              <a:t>Pablo</a:t>
            </a:r>
          </a:p>
          <a:p>
            <a:pPr algn="l"/>
            <a:r>
              <a:rPr lang="es-MX" sz="2000" dirty="0">
                <a:solidFill>
                  <a:schemeClr val="bg1"/>
                </a:solidFill>
              </a:rPr>
              <a:t>Carlos Valencia</a:t>
            </a:r>
          </a:p>
          <a:p>
            <a:pPr algn="l"/>
            <a:r>
              <a:rPr lang="es-MX" sz="2000" dirty="0">
                <a:solidFill>
                  <a:schemeClr val="bg1"/>
                </a:solidFill>
              </a:rPr>
              <a:t>José franco</a:t>
            </a:r>
          </a:p>
          <a:p>
            <a:pPr algn="l"/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41BAEC7-F7B0-4224-8B18-8F74B7D87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8585" y="3681408"/>
            <a:ext cx="1193482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7270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1D34770-47A8-402C-AF23-2B653F2D8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90B3C1-FA59-338B-C276-7190704C5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9" y="723898"/>
            <a:ext cx="6002110" cy="1495425"/>
          </a:xfrm>
        </p:spPr>
        <p:txBody>
          <a:bodyPr>
            <a:normAutofit/>
          </a:bodyPr>
          <a:lstStyle/>
          <a:p>
            <a:r>
              <a:rPr lang="es-MX" sz="4000"/>
              <a:t>Index</a:t>
            </a:r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08DFF-207F-452D-CFB2-2CA813E58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680" y="2405067"/>
            <a:ext cx="6002110" cy="3729034"/>
          </a:xfrm>
        </p:spPr>
        <p:txBody>
          <a:bodyPr>
            <a:normAutofit/>
          </a:bodyPr>
          <a:lstStyle/>
          <a:p>
            <a:r>
              <a:rPr lang="es-MX" sz="2000"/>
              <a:t>Model Building</a:t>
            </a:r>
          </a:p>
          <a:p>
            <a:r>
              <a:rPr lang="es-MX" sz="2000"/>
              <a:t>Difficulties</a:t>
            </a:r>
          </a:p>
          <a:p>
            <a:r>
              <a:rPr lang="es-MX" sz="2000"/>
              <a:t>Model</a:t>
            </a:r>
          </a:p>
          <a:p>
            <a:r>
              <a:rPr lang="es-MX" sz="2000"/>
              <a:t>Sources</a:t>
            </a:r>
            <a:endParaRPr lang="en-US" sz="2000"/>
          </a:p>
        </p:txBody>
      </p:sp>
      <p:pic>
        <p:nvPicPr>
          <p:cNvPr id="5" name="Picture 4" descr="3D stairs design">
            <a:extLst>
              <a:ext uri="{FF2B5EF4-FFF2-40B4-BE49-F238E27FC236}">
                <a16:creationId xmlns:a16="http://schemas.microsoft.com/office/drawing/2014/main" id="{213AB25A-83FC-59FD-9751-EBB142AF307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6032" r="19368"/>
          <a:stretch/>
        </p:blipFill>
        <p:spPr>
          <a:xfrm>
            <a:off x="7199440" y="10"/>
            <a:ext cx="4992560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055705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1D34770-47A8-402C-AF23-2B653F2D8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47BA76-A7F6-C610-2BAF-F08FD7F48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80" y="187580"/>
            <a:ext cx="6002110" cy="1495425"/>
          </a:xfrm>
        </p:spPr>
        <p:txBody>
          <a:bodyPr>
            <a:normAutofit/>
          </a:bodyPr>
          <a:lstStyle/>
          <a:p>
            <a:r>
              <a:rPr lang="es-MX" sz="4000"/>
              <a:t>Libraries</a:t>
            </a:r>
            <a:endParaRPr lang="en-US" sz="40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668DFF-6A7B-AF1C-1139-995D2964667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0480" r="20926" b="-1"/>
          <a:stretch/>
        </p:blipFill>
        <p:spPr>
          <a:xfrm>
            <a:off x="7199440" y="10"/>
            <a:ext cx="4992560" cy="6857990"/>
          </a:xfrm>
          <a:prstGeom prst="rect">
            <a:avLst/>
          </a:prstGeom>
          <a:effectLst/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D42C6F8-B677-9AC5-9EF5-876785EE04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9364407"/>
              </p:ext>
            </p:extLst>
          </p:nvPr>
        </p:nvGraphicFramePr>
        <p:xfrm>
          <a:off x="462116" y="1799303"/>
          <a:ext cx="6376674" cy="43347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46341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E64417-AEE0-20B0-FFFF-CA00F139E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s-MX" sz="3700"/>
              <a:t>Data Splitting &amp; Scailing</a:t>
            </a:r>
            <a:endParaRPr lang="en-US" sz="370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7C945-0307-89CB-8553-4813B0F9BD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r>
              <a:rPr lang="es-MX" sz="1900" dirty="0"/>
              <a:t>X= </a:t>
            </a:r>
            <a:r>
              <a:rPr lang="en-US" sz="1900" b="0" dirty="0">
                <a:effectLst/>
                <a:highlight>
                  <a:srgbClr val="000000"/>
                </a:highlight>
              </a:rPr>
              <a:t>'</a:t>
            </a:r>
            <a:r>
              <a:rPr lang="en-US" sz="1900" b="0" dirty="0">
                <a:solidFill>
                  <a:schemeClr val="accent2">
                    <a:lumMod val="75000"/>
                  </a:schemeClr>
                </a:solidFill>
                <a:effectLst/>
                <a:highlight>
                  <a:srgbClr val="000000"/>
                </a:highlight>
              </a:rPr>
              <a:t>Unnamed: 0', 'Photo', 'Price', '</a:t>
            </a:r>
            <a:r>
              <a:rPr lang="en-US" sz="1900" b="0" dirty="0" err="1">
                <a:solidFill>
                  <a:schemeClr val="accent2">
                    <a:lumMod val="75000"/>
                  </a:schemeClr>
                </a:solidFill>
                <a:effectLst/>
                <a:highlight>
                  <a:srgbClr val="000000"/>
                </a:highlight>
              </a:rPr>
              <a:t>Model.Number</a:t>
            </a:r>
            <a:r>
              <a:rPr lang="en-US" sz="1900" b="0" dirty="0">
                <a:solidFill>
                  <a:schemeClr val="accent2">
                    <a:lumMod val="75000"/>
                  </a:schemeClr>
                </a:solidFill>
                <a:effectLst/>
                <a:highlight>
                  <a:srgbClr val="000000"/>
                </a:highlight>
              </a:rPr>
              <a:t>', 'Year’</a:t>
            </a:r>
          </a:p>
          <a:p>
            <a:endParaRPr lang="en-US" sz="1900" dirty="0"/>
          </a:p>
          <a:p>
            <a:r>
              <a:rPr lang="en-US" sz="1900" dirty="0"/>
              <a:t>Y =</a:t>
            </a:r>
            <a:r>
              <a:rPr lang="en-US" sz="1900" dirty="0">
                <a:highlight>
                  <a:srgbClr val="000000"/>
                </a:highlight>
              </a:rPr>
              <a:t> </a:t>
            </a:r>
            <a:r>
              <a:rPr lang="en-US" sz="1900" b="0" dirty="0">
                <a:solidFill>
                  <a:schemeClr val="accent2">
                    <a:lumMod val="75000"/>
                  </a:schemeClr>
                </a:solidFill>
                <a:effectLst/>
                <a:highlight>
                  <a:srgbClr val="000000"/>
                </a:highlight>
              </a:rPr>
              <a:t>'Price’</a:t>
            </a:r>
          </a:p>
          <a:p>
            <a:endParaRPr lang="en-US" sz="1900" dirty="0"/>
          </a:p>
          <a:p>
            <a:r>
              <a:rPr lang="en-US" sz="1900" b="0" dirty="0">
                <a:effectLst/>
              </a:rPr>
              <a:t>scaler = </a:t>
            </a:r>
            <a:r>
              <a:rPr lang="en-US" sz="1900" b="0" dirty="0" err="1">
                <a:effectLst/>
              </a:rPr>
              <a:t>StandardScaler</a:t>
            </a:r>
            <a:r>
              <a:rPr lang="en-US" sz="1900" b="0" dirty="0">
                <a:effectLst/>
              </a:rPr>
              <a:t>()</a:t>
            </a:r>
          </a:p>
          <a:p>
            <a:r>
              <a:rPr lang="en-US" sz="1900" b="0" dirty="0" err="1">
                <a:effectLst/>
              </a:rPr>
              <a:t>X_train_scaled</a:t>
            </a:r>
            <a:r>
              <a:rPr lang="en-US" sz="1900" b="0" dirty="0">
                <a:effectLst/>
              </a:rPr>
              <a:t> = </a:t>
            </a:r>
            <a:r>
              <a:rPr lang="en-US" sz="1900" b="0" dirty="0" err="1">
                <a:effectLst/>
              </a:rPr>
              <a:t>scaler.fit_transform</a:t>
            </a:r>
            <a:r>
              <a:rPr lang="en-US" sz="1900" b="0" dirty="0">
                <a:effectLst/>
              </a:rPr>
              <a:t>(</a:t>
            </a:r>
            <a:r>
              <a:rPr lang="en-US" sz="1900" b="0" dirty="0" err="1">
                <a:effectLst/>
              </a:rPr>
              <a:t>X_train</a:t>
            </a:r>
            <a:r>
              <a:rPr lang="en-US" sz="1900" b="0" dirty="0">
                <a:effectLst/>
              </a:rPr>
              <a:t>)</a:t>
            </a:r>
          </a:p>
          <a:p>
            <a:r>
              <a:rPr lang="en-US" sz="1900" b="0" dirty="0" err="1">
                <a:effectLst/>
              </a:rPr>
              <a:t>X_test_scaled</a:t>
            </a:r>
            <a:r>
              <a:rPr lang="en-US" sz="1900" b="0" dirty="0">
                <a:effectLst/>
              </a:rPr>
              <a:t> = </a:t>
            </a:r>
            <a:r>
              <a:rPr lang="en-US" sz="1900" b="0" dirty="0" err="1">
                <a:effectLst/>
              </a:rPr>
              <a:t>scaler.transform</a:t>
            </a:r>
            <a:r>
              <a:rPr lang="en-US" sz="1900" b="0" dirty="0">
                <a:effectLst/>
              </a:rPr>
              <a:t>(</a:t>
            </a:r>
            <a:r>
              <a:rPr lang="en-US" sz="1900" b="0" dirty="0" err="1">
                <a:effectLst/>
              </a:rPr>
              <a:t>X_test</a:t>
            </a:r>
            <a:r>
              <a:rPr lang="en-US" sz="1900" b="0" dirty="0">
                <a:effectLst/>
              </a:rPr>
              <a:t>)</a:t>
            </a:r>
          </a:p>
          <a:p>
            <a:br>
              <a:rPr lang="en-US" sz="1900" b="0" dirty="0"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endParaRPr lang="en-US" sz="1900" b="0" dirty="0"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endParaRPr lang="en-US" sz="19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etal tic-tac-toe game pieces">
            <a:extLst>
              <a:ext uri="{FF2B5EF4-FFF2-40B4-BE49-F238E27FC236}">
                <a16:creationId xmlns:a16="http://schemas.microsoft.com/office/drawing/2014/main" id="{6CC95320-BC31-FC1C-E30D-695AECC28A6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532" r="18099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878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B47FC9C-2ED3-4100-A4EF-E8CDFEE106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9637B6-4352-DD0F-6E7F-06444DB91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58141"/>
            <a:ext cx="10515600" cy="9426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Distribución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C0B5E2E-AD1D-FD26-377B-CF49BB451D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9471" y="557189"/>
            <a:ext cx="7813057" cy="4629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053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6450A7-C0C6-407B-DC4D-60169B190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663" y="1422400"/>
            <a:ext cx="450555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900">
                <a:solidFill>
                  <a:schemeClr val="bg1"/>
                </a:solidFill>
              </a:rPr>
              <a:t>Define and Train the Voting Regressor with Weighted Models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0277405F-0B4F-4418-B773-1B38814125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30421" y="226893"/>
            <a:ext cx="5968658" cy="6085007"/>
          </a:xfrm>
          <a:custGeom>
            <a:avLst/>
            <a:gdLst>
              <a:gd name="connsiteX0" fmla="*/ 0 w 5968658"/>
              <a:gd name="connsiteY0" fmla="*/ 0 h 6085007"/>
              <a:gd name="connsiteX1" fmla="*/ 3557919 w 5968658"/>
              <a:gd name="connsiteY1" fmla="*/ 0 h 6085007"/>
              <a:gd name="connsiteX2" fmla="*/ 3557919 w 5968658"/>
              <a:gd name="connsiteY2" fmla="*/ 2195749 h 6085007"/>
              <a:gd name="connsiteX3" fmla="*/ 5968658 w 5968658"/>
              <a:gd name="connsiteY3" fmla="*/ 2195749 h 6085007"/>
              <a:gd name="connsiteX4" fmla="*/ 5968658 w 5968658"/>
              <a:gd name="connsiteY4" fmla="*/ 6085007 h 6085007"/>
              <a:gd name="connsiteX5" fmla="*/ 2058230 w 5968658"/>
              <a:gd name="connsiteY5" fmla="*/ 6085007 h 6085007"/>
              <a:gd name="connsiteX6" fmla="*/ 2058230 w 5968658"/>
              <a:gd name="connsiteY6" fmla="*/ 3538657 h 6085007"/>
              <a:gd name="connsiteX7" fmla="*/ 0 w 5968658"/>
              <a:gd name="connsiteY7" fmla="*/ 3538657 h 6085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68658" h="6085007">
                <a:moveTo>
                  <a:pt x="0" y="0"/>
                </a:moveTo>
                <a:lnTo>
                  <a:pt x="3557919" y="0"/>
                </a:lnTo>
                <a:lnTo>
                  <a:pt x="3557919" y="2195749"/>
                </a:lnTo>
                <a:lnTo>
                  <a:pt x="5968658" y="2195749"/>
                </a:lnTo>
                <a:lnTo>
                  <a:pt x="5968658" y="6085007"/>
                </a:lnTo>
                <a:lnTo>
                  <a:pt x="2058230" y="6085007"/>
                </a:lnTo>
                <a:lnTo>
                  <a:pt x="2058230" y="3538657"/>
                </a:lnTo>
                <a:lnTo>
                  <a:pt x="0" y="3538657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DD39101-0266-2E1C-A0C0-77666C75C3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9805" y="3127955"/>
            <a:ext cx="3408121" cy="24786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62269F9-189C-15B2-0A48-5CE2066814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849"/>
          <a:stretch/>
        </p:blipFill>
        <p:spPr>
          <a:xfrm>
            <a:off x="5889521" y="648929"/>
            <a:ext cx="2826565" cy="1395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801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016CB47-C4D4-4332-9ED0-DBB916252F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747BE4-7B9F-8B6D-9AC0-889247B6B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015" y="3930305"/>
            <a:ext cx="3861960" cy="2437244"/>
          </a:xfrm>
        </p:spPr>
        <p:txBody>
          <a:bodyPr anchor="ctr">
            <a:normAutofit/>
          </a:bodyPr>
          <a:lstStyle/>
          <a:p>
            <a:r>
              <a:rPr lang="es-MX" sz="3600" dirty="0" err="1"/>
              <a:t>Predictions</a:t>
            </a:r>
            <a:r>
              <a:rPr lang="es-MX" sz="3600" dirty="0"/>
              <a:t> </a:t>
            </a:r>
            <a:r>
              <a:rPr lang="es-MX" sz="3600" dirty="0" err="1"/>
              <a:t>examples</a:t>
            </a:r>
            <a:endParaRPr lang="en-US" sz="36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5C8260E-968F-44E8-A823-ABB431311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8658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89" y="0"/>
            <a:ext cx="11231745" cy="35578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3A50332-D206-760B-7637-0047892CD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173" y="384463"/>
            <a:ext cx="3289842" cy="28113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A711C6-30FA-561B-D5AB-73C7421BEE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6396" y="612872"/>
            <a:ext cx="3336953" cy="2354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B430B58-6966-D45E-D214-0E32F9B30F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5756" y="776523"/>
            <a:ext cx="3336953" cy="2027198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FE43805F-24A6-46A4-B19B-54F283473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3635346" y="5126067"/>
            <a:ext cx="219456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56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47</TotalTime>
  <Words>101</Words>
  <Application>Microsoft Office PowerPoint</Application>
  <PresentationFormat>Widescreen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Consolas</vt:lpstr>
      <vt:lpstr>Office 2013 - 2022 Theme</vt:lpstr>
      <vt:lpstr>Price Predictor</vt:lpstr>
      <vt:lpstr>Index</vt:lpstr>
      <vt:lpstr>Libraries</vt:lpstr>
      <vt:lpstr>Data Splitting &amp; Scailing</vt:lpstr>
      <vt:lpstr>Distribución</vt:lpstr>
      <vt:lpstr>Define and Train the Voting Regressor with Weighted Models</vt:lpstr>
      <vt:lpstr>Predictions examples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José Roberto Franco Giorgana</dc:creator>
  <cp:lastModifiedBy>José Roberto Franco Giorgana</cp:lastModifiedBy>
  <cp:revision>1</cp:revision>
  <dcterms:created xsi:type="dcterms:W3CDTF">2024-08-02T00:57:20Z</dcterms:created>
  <dcterms:modified xsi:type="dcterms:W3CDTF">2024-08-02T01:45:19Z</dcterms:modified>
</cp:coreProperties>
</file>