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0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4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7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7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1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1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2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7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7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7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7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7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d2dc06f3d5974230JmltdHM9MTcxMDg5MjgwMCZpZ3VpZD0xMGRmMGI3Yy1kMDc5LTY3YWUtMWYxZS0xZjQzZDEyYjY2ZTUmaW5zaWQ9NTcxMw&amp;ptn=3&amp;ver=2&amp;hsh=3&amp;fclid=10df0b7c-d079-67ae-1f1e-1f43d12b66e5&amp;psq=Exception+Manager+in+CLR&amp;u=a1aHR0cHM6Ly93d3cuZ2Vla3Nmb3JnZWVrcy5vcmcvYXJjaGl0ZWN0dXJlLW9mLWNvbW1vbi1sYW5ndWFnZS1ydW50aW1lLWNsci8&amp;ntb=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1F1071-4A4F-1FCD-33C6-8BF03E2D0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706" y="1927424"/>
            <a:ext cx="5555624" cy="223219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dirty="0"/>
              <a:t>CLR(Common Language Runtime)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olorful liquid art">
            <a:extLst>
              <a:ext uri="{FF2B5EF4-FFF2-40B4-BE49-F238E27FC236}">
                <a16:creationId xmlns:a16="http://schemas.microsoft.com/office/drawing/2014/main" id="{6DB2DA84-82C4-C0C1-ED1D-886056693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6" r="21836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925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CBB5-3521-3553-F904-03FAF253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Code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DCFC-940B-FAB1-FCA6-673ED0572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0985"/>
            <a:ext cx="10722932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the CLR (Common Language Runtime), the code manager is responsible for managing the execution of .NET code.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performs tasks such as just-in-time (JIT) compilation, converting Intermediate Language (IL) code into machine code at runtime.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code manager also handles memory allocation for the compiled code and manages its execution within the runtime environment.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ensures proper execution order and handles exception handling and debugging functionalities.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Overall, the code manager plays a vital role in executing and managing .NET code within the CLR.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563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8F4-E4E3-B825-E1C2-E1F4014B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725"/>
            <a:ext cx="10722932" cy="803275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Garbage Collector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4A8F-755A-D11E-F857-5FF5EFD4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4745"/>
            <a:ext cx="10722932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garbage collector in the CLR (Common Language Runtime) is responsible for automatic memory management in .NET applications.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identifies and frees up memory that is no longer in use, reclaiming resources and preventing memory leaks.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garbage collector tracks object references and determines which objects are still reachable and which can be safely deleted.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runs in the background, periodically performing garbage collection to release unused memory and improve application performance.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garbage collector reduces the burden of manual memory management, making .NET programming more efficient and less prone to memory-related errors.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99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7DB5-241D-D85D-FF3D-267AC9AB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884555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Class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E7FF3-FC50-40BB-73D3-90D0BE170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680"/>
            <a:ext cx="10722932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the CLR (Common Language Runtime), the class loader is responsible for loading and initializing .NET classes and types.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locates and loads the required assembly files containing the classes needed by a .NET application.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performs type verification, ensuring that the loaded types adhere to the rules of type safety.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class loader also handles assembly resolution, managing dependencies and resolving references to other assemblies.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plays a crucial role in the overall execution and management of .NET applications within the CLR environment.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158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ED95-E0F2-23A2-9764-8479674E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193041"/>
            <a:ext cx="10722932" cy="908368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Common Language Runtime(CLR)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6E25-04A3-E36F-62AF-DF22F5C3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410"/>
            <a:ext cx="10722932" cy="556355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The Common Language Runtime (CLR) is a component of the Microsoft .NET Framework that manages the execution of .NET applications.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It is responsible for loading and executing the code written in various .NET programming languages, including C#, VB.NET, F#, and others.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The CLR provides many services to .NET applications, including memory management, type safety, security, and exception handling. It also provides Just-In-Time (JIT) compilation, which compiles the CIL code into machine code</a:t>
            </a:r>
            <a:r>
              <a:rPr lang="en-US" dirty="0">
                <a:solidFill>
                  <a:schemeClr val="tx1"/>
                </a:solidFill>
                <a:latin typeface="Nunito" pitchFamily="2" charset="0"/>
              </a:rPr>
              <a:t>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Overall, the CLR is a critical component of the .NET Framework and is responsible for ensuring that .NET applications are executed in a safe, secure, and efficient manner.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46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AAC5-7BED-DB8F-37EB-72F2DC62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81280"/>
            <a:ext cx="5090160" cy="762635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Features of CLR</a:t>
            </a:r>
          </a:p>
        </p:txBody>
      </p:sp>
      <p:pic>
        <p:nvPicPr>
          <p:cNvPr id="1026" name="Picture 2" descr="Net Common Language Runtime">
            <a:extLst>
              <a:ext uri="{FF2B5EF4-FFF2-40B4-BE49-F238E27FC236}">
                <a16:creationId xmlns:a16="http://schemas.microsoft.com/office/drawing/2014/main" id="{927C0E32-1FC0-0B4E-74DD-41A12C8800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876661"/>
            <a:ext cx="8686800" cy="590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4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493F-5456-CEC7-8213-54924385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585"/>
            <a:ext cx="10722932" cy="566103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Base Class Library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1B11-FD3C-91EC-4B3F-5AE9E730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8665"/>
            <a:ext cx="10722932" cy="4351338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Base Class Library (BCL) is a sub-part of the framework that provides library support to common language runtime. And it is primarily developed by using C# language.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Base Class Library is also known 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.Net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Framework Class Library (FCL)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Base Class Library (BCL) has a rich collection of library features and functions. And the main specialty of this library is that it can be consumed by any .NET language.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Open Sans" panose="020B0606030504020204" pitchFamily="34" charset="0"/>
              </a:rPr>
              <a:t>USAGES :</a:t>
            </a:r>
          </a:p>
          <a:p>
            <a:pPr marL="0" indent="0" algn="just" fontAlgn="base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BCL is the main point of interaction between the developers and runtime.</a:t>
            </a:r>
          </a:p>
          <a:p>
            <a:pPr marL="0" indent="0" algn="just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ii) This library provides the namespaces that are frequently used.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5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E6EC-DBF5-808E-F5CF-323FBA2D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925"/>
            <a:ext cx="10722932" cy="681355"/>
          </a:xfrm>
        </p:spPr>
        <p:txBody>
          <a:bodyPr/>
          <a:lstStyle/>
          <a:p>
            <a:r>
              <a:rPr lang="en-IN" sz="3000" b="1" i="0" u="sng" dirty="0">
                <a:solidFill>
                  <a:srgbClr val="002060"/>
                </a:solidFill>
                <a:effectLst/>
              </a:rPr>
              <a:t>Thread Support</a:t>
            </a:r>
            <a:endParaRPr lang="en-IN" sz="3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92EE-BC1D-C7D6-FB10-0DEA4973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3280"/>
            <a:ext cx="11043920" cy="56388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It manages the parallel execution of the multi-threaded application.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By utilizing the thread pool, managed applications can efficiently handle concurrent tasks.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 b="1" i="0" dirty="0">
                <a:solidFill>
                  <a:srgbClr val="111111"/>
                </a:solidFill>
                <a:effectLst/>
                <a:latin typeface="+mj-lt"/>
              </a:rPr>
              <a:t>COM marshaling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 is a mechanism within </a:t>
            </a:r>
            <a:r>
              <a:rPr lang="en-US" b="1" i="0" dirty="0">
                <a:solidFill>
                  <a:srgbClr val="111111"/>
                </a:solidFill>
                <a:effectLst/>
                <a:latin typeface="+mj-lt"/>
              </a:rPr>
              <a:t>Component Object Model (COM)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 that facilitates communication between objects residing in different </a:t>
            </a:r>
            <a:r>
              <a:rPr lang="en-US" b="1" i="0" dirty="0">
                <a:solidFill>
                  <a:srgbClr val="111111"/>
                </a:solidFill>
                <a:effectLst/>
                <a:latin typeface="+mj-lt"/>
              </a:rPr>
              <a:t>apartments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COM supports features such as object instantiation, method invocation, and interface-based communication.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provides a mechanism for creating reusable software components that can be used across different languages and platforms.</a:t>
            </a:r>
            <a:endParaRPr lang="en-US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IN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47F245-DECF-10ED-5A54-FA8AC15C9557}"/>
              </a:ext>
            </a:extLst>
          </p:cNvPr>
          <p:cNvSpPr txBox="1">
            <a:spLocks/>
          </p:cNvSpPr>
          <p:nvPr/>
        </p:nvSpPr>
        <p:spPr>
          <a:xfrm>
            <a:off x="617694" y="2397125"/>
            <a:ext cx="10722932" cy="44767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b="1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u="sng" dirty="0">
                <a:solidFill>
                  <a:srgbClr val="002060"/>
                </a:solidFill>
              </a:rPr>
              <a:t>COM </a:t>
            </a:r>
            <a:r>
              <a:rPr lang="en-IN" sz="3000" u="sng" dirty="0" err="1">
                <a:solidFill>
                  <a:srgbClr val="002060"/>
                </a:solidFill>
              </a:rPr>
              <a:t>Marshaler</a:t>
            </a:r>
            <a:endParaRPr lang="en-IN" sz="30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7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30A7-0418-B69A-3BC4-26E56FDA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722932" cy="681037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Type Checker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33EE-72F1-6EBA-9FA6-8FDB6EF5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2640"/>
            <a:ext cx="10722932" cy="57912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Type checking is the process of verifying and enforcing constraints of types in values.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A compiler must check that the source program should follow the syntactic and semantic conventions of the source language and it should also check the type rules of the language.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 The type-checker determines whether these values are used appropriately or not.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It checks the type of objects and reports a type error in the case of a violation, and incorrect types are corrected. Whatever the compiler we use, while it is compiling the program, it has to follow the type rules of the language.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Every language has its own set of type rules for the language.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8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4EFC-AB9B-3950-112C-3F0B7A5B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119"/>
            <a:ext cx="10722932" cy="965835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Exception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40FEF-9571-F3FD-B23A-D6CB2686B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520"/>
            <a:ext cx="10722932" cy="4937443"/>
          </a:xfrm>
        </p:spPr>
        <p:txBody>
          <a:bodyPr/>
          <a:lstStyle/>
          <a:p>
            <a:r>
              <a:rPr lang="en-US" i="0" u="sng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Exception Manager in the CLR (Common Language Runtime) is responsible for handling and managing exceptions that occur during the execution of .NET a</a:t>
            </a:r>
            <a:r>
              <a:rPr lang="en-US" i="0" u="sng" dirty="0">
                <a:solidFill>
                  <a:schemeClr val="tx1"/>
                </a:solidFill>
                <a:effectLst/>
                <a:latin typeface="+mj-lt"/>
              </a:rPr>
              <a:t>pplications.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provides a structured mechanism for catching and handling exceptions, preventing the application from crashing.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supports try-catch blocks and other exception handling constructs to ensure proper error handling and recovery.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exception manager plays a crucial role in maintaining application stability and facilitating robust error handling in the CLR environment.</a:t>
            </a:r>
            <a:endParaRPr lang="en-US" i="0" u="sng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4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9C88-427A-FC96-911D-42407C19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42093"/>
            <a:ext cx="10722932" cy="877888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Security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20A5-AD45-B7B1-CCEC-CC5F20B0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10722932" cy="4652963"/>
          </a:xfrm>
        </p:spPr>
        <p:txBody>
          <a:bodyPr/>
          <a:lstStyle/>
          <a:p>
            <a:r>
              <a:rPr lang="en-US" sz="2600" b="1" i="0" dirty="0">
                <a:solidFill>
                  <a:srgbClr val="242424"/>
                </a:solidFill>
                <a:effectLst/>
                <a:latin typeface="+mj-lt"/>
              </a:rPr>
              <a:t>The security engine</a:t>
            </a:r>
            <a:r>
              <a:rPr lang="en-US" sz="2600" b="0" i="0" dirty="0">
                <a:solidFill>
                  <a:srgbClr val="242424"/>
                </a:solidFill>
                <a:effectLst/>
                <a:latin typeface="+mj-lt"/>
              </a:rPr>
              <a:t> in the CLR (Common Language Runtime) is responsible for enforcing security policies and providing a secure execution environment for .NET applications.</a:t>
            </a:r>
          </a:p>
          <a:p>
            <a:r>
              <a:rPr lang="en-US" sz="2600" b="0" i="0" dirty="0">
                <a:solidFill>
                  <a:srgbClr val="242424"/>
                </a:solidFill>
                <a:effectLst/>
                <a:latin typeface="+mj-lt"/>
              </a:rPr>
              <a:t>It provides mechanisms for code and data verification, ensuring that code operates within a trusted and secure context.</a:t>
            </a:r>
            <a:endParaRPr lang="en-US" sz="2600" dirty="0">
              <a:solidFill>
                <a:srgbClr val="242424"/>
              </a:solidFill>
              <a:latin typeface="+mj-lt"/>
            </a:endParaRPr>
          </a:p>
          <a:p>
            <a:r>
              <a:rPr lang="en-US" sz="2600" b="0" i="0" dirty="0">
                <a:solidFill>
                  <a:srgbClr val="242424"/>
                </a:solidFill>
                <a:effectLst/>
                <a:latin typeface="+mj-lt"/>
              </a:rPr>
              <a:t>Overall, the security engine enhances the security of .NET applications, protecting against unauthorized access and malicious code execution.</a:t>
            </a:r>
            <a:endParaRPr lang="en-IN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014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EB34-88D8-DC0E-BB8B-87FEF1A2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722932" cy="904875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</a:rPr>
              <a:t>Debug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0D7-857E-17B4-14B6-2CAD8E16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1091"/>
            <a:ext cx="10722932" cy="4351338"/>
          </a:xfrm>
        </p:spPr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+mj-lt"/>
              </a:rPr>
              <a:t>The debug engine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in the CLR (Common Language Runtime) is responsible for supporting debugging functionalities during the development and testing of .NET applications.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debug engine enables developers to track and diagnose issues within their code, facilitating the identification and resolution of bugs.</a:t>
            </a:r>
            <a:endParaRPr lang="en-US" dirty="0">
              <a:solidFill>
                <a:srgbClr val="242424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It works in conjunction with debugging tools, such as Visual Studio, to provide a comprehensive debugging experience for .NET applications.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Overall, the debug engine plays a crucial role in the software development </a:t>
            </a:r>
            <a:r>
              <a:rPr lang="en-US" b="0" i="0">
                <a:solidFill>
                  <a:srgbClr val="242424"/>
                </a:solidFill>
                <a:effectLst/>
                <a:latin typeface="+mj-lt"/>
              </a:rPr>
              <a:t>process for detection 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and resolution of programming errors.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53787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49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1028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Yu Gothic</vt:lpstr>
      <vt:lpstr>Arial</vt:lpstr>
      <vt:lpstr>Nunito</vt:lpstr>
      <vt:lpstr>Open Sans</vt:lpstr>
      <vt:lpstr>SineVTI</vt:lpstr>
      <vt:lpstr>CLR(Common Language Runtime)</vt:lpstr>
      <vt:lpstr>Common Language Runtime(CLR)</vt:lpstr>
      <vt:lpstr>Features of CLR</vt:lpstr>
      <vt:lpstr>Base Class Library Support</vt:lpstr>
      <vt:lpstr>Thread Support</vt:lpstr>
      <vt:lpstr>Type Checker</vt:lpstr>
      <vt:lpstr>Exception Manager</vt:lpstr>
      <vt:lpstr>Security Engine</vt:lpstr>
      <vt:lpstr>Debug Engine</vt:lpstr>
      <vt:lpstr>Code Manager</vt:lpstr>
      <vt:lpstr>Garbage Collector</vt:lpstr>
      <vt:lpstr>Class Loader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CLR(Common Language Runtime)</dc:title>
  <dc:creator>Rohith G</dc:creator>
  <cp:lastModifiedBy>Rohith G</cp:lastModifiedBy>
  <cp:revision>4</cp:revision>
  <dcterms:created xsi:type="dcterms:W3CDTF">2024-03-20T06:15:24Z</dcterms:created>
  <dcterms:modified xsi:type="dcterms:W3CDTF">2024-03-20T09:09:38Z</dcterms:modified>
</cp:coreProperties>
</file>