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67" r:id="rId2"/>
    <p:sldId id="256" r:id="rId3"/>
    <p:sldId id="257" r:id="rId4"/>
    <p:sldId id="258" r:id="rId5"/>
    <p:sldId id="259" r:id="rId6"/>
    <p:sldId id="260" r:id="rId7"/>
    <p:sldId id="261" r:id="rId8"/>
    <p:sldId id="262" r:id="rId9"/>
    <p:sldId id="263" r:id="rId10"/>
    <p:sldId id="264" r:id="rId11"/>
    <p:sldId id="266" r:id="rId12"/>
    <p:sldId id="268" r:id="rId13"/>
    <p:sldId id="269" r:id="rId14"/>
    <p:sldId id="270" r:id="rId15"/>
    <p:sldId id="271"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p:scale>
          <a:sx n="60" d="100"/>
          <a:sy n="60" d="100"/>
        </p:scale>
        <p:origin x="756"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A697A-B45E-4BB5-B4CC-C86C424F4923}" type="datetimeFigureOut">
              <a:rPr lang="en-IN" smtClean="0"/>
              <a:t>14-03-2024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07BCA7-C439-44B8-ADF4-DDB08E7555EE}" type="slidenum">
              <a:rPr lang="en-IN" smtClean="0"/>
              <a:t>‹#›</a:t>
            </a:fld>
            <a:endParaRPr lang="en-IN"/>
          </a:p>
        </p:txBody>
      </p:sp>
    </p:spTree>
    <p:extLst>
      <p:ext uri="{BB962C8B-B14F-4D97-AF65-F5344CB8AC3E}">
        <p14:creationId xmlns:p14="http://schemas.microsoft.com/office/powerpoint/2010/main" val="1008178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0">
                      <a:schemeClr val="tx1"/>
                    </a:gs>
                    <a:gs pos="68000">
                      <a:srgbClr val="F1F1F1"/>
                    </a:gs>
                    <a:gs pos="100000">
                      <a:schemeClr val="bg1">
                        <a:lumMod val="11000"/>
                        <a:lumOff val="89000"/>
                      </a:schemeClr>
                    </a:gs>
                  </a:gsLst>
                  <a:lin ang="5400000" scaled="1"/>
                  <a:tileRect/>
                </a:gradFill>
                <a:effectLst>
                  <a:outerShdw blurRad="469900" dist="342900" dir="5400000" sy="-20000" rotWithShape="0">
                    <a:prstClr val="black">
                      <a:alpha val="66000"/>
                    </a:prstClr>
                  </a:outerShdw>
                </a:effectLst>
              </a:defRPr>
            </a:lvl1pPr>
          </a:lstStyle>
          <a:p>
            <a:pPr lvl="0" algn="r"/>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vert="horz" lIns="91440" tIns="45720" rIns="91440" bIns="45720" rtlCol="0"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stStyle>
          <a:p>
            <a:pPr marL="0" lvl="0" indent="0" algn="r">
              <a:buNone/>
            </a:pPr>
            <a:r>
              <a:rPr lang="en-US"/>
              <a:t>Click to edit Master subtitle style</a:t>
            </a:r>
            <a:endParaRPr lang="en-US" dirty="0"/>
          </a:p>
        </p:txBody>
      </p:sp>
      <p:sp>
        <p:nvSpPr>
          <p:cNvPr id="7" name="Date Placeholder 6"/>
          <p:cNvSpPr>
            <a:spLocks noGrp="1"/>
          </p:cNvSpPr>
          <p:nvPr>
            <p:ph type="dt" sz="half" idx="10"/>
          </p:nvPr>
        </p:nvSpPr>
        <p:spPr/>
        <p:txBody>
          <a:bodyPr/>
          <a:lstStyle/>
          <a:p>
            <a:r>
              <a:rPr lang="en-US"/>
              <a:t>EPAM</a:t>
            </a:r>
            <a:endParaRPr lang="en-IN"/>
          </a:p>
        </p:txBody>
      </p:sp>
      <p:sp>
        <p:nvSpPr>
          <p:cNvPr id="8" name="Footer Placeholder 7"/>
          <p:cNvSpPr>
            <a:spLocks noGrp="1"/>
          </p:cNvSpPr>
          <p:nvPr>
            <p:ph type="ftr" sz="quarter" idx="11"/>
          </p:nvPr>
        </p:nvSpPr>
        <p:spPr/>
        <p:txBody>
          <a:bodyPr/>
          <a:lstStyle/>
          <a:p>
            <a:r>
              <a:rPr lang="en-IN"/>
              <a:t>.NET</a:t>
            </a:r>
          </a:p>
        </p:txBody>
      </p:sp>
      <p:sp>
        <p:nvSpPr>
          <p:cNvPr id="9" name="Slide Number Placeholder 8"/>
          <p:cNvSpPr>
            <a:spLocks noGrp="1"/>
          </p:cNvSpPr>
          <p:nvPr>
            <p:ph type="sldNum" sz="quarter" idx="12"/>
          </p:nvPr>
        </p:nvSpPr>
        <p:spPr/>
        <p:txBody>
          <a:bodyPr/>
          <a:lstStyle/>
          <a:p>
            <a:fld id="{CC75DB6D-2FAA-4898-9863-84CCCC7F1F3E}" type="slidenum">
              <a:rPr lang="en-IN" smtClean="0"/>
              <a:t>‹#›</a:t>
            </a:fld>
            <a:endParaRPr lang="en-IN"/>
          </a:p>
        </p:txBody>
      </p:sp>
    </p:spTree>
    <p:extLst>
      <p:ext uri="{BB962C8B-B14F-4D97-AF65-F5344CB8AC3E}">
        <p14:creationId xmlns:p14="http://schemas.microsoft.com/office/powerpoint/2010/main" val="1795857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EPAM</a:t>
            </a:r>
            <a:endParaRPr lang="en-IN"/>
          </a:p>
        </p:txBody>
      </p:sp>
      <p:sp>
        <p:nvSpPr>
          <p:cNvPr id="6" name="Footer Placeholder 5"/>
          <p:cNvSpPr>
            <a:spLocks noGrp="1"/>
          </p:cNvSpPr>
          <p:nvPr>
            <p:ph type="ftr" sz="quarter" idx="11"/>
          </p:nvPr>
        </p:nvSpPr>
        <p:spPr/>
        <p:txBody>
          <a:bodyPr/>
          <a:lstStyle/>
          <a:p>
            <a:r>
              <a:rPr lang="en-IN"/>
              <a:t>.NET</a:t>
            </a:r>
          </a:p>
        </p:txBody>
      </p:sp>
      <p:sp>
        <p:nvSpPr>
          <p:cNvPr id="7" name="Slide Number Placeholder 6"/>
          <p:cNvSpPr>
            <a:spLocks noGrp="1"/>
          </p:cNvSpPr>
          <p:nvPr>
            <p:ph type="sldNum" sz="quarter" idx="12"/>
          </p:nvPr>
        </p:nvSpPr>
        <p:spPr/>
        <p:txBody>
          <a:bodyPr/>
          <a:lstStyle/>
          <a:p>
            <a:fld id="{CC75DB6D-2FAA-4898-9863-84CCCC7F1F3E}" type="slidenum">
              <a:rPr lang="en-IN" smtClean="0"/>
              <a:t>‹#›</a:t>
            </a:fld>
            <a:endParaRPr lang="en-IN"/>
          </a:p>
        </p:txBody>
      </p:sp>
    </p:spTree>
    <p:extLst>
      <p:ext uri="{BB962C8B-B14F-4D97-AF65-F5344CB8AC3E}">
        <p14:creationId xmlns:p14="http://schemas.microsoft.com/office/powerpoint/2010/main" val="142247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EPAM</a:t>
            </a:r>
            <a:endParaRPr lang="en-IN"/>
          </a:p>
        </p:txBody>
      </p:sp>
      <p:sp>
        <p:nvSpPr>
          <p:cNvPr id="6" name="Footer Placeholder 5"/>
          <p:cNvSpPr>
            <a:spLocks noGrp="1"/>
          </p:cNvSpPr>
          <p:nvPr>
            <p:ph type="ftr" sz="quarter" idx="11"/>
          </p:nvPr>
        </p:nvSpPr>
        <p:spPr/>
        <p:txBody>
          <a:bodyPr/>
          <a:lstStyle/>
          <a:p>
            <a:r>
              <a:rPr lang="en-IN"/>
              <a:t>.NET</a:t>
            </a:r>
          </a:p>
        </p:txBody>
      </p:sp>
      <p:sp>
        <p:nvSpPr>
          <p:cNvPr id="7" name="Slide Number Placeholder 6"/>
          <p:cNvSpPr>
            <a:spLocks noGrp="1"/>
          </p:cNvSpPr>
          <p:nvPr>
            <p:ph type="sldNum" sz="quarter" idx="12"/>
          </p:nvPr>
        </p:nvSpPr>
        <p:spPr/>
        <p:txBody>
          <a:bodyPr/>
          <a:lstStyle/>
          <a:p>
            <a:fld id="{CC75DB6D-2FAA-4898-9863-84CCCC7F1F3E}" type="slidenum">
              <a:rPr lang="en-IN" smtClean="0"/>
              <a:t>‹#›</a:t>
            </a:fld>
            <a:endParaRPr lang="en-IN"/>
          </a:p>
        </p:txBody>
      </p:sp>
    </p:spTree>
    <p:extLst>
      <p:ext uri="{BB962C8B-B14F-4D97-AF65-F5344CB8AC3E}">
        <p14:creationId xmlns:p14="http://schemas.microsoft.com/office/powerpoint/2010/main" val="1341854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EPAM</a:t>
            </a:r>
            <a:endParaRPr lang="en-IN"/>
          </a:p>
        </p:txBody>
      </p:sp>
      <p:sp>
        <p:nvSpPr>
          <p:cNvPr id="6" name="Footer Placeholder 5"/>
          <p:cNvSpPr>
            <a:spLocks noGrp="1"/>
          </p:cNvSpPr>
          <p:nvPr>
            <p:ph type="ftr" sz="quarter" idx="11"/>
          </p:nvPr>
        </p:nvSpPr>
        <p:spPr/>
        <p:txBody>
          <a:bodyPr/>
          <a:lstStyle/>
          <a:p>
            <a:r>
              <a:rPr lang="en-IN"/>
              <a:t>.NET</a:t>
            </a:r>
          </a:p>
        </p:txBody>
      </p:sp>
      <p:sp>
        <p:nvSpPr>
          <p:cNvPr id="7" name="Slide Number Placeholder 6"/>
          <p:cNvSpPr>
            <a:spLocks noGrp="1"/>
          </p:cNvSpPr>
          <p:nvPr>
            <p:ph type="sldNum" sz="quarter" idx="12"/>
          </p:nvPr>
        </p:nvSpPr>
        <p:spPr/>
        <p:txBody>
          <a:bodyPr/>
          <a:lstStyle/>
          <a:p>
            <a:fld id="{CC75DB6D-2FAA-4898-9863-84CCCC7F1F3E}"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3299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EPAM</a:t>
            </a:r>
            <a:endParaRPr lang="en-IN"/>
          </a:p>
        </p:txBody>
      </p:sp>
      <p:sp>
        <p:nvSpPr>
          <p:cNvPr id="6" name="Footer Placeholder 5"/>
          <p:cNvSpPr>
            <a:spLocks noGrp="1"/>
          </p:cNvSpPr>
          <p:nvPr>
            <p:ph type="ftr" sz="quarter" idx="11"/>
          </p:nvPr>
        </p:nvSpPr>
        <p:spPr/>
        <p:txBody>
          <a:bodyPr/>
          <a:lstStyle/>
          <a:p>
            <a:r>
              <a:rPr lang="en-IN"/>
              <a:t>.NET</a:t>
            </a:r>
          </a:p>
        </p:txBody>
      </p:sp>
      <p:sp>
        <p:nvSpPr>
          <p:cNvPr id="7" name="Slide Number Placeholder 6"/>
          <p:cNvSpPr>
            <a:spLocks noGrp="1"/>
          </p:cNvSpPr>
          <p:nvPr>
            <p:ph type="sldNum" sz="quarter" idx="12"/>
          </p:nvPr>
        </p:nvSpPr>
        <p:spPr/>
        <p:txBody>
          <a:bodyPr/>
          <a:lstStyle/>
          <a:p>
            <a:fld id="{CC75DB6D-2FAA-4898-9863-84CCCC7F1F3E}" type="slidenum">
              <a:rPr lang="en-IN" smtClean="0"/>
              <a:t>‹#›</a:t>
            </a:fld>
            <a:endParaRPr lang="en-IN"/>
          </a:p>
        </p:txBody>
      </p:sp>
    </p:spTree>
    <p:extLst>
      <p:ext uri="{BB962C8B-B14F-4D97-AF65-F5344CB8AC3E}">
        <p14:creationId xmlns:p14="http://schemas.microsoft.com/office/powerpoint/2010/main" val="2407417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EPAM</a:t>
            </a:r>
            <a:endParaRPr lang="en-IN"/>
          </a:p>
        </p:txBody>
      </p:sp>
      <p:sp>
        <p:nvSpPr>
          <p:cNvPr id="4" name="Footer Placeholder 3"/>
          <p:cNvSpPr>
            <a:spLocks noGrp="1"/>
          </p:cNvSpPr>
          <p:nvPr>
            <p:ph type="ftr" sz="quarter" idx="11"/>
          </p:nvPr>
        </p:nvSpPr>
        <p:spPr/>
        <p:txBody>
          <a:bodyPr/>
          <a:lstStyle/>
          <a:p>
            <a:r>
              <a:rPr lang="en-IN"/>
              <a:t>.NET</a:t>
            </a:r>
          </a:p>
        </p:txBody>
      </p:sp>
      <p:sp>
        <p:nvSpPr>
          <p:cNvPr id="5" name="Slide Number Placeholder 4"/>
          <p:cNvSpPr>
            <a:spLocks noGrp="1"/>
          </p:cNvSpPr>
          <p:nvPr>
            <p:ph type="sldNum" sz="quarter" idx="12"/>
          </p:nvPr>
        </p:nvSpPr>
        <p:spPr/>
        <p:txBody>
          <a:bodyPr/>
          <a:lstStyle/>
          <a:p>
            <a:fld id="{CC75DB6D-2FAA-4898-9863-84CCCC7F1F3E}" type="slidenum">
              <a:rPr lang="en-IN" smtClean="0"/>
              <a:t>‹#›</a:t>
            </a:fld>
            <a:endParaRPr lang="en-IN"/>
          </a:p>
        </p:txBody>
      </p:sp>
    </p:spTree>
    <p:extLst>
      <p:ext uri="{BB962C8B-B14F-4D97-AF65-F5344CB8AC3E}">
        <p14:creationId xmlns:p14="http://schemas.microsoft.com/office/powerpoint/2010/main" val="3648276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r>
              <a:rPr lang="en-US"/>
              <a:t>EPAM</a:t>
            </a:r>
            <a:endParaRPr lang="en-IN"/>
          </a:p>
        </p:txBody>
      </p:sp>
      <p:sp>
        <p:nvSpPr>
          <p:cNvPr id="4" name="Footer Placeholder 3"/>
          <p:cNvSpPr>
            <a:spLocks noGrp="1"/>
          </p:cNvSpPr>
          <p:nvPr>
            <p:ph type="ftr" sz="quarter" idx="11"/>
          </p:nvPr>
        </p:nvSpPr>
        <p:spPr/>
        <p:txBody>
          <a:bodyPr/>
          <a:lstStyle/>
          <a:p>
            <a:r>
              <a:rPr lang="en-IN"/>
              <a:t>.NET</a:t>
            </a:r>
          </a:p>
        </p:txBody>
      </p:sp>
      <p:sp>
        <p:nvSpPr>
          <p:cNvPr id="5" name="Slide Number Placeholder 4"/>
          <p:cNvSpPr>
            <a:spLocks noGrp="1"/>
          </p:cNvSpPr>
          <p:nvPr>
            <p:ph type="sldNum" sz="quarter" idx="12"/>
          </p:nvPr>
        </p:nvSpPr>
        <p:spPr/>
        <p:txBody>
          <a:bodyPr/>
          <a:lstStyle/>
          <a:p>
            <a:fld id="{CC75DB6D-2FAA-4898-9863-84CCCC7F1F3E}" type="slidenum">
              <a:rPr lang="en-IN" smtClean="0"/>
              <a:t>‹#›</a:t>
            </a:fld>
            <a:endParaRPr lang="en-IN"/>
          </a:p>
        </p:txBody>
      </p:sp>
    </p:spTree>
    <p:extLst>
      <p:ext uri="{BB962C8B-B14F-4D97-AF65-F5344CB8AC3E}">
        <p14:creationId xmlns:p14="http://schemas.microsoft.com/office/powerpoint/2010/main" val="427004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EPAM</a:t>
            </a:r>
            <a:endParaRPr lang="en-IN"/>
          </a:p>
        </p:txBody>
      </p:sp>
      <p:sp>
        <p:nvSpPr>
          <p:cNvPr id="5" name="Footer Placeholder 4"/>
          <p:cNvSpPr>
            <a:spLocks noGrp="1"/>
          </p:cNvSpPr>
          <p:nvPr>
            <p:ph type="ftr" sz="quarter" idx="11"/>
          </p:nvPr>
        </p:nvSpPr>
        <p:spPr/>
        <p:txBody>
          <a:bodyPr/>
          <a:lstStyle/>
          <a:p>
            <a:r>
              <a:rPr lang="en-IN"/>
              <a:t>.NET</a:t>
            </a:r>
          </a:p>
        </p:txBody>
      </p:sp>
      <p:sp>
        <p:nvSpPr>
          <p:cNvPr id="6" name="Slide Number Placeholder 5"/>
          <p:cNvSpPr>
            <a:spLocks noGrp="1"/>
          </p:cNvSpPr>
          <p:nvPr>
            <p:ph type="sldNum" sz="quarter" idx="12"/>
          </p:nvPr>
        </p:nvSpPr>
        <p:spPr/>
        <p:txBody>
          <a:bodyPr/>
          <a:lstStyle/>
          <a:p>
            <a:fld id="{CC75DB6D-2FAA-4898-9863-84CCCC7F1F3E}" type="slidenum">
              <a:rPr lang="en-IN" smtClean="0"/>
              <a:t>‹#›</a:t>
            </a:fld>
            <a:endParaRPr lang="en-IN"/>
          </a:p>
        </p:txBody>
      </p:sp>
    </p:spTree>
    <p:extLst>
      <p:ext uri="{BB962C8B-B14F-4D97-AF65-F5344CB8AC3E}">
        <p14:creationId xmlns:p14="http://schemas.microsoft.com/office/powerpoint/2010/main" val="1469814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EPAM</a:t>
            </a:r>
            <a:endParaRPr lang="en-IN"/>
          </a:p>
        </p:txBody>
      </p:sp>
      <p:sp>
        <p:nvSpPr>
          <p:cNvPr id="5" name="Footer Placeholder 4"/>
          <p:cNvSpPr>
            <a:spLocks noGrp="1"/>
          </p:cNvSpPr>
          <p:nvPr>
            <p:ph type="ftr" sz="quarter" idx="11"/>
          </p:nvPr>
        </p:nvSpPr>
        <p:spPr/>
        <p:txBody>
          <a:bodyPr/>
          <a:lstStyle/>
          <a:p>
            <a:r>
              <a:rPr lang="en-IN"/>
              <a:t>.NET</a:t>
            </a:r>
          </a:p>
        </p:txBody>
      </p:sp>
      <p:sp>
        <p:nvSpPr>
          <p:cNvPr id="6" name="Slide Number Placeholder 5"/>
          <p:cNvSpPr>
            <a:spLocks noGrp="1"/>
          </p:cNvSpPr>
          <p:nvPr>
            <p:ph type="sldNum" sz="quarter" idx="12"/>
          </p:nvPr>
        </p:nvSpPr>
        <p:spPr/>
        <p:txBody>
          <a:bodyPr/>
          <a:lstStyle/>
          <a:p>
            <a:fld id="{CC75DB6D-2FAA-4898-9863-84CCCC7F1F3E}" type="slidenum">
              <a:rPr lang="en-IN" smtClean="0"/>
              <a:t>‹#›</a:t>
            </a:fld>
            <a:endParaRPr lang="en-IN"/>
          </a:p>
        </p:txBody>
      </p:sp>
    </p:spTree>
    <p:extLst>
      <p:ext uri="{BB962C8B-B14F-4D97-AF65-F5344CB8AC3E}">
        <p14:creationId xmlns:p14="http://schemas.microsoft.com/office/powerpoint/2010/main" val="2322569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EPAM</a:t>
            </a:r>
            <a:endParaRPr lang="en-IN"/>
          </a:p>
        </p:txBody>
      </p:sp>
      <p:sp>
        <p:nvSpPr>
          <p:cNvPr id="5" name="Footer Placeholder 4"/>
          <p:cNvSpPr>
            <a:spLocks noGrp="1"/>
          </p:cNvSpPr>
          <p:nvPr>
            <p:ph type="ftr" sz="quarter" idx="11"/>
          </p:nvPr>
        </p:nvSpPr>
        <p:spPr/>
        <p:txBody>
          <a:bodyPr/>
          <a:lstStyle/>
          <a:p>
            <a:r>
              <a:rPr lang="en-IN"/>
              <a:t>.NET</a:t>
            </a:r>
          </a:p>
        </p:txBody>
      </p:sp>
      <p:sp>
        <p:nvSpPr>
          <p:cNvPr id="6" name="Slide Number Placeholder 5"/>
          <p:cNvSpPr>
            <a:spLocks noGrp="1"/>
          </p:cNvSpPr>
          <p:nvPr>
            <p:ph type="sldNum" sz="quarter" idx="12"/>
          </p:nvPr>
        </p:nvSpPr>
        <p:spPr/>
        <p:txBody>
          <a:bodyPr/>
          <a:lstStyle/>
          <a:p>
            <a:fld id="{CC75DB6D-2FAA-4898-9863-84CCCC7F1F3E}" type="slidenum">
              <a:rPr lang="en-IN" smtClean="0"/>
              <a:t>‹#›</a:t>
            </a:fld>
            <a:endParaRPr lang="en-IN"/>
          </a:p>
        </p:txBody>
      </p:sp>
    </p:spTree>
    <p:extLst>
      <p:ext uri="{BB962C8B-B14F-4D97-AF65-F5344CB8AC3E}">
        <p14:creationId xmlns:p14="http://schemas.microsoft.com/office/powerpoint/2010/main" val="2440269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32000"/>
                        <a:lumOff val="68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EPAM</a:t>
            </a:r>
            <a:endParaRPr lang="en-IN"/>
          </a:p>
        </p:txBody>
      </p:sp>
      <p:sp>
        <p:nvSpPr>
          <p:cNvPr id="5" name="Footer Placeholder 4"/>
          <p:cNvSpPr>
            <a:spLocks noGrp="1"/>
          </p:cNvSpPr>
          <p:nvPr>
            <p:ph type="ftr" sz="quarter" idx="11"/>
          </p:nvPr>
        </p:nvSpPr>
        <p:spPr/>
        <p:txBody>
          <a:bodyPr/>
          <a:lstStyle/>
          <a:p>
            <a:r>
              <a:rPr lang="en-IN"/>
              <a:t>.NET</a:t>
            </a:r>
          </a:p>
        </p:txBody>
      </p:sp>
      <p:sp>
        <p:nvSpPr>
          <p:cNvPr id="6" name="Slide Number Placeholder 5"/>
          <p:cNvSpPr>
            <a:spLocks noGrp="1"/>
          </p:cNvSpPr>
          <p:nvPr>
            <p:ph type="sldNum" sz="quarter" idx="12"/>
          </p:nvPr>
        </p:nvSpPr>
        <p:spPr/>
        <p:txBody>
          <a:bodyPr/>
          <a:lstStyle/>
          <a:p>
            <a:fld id="{CC75DB6D-2FAA-4898-9863-84CCCC7F1F3E}" type="slidenum">
              <a:rPr lang="en-IN" smtClean="0"/>
              <a:t>‹#›</a:t>
            </a:fld>
            <a:endParaRPr lang="en-IN"/>
          </a:p>
        </p:txBody>
      </p:sp>
    </p:spTree>
    <p:extLst>
      <p:ext uri="{BB962C8B-B14F-4D97-AF65-F5344CB8AC3E}">
        <p14:creationId xmlns:p14="http://schemas.microsoft.com/office/powerpoint/2010/main" val="1865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EPAM</a:t>
            </a:r>
            <a:endParaRPr lang="en-IN"/>
          </a:p>
        </p:txBody>
      </p:sp>
      <p:sp>
        <p:nvSpPr>
          <p:cNvPr id="6" name="Footer Placeholder 5"/>
          <p:cNvSpPr>
            <a:spLocks noGrp="1"/>
          </p:cNvSpPr>
          <p:nvPr>
            <p:ph type="ftr" sz="quarter" idx="11"/>
          </p:nvPr>
        </p:nvSpPr>
        <p:spPr/>
        <p:txBody>
          <a:bodyPr/>
          <a:lstStyle/>
          <a:p>
            <a:r>
              <a:rPr lang="en-IN"/>
              <a:t>.NET</a:t>
            </a:r>
          </a:p>
        </p:txBody>
      </p:sp>
      <p:sp>
        <p:nvSpPr>
          <p:cNvPr id="7" name="Slide Number Placeholder 6"/>
          <p:cNvSpPr>
            <a:spLocks noGrp="1"/>
          </p:cNvSpPr>
          <p:nvPr>
            <p:ph type="sldNum" sz="quarter" idx="12"/>
          </p:nvPr>
        </p:nvSpPr>
        <p:spPr/>
        <p:txBody>
          <a:bodyPr/>
          <a:lstStyle/>
          <a:p>
            <a:fld id="{CC75DB6D-2FAA-4898-9863-84CCCC7F1F3E}" type="slidenum">
              <a:rPr lang="en-IN" smtClean="0"/>
              <a:t>‹#›</a:t>
            </a:fld>
            <a:endParaRPr lang="en-IN"/>
          </a:p>
        </p:txBody>
      </p:sp>
    </p:spTree>
    <p:extLst>
      <p:ext uri="{BB962C8B-B14F-4D97-AF65-F5344CB8AC3E}">
        <p14:creationId xmlns:p14="http://schemas.microsoft.com/office/powerpoint/2010/main" val="2464728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EPAM</a:t>
            </a:r>
            <a:endParaRPr lang="en-IN"/>
          </a:p>
        </p:txBody>
      </p:sp>
      <p:sp>
        <p:nvSpPr>
          <p:cNvPr id="8" name="Footer Placeholder 7"/>
          <p:cNvSpPr>
            <a:spLocks noGrp="1"/>
          </p:cNvSpPr>
          <p:nvPr>
            <p:ph type="ftr" sz="quarter" idx="11"/>
          </p:nvPr>
        </p:nvSpPr>
        <p:spPr/>
        <p:txBody>
          <a:bodyPr/>
          <a:lstStyle/>
          <a:p>
            <a:r>
              <a:rPr lang="en-IN"/>
              <a:t>.NET</a:t>
            </a:r>
          </a:p>
        </p:txBody>
      </p:sp>
      <p:sp>
        <p:nvSpPr>
          <p:cNvPr id="9" name="Slide Number Placeholder 8"/>
          <p:cNvSpPr>
            <a:spLocks noGrp="1"/>
          </p:cNvSpPr>
          <p:nvPr>
            <p:ph type="sldNum" sz="quarter" idx="12"/>
          </p:nvPr>
        </p:nvSpPr>
        <p:spPr/>
        <p:txBody>
          <a:bodyPr/>
          <a:lstStyle/>
          <a:p>
            <a:fld id="{CC75DB6D-2FAA-4898-9863-84CCCC7F1F3E}" type="slidenum">
              <a:rPr lang="en-IN" smtClean="0"/>
              <a:t>‹#›</a:t>
            </a:fld>
            <a:endParaRPr lang="en-IN"/>
          </a:p>
        </p:txBody>
      </p:sp>
    </p:spTree>
    <p:extLst>
      <p:ext uri="{BB962C8B-B14F-4D97-AF65-F5344CB8AC3E}">
        <p14:creationId xmlns:p14="http://schemas.microsoft.com/office/powerpoint/2010/main" val="3306930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EPAM</a:t>
            </a:r>
            <a:endParaRPr lang="en-IN"/>
          </a:p>
        </p:txBody>
      </p:sp>
      <p:sp>
        <p:nvSpPr>
          <p:cNvPr id="4" name="Footer Placeholder 3"/>
          <p:cNvSpPr>
            <a:spLocks noGrp="1"/>
          </p:cNvSpPr>
          <p:nvPr>
            <p:ph type="ftr" sz="quarter" idx="11"/>
          </p:nvPr>
        </p:nvSpPr>
        <p:spPr/>
        <p:txBody>
          <a:bodyPr/>
          <a:lstStyle/>
          <a:p>
            <a:r>
              <a:rPr lang="en-IN"/>
              <a:t>.NET</a:t>
            </a:r>
          </a:p>
        </p:txBody>
      </p:sp>
      <p:sp>
        <p:nvSpPr>
          <p:cNvPr id="5" name="Slide Number Placeholder 4"/>
          <p:cNvSpPr>
            <a:spLocks noGrp="1"/>
          </p:cNvSpPr>
          <p:nvPr>
            <p:ph type="sldNum" sz="quarter" idx="12"/>
          </p:nvPr>
        </p:nvSpPr>
        <p:spPr/>
        <p:txBody>
          <a:bodyPr/>
          <a:lstStyle/>
          <a:p>
            <a:fld id="{CC75DB6D-2FAA-4898-9863-84CCCC7F1F3E}" type="slidenum">
              <a:rPr lang="en-IN" smtClean="0"/>
              <a:t>‹#›</a:t>
            </a:fld>
            <a:endParaRPr lang="en-IN"/>
          </a:p>
        </p:txBody>
      </p:sp>
    </p:spTree>
    <p:extLst>
      <p:ext uri="{BB962C8B-B14F-4D97-AF65-F5344CB8AC3E}">
        <p14:creationId xmlns:p14="http://schemas.microsoft.com/office/powerpoint/2010/main" val="414170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EPAM</a:t>
            </a:r>
            <a:endParaRPr lang="en-IN"/>
          </a:p>
        </p:txBody>
      </p:sp>
      <p:sp>
        <p:nvSpPr>
          <p:cNvPr id="3" name="Footer Placeholder 2"/>
          <p:cNvSpPr>
            <a:spLocks noGrp="1"/>
          </p:cNvSpPr>
          <p:nvPr>
            <p:ph type="ftr" sz="quarter" idx="11"/>
          </p:nvPr>
        </p:nvSpPr>
        <p:spPr/>
        <p:txBody>
          <a:bodyPr/>
          <a:lstStyle/>
          <a:p>
            <a:r>
              <a:rPr lang="en-IN"/>
              <a:t>.NET</a:t>
            </a:r>
          </a:p>
        </p:txBody>
      </p:sp>
      <p:sp>
        <p:nvSpPr>
          <p:cNvPr id="4" name="Slide Number Placeholder 3"/>
          <p:cNvSpPr>
            <a:spLocks noGrp="1"/>
          </p:cNvSpPr>
          <p:nvPr>
            <p:ph type="sldNum" sz="quarter" idx="12"/>
          </p:nvPr>
        </p:nvSpPr>
        <p:spPr/>
        <p:txBody>
          <a:bodyPr/>
          <a:lstStyle/>
          <a:p>
            <a:fld id="{CC75DB6D-2FAA-4898-9863-84CCCC7F1F3E}" type="slidenum">
              <a:rPr lang="en-IN" smtClean="0"/>
              <a:t>‹#›</a:t>
            </a:fld>
            <a:endParaRPr lang="en-IN"/>
          </a:p>
        </p:txBody>
      </p:sp>
    </p:spTree>
    <p:extLst>
      <p:ext uri="{BB962C8B-B14F-4D97-AF65-F5344CB8AC3E}">
        <p14:creationId xmlns:p14="http://schemas.microsoft.com/office/powerpoint/2010/main" val="3843487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EPAM</a:t>
            </a:r>
            <a:endParaRPr lang="en-IN"/>
          </a:p>
        </p:txBody>
      </p:sp>
      <p:sp>
        <p:nvSpPr>
          <p:cNvPr id="6" name="Footer Placeholder 5"/>
          <p:cNvSpPr>
            <a:spLocks noGrp="1"/>
          </p:cNvSpPr>
          <p:nvPr>
            <p:ph type="ftr" sz="quarter" idx="11"/>
          </p:nvPr>
        </p:nvSpPr>
        <p:spPr/>
        <p:txBody>
          <a:bodyPr/>
          <a:lstStyle/>
          <a:p>
            <a:r>
              <a:rPr lang="en-IN"/>
              <a:t>.NET</a:t>
            </a:r>
          </a:p>
        </p:txBody>
      </p:sp>
      <p:sp>
        <p:nvSpPr>
          <p:cNvPr id="7" name="Slide Number Placeholder 6"/>
          <p:cNvSpPr>
            <a:spLocks noGrp="1"/>
          </p:cNvSpPr>
          <p:nvPr>
            <p:ph type="sldNum" sz="quarter" idx="12"/>
          </p:nvPr>
        </p:nvSpPr>
        <p:spPr/>
        <p:txBody>
          <a:bodyPr/>
          <a:lstStyle/>
          <a:p>
            <a:fld id="{CC75DB6D-2FAA-4898-9863-84CCCC7F1F3E}" type="slidenum">
              <a:rPr lang="en-IN" smtClean="0"/>
              <a:t>‹#›</a:t>
            </a:fld>
            <a:endParaRPr lang="en-IN"/>
          </a:p>
        </p:txBody>
      </p:sp>
    </p:spTree>
    <p:extLst>
      <p:ext uri="{BB962C8B-B14F-4D97-AF65-F5344CB8AC3E}">
        <p14:creationId xmlns:p14="http://schemas.microsoft.com/office/powerpoint/2010/main" val="753425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EPAM</a:t>
            </a:r>
            <a:endParaRPr lang="en-IN"/>
          </a:p>
        </p:txBody>
      </p:sp>
      <p:sp>
        <p:nvSpPr>
          <p:cNvPr id="6" name="Footer Placeholder 5"/>
          <p:cNvSpPr>
            <a:spLocks noGrp="1"/>
          </p:cNvSpPr>
          <p:nvPr>
            <p:ph type="ftr" sz="quarter" idx="11"/>
          </p:nvPr>
        </p:nvSpPr>
        <p:spPr/>
        <p:txBody>
          <a:bodyPr/>
          <a:lstStyle/>
          <a:p>
            <a:r>
              <a:rPr lang="en-IN"/>
              <a:t>.NET</a:t>
            </a:r>
          </a:p>
        </p:txBody>
      </p:sp>
      <p:sp>
        <p:nvSpPr>
          <p:cNvPr id="7" name="Slide Number Placeholder 6"/>
          <p:cNvSpPr>
            <a:spLocks noGrp="1"/>
          </p:cNvSpPr>
          <p:nvPr>
            <p:ph type="sldNum" sz="quarter" idx="12"/>
          </p:nvPr>
        </p:nvSpPr>
        <p:spPr/>
        <p:txBody>
          <a:bodyPr/>
          <a:lstStyle/>
          <a:p>
            <a:fld id="{CC75DB6D-2FAA-4898-9863-84CCCC7F1F3E}" type="slidenum">
              <a:rPr lang="en-IN" smtClean="0"/>
              <a:t>‹#›</a:t>
            </a:fld>
            <a:endParaRPr lang="en-IN"/>
          </a:p>
        </p:txBody>
      </p:sp>
    </p:spTree>
    <p:extLst>
      <p:ext uri="{BB962C8B-B14F-4D97-AF65-F5344CB8AC3E}">
        <p14:creationId xmlns:p14="http://schemas.microsoft.com/office/powerpoint/2010/main" val="3293643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US"/>
              <a:t>EPAM</a:t>
            </a:r>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r>
              <a:rPr lang="en-IN"/>
              <a:t>.NET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CC75DB6D-2FAA-4898-9863-84CCCC7F1F3E}" type="slidenum">
              <a:rPr lang="en-IN" smtClean="0"/>
              <a:t>‹#›</a:t>
            </a:fld>
            <a:endParaRPr lang="en-IN"/>
          </a:p>
        </p:txBody>
      </p:sp>
    </p:spTree>
    <p:extLst>
      <p:ext uri="{BB962C8B-B14F-4D97-AF65-F5344CB8AC3E}">
        <p14:creationId xmlns:p14="http://schemas.microsoft.com/office/powerpoint/2010/main" val="230720483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13000"/>
                  <a:lumOff val="87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what-is-has-a-relation-in-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learn.microsoft.com/en-us/dotnet/csharp/language-reference/operators/new-operator" TargetMode="External"/><Relationship Id="rId2" Type="http://schemas.openxmlformats.org/officeDocument/2006/relationships/hyperlink" Target="https://learn.microsoft.com/en-us/dotnet/csharp/language-reference/keywords/static"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Object-oriented_language" TargetMode="External"/><Relationship Id="rId2" Type="http://schemas.openxmlformats.org/officeDocument/2006/relationships/hyperlink" Target="https://en.wikipedia.org/wiki/Keyword_(computer_programming)"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en.wikipedia.org/wiki/Method_(computer_programming)" TargetMode="External"/><Relationship Id="rId4" Type="http://schemas.openxmlformats.org/officeDocument/2006/relationships/hyperlink" Target="https://en.wikipedia.org/wiki/Class_(computer_programm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CCF76-571A-88C1-AF71-93F9B402C934}"/>
              </a:ext>
            </a:extLst>
          </p:cNvPr>
          <p:cNvSpPr>
            <a:spLocks noGrp="1"/>
          </p:cNvSpPr>
          <p:nvPr>
            <p:ph type="ctrTitle"/>
          </p:nvPr>
        </p:nvSpPr>
        <p:spPr>
          <a:xfrm>
            <a:off x="838200" y="2608255"/>
            <a:ext cx="9144000" cy="1641490"/>
          </a:xfrm>
        </p:spPr>
        <p:txBody>
          <a:bodyPr/>
          <a:lstStyle/>
          <a:p>
            <a:r>
              <a:rPr lang="en-IN" dirty="0"/>
              <a:t>TOPICS OF C#</a:t>
            </a:r>
          </a:p>
        </p:txBody>
      </p:sp>
      <p:sp>
        <p:nvSpPr>
          <p:cNvPr id="3" name="Subtitle 2">
            <a:extLst>
              <a:ext uri="{FF2B5EF4-FFF2-40B4-BE49-F238E27FC236}">
                <a16:creationId xmlns:a16="http://schemas.microsoft.com/office/drawing/2014/main" id="{A0AE9599-BAEA-8A75-B625-D0EFBC76BA14}"/>
              </a:ext>
            </a:extLst>
          </p:cNvPr>
          <p:cNvSpPr>
            <a:spLocks noGrp="1"/>
          </p:cNvSpPr>
          <p:nvPr>
            <p:ph type="subTitle" idx="1"/>
          </p:nvPr>
        </p:nvSpPr>
        <p:spPr>
          <a:xfrm>
            <a:off x="2341880" y="5005038"/>
            <a:ext cx="9144000" cy="754025"/>
          </a:xfrm>
        </p:spPr>
        <p:txBody>
          <a:bodyPr/>
          <a:lstStyle/>
          <a:p>
            <a:r>
              <a:rPr lang="en-IN" dirty="0" err="1">
                <a:solidFill>
                  <a:schemeClr val="tx1"/>
                </a:solidFill>
                <a:latin typeface="Times New Roman" panose="02020603050405020304" pitchFamily="18" charset="0"/>
                <a:cs typeface="Times New Roman" panose="02020603050405020304" pitchFamily="18" charset="0"/>
              </a:rPr>
              <a:t>Rohtih</a:t>
            </a:r>
            <a:r>
              <a:rPr lang="en-IN" dirty="0">
                <a:solidFill>
                  <a:schemeClr val="tx1"/>
                </a:solidFill>
                <a:latin typeface="Times New Roman" panose="02020603050405020304" pitchFamily="18" charset="0"/>
                <a:cs typeface="Times New Roman" panose="02020603050405020304" pitchFamily="18" charset="0"/>
              </a:rPr>
              <a:t> H G</a:t>
            </a:r>
          </a:p>
        </p:txBody>
      </p:sp>
      <p:sp>
        <p:nvSpPr>
          <p:cNvPr id="4" name="Date Placeholder 3">
            <a:extLst>
              <a:ext uri="{FF2B5EF4-FFF2-40B4-BE49-F238E27FC236}">
                <a16:creationId xmlns:a16="http://schemas.microsoft.com/office/drawing/2014/main" id="{3E0079FB-0F38-5622-3E67-15260443F609}"/>
              </a:ext>
            </a:extLst>
          </p:cNvPr>
          <p:cNvSpPr>
            <a:spLocks noGrp="1"/>
          </p:cNvSpPr>
          <p:nvPr>
            <p:ph type="dt" sz="half" idx="10"/>
          </p:nvPr>
        </p:nvSpPr>
        <p:spPr/>
        <p:txBody>
          <a:bodyPr/>
          <a:lstStyle/>
          <a:p>
            <a:r>
              <a:rPr lang="en-US" sz="2000" dirty="0">
                <a:latin typeface="Times New Roman" panose="02020603050405020304" pitchFamily="18" charset="0"/>
                <a:cs typeface="Times New Roman" panose="02020603050405020304" pitchFamily="18" charset="0"/>
              </a:rPr>
              <a:t>EPAM</a:t>
            </a:r>
            <a:endParaRPr lang="en-IN"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68F6ECA0-DE52-4F64-2A80-80C3C081E0C1}"/>
              </a:ext>
            </a:extLst>
          </p:cNvPr>
          <p:cNvSpPr>
            <a:spLocks noGrp="1"/>
          </p:cNvSpPr>
          <p:nvPr>
            <p:ph type="ftr" sz="quarter" idx="11"/>
          </p:nvPr>
        </p:nvSpPr>
        <p:spPr/>
        <p:txBody>
          <a:bodyPr/>
          <a:lstStyle/>
          <a:p>
            <a:r>
              <a:rPr lang="en-IN" sz="2000" dirty="0">
                <a:latin typeface="Times New Roman" panose="02020603050405020304" pitchFamily="18" charset="0"/>
                <a:cs typeface="Times New Roman" panose="02020603050405020304" pitchFamily="18" charset="0"/>
              </a:rPr>
              <a:t>.NET</a:t>
            </a:r>
          </a:p>
        </p:txBody>
      </p:sp>
      <p:sp>
        <p:nvSpPr>
          <p:cNvPr id="6" name="Slide Number Placeholder 5">
            <a:extLst>
              <a:ext uri="{FF2B5EF4-FFF2-40B4-BE49-F238E27FC236}">
                <a16:creationId xmlns:a16="http://schemas.microsoft.com/office/drawing/2014/main" id="{07D8F239-4EEE-F12F-F150-74BFA7188C7A}"/>
              </a:ext>
            </a:extLst>
          </p:cNvPr>
          <p:cNvSpPr>
            <a:spLocks noGrp="1"/>
          </p:cNvSpPr>
          <p:nvPr>
            <p:ph type="sldNum" sz="quarter" idx="12"/>
          </p:nvPr>
        </p:nvSpPr>
        <p:spPr/>
        <p:txBody>
          <a:bodyPr/>
          <a:lstStyle/>
          <a:p>
            <a:fld id="{CC75DB6D-2FAA-4898-9863-84CCCC7F1F3E}" type="slidenum">
              <a:rPr lang="en-IN" sz="2000" smtClean="0">
                <a:latin typeface="Times New Roman" panose="02020603050405020304" pitchFamily="18" charset="0"/>
                <a:cs typeface="Times New Roman" panose="02020603050405020304" pitchFamily="18" charset="0"/>
              </a:rPr>
              <a:t>1</a:t>
            </a:fld>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9027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761A-E795-FC82-C6DB-C178B6A698CD}"/>
              </a:ext>
            </a:extLst>
          </p:cNvPr>
          <p:cNvSpPr>
            <a:spLocks noGrp="1"/>
          </p:cNvSpPr>
          <p:nvPr>
            <p:ph type="title"/>
          </p:nvPr>
        </p:nvSpPr>
        <p:spPr>
          <a:xfrm>
            <a:off x="1021080" y="136526"/>
            <a:ext cx="6985000" cy="544512"/>
          </a:xfrm>
        </p:spPr>
        <p:txBody>
          <a:bodyPr>
            <a:normAutofit/>
          </a:bodyPr>
          <a:lstStyle/>
          <a:p>
            <a:r>
              <a:rPr lang="en-US" sz="3000" dirty="0">
                <a:latin typeface="Times New Roman" panose="02020603050405020304" pitchFamily="18" charset="0"/>
                <a:cs typeface="Times New Roman" panose="02020603050405020304" pitchFamily="18" charset="0"/>
              </a:rPr>
              <a:t>TUPLES</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50BCAF-CE4F-816C-D339-E3584E7432E4}"/>
              </a:ext>
            </a:extLst>
          </p:cNvPr>
          <p:cNvSpPr>
            <a:spLocks noGrp="1"/>
          </p:cNvSpPr>
          <p:nvPr>
            <p:ph idx="1"/>
          </p:nvPr>
        </p:nvSpPr>
        <p:spPr>
          <a:xfrm>
            <a:off x="1198880" y="1061720"/>
            <a:ext cx="10566400" cy="5115243"/>
          </a:xfrm>
        </p:spPr>
        <p:txBody>
          <a:bodyPr>
            <a:normAutofit/>
          </a:bodyPr>
          <a:lstStyle/>
          <a:p>
            <a:r>
              <a:rPr lang="en-US" sz="2400" b="0" i="0" dirty="0">
                <a:solidFill>
                  <a:schemeClr val="tx1"/>
                </a:solidFill>
                <a:effectLst/>
                <a:latin typeface="Times New Roman" panose="02020603050405020304" pitchFamily="18" charset="0"/>
                <a:cs typeface="Times New Roman" panose="02020603050405020304" pitchFamily="18" charset="0"/>
              </a:rPr>
              <a:t>C# tuple is a data structure that provides an easy way to represent a single set of data.</a:t>
            </a:r>
          </a:p>
          <a:p>
            <a:pPr algn="l"/>
            <a:r>
              <a:rPr lang="en-US" sz="2400" b="0" i="0" dirty="0">
                <a:solidFill>
                  <a:schemeClr val="tx1"/>
                </a:solidFill>
                <a:effectLst/>
                <a:latin typeface="Times New Roman" panose="02020603050405020304" pitchFamily="18" charset="0"/>
                <a:cs typeface="Times New Roman" panose="02020603050405020304" pitchFamily="18" charset="0"/>
              </a:rPr>
              <a:t>If you need to return multiple values from a method in C#, there are three ways to do so without using tuples. </a:t>
            </a:r>
          </a:p>
          <a:p>
            <a:pPr algn="l">
              <a:buFont typeface="+mj-lt"/>
              <a:buAutoNum type="arabicPeriod"/>
            </a:pPr>
            <a:r>
              <a:rPr lang="en-US" sz="2400" b="0" i="0" dirty="0">
                <a:solidFill>
                  <a:schemeClr val="tx1"/>
                </a:solidFill>
                <a:effectLst/>
                <a:latin typeface="Times New Roman" panose="02020603050405020304" pitchFamily="18" charset="0"/>
                <a:cs typeface="Times New Roman" panose="02020603050405020304" pitchFamily="18" charset="0"/>
              </a:rPr>
              <a:t>Using  parameters</a:t>
            </a:r>
          </a:p>
          <a:p>
            <a:pPr algn="l">
              <a:buFont typeface="+mj-lt"/>
              <a:buAutoNum type="arabicPeriod"/>
            </a:pPr>
            <a:r>
              <a:rPr lang="en-US" sz="2400" b="0" i="0" dirty="0">
                <a:solidFill>
                  <a:schemeClr val="tx1"/>
                </a:solidFill>
                <a:effectLst/>
                <a:latin typeface="Times New Roman" panose="02020603050405020304" pitchFamily="18" charset="0"/>
                <a:cs typeface="Times New Roman" panose="02020603050405020304" pitchFamily="18" charset="0"/>
              </a:rPr>
              <a:t>Using a class, struct, or a record type</a:t>
            </a:r>
          </a:p>
          <a:p>
            <a:pPr algn="l">
              <a:buFont typeface="+mj-lt"/>
              <a:buAutoNum type="arabicPeriod"/>
            </a:pPr>
            <a:r>
              <a:rPr lang="en-US" sz="2400" b="0" i="0" dirty="0">
                <a:solidFill>
                  <a:schemeClr val="tx1"/>
                </a:solidFill>
                <a:effectLst/>
                <a:latin typeface="Times New Roman" panose="02020603050405020304" pitchFamily="18" charset="0"/>
                <a:cs typeface="Times New Roman" panose="02020603050405020304" pitchFamily="18" charset="0"/>
              </a:rPr>
              <a:t>Anonymous types returned through a dynamic return type </a:t>
            </a:r>
          </a:p>
          <a:p>
            <a:pPr algn="l"/>
            <a:r>
              <a:rPr lang="en-US" sz="2400" b="0" i="0" dirty="0">
                <a:solidFill>
                  <a:schemeClr val="tx1"/>
                </a:solidFill>
                <a:effectLst/>
                <a:latin typeface="Times New Roman" panose="02020603050405020304" pitchFamily="18" charset="0"/>
                <a:cs typeface="Times New Roman" panose="02020603050405020304" pitchFamily="18" charset="0"/>
              </a:rPr>
              <a:t>Tuples allow us to:</a:t>
            </a:r>
          </a:p>
          <a:p>
            <a:pPr marL="0" indent="0" algn="l">
              <a:buNone/>
            </a:pPr>
            <a:r>
              <a:rPr lang="en-US" sz="2400" b="0" i="0" dirty="0">
                <a:solidFill>
                  <a:schemeClr val="tx1"/>
                </a:solidFill>
                <a:effectLst/>
                <a:latin typeface="Times New Roman" panose="02020603050405020304" pitchFamily="18" charset="0"/>
                <a:cs typeface="Times New Roman" panose="02020603050405020304" pitchFamily="18" charset="0"/>
              </a:rPr>
              <a:t>Create, access, and manipulate a data set</a:t>
            </a:r>
          </a:p>
          <a:p>
            <a:pPr marL="0" indent="0" algn="l">
              <a:buNone/>
            </a:pPr>
            <a:r>
              <a:rPr lang="en-US" sz="2400" b="0" i="0" dirty="0">
                <a:solidFill>
                  <a:schemeClr val="tx1"/>
                </a:solidFill>
                <a:effectLst/>
                <a:latin typeface="Times New Roman" panose="02020603050405020304" pitchFamily="18" charset="0"/>
                <a:cs typeface="Times New Roman" panose="02020603050405020304" pitchFamily="18" charset="0"/>
              </a:rPr>
              <a:t>Return a data set from a method without using the parameter</a:t>
            </a:r>
          </a:p>
          <a:p>
            <a:pPr marL="0" indent="0" algn="l">
              <a:buNone/>
            </a:pPr>
            <a:r>
              <a:rPr lang="en-US" sz="2400" b="0" i="0" dirty="0">
                <a:solidFill>
                  <a:schemeClr val="tx1"/>
                </a:solidFill>
                <a:effectLst/>
                <a:latin typeface="Times New Roman" panose="02020603050405020304" pitchFamily="18" charset="0"/>
                <a:cs typeface="Times New Roman" panose="02020603050405020304" pitchFamily="18" charset="0"/>
              </a:rPr>
              <a:t>Pass multiple values to a method through a single parameter </a:t>
            </a:r>
          </a:p>
          <a:p>
            <a:pPr algn="l">
              <a:buFont typeface="+mj-lt"/>
              <a:buAutoNum type="arabicPeriod"/>
            </a:pPr>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6131283-BEDD-0E29-F64E-0A493FEF486A}"/>
              </a:ext>
            </a:extLst>
          </p:cNvPr>
          <p:cNvSpPr>
            <a:spLocks noGrp="1"/>
          </p:cNvSpPr>
          <p:nvPr>
            <p:ph type="dt" sz="half" idx="10"/>
          </p:nvPr>
        </p:nvSpPr>
        <p:spPr/>
        <p:txBody>
          <a:bodyPr/>
          <a:lstStyle/>
          <a:p>
            <a:r>
              <a:rPr lang="en-US" sz="2400" dirty="0">
                <a:latin typeface="Times New Roman" panose="02020603050405020304" pitchFamily="18" charset="0"/>
                <a:cs typeface="Times New Roman" panose="02020603050405020304" pitchFamily="18" charset="0"/>
              </a:rPr>
              <a:t>EPAM</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4A93443-3050-19BF-EE46-CFA417D38E78}"/>
              </a:ext>
            </a:extLst>
          </p:cNvPr>
          <p:cNvSpPr>
            <a:spLocks noGrp="1"/>
          </p:cNvSpPr>
          <p:nvPr>
            <p:ph type="ftr" sz="quarter" idx="11"/>
          </p:nvPr>
        </p:nvSpPr>
        <p:spPr/>
        <p:txBody>
          <a:bodyPr/>
          <a:lstStyle/>
          <a:p>
            <a:r>
              <a:rPr lang="en-IN" sz="2400">
                <a:latin typeface="Times New Roman" panose="02020603050405020304" pitchFamily="18" charset="0"/>
                <a:cs typeface="Times New Roman" panose="02020603050405020304" pitchFamily="18" charset="0"/>
              </a:rPr>
              <a:t>.NET</a:t>
            </a:r>
            <a:endParaRPr lang="en-IN"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7A6C005-B82F-8A19-4018-80492860EC73}"/>
              </a:ext>
            </a:extLst>
          </p:cNvPr>
          <p:cNvSpPr>
            <a:spLocks noGrp="1"/>
          </p:cNvSpPr>
          <p:nvPr>
            <p:ph type="sldNum" sz="quarter" idx="12"/>
          </p:nvPr>
        </p:nvSpPr>
        <p:spPr/>
        <p:txBody>
          <a:bodyPr/>
          <a:lstStyle/>
          <a:p>
            <a:fld id="{CC75DB6D-2FAA-4898-9863-84CCCC7F1F3E}" type="slidenum">
              <a:rPr lang="en-IN" sz="2400" smtClean="0">
                <a:latin typeface="Times New Roman" panose="02020603050405020304" pitchFamily="18" charset="0"/>
                <a:cs typeface="Times New Roman" panose="02020603050405020304" pitchFamily="18" charset="0"/>
              </a:rPr>
              <a:t>10</a:t>
            </a:fld>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766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0BCAF-CE4F-816C-D339-E3584E7432E4}"/>
              </a:ext>
            </a:extLst>
          </p:cNvPr>
          <p:cNvSpPr>
            <a:spLocks noGrp="1"/>
          </p:cNvSpPr>
          <p:nvPr>
            <p:ph idx="1"/>
          </p:nvPr>
        </p:nvSpPr>
        <p:spPr>
          <a:xfrm>
            <a:off x="1198880" y="274320"/>
            <a:ext cx="10566400" cy="5902643"/>
          </a:xfrm>
        </p:spPr>
        <p:txBody>
          <a:bodyPr/>
          <a:lstStyle/>
          <a:p>
            <a:pPr marL="0" indent="0">
              <a:buNone/>
            </a:pPr>
            <a:r>
              <a:rPr lang="en-IN" sz="3000" dirty="0">
                <a:solidFill>
                  <a:schemeClr val="tx1"/>
                </a:solidFill>
                <a:latin typeface="Times New Roman" panose="02020603050405020304" pitchFamily="18" charset="0"/>
                <a:cs typeface="Times New Roman" panose="02020603050405020304" pitchFamily="18" charset="0"/>
              </a:rPr>
              <a:t>PROPERTIES</a:t>
            </a:r>
          </a:p>
          <a:p>
            <a:pPr algn="l"/>
            <a:r>
              <a:rPr lang="en-US" b="0" i="0" dirty="0">
                <a:solidFill>
                  <a:schemeClr val="tx1"/>
                </a:solidFill>
                <a:effectLst/>
                <a:latin typeface="Times New Roman" panose="02020603050405020304" pitchFamily="18" charset="0"/>
                <a:cs typeface="Times New Roman" panose="02020603050405020304" pitchFamily="18" charset="0"/>
              </a:rPr>
              <a:t>Before we start to explain properties, you should have a basic understanding of "</a:t>
            </a:r>
            <a:r>
              <a:rPr lang="en-US" b="1" i="0" dirty="0">
                <a:solidFill>
                  <a:schemeClr val="tx1"/>
                </a:solidFill>
                <a:effectLst/>
                <a:latin typeface="Times New Roman" panose="02020603050405020304" pitchFamily="18" charset="0"/>
                <a:cs typeface="Times New Roman" panose="02020603050405020304" pitchFamily="18" charset="0"/>
              </a:rPr>
              <a:t>Encapsulation</a:t>
            </a:r>
            <a:r>
              <a:rPr lang="en-US" b="0" i="0" dirty="0">
                <a:solidFill>
                  <a:schemeClr val="tx1"/>
                </a:solidFill>
                <a:effectLst/>
                <a:latin typeface="Times New Roman" panose="02020603050405020304" pitchFamily="18" charset="0"/>
                <a:cs typeface="Times New Roman" panose="02020603050405020304" pitchFamily="18" charset="0"/>
              </a:rPr>
              <a:t>".</a:t>
            </a:r>
          </a:p>
          <a:p>
            <a:pPr algn="l"/>
            <a:r>
              <a:rPr lang="en-US" b="0" i="0" dirty="0">
                <a:solidFill>
                  <a:schemeClr val="tx1"/>
                </a:solidFill>
                <a:effectLst/>
                <a:latin typeface="Times New Roman" panose="02020603050405020304" pitchFamily="18" charset="0"/>
                <a:cs typeface="Times New Roman" panose="02020603050405020304" pitchFamily="18" charset="0"/>
              </a:rPr>
              <a:t>The meaning of </a:t>
            </a:r>
            <a:r>
              <a:rPr lang="en-US" b="1" i="0" dirty="0">
                <a:solidFill>
                  <a:schemeClr val="tx1"/>
                </a:solidFill>
                <a:effectLst/>
                <a:latin typeface="Times New Roman" panose="02020603050405020304" pitchFamily="18" charset="0"/>
                <a:cs typeface="Times New Roman" panose="02020603050405020304" pitchFamily="18" charset="0"/>
              </a:rPr>
              <a:t>Encapsulation</a:t>
            </a:r>
            <a:r>
              <a:rPr lang="en-US" b="0" i="0" dirty="0">
                <a:solidFill>
                  <a:schemeClr val="tx1"/>
                </a:solidFill>
                <a:effectLst/>
                <a:latin typeface="Times New Roman" panose="02020603050405020304" pitchFamily="18" charset="0"/>
                <a:cs typeface="Times New Roman" panose="02020603050405020304" pitchFamily="18" charset="0"/>
              </a:rPr>
              <a:t>, is to make sure that "sensitive" data is hidden from users. To achieve this, you must:</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declare fields/variables as private</a:t>
            </a:r>
          </a:p>
          <a:p>
            <a:pPr algn="l">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Provide public get and set</a:t>
            </a:r>
            <a:r>
              <a:rPr lang="en-US"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methods  through </a:t>
            </a:r>
            <a:r>
              <a:rPr lang="en-US" b="1" i="0" dirty="0">
                <a:solidFill>
                  <a:schemeClr val="tx1"/>
                </a:solidFill>
                <a:effectLst/>
                <a:latin typeface="Times New Roman" panose="02020603050405020304" pitchFamily="18" charset="0"/>
                <a:cs typeface="Times New Roman" panose="02020603050405020304" pitchFamily="18" charset="0"/>
              </a:rPr>
              <a:t>properties</a:t>
            </a:r>
            <a:r>
              <a:rPr lang="en-US" b="0" i="0" dirty="0">
                <a:solidFill>
                  <a:schemeClr val="tx1"/>
                </a:solidFill>
                <a:effectLst/>
                <a:latin typeface="Times New Roman" panose="02020603050405020304" pitchFamily="18" charset="0"/>
                <a:cs typeface="Times New Roman" panose="02020603050405020304" pitchFamily="18" charset="0"/>
              </a:rPr>
              <a:t>, to access and update the value of a private fields.</a:t>
            </a:r>
          </a:p>
          <a:p>
            <a:pPr marL="514350" indent="-514350">
              <a:buFont typeface="+mj-lt"/>
              <a:buAutoNum type="arabicPeriod"/>
            </a:pPr>
            <a:r>
              <a:rPr lang="en-IN" b="1" u="sng" dirty="0">
                <a:solidFill>
                  <a:schemeClr val="tx1"/>
                </a:solidFill>
                <a:latin typeface="Times New Roman" panose="02020603050405020304" pitchFamily="18" charset="0"/>
                <a:cs typeface="Times New Roman" panose="02020603050405020304" pitchFamily="18" charset="0"/>
              </a:rPr>
              <a:t>Automatic (Short hand): </a:t>
            </a:r>
          </a:p>
          <a:p>
            <a:pPr marL="0" indent="0">
              <a:buNone/>
            </a:pPr>
            <a:r>
              <a:rPr lang="en-IN"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C# also provides a way to use short-hand / automatic properties, where you do not have to define the field for the property, and you only have to write get; and set; inside the property.</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6131283-BEDD-0E29-F64E-0A493FEF486A}"/>
              </a:ext>
            </a:extLst>
          </p:cNvPr>
          <p:cNvSpPr>
            <a:spLocks noGrp="1"/>
          </p:cNvSpPr>
          <p:nvPr>
            <p:ph type="dt" sz="half" idx="10"/>
          </p:nvPr>
        </p:nvSpPr>
        <p:spPr/>
        <p:txBody>
          <a:bodyPr/>
          <a:lstStyle/>
          <a:p>
            <a:r>
              <a:rPr lang="en-US" sz="2400" dirty="0">
                <a:latin typeface="Times New Roman" panose="02020603050405020304" pitchFamily="18" charset="0"/>
                <a:cs typeface="Times New Roman" panose="02020603050405020304" pitchFamily="18" charset="0"/>
              </a:rPr>
              <a:t>EPAM</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4A93443-3050-19BF-EE46-CFA417D38E78}"/>
              </a:ext>
            </a:extLst>
          </p:cNvPr>
          <p:cNvSpPr>
            <a:spLocks noGrp="1"/>
          </p:cNvSpPr>
          <p:nvPr>
            <p:ph type="ftr" sz="quarter" idx="11"/>
          </p:nvPr>
        </p:nvSpPr>
        <p:spPr/>
        <p:txBody>
          <a:bodyPr/>
          <a:lstStyle/>
          <a:p>
            <a:r>
              <a:rPr lang="en-IN" sz="2400">
                <a:latin typeface="Times New Roman" panose="02020603050405020304" pitchFamily="18" charset="0"/>
                <a:cs typeface="Times New Roman" panose="02020603050405020304" pitchFamily="18" charset="0"/>
              </a:rPr>
              <a:t>.NET</a:t>
            </a:r>
            <a:endParaRPr lang="en-IN"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7A6C005-B82F-8A19-4018-80492860EC73}"/>
              </a:ext>
            </a:extLst>
          </p:cNvPr>
          <p:cNvSpPr>
            <a:spLocks noGrp="1"/>
          </p:cNvSpPr>
          <p:nvPr>
            <p:ph type="sldNum" sz="quarter" idx="12"/>
          </p:nvPr>
        </p:nvSpPr>
        <p:spPr/>
        <p:txBody>
          <a:bodyPr/>
          <a:lstStyle/>
          <a:p>
            <a:fld id="{CC75DB6D-2FAA-4898-9863-84CCCC7F1F3E}" type="slidenum">
              <a:rPr lang="en-IN" sz="2400" smtClean="0">
                <a:latin typeface="Times New Roman" panose="02020603050405020304" pitchFamily="18" charset="0"/>
                <a:cs typeface="Times New Roman" panose="02020603050405020304" pitchFamily="18" charset="0"/>
              </a:rPr>
              <a:t>11</a:t>
            </a:fld>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4817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 code&#10;&#10;Description automatically generated">
            <a:extLst>
              <a:ext uri="{FF2B5EF4-FFF2-40B4-BE49-F238E27FC236}">
                <a16:creationId xmlns:a16="http://schemas.microsoft.com/office/drawing/2014/main" id="{B0B79C0E-9535-04E9-68C8-1BFD3B8130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0405" y="3429000"/>
            <a:ext cx="5596155" cy="2927350"/>
          </a:xfrm>
        </p:spPr>
      </p:pic>
      <p:sp>
        <p:nvSpPr>
          <p:cNvPr id="4" name="Date Placeholder 3">
            <a:extLst>
              <a:ext uri="{FF2B5EF4-FFF2-40B4-BE49-F238E27FC236}">
                <a16:creationId xmlns:a16="http://schemas.microsoft.com/office/drawing/2014/main" id="{BB0950BA-A295-45E6-476F-6D1E50691D6B}"/>
              </a:ext>
            </a:extLst>
          </p:cNvPr>
          <p:cNvSpPr>
            <a:spLocks noGrp="1"/>
          </p:cNvSpPr>
          <p:nvPr>
            <p:ph type="dt" sz="half" idx="10"/>
          </p:nvPr>
        </p:nvSpPr>
        <p:spPr/>
        <p:txBody>
          <a:bodyPr/>
          <a:lstStyle/>
          <a:p>
            <a:r>
              <a:rPr lang="en-US" sz="2000" dirty="0">
                <a:latin typeface="Times New Roman" panose="02020603050405020304" pitchFamily="18" charset="0"/>
                <a:cs typeface="Times New Roman" panose="02020603050405020304" pitchFamily="18" charset="0"/>
              </a:rPr>
              <a:t>EPAM</a:t>
            </a:r>
            <a:endParaRPr lang="en-IN"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5B9A499A-8F06-2460-A959-3C35C4285E90}"/>
              </a:ext>
            </a:extLst>
          </p:cNvPr>
          <p:cNvSpPr>
            <a:spLocks noGrp="1"/>
          </p:cNvSpPr>
          <p:nvPr>
            <p:ph type="ftr" sz="quarter" idx="11"/>
          </p:nvPr>
        </p:nvSpPr>
        <p:spPr/>
        <p:txBody>
          <a:bodyPr/>
          <a:lstStyle/>
          <a:p>
            <a:r>
              <a:rPr lang="en-IN" sz="2000" dirty="0">
                <a:latin typeface="Times New Roman" panose="02020603050405020304" pitchFamily="18" charset="0"/>
                <a:cs typeface="Times New Roman" panose="02020603050405020304" pitchFamily="18" charset="0"/>
              </a:rPr>
              <a:t>.NET</a:t>
            </a:r>
          </a:p>
        </p:txBody>
      </p:sp>
      <p:sp>
        <p:nvSpPr>
          <p:cNvPr id="6" name="Slide Number Placeholder 5">
            <a:extLst>
              <a:ext uri="{FF2B5EF4-FFF2-40B4-BE49-F238E27FC236}">
                <a16:creationId xmlns:a16="http://schemas.microsoft.com/office/drawing/2014/main" id="{D686E3B9-F9EC-869D-C0E7-5E74CF5FE8F2}"/>
              </a:ext>
            </a:extLst>
          </p:cNvPr>
          <p:cNvSpPr>
            <a:spLocks noGrp="1"/>
          </p:cNvSpPr>
          <p:nvPr>
            <p:ph type="sldNum" sz="quarter" idx="12"/>
          </p:nvPr>
        </p:nvSpPr>
        <p:spPr/>
        <p:txBody>
          <a:bodyPr/>
          <a:lstStyle/>
          <a:p>
            <a:fld id="{CC75DB6D-2FAA-4898-9863-84CCCC7F1F3E}" type="slidenum">
              <a:rPr lang="en-IN" sz="2000" smtClean="0">
                <a:latin typeface="Times New Roman" panose="02020603050405020304" pitchFamily="18" charset="0"/>
                <a:cs typeface="Times New Roman" panose="02020603050405020304" pitchFamily="18" charset="0"/>
              </a:rPr>
              <a:t>12</a:t>
            </a:fld>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705E9B5-38ED-05FE-E42C-6627A6FC8132}"/>
              </a:ext>
            </a:extLst>
          </p:cNvPr>
          <p:cNvSpPr txBox="1"/>
          <p:nvPr/>
        </p:nvSpPr>
        <p:spPr>
          <a:xfrm>
            <a:off x="956930" y="138223"/>
            <a:ext cx="10887740" cy="353943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2. Classical Property:</a:t>
            </a:r>
          </a:p>
          <a:p>
            <a:r>
              <a:rPr lang="en-IN" sz="2800" dirty="0">
                <a:latin typeface="Times New Roman" panose="02020603050405020304" pitchFamily="18" charset="0"/>
                <a:cs typeface="Times New Roman" panose="02020603050405020304" pitchFamily="18" charset="0"/>
              </a:rPr>
              <a:t>	They consists of pair of methods: a getter and setter. These methods are written separately in a method.</a:t>
            </a:r>
          </a:p>
          <a:p>
            <a:r>
              <a:rPr lang="en-IN" sz="2800" dirty="0">
                <a:latin typeface="Times New Roman" panose="02020603050405020304" pitchFamily="18" charset="0"/>
                <a:cs typeface="Times New Roman" panose="02020603050405020304" pitchFamily="18" charset="0"/>
              </a:rPr>
              <a:t>Get: write-only operation</a:t>
            </a:r>
          </a:p>
          <a:p>
            <a:r>
              <a:rPr lang="en-IN" sz="2800" dirty="0">
                <a:latin typeface="Times New Roman" panose="02020603050405020304" pitchFamily="18" charset="0"/>
                <a:cs typeface="Times New Roman" panose="02020603050405020304" pitchFamily="18" charset="0"/>
              </a:rPr>
              <a:t>Set: read-only operation</a:t>
            </a:r>
          </a:p>
          <a:p>
            <a:r>
              <a:rPr lang="en-IN" sz="2800" dirty="0">
                <a:latin typeface="Times New Roman" panose="02020603050405020304" pitchFamily="18" charset="0"/>
                <a:cs typeface="Times New Roman" panose="02020603050405020304" pitchFamily="18" charset="0"/>
              </a:rPr>
              <a:t>	Whereas in Automatic it automatically generates get and set,  we just have to write it inside the property. Here we have to write </a:t>
            </a:r>
            <a:r>
              <a:rPr lang="en-IN" sz="2800">
                <a:latin typeface="Times New Roman" panose="02020603050405020304" pitchFamily="18" charset="0"/>
                <a:cs typeface="Times New Roman" panose="02020603050405020304" pitchFamily="18" charset="0"/>
              </a:rPr>
              <a:t>the logic </a:t>
            </a:r>
            <a:r>
              <a:rPr lang="en-IN" sz="2800" dirty="0">
                <a:latin typeface="Times New Roman" panose="02020603050405020304" pitchFamily="18" charset="0"/>
                <a:cs typeface="Times New Roman" panose="02020603050405020304" pitchFamily="18" charset="0"/>
              </a:rPr>
              <a:t>by ourselves.</a:t>
            </a:r>
          </a:p>
        </p:txBody>
      </p:sp>
    </p:spTree>
    <p:extLst>
      <p:ext uri="{BB962C8B-B14F-4D97-AF65-F5344CB8AC3E}">
        <p14:creationId xmlns:p14="http://schemas.microsoft.com/office/powerpoint/2010/main" val="99024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0FF0-36F5-3796-A962-A67C24D4692F}"/>
              </a:ext>
            </a:extLst>
          </p:cNvPr>
          <p:cNvSpPr>
            <a:spLocks noGrp="1"/>
          </p:cNvSpPr>
          <p:nvPr>
            <p:ph type="title"/>
          </p:nvPr>
        </p:nvSpPr>
        <p:spPr>
          <a:xfrm>
            <a:off x="838200" y="0"/>
            <a:ext cx="10515600" cy="762635"/>
          </a:xfrm>
        </p:spPr>
        <p:txBody>
          <a:bodyPr>
            <a:normAutofit/>
          </a:bodyPr>
          <a:lstStyle/>
          <a:p>
            <a:r>
              <a:rPr lang="en-IN" sz="3000" dirty="0">
                <a:latin typeface="Times New Roman" panose="02020603050405020304" pitchFamily="18" charset="0"/>
                <a:cs typeface="Times New Roman" panose="02020603050405020304" pitchFamily="18" charset="0"/>
              </a:rPr>
              <a:t>AGGREGATION, COMPOSITION AND ASSOCIATION</a:t>
            </a:r>
          </a:p>
        </p:txBody>
      </p:sp>
      <p:sp>
        <p:nvSpPr>
          <p:cNvPr id="3" name="Content Placeholder 2">
            <a:extLst>
              <a:ext uri="{FF2B5EF4-FFF2-40B4-BE49-F238E27FC236}">
                <a16:creationId xmlns:a16="http://schemas.microsoft.com/office/drawing/2014/main" id="{840CAEA7-0B09-7F8A-EE36-C65991E674B3}"/>
              </a:ext>
            </a:extLst>
          </p:cNvPr>
          <p:cNvSpPr>
            <a:spLocks noGrp="1"/>
          </p:cNvSpPr>
          <p:nvPr>
            <p:ph idx="1"/>
          </p:nvPr>
        </p:nvSpPr>
        <p:spPr>
          <a:xfrm>
            <a:off x="558800" y="853440"/>
            <a:ext cx="10795000" cy="5313679"/>
          </a:xfrm>
        </p:spPr>
        <p:txBody>
          <a:bodyPr>
            <a:normAutofit lnSpcReduction="10000"/>
          </a:bodyPr>
          <a:lstStyle/>
          <a:p>
            <a:pPr>
              <a:lnSpc>
                <a:spcPct val="100000"/>
              </a:lnSpc>
            </a:pPr>
            <a:r>
              <a:rPr lang="en-IN" b="1" u="sng" dirty="0">
                <a:solidFill>
                  <a:schemeClr val="tx1"/>
                </a:solidFill>
                <a:latin typeface="Times New Roman" panose="02020603050405020304" pitchFamily="18" charset="0"/>
                <a:cs typeface="Times New Roman" panose="02020603050405020304" pitchFamily="18" charset="0"/>
              </a:rPr>
              <a:t>Aggregation:</a:t>
            </a:r>
          </a:p>
          <a:p>
            <a:pPr marL="0" indent="0">
              <a:lnSpc>
                <a:spcPct val="100000"/>
              </a:lnSpc>
              <a:buNone/>
            </a:pPr>
            <a:r>
              <a:rPr lang="en-IN"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If a class have an entity reference, it is known as Aggregation. Aggregation represents HAS-A relationship.</a:t>
            </a:r>
          </a:p>
          <a:p>
            <a:pPr algn="just">
              <a:lnSpc>
                <a:spcPct val="100000"/>
              </a:lnSpc>
            </a:pPr>
            <a:r>
              <a:rPr lang="en-US" b="0" i="0" dirty="0">
                <a:solidFill>
                  <a:schemeClr val="tx1"/>
                </a:solidFill>
                <a:effectLst/>
                <a:latin typeface="Times New Roman" panose="02020603050405020304" pitchFamily="18" charset="0"/>
                <a:cs typeface="Times New Roman" panose="02020603050405020304" pitchFamily="18" charset="0"/>
              </a:rPr>
              <a:t>When use Aggregation?</a:t>
            </a:r>
          </a:p>
          <a:p>
            <a:pPr algn="just">
              <a:lnSpc>
                <a:spcPct val="10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Code reuse is also best achieved by aggregation when there is no is-a relationship.</a:t>
            </a:r>
          </a:p>
          <a:p>
            <a:pPr algn="just">
              <a:lnSpc>
                <a:spcPct val="100000"/>
              </a:lnSpc>
              <a:buFont typeface="Arial" panose="020B0604020202020204" pitchFamily="34" charset="0"/>
              <a:buChar char="•"/>
            </a:pPr>
            <a:r>
              <a:rPr lang="en-US" b="0" i="0" dirty="0">
                <a:solidFill>
                  <a:schemeClr val="tx1"/>
                </a:solidFill>
                <a:effectLst/>
                <a:latin typeface="Times New Roman" panose="02020603050405020304" pitchFamily="18" charset="0"/>
                <a:cs typeface="Times New Roman" panose="02020603050405020304" pitchFamily="18" charset="0"/>
              </a:rPr>
              <a:t>Inheritance should be used only if the relationship is-a is maintained throughout the lifetime of the objects involved; otherwise, aggregation is the best choice.</a:t>
            </a:r>
          </a:p>
          <a:p>
            <a:pPr marL="0" indent="0">
              <a:lnSpc>
                <a:spcPct val="100000"/>
              </a:lnSpc>
              <a:buNone/>
            </a:pPr>
            <a:br>
              <a:rPr lang="en-US" dirty="0">
                <a:latin typeface="Times New Roman" panose="02020603050405020304" pitchFamily="18" charset="0"/>
                <a:cs typeface="Times New Roman" panose="02020603050405020304" pitchFamily="18" charset="0"/>
              </a:rPr>
            </a:b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21851AF-5B3A-C712-2E8D-C62E31C8ACE0}"/>
              </a:ext>
            </a:extLst>
          </p:cNvPr>
          <p:cNvSpPr>
            <a:spLocks noGrp="1"/>
          </p:cNvSpPr>
          <p:nvPr>
            <p:ph type="dt" sz="half" idx="10"/>
          </p:nvPr>
        </p:nvSpPr>
        <p:spPr/>
        <p:txBody>
          <a:bodyPr/>
          <a:lstStyle/>
          <a:p>
            <a:r>
              <a:rPr lang="en-US" sz="2000" dirty="0">
                <a:latin typeface="Times New Roman" panose="02020603050405020304" pitchFamily="18" charset="0"/>
                <a:cs typeface="Times New Roman" panose="02020603050405020304" pitchFamily="18" charset="0"/>
              </a:rPr>
              <a:t>EPAM</a:t>
            </a:r>
            <a:endParaRPr lang="en-IN"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E976DA61-30D4-9DAD-0164-7AFC9FFE5984}"/>
              </a:ext>
            </a:extLst>
          </p:cNvPr>
          <p:cNvSpPr>
            <a:spLocks noGrp="1"/>
          </p:cNvSpPr>
          <p:nvPr>
            <p:ph type="ftr" sz="quarter" idx="11"/>
          </p:nvPr>
        </p:nvSpPr>
        <p:spPr/>
        <p:txBody>
          <a:bodyPr/>
          <a:lstStyle/>
          <a:p>
            <a:r>
              <a:rPr lang="en-IN" sz="2000" dirty="0">
                <a:latin typeface="Times New Roman" panose="02020603050405020304" pitchFamily="18" charset="0"/>
                <a:cs typeface="Times New Roman" panose="02020603050405020304" pitchFamily="18" charset="0"/>
              </a:rPr>
              <a:t>.NET</a:t>
            </a:r>
          </a:p>
        </p:txBody>
      </p:sp>
      <p:sp>
        <p:nvSpPr>
          <p:cNvPr id="6" name="Slide Number Placeholder 5">
            <a:extLst>
              <a:ext uri="{FF2B5EF4-FFF2-40B4-BE49-F238E27FC236}">
                <a16:creationId xmlns:a16="http://schemas.microsoft.com/office/drawing/2014/main" id="{72C64E4D-E714-FD17-B374-F6F4C2953184}"/>
              </a:ext>
            </a:extLst>
          </p:cNvPr>
          <p:cNvSpPr>
            <a:spLocks noGrp="1"/>
          </p:cNvSpPr>
          <p:nvPr>
            <p:ph type="sldNum" sz="quarter" idx="12"/>
          </p:nvPr>
        </p:nvSpPr>
        <p:spPr/>
        <p:txBody>
          <a:bodyPr/>
          <a:lstStyle/>
          <a:p>
            <a:fld id="{CC75DB6D-2FAA-4898-9863-84CCCC7F1F3E}" type="slidenum">
              <a:rPr lang="en-IN" sz="2000" smtClean="0">
                <a:latin typeface="Times New Roman" panose="02020603050405020304" pitchFamily="18" charset="0"/>
                <a:cs typeface="Times New Roman" panose="02020603050405020304" pitchFamily="18" charset="0"/>
              </a:rPr>
              <a:t>13</a:t>
            </a:fld>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159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8043B-A939-5F81-4EFD-9A2330A9CC21}"/>
              </a:ext>
            </a:extLst>
          </p:cNvPr>
          <p:cNvSpPr>
            <a:spLocks noGrp="1"/>
          </p:cNvSpPr>
          <p:nvPr>
            <p:ph type="title"/>
          </p:nvPr>
        </p:nvSpPr>
        <p:spPr>
          <a:xfrm>
            <a:off x="838200" y="136525"/>
            <a:ext cx="10515600" cy="752475"/>
          </a:xfrm>
        </p:spPr>
        <p:txBody>
          <a:bodyPr>
            <a:normAutofit/>
          </a:bodyPr>
          <a:lstStyle/>
          <a:p>
            <a:r>
              <a:rPr lang="en-IN" sz="3000" b="1" u="sng" dirty="0">
                <a:latin typeface="Times New Roman" panose="02020603050405020304" pitchFamily="18" charset="0"/>
                <a:cs typeface="Times New Roman" panose="02020603050405020304" pitchFamily="18" charset="0"/>
              </a:rPr>
              <a:t>ASSOCIATION</a:t>
            </a:r>
          </a:p>
        </p:txBody>
      </p:sp>
      <p:sp>
        <p:nvSpPr>
          <p:cNvPr id="3" name="Content Placeholder 2">
            <a:extLst>
              <a:ext uri="{FF2B5EF4-FFF2-40B4-BE49-F238E27FC236}">
                <a16:creationId xmlns:a16="http://schemas.microsoft.com/office/drawing/2014/main" id="{FDF831F1-4821-D5B5-D112-DF693FAC2F99}"/>
              </a:ext>
            </a:extLst>
          </p:cNvPr>
          <p:cNvSpPr>
            <a:spLocks noGrp="1"/>
          </p:cNvSpPr>
          <p:nvPr>
            <p:ph idx="1"/>
          </p:nvPr>
        </p:nvSpPr>
        <p:spPr>
          <a:xfrm>
            <a:off x="838200" y="975360"/>
            <a:ext cx="10515600" cy="5201603"/>
          </a:xfrm>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Association defines the connection between two classes that are set up through their objects.</a:t>
            </a:r>
          </a:p>
          <a:p>
            <a:pPr algn="just">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A person can have only one passport. It defines the </a:t>
            </a:r>
            <a:r>
              <a:rPr lang="en-US" b="1" i="0" dirty="0">
                <a:solidFill>
                  <a:schemeClr val="tx1"/>
                </a:solidFill>
                <a:effectLst/>
                <a:latin typeface="Times New Roman" panose="02020603050405020304" pitchFamily="18" charset="0"/>
                <a:cs typeface="Times New Roman" panose="02020603050405020304" pitchFamily="18" charset="0"/>
              </a:rPr>
              <a:t>one-to-one</a:t>
            </a:r>
            <a:endParaRPr lang="en-US"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If we talk about the Association between a College and Student, a College can have many students. It defines the </a:t>
            </a:r>
            <a:r>
              <a:rPr lang="en-US" b="1" i="0" dirty="0">
                <a:solidFill>
                  <a:schemeClr val="tx1"/>
                </a:solidFill>
                <a:effectLst/>
                <a:latin typeface="Times New Roman" panose="02020603050405020304" pitchFamily="18" charset="0"/>
                <a:cs typeface="Times New Roman" panose="02020603050405020304" pitchFamily="18" charset="0"/>
              </a:rPr>
              <a:t>one-to-many</a:t>
            </a:r>
            <a:endParaRPr lang="en-US"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A state can have several cities, and those cities are related to that single state. It defines the </a:t>
            </a:r>
            <a:r>
              <a:rPr lang="en-US" b="1" i="0" dirty="0">
                <a:solidFill>
                  <a:schemeClr val="tx1"/>
                </a:solidFill>
                <a:effectLst/>
                <a:latin typeface="Times New Roman" panose="02020603050405020304" pitchFamily="18" charset="0"/>
                <a:cs typeface="Times New Roman" panose="02020603050405020304" pitchFamily="18" charset="0"/>
              </a:rPr>
              <a:t>many-to-one</a:t>
            </a:r>
            <a:endParaRPr lang="en-US" b="0" i="0" dirty="0">
              <a:solidFill>
                <a:schemeClr val="tx1"/>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b="0" i="0" dirty="0">
                <a:solidFill>
                  <a:schemeClr val="tx1"/>
                </a:solidFill>
                <a:effectLst/>
                <a:latin typeface="Times New Roman" panose="02020603050405020304" pitchFamily="18" charset="0"/>
                <a:cs typeface="Times New Roman" panose="02020603050405020304" pitchFamily="18" charset="0"/>
              </a:rPr>
              <a:t>A single student can associate with multiple teachers, and multiple students can also be associated with a single teacher. Both are created or deleted independently, so it defines the </a:t>
            </a:r>
            <a:r>
              <a:rPr lang="en-US" b="1" i="0" dirty="0">
                <a:solidFill>
                  <a:schemeClr val="tx1"/>
                </a:solidFill>
                <a:effectLst/>
                <a:latin typeface="Times New Roman" panose="02020603050405020304" pitchFamily="18" charset="0"/>
                <a:cs typeface="Times New Roman" panose="02020603050405020304" pitchFamily="18" charset="0"/>
              </a:rPr>
              <a:t>many-to-many</a:t>
            </a:r>
            <a:endParaRPr lang="en-US" b="0" i="0" dirty="0">
              <a:solidFill>
                <a:schemeClr val="tx1"/>
              </a:solidFill>
              <a:effectLst/>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324141A-C50F-D26B-1F68-6D5BB3C7443D}"/>
              </a:ext>
            </a:extLst>
          </p:cNvPr>
          <p:cNvSpPr>
            <a:spLocks noGrp="1"/>
          </p:cNvSpPr>
          <p:nvPr>
            <p:ph type="dt" sz="half" idx="10"/>
          </p:nvPr>
        </p:nvSpPr>
        <p:spPr/>
        <p:txBody>
          <a:bodyPr/>
          <a:lstStyle/>
          <a:p>
            <a:r>
              <a:rPr lang="en-US" sz="2000" dirty="0">
                <a:latin typeface="Times New Roman" panose="02020603050405020304" pitchFamily="18" charset="0"/>
                <a:cs typeface="Times New Roman" panose="02020603050405020304" pitchFamily="18" charset="0"/>
              </a:rPr>
              <a:t>EPAM</a:t>
            </a:r>
            <a:endParaRPr lang="en-IN"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9A96BEC7-84ED-F1EB-DC46-1B2A8E2B5498}"/>
              </a:ext>
            </a:extLst>
          </p:cNvPr>
          <p:cNvSpPr>
            <a:spLocks noGrp="1"/>
          </p:cNvSpPr>
          <p:nvPr>
            <p:ph type="ftr" sz="quarter" idx="11"/>
          </p:nvPr>
        </p:nvSpPr>
        <p:spPr/>
        <p:txBody>
          <a:bodyPr/>
          <a:lstStyle/>
          <a:p>
            <a:r>
              <a:rPr lang="en-IN" sz="2000" dirty="0">
                <a:latin typeface="Times New Roman" panose="02020603050405020304" pitchFamily="18" charset="0"/>
                <a:cs typeface="Times New Roman" panose="02020603050405020304" pitchFamily="18" charset="0"/>
              </a:rPr>
              <a:t>.NET</a:t>
            </a:r>
          </a:p>
        </p:txBody>
      </p:sp>
      <p:sp>
        <p:nvSpPr>
          <p:cNvPr id="6" name="Slide Number Placeholder 5">
            <a:extLst>
              <a:ext uri="{FF2B5EF4-FFF2-40B4-BE49-F238E27FC236}">
                <a16:creationId xmlns:a16="http://schemas.microsoft.com/office/drawing/2014/main" id="{85799EC1-9A73-1384-B87A-04AFAF000DE7}"/>
              </a:ext>
            </a:extLst>
          </p:cNvPr>
          <p:cNvSpPr>
            <a:spLocks noGrp="1"/>
          </p:cNvSpPr>
          <p:nvPr>
            <p:ph type="sldNum" sz="quarter" idx="12"/>
          </p:nvPr>
        </p:nvSpPr>
        <p:spPr/>
        <p:txBody>
          <a:bodyPr/>
          <a:lstStyle/>
          <a:p>
            <a:fld id="{CC75DB6D-2FAA-4898-9863-84CCCC7F1F3E}" type="slidenum">
              <a:rPr lang="en-IN" sz="2000" smtClean="0">
                <a:latin typeface="Times New Roman" panose="02020603050405020304" pitchFamily="18" charset="0"/>
                <a:cs typeface="Times New Roman" panose="02020603050405020304" pitchFamily="18" charset="0"/>
              </a:rPr>
              <a:t>14</a:t>
            </a:fld>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8056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AEB2A-EB73-EA4F-2190-D2780CA71E43}"/>
              </a:ext>
            </a:extLst>
          </p:cNvPr>
          <p:cNvSpPr>
            <a:spLocks noGrp="1"/>
          </p:cNvSpPr>
          <p:nvPr>
            <p:ph type="title"/>
          </p:nvPr>
        </p:nvSpPr>
        <p:spPr>
          <a:xfrm>
            <a:off x="838200" y="180975"/>
            <a:ext cx="10515600" cy="549275"/>
          </a:xfrm>
        </p:spPr>
        <p:txBody>
          <a:bodyPr>
            <a:normAutofit/>
          </a:bodyPr>
          <a:lstStyle/>
          <a:p>
            <a:r>
              <a:rPr lang="en-IN" sz="3000" b="1" u="sng" dirty="0">
                <a:latin typeface="Times New Roman" panose="02020603050405020304" pitchFamily="18" charset="0"/>
                <a:cs typeface="Times New Roman" panose="02020603050405020304" pitchFamily="18" charset="0"/>
              </a:rPr>
              <a:t>COMPOSITION</a:t>
            </a:r>
          </a:p>
        </p:txBody>
      </p:sp>
      <p:sp>
        <p:nvSpPr>
          <p:cNvPr id="3" name="Content Placeholder 2">
            <a:extLst>
              <a:ext uri="{FF2B5EF4-FFF2-40B4-BE49-F238E27FC236}">
                <a16:creationId xmlns:a16="http://schemas.microsoft.com/office/drawing/2014/main" id="{8ABE3325-1244-FA8B-50B7-E243374171AE}"/>
              </a:ext>
            </a:extLst>
          </p:cNvPr>
          <p:cNvSpPr>
            <a:spLocks noGrp="1"/>
          </p:cNvSpPr>
          <p:nvPr>
            <p:ph idx="1"/>
          </p:nvPr>
        </p:nvSpPr>
        <p:spPr>
          <a:xfrm>
            <a:off x="838200" y="965200"/>
            <a:ext cx="10515600" cy="5211763"/>
          </a:xfrm>
        </p:spPr>
        <p:txBody>
          <a:bodyPr/>
          <a:lstStyle/>
          <a:p>
            <a:pPr algn="l" fontAlgn="base">
              <a:lnSpc>
                <a:spcPct val="100000"/>
              </a:lnSpc>
              <a:buFont typeface="Arial" panose="020B0604020202020204" pitchFamily="34" charset="0"/>
              <a:buChar char="•"/>
            </a:pPr>
            <a:r>
              <a:rPr lang="en-US" b="0" i="0" dirty="0">
                <a:solidFill>
                  <a:srgbClr val="FFFFFF"/>
                </a:solidFill>
                <a:effectLst/>
                <a:latin typeface="Times New Roman" panose="02020603050405020304" pitchFamily="18" charset="0"/>
                <a:cs typeface="Times New Roman" panose="02020603050405020304" pitchFamily="18" charset="0"/>
              </a:rPr>
              <a:t>It represents a </a:t>
            </a:r>
            <a:r>
              <a:rPr lang="en-US" b="1" i="0" u="sng" dirty="0">
                <a:solidFill>
                  <a:srgbClr val="FFFFFF"/>
                </a:solidFill>
                <a:effectLst/>
                <a:latin typeface="Times New Roman" panose="02020603050405020304" pitchFamily="18" charset="0"/>
                <a:cs typeface="Times New Roman" panose="02020603050405020304" pitchFamily="18" charset="0"/>
                <a:hlinkClick r:id="rId2"/>
              </a:rPr>
              <a:t>has-a</a:t>
            </a:r>
            <a:r>
              <a:rPr lang="en-US" b="0" i="0" u="sng" dirty="0">
                <a:solidFill>
                  <a:srgbClr val="FFFFFF"/>
                </a:solidFill>
                <a:effectLst/>
                <a:latin typeface="Times New Roman" panose="02020603050405020304" pitchFamily="18" charset="0"/>
                <a:cs typeface="Times New Roman" panose="02020603050405020304" pitchFamily="18" charset="0"/>
                <a:hlinkClick r:id="rId2"/>
              </a:rPr>
              <a:t> relationship</a:t>
            </a:r>
            <a:r>
              <a:rPr lang="en-US" b="0" i="0" dirty="0">
                <a:solidFill>
                  <a:srgbClr val="FFFFFF"/>
                </a:solidFill>
                <a:effectLst/>
                <a:latin typeface="Times New Roman" panose="02020603050405020304" pitchFamily="18" charset="0"/>
                <a:cs typeface="Times New Roman" panose="02020603050405020304" pitchFamily="18" charset="0"/>
              </a:rPr>
              <a:t>.</a:t>
            </a:r>
          </a:p>
          <a:p>
            <a:pPr algn="l" fontAlgn="base">
              <a:lnSpc>
                <a:spcPct val="100000"/>
              </a:lnSpc>
              <a:buFont typeface="Arial" panose="020B0604020202020204" pitchFamily="34" charset="0"/>
              <a:buChar char="•"/>
            </a:pPr>
            <a:r>
              <a:rPr lang="en-US" b="0" i="0" dirty="0">
                <a:solidFill>
                  <a:srgbClr val="FFFFFF"/>
                </a:solidFill>
                <a:effectLst/>
                <a:latin typeface="Times New Roman" panose="02020603050405020304" pitchFamily="18" charset="0"/>
                <a:cs typeface="Times New Roman" panose="02020603050405020304" pitchFamily="18" charset="0"/>
              </a:rPr>
              <a:t>In composition, both entities are dependent on each other.</a:t>
            </a:r>
          </a:p>
          <a:p>
            <a:pPr algn="l" fontAlgn="base">
              <a:lnSpc>
                <a:spcPct val="100000"/>
              </a:lnSpc>
              <a:buFont typeface="Arial" panose="020B0604020202020204" pitchFamily="34" charset="0"/>
              <a:buChar char="•"/>
            </a:pPr>
            <a:r>
              <a:rPr lang="en-US" b="0" i="0" dirty="0">
                <a:solidFill>
                  <a:srgbClr val="FFFFFF"/>
                </a:solidFill>
                <a:effectLst/>
                <a:latin typeface="Times New Roman" panose="02020603050405020304" pitchFamily="18" charset="0"/>
                <a:cs typeface="Times New Roman" panose="02020603050405020304" pitchFamily="18" charset="0"/>
              </a:rPr>
              <a:t>When there is a composition between two entities, the composed object cannot exist without the other entity. For example, A library can have no. of </a:t>
            </a:r>
            <a:r>
              <a:rPr lang="en-US" b="1" i="0" dirty="0">
                <a:solidFill>
                  <a:srgbClr val="FFFFFF"/>
                </a:solidFill>
                <a:effectLst/>
                <a:latin typeface="Times New Roman" panose="02020603050405020304" pitchFamily="18" charset="0"/>
                <a:cs typeface="Times New Roman" panose="02020603050405020304" pitchFamily="18" charset="0"/>
              </a:rPr>
              <a:t>books</a:t>
            </a:r>
            <a:r>
              <a:rPr lang="en-US" b="0" i="0" dirty="0">
                <a:solidFill>
                  <a:srgbClr val="FFFFFF"/>
                </a:solidFill>
                <a:effectLst/>
                <a:latin typeface="Times New Roman" panose="02020603050405020304" pitchFamily="18" charset="0"/>
                <a:cs typeface="Times New Roman" panose="02020603050405020304" pitchFamily="18" charset="0"/>
              </a:rPr>
              <a:t> on the same or different subjects. So, If the Library gets destroyed then All books within that particular library will be destroyed. This is because books can not exist without a library.</a:t>
            </a:r>
          </a:p>
        </p:txBody>
      </p:sp>
      <p:sp>
        <p:nvSpPr>
          <p:cNvPr id="4" name="Date Placeholder 3">
            <a:extLst>
              <a:ext uri="{FF2B5EF4-FFF2-40B4-BE49-F238E27FC236}">
                <a16:creationId xmlns:a16="http://schemas.microsoft.com/office/drawing/2014/main" id="{A5251F22-3FDC-5251-5852-D509AAFC8D37}"/>
              </a:ext>
            </a:extLst>
          </p:cNvPr>
          <p:cNvSpPr>
            <a:spLocks noGrp="1"/>
          </p:cNvSpPr>
          <p:nvPr>
            <p:ph type="dt" sz="half" idx="10"/>
          </p:nvPr>
        </p:nvSpPr>
        <p:spPr/>
        <p:txBody>
          <a:bodyPr/>
          <a:lstStyle/>
          <a:p>
            <a:r>
              <a:rPr lang="en-US" sz="2000" dirty="0">
                <a:latin typeface="Times New Roman" panose="02020603050405020304" pitchFamily="18" charset="0"/>
                <a:cs typeface="Times New Roman" panose="02020603050405020304" pitchFamily="18" charset="0"/>
              </a:rPr>
              <a:t>EPAM</a:t>
            </a:r>
            <a:endParaRPr lang="en-IN"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89F274B7-D472-F14F-8917-AFBD3C24C3E5}"/>
              </a:ext>
            </a:extLst>
          </p:cNvPr>
          <p:cNvSpPr>
            <a:spLocks noGrp="1"/>
          </p:cNvSpPr>
          <p:nvPr>
            <p:ph type="ftr" sz="quarter" idx="11"/>
          </p:nvPr>
        </p:nvSpPr>
        <p:spPr/>
        <p:txBody>
          <a:bodyPr/>
          <a:lstStyle/>
          <a:p>
            <a:r>
              <a:rPr lang="en-IN" sz="2000" dirty="0">
                <a:latin typeface="Times New Roman" panose="02020603050405020304" pitchFamily="18" charset="0"/>
                <a:cs typeface="Times New Roman" panose="02020603050405020304" pitchFamily="18" charset="0"/>
              </a:rPr>
              <a:t>.NET</a:t>
            </a:r>
          </a:p>
        </p:txBody>
      </p:sp>
      <p:sp>
        <p:nvSpPr>
          <p:cNvPr id="6" name="Slide Number Placeholder 5">
            <a:extLst>
              <a:ext uri="{FF2B5EF4-FFF2-40B4-BE49-F238E27FC236}">
                <a16:creationId xmlns:a16="http://schemas.microsoft.com/office/drawing/2014/main" id="{0F39A5E1-76AB-EF77-AB5A-3D82D63945C1}"/>
              </a:ext>
            </a:extLst>
          </p:cNvPr>
          <p:cNvSpPr>
            <a:spLocks noGrp="1"/>
          </p:cNvSpPr>
          <p:nvPr>
            <p:ph type="sldNum" sz="quarter" idx="12"/>
          </p:nvPr>
        </p:nvSpPr>
        <p:spPr/>
        <p:txBody>
          <a:bodyPr/>
          <a:lstStyle/>
          <a:p>
            <a:fld id="{CC75DB6D-2FAA-4898-9863-84CCCC7F1F3E}" type="slidenum">
              <a:rPr lang="en-IN" sz="2000" smtClean="0">
                <a:latin typeface="Times New Roman" panose="02020603050405020304" pitchFamily="18" charset="0"/>
                <a:cs typeface="Times New Roman" panose="02020603050405020304" pitchFamily="18" charset="0"/>
              </a:rPr>
              <a:t>15</a:t>
            </a:fld>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815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761A-E795-FC82-C6DB-C178B6A698CD}"/>
              </a:ext>
            </a:extLst>
          </p:cNvPr>
          <p:cNvSpPr>
            <a:spLocks noGrp="1"/>
          </p:cNvSpPr>
          <p:nvPr>
            <p:ph type="title"/>
          </p:nvPr>
        </p:nvSpPr>
        <p:spPr>
          <a:xfrm>
            <a:off x="2603500" y="1772285"/>
            <a:ext cx="6985000" cy="2789555"/>
          </a:xfrm>
        </p:spPr>
        <p:txBody>
          <a:bodyPr>
            <a:normAutofit/>
          </a:bodyPr>
          <a:lstStyle/>
          <a:p>
            <a:pPr algn="ctr"/>
            <a:r>
              <a:rPr lang="en-IN" sz="7200" dirty="0">
                <a:latin typeface="Times New Roman" panose="02020603050405020304" pitchFamily="18" charset="0"/>
                <a:cs typeface="Times New Roman" panose="02020603050405020304" pitchFamily="18" charset="0"/>
              </a:rPr>
              <a:t>THANK YOU</a:t>
            </a:r>
          </a:p>
        </p:txBody>
      </p:sp>
      <p:sp>
        <p:nvSpPr>
          <p:cNvPr id="4" name="Date Placeholder 3">
            <a:extLst>
              <a:ext uri="{FF2B5EF4-FFF2-40B4-BE49-F238E27FC236}">
                <a16:creationId xmlns:a16="http://schemas.microsoft.com/office/drawing/2014/main" id="{A6131283-BEDD-0E29-F64E-0A493FEF486A}"/>
              </a:ext>
            </a:extLst>
          </p:cNvPr>
          <p:cNvSpPr>
            <a:spLocks noGrp="1"/>
          </p:cNvSpPr>
          <p:nvPr>
            <p:ph type="dt" sz="half" idx="10"/>
          </p:nvPr>
        </p:nvSpPr>
        <p:spPr/>
        <p:txBody>
          <a:bodyPr/>
          <a:lstStyle/>
          <a:p>
            <a:r>
              <a:rPr lang="en-US" sz="2400" dirty="0">
                <a:latin typeface="Times New Roman" panose="02020603050405020304" pitchFamily="18" charset="0"/>
                <a:cs typeface="Times New Roman" panose="02020603050405020304" pitchFamily="18" charset="0"/>
              </a:rPr>
              <a:t>EPAM</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4A93443-3050-19BF-EE46-CFA417D38E78}"/>
              </a:ext>
            </a:extLst>
          </p:cNvPr>
          <p:cNvSpPr>
            <a:spLocks noGrp="1"/>
          </p:cNvSpPr>
          <p:nvPr>
            <p:ph type="ftr" sz="quarter" idx="11"/>
          </p:nvPr>
        </p:nvSpPr>
        <p:spPr/>
        <p:txBody>
          <a:bodyPr/>
          <a:lstStyle/>
          <a:p>
            <a:r>
              <a:rPr lang="en-IN" sz="2400">
                <a:latin typeface="Times New Roman" panose="02020603050405020304" pitchFamily="18" charset="0"/>
                <a:cs typeface="Times New Roman" panose="02020603050405020304" pitchFamily="18" charset="0"/>
              </a:rPr>
              <a:t>.NET</a:t>
            </a:r>
            <a:endParaRPr lang="en-IN"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7A6C005-B82F-8A19-4018-80492860EC73}"/>
              </a:ext>
            </a:extLst>
          </p:cNvPr>
          <p:cNvSpPr>
            <a:spLocks noGrp="1"/>
          </p:cNvSpPr>
          <p:nvPr>
            <p:ph type="sldNum" sz="quarter" idx="12"/>
          </p:nvPr>
        </p:nvSpPr>
        <p:spPr/>
        <p:txBody>
          <a:bodyPr/>
          <a:lstStyle/>
          <a:p>
            <a:fld id="{CC75DB6D-2FAA-4898-9863-84CCCC7F1F3E}" type="slidenum">
              <a:rPr lang="en-IN" sz="2400" smtClean="0">
                <a:latin typeface="Times New Roman" panose="02020603050405020304" pitchFamily="18" charset="0"/>
                <a:cs typeface="Times New Roman" panose="02020603050405020304" pitchFamily="18" charset="0"/>
              </a:rPr>
              <a:t>16</a:t>
            </a:fld>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2216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3C72-711B-CCB5-62F3-824060FC7D83}"/>
              </a:ext>
            </a:extLst>
          </p:cNvPr>
          <p:cNvSpPr>
            <a:spLocks noGrp="1"/>
          </p:cNvSpPr>
          <p:nvPr>
            <p:ph type="ctrTitle"/>
          </p:nvPr>
        </p:nvSpPr>
        <p:spPr>
          <a:xfrm>
            <a:off x="1295399" y="425451"/>
            <a:ext cx="9144000" cy="697252"/>
          </a:xfrm>
        </p:spPr>
        <p:txBody>
          <a:bodyPr>
            <a:normAutofit/>
          </a:bodyPr>
          <a:lstStyle/>
          <a:p>
            <a:pPr algn="l"/>
            <a:r>
              <a:rPr lang="en-IN" sz="3200" dirty="0">
                <a:latin typeface="Times New Roman" panose="02020603050405020304" pitchFamily="18" charset="0"/>
                <a:cs typeface="Times New Roman" panose="02020603050405020304" pitchFamily="18" charset="0"/>
              </a:rPr>
              <a:t>STATIC   CLASSES</a:t>
            </a:r>
          </a:p>
        </p:txBody>
      </p:sp>
      <p:sp>
        <p:nvSpPr>
          <p:cNvPr id="3" name="Subtitle 2">
            <a:extLst>
              <a:ext uri="{FF2B5EF4-FFF2-40B4-BE49-F238E27FC236}">
                <a16:creationId xmlns:a16="http://schemas.microsoft.com/office/drawing/2014/main" id="{B619B462-E7D4-ACF5-1665-74DFE30176F5}"/>
              </a:ext>
            </a:extLst>
          </p:cNvPr>
          <p:cNvSpPr>
            <a:spLocks noGrp="1"/>
          </p:cNvSpPr>
          <p:nvPr>
            <p:ph type="subTitle" idx="1"/>
          </p:nvPr>
        </p:nvSpPr>
        <p:spPr>
          <a:xfrm>
            <a:off x="1295399" y="1329066"/>
            <a:ext cx="9748521" cy="4754857"/>
          </a:xfrm>
        </p:spPr>
        <p:txBody>
          <a:bodyPr>
            <a:noAutofit/>
          </a:bodyPr>
          <a:lstStyle/>
          <a:p>
            <a:pPr algn="l">
              <a:lnSpc>
                <a:spcPct val="100000"/>
              </a:lnSpc>
            </a:pPr>
            <a:r>
              <a:rPr lang="en-US" sz="3000" b="0" i="0" dirty="0">
                <a:solidFill>
                  <a:srgbClr val="E6E6E6"/>
                </a:solidFill>
                <a:effectLst/>
                <a:latin typeface="Times New Roman" panose="02020603050405020304" pitchFamily="18" charset="0"/>
                <a:cs typeface="Times New Roman" panose="02020603050405020304" pitchFamily="18" charset="0"/>
              </a:rPr>
              <a:t>A </a:t>
            </a:r>
            <a:r>
              <a:rPr lang="en-US" sz="3000" b="0" i="0" u="none" strike="noStrike" dirty="0">
                <a:effectLst/>
                <a:latin typeface="Times New Roman" panose="02020603050405020304" pitchFamily="18" charset="0"/>
                <a:cs typeface="Times New Roman" panose="02020603050405020304" pitchFamily="18" charset="0"/>
                <a:hlinkClick r:id="rId2"/>
              </a:rPr>
              <a:t>static</a:t>
            </a:r>
            <a:r>
              <a:rPr lang="en-US" sz="3000" b="0" i="0" dirty="0">
                <a:solidFill>
                  <a:srgbClr val="E6E6E6"/>
                </a:solidFill>
                <a:effectLst/>
                <a:latin typeface="Times New Roman" panose="02020603050405020304" pitchFamily="18" charset="0"/>
                <a:cs typeface="Times New Roman" panose="02020603050405020304" pitchFamily="18" charset="0"/>
              </a:rPr>
              <a:t> class is basically the same as a non-static class, but there is one difference: </a:t>
            </a:r>
          </a:p>
          <a:p>
            <a:pPr algn="l">
              <a:lnSpc>
                <a:spcPct val="100000"/>
              </a:lnSpc>
            </a:pPr>
            <a:r>
              <a:rPr lang="en-US" sz="3000" dirty="0">
                <a:solidFill>
                  <a:srgbClr val="E6E6E6"/>
                </a:solidFill>
                <a:latin typeface="Times New Roman" panose="02020603050405020304" pitchFamily="18" charset="0"/>
                <a:cs typeface="Times New Roman" panose="02020603050405020304" pitchFamily="18" charset="0"/>
              </a:rPr>
              <a:t>A</a:t>
            </a:r>
            <a:r>
              <a:rPr lang="en-US" sz="3000" b="0" i="0" dirty="0">
                <a:solidFill>
                  <a:srgbClr val="E6E6E6"/>
                </a:solidFill>
                <a:effectLst/>
                <a:latin typeface="Times New Roman" panose="02020603050405020304" pitchFamily="18" charset="0"/>
                <a:cs typeface="Times New Roman" panose="02020603050405020304" pitchFamily="18" charset="0"/>
              </a:rPr>
              <a:t> static class cannot be instantiated. In other words, you cannot use the </a:t>
            </a:r>
            <a:r>
              <a:rPr lang="en-US" sz="3000" b="0" i="0" u="none" strike="noStrike" dirty="0">
                <a:effectLst/>
                <a:latin typeface="Times New Roman" panose="02020603050405020304" pitchFamily="18" charset="0"/>
                <a:cs typeface="Times New Roman" panose="02020603050405020304" pitchFamily="18" charset="0"/>
                <a:hlinkClick r:id="rId3"/>
              </a:rPr>
              <a:t>new</a:t>
            </a:r>
            <a:r>
              <a:rPr lang="en-US" sz="3000" b="0" i="0" dirty="0">
                <a:solidFill>
                  <a:srgbClr val="E6E6E6"/>
                </a:solidFill>
                <a:effectLst/>
                <a:latin typeface="Times New Roman" panose="02020603050405020304" pitchFamily="18" charset="0"/>
                <a:cs typeface="Times New Roman" panose="02020603050405020304" pitchFamily="18" charset="0"/>
              </a:rPr>
              <a:t> operator to create a variable of the class type. Because there is no instance variable, you access the members of a static class by using the class name itself. For example, if you have a static class that is named </a:t>
            </a:r>
            <a:r>
              <a:rPr lang="en-US" sz="3000" b="1" i="1" u="sng" dirty="0" err="1">
                <a:solidFill>
                  <a:srgbClr val="E6E6E6"/>
                </a:solidFill>
                <a:latin typeface="Times New Roman" panose="02020603050405020304" pitchFamily="18" charset="0"/>
                <a:cs typeface="Times New Roman" panose="02020603050405020304" pitchFamily="18" charset="0"/>
              </a:rPr>
              <a:t>u</a:t>
            </a:r>
            <a:r>
              <a:rPr lang="en-US" sz="3000" b="1" i="1" u="sng" dirty="0" err="1">
                <a:solidFill>
                  <a:srgbClr val="E6E6E6"/>
                </a:solidFill>
                <a:effectLst/>
                <a:latin typeface="Times New Roman" panose="02020603050405020304" pitchFamily="18" charset="0"/>
                <a:cs typeface="Times New Roman" panose="02020603050405020304" pitchFamily="18" charset="0"/>
              </a:rPr>
              <a:t>tilityClasses</a:t>
            </a:r>
            <a:r>
              <a:rPr lang="en-US" sz="3000" b="0" i="0" dirty="0">
                <a:solidFill>
                  <a:srgbClr val="E6E6E6"/>
                </a:solidFill>
                <a:effectLst/>
                <a:latin typeface="Times New Roman" panose="02020603050405020304" pitchFamily="18" charset="0"/>
                <a:cs typeface="Times New Roman" panose="02020603050405020304" pitchFamily="18" charset="0"/>
              </a:rPr>
              <a:t> that has a public static method named </a:t>
            </a:r>
            <a:r>
              <a:rPr lang="en-US" sz="3000" b="1" i="1" u="sng" dirty="0" err="1">
                <a:solidFill>
                  <a:srgbClr val="E6E6E6"/>
                </a:solidFill>
                <a:effectLst/>
                <a:latin typeface="Times New Roman" panose="02020603050405020304" pitchFamily="18" charset="0"/>
                <a:cs typeface="Times New Roman" panose="02020603050405020304" pitchFamily="18" charset="0"/>
              </a:rPr>
              <a:t>MethodA</a:t>
            </a:r>
            <a:r>
              <a:rPr lang="en-US" sz="3000" dirty="0">
                <a:solidFill>
                  <a:srgbClr val="E6E6E6"/>
                </a:solidFill>
                <a:latin typeface="Times New Roman" panose="02020603050405020304" pitchFamily="18" charset="0"/>
                <a:cs typeface="Times New Roman" panose="02020603050405020304" pitchFamily="18" charset="0"/>
              </a:rPr>
              <a:t>, </a:t>
            </a:r>
            <a:r>
              <a:rPr lang="en-US" sz="3000" b="0" i="0" dirty="0">
                <a:solidFill>
                  <a:srgbClr val="E6E6E6"/>
                </a:solidFill>
                <a:effectLst/>
                <a:latin typeface="Times New Roman" panose="02020603050405020304" pitchFamily="18" charset="0"/>
                <a:cs typeface="Times New Roman" panose="02020603050405020304" pitchFamily="18" charset="0"/>
              </a:rPr>
              <a:t> you call the method as shown in the following example:</a:t>
            </a:r>
          </a:p>
          <a:p>
            <a:pPr marL="457200" indent="-457200" algn="l">
              <a:lnSpc>
                <a:spcPct val="100000"/>
              </a:lnSpc>
              <a:buFont typeface="Wingdings" panose="05000000000000000000" pitchFamily="2" charset="2"/>
              <a:buChar char="Ø"/>
            </a:pPr>
            <a:r>
              <a:rPr lang="en-US" sz="3000" dirty="0" err="1">
                <a:solidFill>
                  <a:srgbClr val="E6E6E6"/>
                </a:solidFill>
                <a:latin typeface="Times New Roman" panose="02020603050405020304" pitchFamily="18" charset="0"/>
                <a:cs typeface="Times New Roman" panose="02020603050405020304" pitchFamily="18" charset="0"/>
              </a:rPr>
              <a:t>utilityClasses.MethodA</a:t>
            </a:r>
            <a:r>
              <a:rPr lang="en-US" sz="3000" dirty="0">
                <a:solidFill>
                  <a:srgbClr val="E6E6E6"/>
                </a:solidFill>
                <a:latin typeface="Times New Roman" panose="02020603050405020304" pitchFamily="18" charset="0"/>
                <a:cs typeface="Times New Roman" panose="02020603050405020304" pitchFamily="18" charset="0"/>
              </a:rPr>
              <a:t>();</a:t>
            </a:r>
          </a:p>
        </p:txBody>
      </p:sp>
      <p:sp>
        <p:nvSpPr>
          <p:cNvPr id="6" name="Date Placeholder 5">
            <a:extLst>
              <a:ext uri="{FF2B5EF4-FFF2-40B4-BE49-F238E27FC236}">
                <a16:creationId xmlns:a16="http://schemas.microsoft.com/office/drawing/2014/main" id="{9F33D6E5-839D-C0F1-41B6-27C75E89F15E}"/>
              </a:ext>
            </a:extLst>
          </p:cNvPr>
          <p:cNvSpPr>
            <a:spLocks noGrp="1"/>
          </p:cNvSpPr>
          <p:nvPr>
            <p:ph type="dt" sz="half" idx="10"/>
          </p:nvPr>
        </p:nvSpPr>
        <p:spPr/>
        <p:txBody>
          <a:bodyPr/>
          <a:lstStyle/>
          <a:p>
            <a:r>
              <a:rPr lang="en-US" sz="2400" dirty="0">
                <a:latin typeface="Times New Roman" panose="02020603050405020304" pitchFamily="18" charset="0"/>
                <a:cs typeface="Times New Roman" panose="02020603050405020304" pitchFamily="18" charset="0"/>
              </a:rPr>
              <a:t>EPAM</a:t>
            </a:r>
            <a:endParaRPr lang="en-IN" sz="24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A11264E0-5632-C16A-6F0E-E1F725450785}"/>
              </a:ext>
            </a:extLst>
          </p:cNvPr>
          <p:cNvSpPr>
            <a:spLocks noGrp="1"/>
          </p:cNvSpPr>
          <p:nvPr>
            <p:ph type="ftr" sz="quarter" idx="11"/>
          </p:nvPr>
        </p:nvSpPr>
        <p:spPr/>
        <p:txBody>
          <a:bodyPr/>
          <a:lstStyle/>
          <a:p>
            <a:r>
              <a:rPr lang="en-IN" sz="2400" dirty="0">
                <a:latin typeface="Times New Roman" panose="02020603050405020304" pitchFamily="18" charset="0"/>
                <a:cs typeface="Times New Roman" panose="02020603050405020304" pitchFamily="18" charset="0"/>
              </a:rPr>
              <a:t>.NET</a:t>
            </a:r>
          </a:p>
        </p:txBody>
      </p:sp>
      <p:sp>
        <p:nvSpPr>
          <p:cNvPr id="8" name="Slide Number Placeholder 7">
            <a:extLst>
              <a:ext uri="{FF2B5EF4-FFF2-40B4-BE49-F238E27FC236}">
                <a16:creationId xmlns:a16="http://schemas.microsoft.com/office/drawing/2014/main" id="{865C2D00-99C7-85F5-4DB0-E9A4417582CC}"/>
              </a:ext>
            </a:extLst>
          </p:cNvPr>
          <p:cNvSpPr>
            <a:spLocks noGrp="1"/>
          </p:cNvSpPr>
          <p:nvPr>
            <p:ph type="sldNum" sz="quarter" idx="12"/>
          </p:nvPr>
        </p:nvSpPr>
        <p:spPr/>
        <p:txBody>
          <a:bodyPr/>
          <a:lstStyle/>
          <a:p>
            <a:fld id="{CC75DB6D-2FAA-4898-9863-84CCCC7F1F3E}" type="slidenum">
              <a:rPr lang="en-IN" sz="2400" smtClean="0">
                <a:latin typeface="Times New Roman" panose="02020603050405020304" pitchFamily="18" charset="0"/>
                <a:cs typeface="Times New Roman" panose="02020603050405020304" pitchFamily="18" charset="0"/>
              </a:rPr>
              <a:t>2</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999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761A-E795-FC82-C6DB-C178B6A698CD}"/>
              </a:ext>
            </a:extLst>
          </p:cNvPr>
          <p:cNvSpPr>
            <a:spLocks noGrp="1"/>
          </p:cNvSpPr>
          <p:nvPr>
            <p:ph type="title"/>
          </p:nvPr>
        </p:nvSpPr>
        <p:spPr>
          <a:xfrm>
            <a:off x="1168400" y="109221"/>
            <a:ext cx="6985000" cy="630238"/>
          </a:xfrm>
        </p:spPr>
        <p:txBody>
          <a:bodyPr>
            <a:normAutofit/>
          </a:bodyPr>
          <a:lstStyle/>
          <a:p>
            <a:r>
              <a:rPr lang="en-IN" sz="3200" dirty="0">
                <a:latin typeface="Times New Roman" panose="02020603050405020304" pitchFamily="18" charset="0"/>
                <a:cs typeface="Times New Roman" panose="02020603050405020304" pitchFamily="18" charset="0"/>
              </a:rPr>
              <a:t>STATIC  METHODS</a:t>
            </a:r>
          </a:p>
        </p:txBody>
      </p:sp>
      <p:sp>
        <p:nvSpPr>
          <p:cNvPr id="3" name="Content Placeholder 2">
            <a:extLst>
              <a:ext uri="{FF2B5EF4-FFF2-40B4-BE49-F238E27FC236}">
                <a16:creationId xmlns:a16="http://schemas.microsoft.com/office/drawing/2014/main" id="{F250BCAF-CE4F-816C-D339-E3584E7432E4}"/>
              </a:ext>
            </a:extLst>
          </p:cNvPr>
          <p:cNvSpPr>
            <a:spLocks noGrp="1"/>
          </p:cNvSpPr>
          <p:nvPr>
            <p:ph idx="1"/>
          </p:nvPr>
        </p:nvSpPr>
        <p:spPr>
          <a:xfrm>
            <a:off x="1021080" y="902809"/>
            <a:ext cx="10566400" cy="5530851"/>
          </a:xfrm>
        </p:spPr>
        <p:txBody>
          <a:bodyPr>
            <a:normAutofit lnSpcReduction="10000"/>
          </a:bodyPr>
          <a:lstStyle/>
          <a:p>
            <a:r>
              <a:rPr lang="en-US" sz="2000" b="0" i="0" dirty="0">
                <a:solidFill>
                  <a:schemeClr val="tx1"/>
                </a:solidFill>
                <a:effectLst/>
                <a:latin typeface="Times New Roman" panose="02020603050405020304" pitchFamily="18" charset="0"/>
                <a:cs typeface="Times New Roman" panose="02020603050405020304" pitchFamily="18" charset="0"/>
              </a:rPr>
              <a:t>Static methods are called by using the class name, not the instance of the class.</a:t>
            </a:r>
          </a:p>
          <a:p>
            <a:r>
              <a:rPr lang="en-US" sz="2000" dirty="0">
                <a:solidFill>
                  <a:srgbClr val="ECECEC"/>
                </a:solidFill>
                <a:latin typeface="Times New Roman" panose="02020603050405020304" pitchFamily="18" charset="0"/>
                <a:ea typeface="open sans" panose="020B0606030504020204" pitchFamily="34" charset="0"/>
                <a:cs typeface="Times New Roman" panose="02020603050405020304" pitchFamily="18" charset="0"/>
              </a:rPr>
              <a:t>S</a:t>
            </a:r>
            <a:r>
              <a:rPr lang="en-US" sz="2000" b="0" i="0" dirty="0">
                <a:solidFill>
                  <a:srgbClr val="ECECEC"/>
                </a:solidFill>
                <a:effectLst/>
                <a:latin typeface="Times New Roman" panose="02020603050405020304" pitchFamily="18" charset="0"/>
                <a:ea typeface="open sans" panose="020B0606030504020204" pitchFamily="34" charset="0"/>
                <a:cs typeface="Times New Roman" panose="02020603050405020304" pitchFamily="18" charset="0"/>
              </a:rPr>
              <a:t>tatic methods are methods that belong to the class itself rather than to instances of the class. They can be called without creating an instance of the class.</a:t>
            </a:r>
          </a:p>
          <a:p>
            <a:r>
              <a:rPr lang="en-US" sz="2000" dirty="0">
                <a:solidFill>
                  <a:srgbClr val="ECECEC"/>
                </a:solidFill>
                <a:latin typeface="Times New Roman" panose="02020603050405020304" pitchFamily="18" charset="0"/>
                <a:ea typeface="open sans" panose="020B0606030504020204" pitchFamily="34" charset="0"/>
                <a:cs typeface="Times New Roman" panose="02020603050405020304" pitchFamily="18" charset="0"/>
              </a:rPr>
              <a:t>Declared using static keyword -&gt; no need to create an instance or object.</a:t>
            </a:r>
          </a:p>
          <a:p>
            <a:pPr marL="0" indent="0">
              <a:buNone/>
            </a:pPr>
            <a:r>
              <a:rPr lang="en-IN" sz="2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class Program</a:t>
            </a:r>
          </a:p>
          <a:p>
            <a:pPr marL="0" indent="0">
              <a:buNone/>
            </a:pPr>
            <a:r>
              <a:rPr lang="en-IN" sz="2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a:t>
            </a:r>
          </a:p>
          <a:p>
            <a:pPr marL="0" indent="0">
              <a:buNone/>
            </a:pPr>
            <a:r>
              <a:rPr lang="en-IN" sz="2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    public static void </a:t>
            </a:r>
            <a:r>
              <a:rPr lang="en-IN" sz="2000" dirty="0" err="1">
                <a:solidFill>
                  <a:schemeClr val="tx1"/>
                </a:solidFill>
                <a:latin typeface="Times New Roman" panose="02020603050405020304" pitchFamily="18" charset="0"/>
                <a:ea typeface="open sans" panose="020B0606030504020204" pitchFamily="34" charset="0"/>
                <a:cs typeface="Times New Roman" panose="02020603050405020304" pitchFamily="18" charset="0"/>
              </a:rPr>
              <a:t>withoutObj</a:t>
            </a:r>
            <a:r>
              <a:rPr lang="en-IN" sz="2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a:t>
            </a:r>
          </a:p>
          <a:p>
            <a:pPr marL="0" indent="0">
              <a:buNone/>
            </a:pPr>
            <a:r>
              <a:rPr lang="en-IN" sz="2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    {</a:t>
            </a:r>
          </a:p>
          <a:p>
            <a:pPr marL="0" indent="0">
              <a:buNone/>
            </a:pPr>
            <a:r>
              <a:rPr lang="en-IN" sz="2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        </a:t>
            </a:r>
            <a:r>
              <a:rPr lang="en-IN" sz="2000" dirty="0" err="1">
                <a:solidFill>
                  <a:schemeClr val="tx1"/>
                </a:solidFill>
                <a:latin typeface="Times New Roman" panose="02020603050405020304" pitchFamily="18" charset="0"/>
                <a:ea typeface="open sans" panose="020B0606030504020204" pitchFamily="34" charset="0"/>
                <a:cs typeface="Times New Roman" panose="02020603050405020304" pitchFamily="18" charset="0"/>
              </a:rPr>
              <a:t>Console.WriteLine</a:t>
            </a:r>
            <a:r>
              <a:rPr lang="en-IN" sz="2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("Hello");</a:t>
            </a:r>
          </a:p>
          <a:p>
            <a:pPr marL="0" indent="0">
              <a:buNone/>
            </a:pPr>
            <a:r>
              <a:rPr lang="en-IN" sz="2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    }</a:t>
            </a:r>
          </a:p>
          <a:p>
            <a:pPr marL="0" indent="0">
              <a:buNone/>
            </a:pPr>
            <a:r>
              <a:rPr lang="en-IN" sz="2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    public static void Main()</a:t>
            </a:r>
          </a:p>
          <a:p>
            <a:pPr marL="0" indent="0">
              <a:buNone/>
            </a:pPr>
            <a:r>
              <a:rPr lang="en-IN" sz="2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    {</a:t>
            </a:r>
          </a:p>
          <a:p>
            <a:pPr marL="0" indent="0">
              <a:buNone/>
            </a:pPr>
            <a:r>
              <a:rPr lang="en-IN" sz="2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        Program. </a:t>
            </a:r>
            <a:r>
              <a:rPr lang="en-IN" sz="2000" dirty="0" err="1">
                <a:solidFill>
                  <a:schemeClr val="tx1"/>
                </a:solidFill>
                <a:latin typeface="Times New Roman" panose="02020603050405020304" pitchFamily="18" charset="0"/>
                <a:ea typeface="open sans" panose="020B0606030504020204" pitchFamily="34" charset="0"/>
                <a:cs typeface="Times New Roman" panose="02020603050405020304" pitchFamily="18" charset="0"/>
              </a:rPr>
              <a:t>withoutObj</a:t>
            </a:r>
            <a:r>
              <a:rPr lang="en-IN" sz="2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a:t>
            </a:r>
          </a:p>
          <a:p>
            <a:pPr marL="0" indent="0">
              <a:buNone/>
            </a:pPr>
            <a:r>
              <a:rPr lang="en-IN" sz="2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    }</a:t>
            </a:r>
          </a:p>
          <a:p>
            <a:pPr marL="0" indent="0">
              <a:buNone/>
            </a:pPr>
            <a:r>
              <a:rPr lang="en-IN" sz="2000"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a:t>
            </a:r>
          </a:p>
        </p:txBody>
      </p:sp>
      <p:sp>
        <p:nvSpPr>
          <p:cNvPr id="4" name="Date Placeholder 3">
            <a:extLst>
              <a:ext uri="{FF2B5EF4-FFF2-40B4-BE49-F238E27FC236}">
                <a16:creationId xmlns:a16="http://schemas.microsoft.com/office/drawing/2014/main" id="{A6131283-BEDD-0E29-F64E-0A493FEF486A}"/>
              </a:ext>
            </a:extLst>
          </p:cNvPr>
          <p:cNvSpPr>
            <a:spLocks noGrp="1"/>
          </p:cNvSpPr>
          <p:nvPr>
            <p:ph type="dt" sz="half" idx="10"/>
          </p:nvPr>
        </p:nvSpPr>
        <p:spPr>
          <a:xfrm>
            <a:off x="838200" y="6433661"/>
            <a:ext cx="2743200" cy="365125"/>
          </a:xfrm>
        </p:spPr>
        <p:txBody>
          <a:bodyPr/>
          <a:lstStyle/>
          <a:p>
            <a:r>
              <a:rPr lang="en-US" sz="2400" dirty="0">
                <a:latin typeface="Times New Roman" panose="02020603050405020304" pitchFamily="18" charset="0"/>
                <a:cs typeface="Times New Roman" panose="02020603050405020304" pitchFamily="18" charset="0"/>
              </a:rPr>
              <a:t>EPAM</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4A93443-3050-19BF-EE46-CFA417D38E78}"/>
              </a:ext>
            </a:extLst>
          </p:cNvPr>
          <p:cNvSpPr>
            <a:spLocks noGrp="1"/>
          </p:cNvSpPr>
          <p:nvPr>
            <p:ph type="ftr" sz="quarter" idx="11"/>
          </p:nvPr>
        </p:nvSpPr>
        <p:spPr>
          <a:xfrm>
            <a:off x="4038600" y="6468745"/>
            <a:ext cx="4114800" cy="365125"/>
          </a:xfrm>
        </p:spPr>
        <p:txBody>
          <a:bodyPr/>
          <a:lstStyle/>
          <a:p>
            <a:r>
              <a:rPr lang="en-IN" sz="2400" dirty="0">
                <a:latin typeface="Times New Roman" panose="02020603050405020304" pitchFamily="18" charset="0"/>
                <a:cs typeface="Times New Roman" panose="02020603050405020304" pitchFamily="18" charset="0"/>
              </a:rPr>
              <a:t>.NET</a:t>
            </a:r>
          </a:p>
        </p:txBody>
      </p:sp>
      <p:sp>
        <p:nvSpPr>
          <p:cNvPr id="6" name="Slide Number Placeholder 5">
            <a:extLst>
              <a:ext uri="{FF2B5EF4-FFF2-40B4-BE49-F238E27FC236}">
                <a16:creationId xmlns:a16="http://schemas.microsoft.com/office/drawing/2014/main" id="{77A6C005-B82F-8A19-4018-80492860EC73}"/>
              </a:ext>
            </a:extLst>
          </p:cNvPr>
          <p:cNvSpPr>
            <a:spLocks noGrp="1"/>
          </p:cNvSpPr>
          <p:nvPr>
            <p:ph type="sldNum" sz="quarter" idx="12"/>
          </p:nvPr>
        </p:nvSpPr>
        <p:spPr>
          <a:xfrm>
            <a:off x="8610600" y="6433660"/>
            <a:ext cx="2743200" cy="365125"/>
          </a:xfrm>
        </p:spPr>
        <p:txBody>
          <a:bodyPr/>
          <a:lstStyle/>
          <a:p>
            <a:fld id="{CC75DB6D-2FAA-4898-9863-84CCCC7F1F3E}" type="slidenum">
              <a:rPr lang="en-IN" sz="2400" smtClean="0">
                <a:latin typeface="Times New Roman" panose="02020603050405020304" pitchFamily="18" charset="0"/>
                <a:cs typeface="Times New Roman" panose="02020603050405020304" pitchFamily="18" charset="0"/>
              </a:rPr>
              <a:t>3</a:t>
            </a:fld>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39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761A-E795-FC82-C6DB-C178B6A698CD}"/>
              </a:ext>
            </a:extLst>
          </p:cNvPr>
          <p:cNvSpPr>
            <a:spLocks noGrp="1"/>
          </p:cNvSpPr>
          <p:nvPr>
            <p:ph type="title"/>
          </p:nvPr>
        </p:nvSpPr>
        <p:spPr>
          <a:xfrm>
            <a:off x="1021080" y="136526"/>
            <a:ext cx="6985000" cy="544512"/>
          </a:xfrm>
        </p:spPr>
        <p:txBody>
          <a:bodyPr>
            <a:normAutofit/>
          </a:bodyPr>
          <a:lstStyle/>
          <a:p>
            <a:r>
              <a:rPr lang="en-US" sz="3200" dirty="0">
                <a:latin typeface="Times New Roman" panose="02020603050405020304" pitchFamily="18" charset="0"/>
                <a:cs typeface="Times New Roman" panose="02020603050405020304" pitchFamily="18" charset="0"/>
              </a:rPr>
              <a:t>CONSTRUCTOR</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50BCAF-CE4F-816C-D339-E3584E7432E4}"/>
              </a:ext>
            </a:extLst>
          </p:cNvPr>
          <p:cNvSpPr>
            <a:spLocks noGrp="1"/>
          </p:cNvSpPr>
          <p:nvPr>
            <p:ph idx="1"/>
          </p:nvPr>
        </p:nvSpPr>
        <p:spPr>
          <a:xfrm>
            <a:off x="1021080" y="777240"/>
            <a:ext cx="10566400" cy="5450840"/>
          </a:xfrm>
        </p:spPr>
        <p:txBody>
          <a:bodyPr>
            <a:normAutofit lnSpcReduction="10000"/>
          </a:bodyPr>
          <a:lstStyle/>
          <a:p>
            <a:r>
              <a:rPr lang="en-US" b="0" i="0" dirty="0">
                <a:solidFill>
                  <a:schemeClr val="tx1"/>
                </a:solidFill>
                <a:effectLst/>
                <a:latin typeface="Times New Roman" panose="02020603050405020304" pitchFamily="18" charset="0"/>
                <a:cs typeface="Times New Roman" panose="02020603050405020304" pitchFamily="18" charset="0"/>
              </a:rPr>
              <a:t>A constructor is a </a:t>
            </a:r>
            <a:r>
              <a:rPr lang="en-US" b="1" i="0" dirty="0">
                <a:solidFill>
                  <a:schemeClr val="tx1"/>
                </a:solidFill>
                <a:effectLst/>
                <a:latin typeface="Times New Roman" panose="02020603050405020304" pitchFamily="18" charset="0"/>
                <a:cs typeface="Times New Roman" panose="02020603050405020304" pitchFamily="18" charset="0"/>
              </a:rPr>
              <a:t>special method</a:t>
            </a:r>
            <a:r>
              <a:rPr lang="en-US" b="0" i="0" dirty="0">
                <a:solidFill>
                  <a:schemeClr val="tx1"/>
                </a:solidFill>
                <a:effectLst/>
                <a:latin typeface="Times New Roman" panose="02020603050405020304" pitchFamily="18" charset="0"/>
                <a:cs typeface="Times New Roman" panose="02020603050405020304" pitchFamily="18" charset="0"/>
              </a:rPr>
              <a:t> that is used to initialize objects. The advantage of a constructor, is that it is called when an object of a class is created. It can be used to set initial values for fields/data members when new object is created.</a:t>
            </a:r>
          </a:p>
          <a:p>
            <a:r>
              <a:rPr lang="en-IN" b="1" u="sng" dirty="0">
                <a:solidFill>
                  <a:schemeClr val="tx1"/>
                </a:solidFill>
                <a:latin typeface="Times New Roman" panose="02020603050405020304" pitchFamily="18" charset="0"/>
                <a:cs typeface="Times New Roman" panose="02020603050405020304" pitchFamily="18" charset="0"/>
              </a:rPr>
              <a:t>Parameterized constructor</a:t>
            </a:r>
          </a:p>
          <a:p>
            <a:pPr marL="0" indent="0">
              <a:buNone/>
            </a:pPr>
            <a:r>
              <a:rPr lang="en-IN"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Constructors can also take parameters, which is used to initialize fields. We can initialize multiple variables at same, so that we can save time. We can say constructors save time.</a:t>
            </a:r>
          </a:p>
          <a:p>
            <a:r>
              <a:rPr lang="en-IN" b="1" u="sng" dirty="0">
                <a:solidFill>
                  <a:schemeClr val="tx1"/>
                </a:solidFill>
                <a:latin typeface="Times New Roman" panose="02020603050405020304" pitchFamily="18" charset="0"/>
                <a:cs typeface="Times New Roman" panose="02020603050405020304" pitchFamily="18" charset="0"/>
              </a:rPr>
              <a:t>Static Constructors</a:t>
            </a:r>
          </a:p>
          <a:p>
            <a:pPr marL="0" indent="0">
              <a:buNone/>
            </a:pPr>
            <a:r>
              <a:rPr lang="en-IN" dirty="0">
                <a:solidFill>
                  <a:schemeClr val="tx1"/>
                </a:solidFill>
                <a:latin typeface="Times New Roman" panose="02020603050405020304" pitchFamily="18" charset="0"/>
                <a:cs typeface="Times New Roman" panose="02020603050405020304" pitchFamily="18" charset="0"/>
              </a:rPr>
              <a:t>	</a:t>
            </a:r>
            <a:r>
              <a:rPr lang="en-US" b="0" i="0" dirty="0">
                <a:solidFill>
                  <a:srgbClr val="FFFFFF"/>
                </a:solidFill>
                <a:effectLst/>
                <a:latin typeface="Times New Roman" panose="02020603050405020304" pitchFamily="18" charset="0"/>
                <a:cs typeface="Times New Roman" panose="02020603050405020304" pitchFamily="18" charset="0"/>
              </a:rPr>
              <a:t>Static constructors are used to initialize the static members of the class and are implicitly called before the creation of the first instance of the class. Non-static constructors are used to initialize the non-static members of the class.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6131283-BEDD-0E29-F64E-0A493FEF486A}"/>
              </a:ext>
            </a:extLst>
          </p:cNvPr>
          <p:cNvSpPr>
            <a:spLocks noGrp="1"/>
          </p:cNvSpPr>
          <p:nvPr>
            <p:ph type="dt" sz="half" idx="10"/>
          </p:nvPr>
        </p:nvSpPr>
        <p:spPr/>
        <p:txBody>
          <a:bodyPr/>
          <a:lstStyle/>
          <a:p>
            <a:r>
              <a:rPr lang="en-US" sz="2400" dirty="0">
                <a:latin typeface="Times New Roman" panose="02020603050405020304" pitchFamily="18" charset="0"/>
                <a:cs typeface="Times New Roman" panose="02020603050405020304" pitchFamily="18" charset="0"/>
              </a:rPr>
              <a:t>EPAM</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4A93443-3050-19BF-EE46-CFA417D38E78}"/>
              </a:ext>
            </a:extLst>
          </p:cNvPr>
          <p:cNvSpPr>
            <a:spLocks noGrp="1"/>
          </p:cNvSpPr>
          <p:nvPr>
            <p:ph type="ftr" sz="quarter" idx="11"/>
          </p:nvPr>
        </p:nvSpPr>
        <p:spPr/>
        <p:txBody>
          <a:bodyPr/>
          <a:lstStyle/>
          <a:p>
            <a:r>
              <a:rPr lang="en-IN" sz="2400">
                <a:latin typeface="Times New Roman" panose="02020603050405020304" pitchFamily="18" charset="0"/>
                <a:cs typeface="Times New Roman" panose="02020603050405020304" pitchFamily="18" charset="0"/>
              </a:rPr>
              <a:t>.NET</a:t>
            </a:r>
            <a:endParaRPr lang="en-IN"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7A6C005-B82F-8A19-4018-80492860EC73}"/>
              </a:ext>
            </a:extLst>
          </p:cNvPr>
          <p:cNvSpPr>
            <a:spLocks noGrp="1"/>
          </p:cNvSpPr>
          <p:nvPr>
            <p:ph type="sldNum" sz="quarter" idx="12"/>
          </p:nvPr>
        </p:nvSpPr>
        <p:spPr/>
        <p:txBody>
          <a:bodyPr/>
          <a:lstStyle/>
          <a:p>
            <a:fld id="{CC75DB6D-2FAA-4898-9863-84CCCC7F1F3E}" type="slidenum">
              <a:rPr lang="en-IN" sz="2400" smtClean="0">
                <a:latin typeface="Times New Roman" panose="02020603050405020304" pitchFamily="18" charset="0"/>
                <a:cs typeface="Times New Roman" panose="02020603050405020304" pitchFamily="18" charset="0"/>
              </a:rPr>
              <a:t>4</a:t>
            </a:fld>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175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0BCAF-CE4F-816C-D339-E3584E7432E4}"/>
              </a:ext>
            </a:extLst>
          </p:cNvPr>
          <p:cNvSpPr>
            <a:spLocks noGrp="1"/>
          </p:cNvSpPr>
          <p:nvPr>
            <p:ph idx="1"/>
          </p:nvPr>
        </p:nvSpPr>
        <p:spPr>
          <a:xfrm>
            <a:off x="426720" y="223520"/>
            <a:ext cx="11338560" cy="5953443"/>
          </a:xfrm>
        </p:spPr>
        <p:txBody>
          <a:bodyPr/>
          <a:lstStyle/>
          <a:p>
            <a:r>
              <a:rPr lang="en-US" b="1" u="sng" dirty="0">
                <a:latin typeface="Times New Roman" panose="02020603050405020304" pitchFamily="18" charset="0"/>
                <a:cs typeface="Times New Roman" panose="02020603050405020304" pitchFamily="18" charset="0"/>
              </a:rPr>
              <a:t>Private Constructor</a:t>
            </a:r>
          </a:p>
          <a:p>
            <a:r>
              <a:rPr lang="en-US" b="0" i="0" dirty="0">
                <a:solidFill>
                  <a:srgbClr val="FFFFFF"/>
                </a:solidFill>
                <a:effectLst/>
                <a:latin typeface="Times New Roman" panose="02020603050405020304" pitchFamily="18" charset="0"/>
                <a:cs typeface="Times New Roman" panose="02020603050405020304" pitchFamily="18" charset="0"/>
              </a:rPr>
              <a:t>Basically, private constructors are used in class that contains only static members. The private constructor is always declared by using a </a:t>
            </a:r>
            <a:r>
              <a:rPr lang="en-US" i="1" u="sng" dirty="0">
                <a:solidFill>
                  <a:srgbClr val="FFFFFF"/>
                </a:solidFill>
                <a:effectLst/>
                <a:latin typeface="Times New Roman" panose="02020603050405020304" pitchFamily="18" charset="0"/>
                <a:cs typeface="Times New Roman" panose="02020603050405020304" pitchFamily="18" charset="0"/>
              </a:rPr>
              <a:t>private</a:t>
            </a:r>
            <a:r>
              <a:rPr lang="en-US" i="1" dirty="0">
                <a:solidFill>
                  <a:srgbClr val="FFFFFF"/>
                </a:solidFill>
                <a:effectLst/>
                <a:latin typeface="Times New Roman" panose="02020603050405020304" pitchFamily="18" charset="0"/>
                <a:cs typeface="Times New Roman" panose="02020603050405020304" pitchFamily="18" charset="0"/>
              </a:rPr>
              <a:t> </a:t>
            </a:r>
            <a:r>
              <a:rPr lang="en-US" i="0" dirty="0">
                <a:solidFill>
                  <a:srgbClr val="FFFFFF"/>
                </a:solidFill>
                <a:effectLst/>
                <a:latin typeface="Times New Roman" panose="02020603050405020304" pitchFamily="18" charset="0"/>
                <a:cs typeface="Times New Roman" panose="02020603050405020304" pitchFamily="18" charset="0"/>
              </a:rPr>
              <a:t>keyword.</a:t>
            </a:r>
            <a:endParaRPr lang="en-US" dirty="0">
              <a:latin typeface="Times New Roman" panose="02020603050405020304" pitchFamily="18" charset="0"/>
              <a:cs typeface="Times New Roman" panose="02020603050405020304" pitchFamily="18" charset="0"/>
            </a:endParaRPr>
          </a:p>
          <a:p>
            <a:r>
              <a:rPr lang="en-US" b="0" i="0" dirty="0">
                <a:solidFill>
                  <a:srgbClr val="FFFFFF"/>
                </a:solidFill>
                <a:effectLst/>
                <a:latin typeface="Times New Roman" panose="02020603050405020304" pitchFamily="18" charset="0"/>
                <a:cs typeface="Times New Roman" panose="02020603050405020304" pitchFamily="18" charset="0"/>
              </a:rPr>
              <a:t>Using private constructor, prevents the creation of the instances of that class.</a:t>
            </a:r>
          </a:p>
          <a:p>
            <a:pPr algn="l" fontAlgn="base">
              <a:buFont typeface="Arial" panose="020B0604020202020204" pitchFamily="34" charset="0"/>
              <a:buChar char="•"/>
            </a:pPr>
            <a:r>
              <a:rPr lang="en-US" b="0" i="0" dirty="0">
                <a:solidFill>
                  <a:srgbClr val="FFFFFF"/>
                </a:solidFill>
                <a:effectLst/>
                <a:latin typeface="Times New Roman" panose="02020603050405020304" pitchFamily="18" charset="0"/>
                <a:cs typeface="Times New Roman" panose="02020603050405020304" pitchFamily="18" charset="0"/>
              </a:rPr>
              <a:t>If a class contains only private constructors and does not contain public constructor, then other classes are not allowed to create instances of that class.</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6131283-BEDD-0E29-F64E-0A493FEF486A}"/>
              </a:ext>
            </a:extLst>
          </p:cNvPr>
          <p:cNvSpPr>
            <a:spLocks noGrp="1"/>
          </p:cNvSpPr>
          <p:nvPr>
            <p:ph type="dt" sz="half" idx="10"/>
          </p:nvPr>
        </p:nvSpPr>
        <p:spPr/>
        <p:txBody>
          <a:bodyPr/>
          <a:lstStyle/>
          <a:p>
            <a:r>
              <a:rPr lang="en-US" sz="2400" dirty="0">
                <a:latin typeface="Times New Roman" panose="02020603050405020304" pitchFamily="18" charset="0"/>
                <a:cs typeface="Times New Roman" panose="02020603050405020304" pitchFamily="18" charset="0"/>
              </a:rPr>
              <a:t>EPAM</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4A93443-3050-19BF-EE46-CFA417D38E78}"/>
              </a:ext>
            </a:extLst>
          </p:cNvPr>
          <p:cNvSpPr>
            <a:spLocks noGrp="1"/>
          </p:cNvSpPr>
          <p:nvPr>
            <p:ph type="ftr" sz="quarter" idx="11"/>
          </p:nvPr>
        </p:nvSpPr>
        <p:spPr/>
        <p:txBody>
          <a:bodyPr/>
          <a:lstStyle/>
          <a:p>
            <a:r>
              <a:rPr lang="en-IN" sz="2400">
                <a:latin typeface="Times New Roman" panose="02020603050405020304" pitchFamily="18" charset="0"/>
                <a:cs typeface="Times New Roman" panose="02020603050405020304" pitchFamily="18" charset="0"/>
              </a:rPr>
              <a:t>.NET</a:t>
            </a:r>
            <a:endParaRPr lang="en-IN"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7A6C005-B82F-8A19-4018-80492860EC73}"/>
              </a:ext>
            </a:extLst>
          </p:cNvPr>
          <p:cNvSpPr>
            <a:spLocks noGrp="1"/>
          </p:cNvSpPr>
          <p:nvPr>
            <p:ph type="sldNum" sz="quarter" idx="12"/>
          </p:nvPr>
        </p:nvSpPr>
        <p:spPr/>
        <p:txBody>
          <a:bodyPr/>
          <a:lstStyle/>
          <a:p>
            <a:fld id="{CC75DB6D-2FAA-4898-9863-84CCCC7F1F3E}" type="slidenum">
              <a:rPr lang="en-IN" sz="2400" smtClean="0">
                <a:latin typeface="Times New Roman" panose="02020603050405020304" pitchFamily="18" charset="0"/>
                <a:cs typeface="Times New Roman" panose="02020603050405020304" pitchFamily="18" charset="0"/>
              </a:rPr>
              <a:t>5</a:t>
            </a:fld>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6284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0BCAF-CE4F-816C-D339-E3584E7432E4}"/>
              </a:ext>
            </a:extLst>
          </p:cNvPr>
          <p:cNvSpPr>
            <a:spLocks noGrp="1"/>
          </p:cNvSpPr>
          <p:nvPr>
            <p:ph idx="1"/>
          </p:nvPr>
        </p:nvSpPr>
        <p:spPr>
          <a:xfrm>
            <a:off x="558800" y="274320"/>
            <a:ext cx="11206480" cy="5902643"/>
          </a:xfrm>
        </p:spPr>
        <p:txBody>
          <a:bodyPr/>
          <a:lstStyle/>
          <a:p>
            <a:r>
              <a:rPr lang="en-US" sz="2400" b="1" u="sng" dirty="0">
                <a:latin typeface="Times New Roman" panose="02020603050405020304" pitchFamily="18" charset="0"/>
                <a:cs typeface="Times New Roman" panose="02020603050405020304" pitchFamily="18" charset="0"/>
              </a:rPr>
              <a:t>Default Constructor</a:t>
            </a:r>
          </a:p>
          <a:p>
            <a:pPr marL="0" indent="0">
              <a:buNone/>
            </a:pPr>
            <a:r>
              <a:rPr lang="en-US" sz="2400" dirty="0">
                <a:latin typeface="Times New Roman" panose="02020603050405020304" pitchFamily="18" charset="0"/>
                <a:cs typeface="Times New Roman" panose="02020603050405020304" pitchFamily="18" charset="0"/>
              </a:rPr>
              <a:t>	</a:t>
            </a:r>
            <a:r>
              <a:rPr lang="en-US" sz="2400" b="0" i="0" dirty="0">
                <a:solidFill>
                  <a:srgbClr val="FFFFFF"/>
                </a:solidFill>
                <a:effectLst/>
                <a:latin typeface="Times New Roman" panose="02020603050405020304" pitchFamily="18" charset="0"/>
                <a:cs typeface="Times New Roman" panose="02020603050405020304" pitchFamily="18" charset="0"/>
              </a:rPr>
              <a:t>If you don’t provide a constructor for your class, C# creates one by default that instantiates the object and sets member variables to the default values. Constructor without any parameters is called a default constructor. In other words, this type of constructor does not take parameters.</a:t>
            </a:r>
          </a:p>
          <a:p>
            <a:r>
              <a:rPr lang="en-US" sz="2400" b="1" u="sng" dirty="0">
                <a:solidFill>
                  <a:srgbClr val="FFFFFF"/>
                </a:solidFill>
                <a:latin typeface="Times New Roman" panose="02020603050405020304" pitchFamily="18" charset="0"/>
                <a:cs typeface="Times New Roman" panose="02020603050405020304" pitchFamily="18" charset="0"/>
              </a:rPr>
              <a:t>Copy Constructor</a:t>
            </a:r>
            <a:endParaRPr lang="en-US" sz="2400" b="1" i="0" u="sng" dirty="0">
              <a:solidFill>
                <a:srgbClr val="FFFFFF"/>
              </a:solidFill>
              <a:effectLst/>
              <a:latin typeface="Times New Roman" panose="02020603050405020304" pitchFamily="18" charset="0"/>
              <a:cs typeface="Times New Roman" panose="02020603050405020304" pitchFamily="18" charset="0"/>
            </a:endParaRPr>
          </a:p>
          <a:p>
            <a:pPr marL="0" indent="0">
              <a:buNone/>
            </a:pPr>
            <a:r>
              <a:rPr lang="en-US" sz="2400" b="0" i="0" dirty="0">
                <a:solidFill>
                  <a:srgbClr val="FFFFFF"/>
                </a:solidFill>
                <a:effectLst/>
                <a:latin typeface="Times New Roman" panose="02020603050405020304" pitchFamily="18" charset="0"/>
                <a:cs typeface="Times New Roman" panose="02020603050405020304" pitchFamily="18" charset="0"/>
              </a:rPr>
              <a:t>	A constructor that creates an object by copying variables from another object or that copies the data of one object into another object is termed as the </a:t>
            </a:r>
            <a:r>
              <a:rPr lang="en-US" sz="2400" b="1" i="0" dirty="0">
                <a:solidFill>
                  <a:srgbClr val="FFFFFF"/>
                </a:solidFill>
                <a:effectLst/>
                <a:latin typeface="Times New Roman" panose="02020603050405020304" pitchFamily="18" charset="0"/>
                <a:cs typeface="Times New Roman" panose="02020603050405020304" pitchFamily="18" charset="0"/>
              </a:rPr>
              <a:t>Copy Constructor</a:t>
            </a:r>
            <a:r>
              <a:rPr lang="en-US" sz="2400" b="0" i="0" dirty="0">
                <a:solidFill>
                  <a:srgbClr val="FFFFFF"/>
                </a:solidFill>
                <a:effectLst/>
                <a:latin typeface="Times New Roman" panose="02020603050405020304" pitchFamily="18" charset="0"/>
                <a:cs typeface="Times New Roman" panose="02020603050405020304" pitchFamily="18" charset="0"/>
              </a:rPr>
              <a:t>. It is a parameterized constructor that contains a parameter of the same class type.</a:t>
            </a:r>
            <a:endParaRPr lang="en-US" sz="2400" i="0" dirty="0">
              <a:solidFill>
                <a:srgbClr val="FFFFFF"/>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6131283-BEDD-0E29-F64E-0A493FEF486A}"/>
              </a:ext>
            </a:extLst>
          </p:cNvPr>
          <p:cNvSpPr>
            <a:spLocks noGrp="1"/>
          </p:cNvSpPr>
          <p:nvPr>
            <p:ph type="dt" sz="half" idx="10"/>
          </p:nvPr>
        </p:nvSpPr>
        <p:spPr/>
        <p:txBody>
          <a:bodyPr/>
          <a:lstStyle/>
          <a:p>
            <a:r>
              <a:rPr lang="en-US" sz="2400">
                <a:latin typeface="Times New Roman" panose="02020603050405020304" pitchFamily="18" charset="0"/>
                <a:cs typeface="Times New Roman" panose="02020603050405020304" pitchFamily="18" charset="0"/>
              </a:rPr>
              <a:t>EPAM</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4A93443-3050-19BF-EE46-CFA417D38E78}"/>
              </a:ext>
            </a:extLst>
          </p:cNvPr>
          <p:cNvSpPr>
            <a:spLocks noGrp="1"/>
          </p:cNvSpPr>
          <p:nvPr>
            <p:ph type="ftr" sz="quarter" idx="11"/>
          </p:nvPr>
        </p:nvSpPr>
        <p:spPr/>
        <p:txBody>
          <a:bodyPr/>
          <a:lstStyle/>
          <a:p>
            <a:r>
              <a:rPr lang="en-IN" sz="2400">
                <a:latin typeface="Times New Roman" panose="02020603050405020304" pitchFamily="18" charset="0"/>
                <a:cs typeface="Times New Roman" panose="02020603050405020304" pitchFamily="18" charset="0"/>
              </a:rPr>
              <a:t>.NET</a:t>
            </a:r>
            <a:endParaRPr lang="en-IN"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7A6C005-B82F-8A19-4018-80492860EC73}"/>
              </a:ext>
            </a:extLst>
          </p:cNvPr>
          <p:cNvSpPr>
            <a:spLocks noGrp="1"/>
          </p:cNvSpPr>
          <p:nvPr>
            <p:ph type="sldNum" sz="quarter" idx="12"/>
          </p:nvPr>
        </p:nvSpPr>
        <p:spPr/>
        <p:txBody>
          <a:bodyPr/>
          <a:lstStyle/>
          <a:p>
            <a:fld id="{CC75DB6D-2FAA-4898-9863-84CCCC7F1F3E}" type="slidenum">
              <a:rPr lang="en-IN" sz="2400" smtClean="0">
                <a:latin typeface="Times New Roman" panose="02020603050405020304" pitchFamily="18" charset="0"/>
                <a:cs typeface="Times New Roman" panose="02020603050405020304" pitchFamily="18" charset="0"/>
              </a:rPr>
              <a:t>6</a:t>
            </a:fld>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E2E8EDD-291B-77F4-CB2B-C3D4114E8411}"/>
              </a:ext>
            </a:extLst>
          </p:cNvPr>
          <p:cNvPicPr>
            <a:picLocks noChangeAspect="1"/>
          </p:cNvPicPr>
          <p:nvPr/>
        </p:nvPicPr>
        <p:blipFill>
          <a:blip r:embed="rId2"/>
          <a:stretch>
            <a:fillRect/>
          </a:stretch>
        </p:blipFill>
        <p:spPr>
          <a:xfrm>
            <a:off x="3543139" y="3774558"/>
            <a:ext cx="5237802" cy="2492099"/>
          </a:xfrm>
          <a:prstGeom prst="rect">
            <a:avLst/>
          </a:prstGeom>
        </p:spPr>
      </p:pic>
    </p:spTree>
    <p:extLst>
      <p:ext uri="{BB962C8B-B14F-4D97-AF65-F5344CB8AC3E}">
        <p14:creationId xmlns:p14="http://schemas.microsoft.com/office/powerpoint/2010/main" val="3158664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761A-E795-FC82-C6DB-C178B6A698CD}"/>
              </a:ext>
            </a:extLst>
          </p:cNvPr>
          <p:cNvSpPr>
            <a:spLocks noGrp="1"/>
          </p:cNvSpPr>
          <p:nvPr>
            <p:ph type="title"/>
          </p:nvPr>
        </p:nvSpPr>
        <p:spPr>
          <a:xfrm>
            <a:off x="1021080" y="136526"/>
            <a:ext cx="6985000" cy="745808"/>
          </a:xfrm>
        </p:spPr>
        <p:txBody>
          <a:bodyPr>
            <a:normAutofit/>
          </a:bodyPr>
          <a:lstStyle/>
          <a:p>
            <a:r>
              <a:rPr lang="en-US" sz="3000" dirty="0">
                <a:latin typeface="Times New Roman" panose="02020603050405020304" pitchFamily="18" charset="0"/>
                <a:cs typeface="Times New Roman" panose="02020603050405020304" pitchFamily="18" charset="0"/>
              </a:rPr>
              <a:t>SEALED CLASSES</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50BCAF-CE4F-816C-D339-E3584E7432E4}"/>
              </a:ext>
            </a:extLst>
          </p:cNvPr>
          <p:cNvSpPr>
            <a:spLocks noGrp="1"/>
          </p:cNvSpPr>
          <p:nvPr>
            <p:ph idx="1"/>
          </p:nvPr>
        </p:nvSpPr>
        <p:spPr>
          <a:xfrm>
            <a:off x="838200" y="1061720"/>
            <a:ext cx="10927080" cy="5115243"/>
          </a:xfrm>
        </p:spPr>
        <p:txBody>
          <a:bodyPr>
            <a:normAutofit/>
          </a:bodyPr>
          <a:lstStyle/>
          <a:p>
            <a:r>
              <a:rPr lang="en-US" b="0" i="0" dirty="0">
                <a:solidFill>
                  <a:srgbClr val="E8EAED"/>
                </a:solidFill>
                <a:effectLst/>
                <a:latin typeface="Times New Roman" panose="02020603050405020304" pitchFamily="18" charset="0"/>
                <a:cs typeface="Times New Roman" panose="02020603050405020304" pitchFamily="18" charset="0"/>
              </a:rPr>
              <a:t>The “sealed” keyword in C# is </a:t>
            </a:r>
            <a:r>
              <a:rPr lang="en-US" b="0" i="0" dirty="0">
                <a:solidFill>
                  <a:srgbClr val="E2EEFF"/>
                </a:solidFill>
                <a:effectLst/>
                <a:latin typeface="Times New Roman" panose="02020603050405020304" pitchFamily="18" charset="0"/>
                <a:cs typeface="Times New Roman" panose="02020603050405020304" pitchFamily="18" charset="0"/>
              </a:rPr>
              <a:t>used to limit a class's or a member's ability to inherit from another class</a:t>
            </a:r>
            <a:r>
              <a:rPr lang="en-US" b="0" i="0" dirty="0">
                <a:solidFill>
                  <a:srgbClr val="E8EAED"/>
                </a:solidFill>
                <a:effectLst/>
                <a:latin typeface="Times New Roman" panose="02020603050405020304" pitchFamily="18" charset="0"/>
                <a:cs typeface="Times New Roman" panose="02020603050405020304" pitchFamily="18" charset="0"/>
              </a:rPr>
              <a:t>. A class or member there of that has the designation “sealed” cannot be inherited by another class or overridden by a derived class.</a:t>
            </a:r>
          </a:p>
          <a:p>
            <a:endParaRPr lang="en-US" b="0" i="0" dirty="0">
              <a:solidFill>
                <a:srgbClr val="E8EAED"/>
              </a:solidFill>
              <a:effectLst/>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SEALED METHODS</a:t>
            </a:r>
          </a:p>
          <a:p>
            <a:pPr marL="0" indent="0">
              <a:buNone/>
            </a:pPr>
            <a:r>
              <a:rPr lang="en-US" b="0" i="0" dirty="0">
                <a:solidFill>
                  <a:srgbClr val="000000"/>
                </a:solidFill>
                <a:effectLst/>
                <a:latin typeface="arial" panose="020B0604020202020204" pitchFamily="34" charset="0"/>
              </a:rPr>
              <a:t>	</a:t>
            </a:r>
            <a:r>
              <a:rPr lang="en-US" b="0" i="0" dirty="0">
                <a:solidFill>
                  <a:schemeClr val="tx1"/>
                </a:solidFill>
                <a:effectLst/>
                <a:latin typeface="Times New Roman" panose="02020603050405020304" pitchFamily="18" charset="0"/>
                <a:cs typeface="Times New Roman" panose="02020603050405020304" pitchFamily="18" charset="0"/>
              </a:rPr>
              <a:t>The method that is defined in a parent class, if that method cannot be overridden under a child class, we call it a sealed method. That means by default, every method is a sealed method because overriding is not possible unless the method is not declared as virtual in the parent class. If a method is declared as virtual in a class, any child class of it can have the right to override that method.</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6131283-BEDD-0E29-F64E-0A493FEF486A}"/>
              </a:ext>
            </a:extLst>
          </p:cNvPr>
          <p:cNvSpPr>
            <a:spLocks noGrp="1"/>
          </p:cNvSpPr>
          <p:nvPr>
            <p:ph type="dt" sz="half" idx="10"/>
          </p:nvPr>
        </p:nvSpPr>
        <p:spPr/>
        <p:txBody>
          <a:bodyPr/>
          <a:lstStyle/>
          <a:p>
            <a:r>
              <a:rPr lang="en-US" sz="2400" dirty="0">
                <a:latin typeface="Times New Roman" panose="02020603050405020304" pitchFamily="18" charset="0"/>
                <a:cs typeface="Times New Roman" panose="02020603050405020304" pitchFamily="18" charset="0"/>
              </a:rPr>
              <a:t>EPAM</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4A93443-3050-19BF-EE46-CFA417D38E78}"/>
              </a:ext>
            </a:extLst>
          </p:cNvPr>
          <p:cNvSpPr>
            <a:spLocks noGrp="1"/>
          </p:cNvSpPr>
          <p:nvPr>
            <p:ph type="ftr" sz="quarter" idx="11"/>
          </p:nvPr>
        </p:nvSpPr>
        <p:spPr/>
        <p:txBody>
          <a:bodyPr/>
          <a:lstStyle/>
          <a:p>
            <a:r>
              <a:rPr lang="en-IN" sz="2400">
                <a:latin typeface="Times New Roman" panose="02020603050405020304" pitchFamily="18" charset="0"/>
                <a:cs typeface="Times New Roman" panose="02020603050405020304" pitchFamily="18" charset="0"/>
              </a:rPr>
              <a:t>.NET</a:t>
            </a:r>
            <a:endParaRPr lang="en-IN"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7A6C005-B82F-8A19-4018-80492860EC73}"/>
              </a:ext>
            </a:extLst>
          </p:cNvPr>
          <p:cNvSpPr>
            <a:spLocks noGrp="1"/>
          </p:cNvSpPr>
          <p:nvPr>
            <p:ph type="sldNum" sz="quarter" idx="12"/>
          </p:nvPr>
        </p:nvSpPr>
        <p:spPr/>
        <p:txBody>
          <a:bodyPr/>
          <a:lstStyle/>
          <a:p>
            <a:fld id="{CC75DB6D-2FAA-4898-9863-84CCCC7F1F3E}" type="slidenum">
              <a:rPr lang="en-IN" sz="2400" smtClean="0">
                <a:latin typeface="Times New Roman" panose="02020603050405020304" pitchFamily="18" charset="0"/>
                <a:cs typeface="Times New Roman" panose="02020603050405020304" pitchFamily="18" charset="0"/>
              </a:rPr>
              <a:t>7</a:t>
            </a:fld>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1473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761A-E795-FC82-C6DB-C178B6A698CD}"/>
              </a:ext>
            </a:extLst>
          </p:cNvPr>
          <p:cNvSpPr>
            <a:spLocks noGrp="1"/>
          </p:cNvSpPr>
          <p:nvPr>
            <p:ph type="title"/>
          </p:nvPr>
        </p:nvSpPr>
        <p:spPr>
          <a:xfrm>
            <a:off x="838200" y="155259"/>
            <a:ext cx="6985000" cy="544512"/>
          </a:xfrm>
        </p:spPr>
        <p:txBody>
          <a:bodyPr>
            <a:normAutofit/>
          </a:bodyPr>
          <a:lstStyle/>
          <a:p>
            <a:r>
              <a:rPr lang="en-US" sz="3000" dirty="0">
                <a:latin typeface="Times New Roman" panose="02020603050405020304" pitchFamily="18" charset="0"/>
                <a:cs typeface="Times New Roman" panose="02020603050405020304" pitchFamily="18" charset="0"/>
              </a:rPr>
              <a:t>P</a:t>
            </a:r>
            <a:r>
              <a:rPr lang="en-IN" sz="3000" dirty="0">
                <a:latin typeface="Times New Roman" panose="02020603050405020304" pitchFamily="18" charset="0"/>
                <a:cs typeface="Times New Roman" panose="02020603050405020304" pitchFamily="18" charset="0"/>
              </a:rPr>
              <a:t>ARTIAL CLASS</a:t>
            </a:r>
          </a:p>
        </p:txBody>
      </p:sp>
      <p:sp>
        <p:nvSpPr>
          <p:cNvPr id="3" name="Content Placeholder 2">
            <a:extLst>
              <a:ext uri="{FF2B5EF4-FFF2-40B4-BE49-F238E27FC236}">
                <a16:creationId xmlns:a16="http://schemas.microsoft.com/office/drawing/2014/main" id="{F250BCAF-CE4F-816C-D339-E3584E7432E4}"/>
              </a:ext>
            </a:extLst>
          </p:cNvPr>
          <p:cNvSpPr>
            <a:spLocks noGrp="1"/>
          </p:cNvSpPr>
          <p:nvPr>
            <p:ph idx="1"/>
          </p:nvPr>
        </p:nvSpPr>
        <p:spPr>
          <a:xfrm>
            <a:off x="731520" y="1061720"/>
            <a:ext cx="11033760" cy="5115243"/>
          </a:xfrm>
        </p:spPr>
        <p:txBody>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	Partial Class </a:t>
            </a:r>
            <a:r>
              <a:rPr lang="en-US" b="0" i="0" dirty="0">
                <a:solidFill>
                  <a:schemeClr val="tx1"/>
                </a:solidFill>
                <a:effectLst/>
                <a:latin typeface="Times New Roman" panose="02020603050405020304" pitchFamily="18" charset="0"/>
                <a:cs typeface="Times New Roman" panose="02020603050405020304" pitchFamily="18" charset="0"/>
              </a:rPr>
              <a:t>allows us to define a class on multiple files i.e. we can physically split the content of the class into different files but even physically they are divided but logically it is one single unit only. A class in which code can be written in two or more files is known as a partial class. To make any class partial we need to use the keyword partial.</a:t>
            </a:r>
          </a:p>
          <a:p>
            <a:r>
              <a:rPr lang="en-IN" dirty="0">
                <a:solidFill>
                  <a:schemeClr val="tx1"/>
                </a:solidFill>
                <a:latin typeface="Times New Roman" panose="02020603050405020304" pitchFamily="18" charset="0"/>
                <a:cs typeface="Times New Roman" panose="02020603050405020304" pitchFamily="18" charset="0"/>
              </a:rPr>
              <a:t>PARTIAL METHODS</a:t>
            </a:r>
          </a:p>
          <a:p>
            <a:pPr marL="0" indent="0">
              <a:buNone/>
            </a:pPr>
            <a:r>
              <a:rPr lang="en-US" b="0" i="0" dirty="0">
                <a:solidFill>
                  <a:schemeClr val="tx1"/>
                </a:solidFill>
                <a:effectLst/>
                <a:latin typeface="Times New Roman" panose="02020603050405020304" pitchFamily="18" charset="0"/>
                <a:cs typeface="Times New Roman" panose="02020603050405020304" pitchFamily="18" charset="0"/>
              </a:rPr>
              <a:t>	A partial class may contain a partial method. One part of the class contains the signature of the method. An implementation of the Partial Method can be defined in the same part or other parts of the Partial Class. If the implementation is not supplied, then the method and all calls to the partial method are removed by the compiler at the time of compilation.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6131283-BEDD-0E29-F64E-0A493FEF486A}"/>
              </a:ext>
            </a:extLst>
          </p:cNvPr>
          <p:cNvSpPr>
            <a:spLocks noGrp="1"/>
          </p:cNvSpPr>
          <p:nvPr>
            <p:ph type="dt" sz="half" idx="10"/>
          </p:nvPr>
        </p:nvSpPr>
        <p:spPr/>
        <p:txBody>
          <a:bodyPr/>
          <a:lstStyle/>
          <a:p>
            <a:r>
              <a:rPr lang="en-US" sz="2400" dirty="0">
                <a:latin typeface="Times New Roman" panose="02020603050405020304" pitchFamily="18" charset="0"/>
                <a:cs typeface="Times New Roman" panose="02020603050405020304" pitchFamily="18" charset="0"/>
              </a:rPr>
              <a:t>EPAM</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4A93443-3050-19BF-EE46-CFA417D38E78}"/>
              </a:ext>
            </a:extLst>
          </p:cNvPr>
          <p:cNvSpPr>
            <a:spLocks noGrp="1"/>
          </p:cNvSpPr>
          <p:nvPr>
            <p:ph type="ftr" sz="quarter" idx="11"/>
          </p:nvPr>
        </p:nvSpPr>
        <p:spPr/>
        <p:txBody>
          <a:bodyPr/>
          <a:lstStyle/>
          <a:p>
            <a:r>
              <a:rPr lang="en-IN" sz="2400">
                <a:latin typeface="Times New Roman" panose="02020603050405020304" pitchFamily="18" charset="0"/>
                <a:cs typeface="Times New Roman" panose="02020603050405020304" pitchFamily="18" charset="0"/>
              </a:rPr>
              <a:t>.NET</a:t>
            </a:r>
            <a:endParaRPr lang="en-IN"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7A6C005-B82F-8A19-4018-80492860EC73}"/>
              </a:ext>
            </a:extLst>
          </p:cNvPr>
          <p:cNvSpPr>
            <a:spLocks noGrp="1"/>
          </p:cNvSpPr>
          <p:nvPr>
            <p:ph type="sldNum" sz="quarter" idx="12"/>
          </p:nvPr>
        </p:nvSpPr>
        <p:spPr/>
        <p:txBody>
          <a:bodyPr/>
          <a:lstStyle/>
          <a:p>
            <a:fld id="{CC75DB6D-2FAA-4898-9863-84CCCC7F1F3E}" type="slidenum">
              <a:rPr lang="en-IN" sz="2400" smtClean="0">
                <a:latin typeface="Times New Roman" panose="02020603050405020304" pitchFamily="18" charset="0"/>
                <a:cs typeface="Times New Roman" panose="02020603050405020304" pitchFamily="18" charset="0"/>
              </a:rPr>
              <a:t>8</a:t>
            </a:fld>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910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761A-E795-FC82-C6DB-C178B6A698CD}"/>
              </a:ext>
            </a:extLst>
          </p:cNvPr>
          <p:cNvSpPr>
            <a:spLocks noGrp="1"/>
          </p:cNvSpPr>
          <p:nvPr>
            <p:ph type="title"/>
          </p:nvPr>
        </p:nvSpPr>
        <p:spPr>
          <a:xfrm>
            <a:off x="1021080" y="136526"/>
            <a:ext cx="6985000" cy="544512"/>
          </a:xfrm>
        </p:spPr>
        <p:txBody>
          <a:bodyPr>
            <a:normAutofit/>
          </a:bodyPr>
          <a:lstStyle/>
          <a:p>
            <a:r>
              <a:rPr lang="en-IN" sz="3000" dirty="0">
                <a:latin typeface="Times New Roman" panose="02020603050405020304" pitchFamily="18" charset="0"/>
                <a:cs typeface="Times New Roman" panose="02020603050405020304" pitchFamily="18" charset="0"/>
              </a:rPr>
              <a:t>ACCESS MODIFIERS</a:t>
            </a:r>
          </a:p>
        </p:txBody>
      </p:sp>
      <p:sp>
        <p:nvSpPr>
          <p:cNvPr id="3" name="Content Placeholder 2">
            <a:extLst>
              <a:ext uri="{FF2B5EF4-FFF2-40B4-BE49-F238E27FC236}">
                <a16:creationId xmlns:a16="http://schemas.microsoft.com/office/drawing/2014/main" id="{F250BCAF-CE4F-816C-D339-E3584E7432E4}"/>
              </a:ext>
            </a:extLst>
          </p:cNvPr>
          <p:cNvSpPr>
            <a:spLocks noGrp="1"/>
          </p:cNvSpPr>
          <p:nvPr>
            <p:ph idx="1"/>
          </p:nvPr>
        </p:nvSpPr>
        <p:spPr>
          <a:xfrm>
            <a:off x="838200" y="802640"/>
            <a:ext cx="10927080" cy="5374323"/>
          </a:xfrm>
        </p:spPr>
        <p:txBody>
          <a:bodyPr/>
          <a:lstStyle/>
          <a:p>
            <a:r>
              <a:rPr lang="en-US" b="1" i="0" dirty="0">
                <a:solidFill>
                  <a:schemeClr val="tx1"/>
                </a:solidFill>
                <a:effectLst/>
                <a:latin typeface="Times New Roman" panose="02020603050405020304" pitchFamily="18" charset="0"/>
                <a:cs typeface="Times New Roman" panose="02020603050405020304" pitchFamily="18" charset="0"/>
              </a:rPr>
              <a:t>Access modifiers</a:t>
            </a:r>
            <a:r>
              <a:rPr lang="en-US" b="0" i="0" dirty="0">
                <a:solidFill>
                  <a:schemeClr val="tx1"/>
                </a:solidFill>
                <a:effectLst/>
                <a:latin typeface="Times New Roman" panose="02020603050405020304" pitchFamily="18" charset="0"/>
                <a:cs typeface="Times New Roman" panose="02020603050405020304" pitchFamily="18" charset="0"/>
              </a:rPr>
              <a:t> (or </a:t>
            </a:r>
            <a:r>
              <a:rPr lang="en-US" b="1" i="0" dirty="0">
                <a:solidFill>
                  <a:schemeClr val="tx1"/>
                </a:solidFill>
                <a:effectLst/>
                <a:latin typeface="Times New Roman" panose="02020603050405020304" pitchFamily="18" charset="0"/>
                <a:cs typeface="Times New Roman" panose="02020603050405020304" pitchFamily="18" charset="0"/>
              </a:rPr>
              <a:t>access specifiers</a:t>
            </a:r>
            <a:r>
              <a:rPr lang="en-US" b="0" i="0" dirty="0">
                <a:solidFill>
                  <a:schemeClr val="tx1"/>
                </a:solidFill>
                <a:effectLst/>
                <a:latin typeface="Times New Roman" panose="02020603050405020304" pitchFamily="18" charset="0"/>
                <a:cs typeface="Times New Roman" panose="02020603050405020304" pitchFamily="18" charset="0"/>
              </a:rPr>
              <a:t>) are </a:t>
            </a:r>
            <a:r>
              <a:rPr lang="en-US" b="0" i="0" u="none" strike="noStrike" dirty="0">
                <a:solidFill>
                  <a:schemeClr val="tx1"/>
                </a:solidFill>
                <a:effectLst/>
                <a:latin typeface="Times New Roman" panose="02020603050405020304" pitchFamily="18" charset="0"/>
                <a:cs typeface="Times New Roman" panose="02020603050405020304" pitchFamily="18" charset="0"/>
                <a:hlinkClick r:id="rId2" tooltip="Keyword (computer programming)">
                  <a:extLst>
                    <a:ext uri="{A12FA001-AC4F-418D-AE19-62706E023703}">
                      <ahyp:hlinkClr xmlns:ahyp="http://schemas.microsoft.com/office/drawing/2018/hyperlinkcolor" val="tx"/>
                    </a:ext>
                  </a:extLst>
                </a:hlinkClick>
              </a:rPr>
              <a:t>keywords</a:t>
            </a:r>
            <a:r>
              <a:rPr lang="en-US" b="0" i="0" dirty="0">
                <a:solidFill>
                  <a:schemeClr val="tx1"/>
                </a:solidFill>
                <a:effectLst/>
                <a:latin typeface="Times New Roman" panose="02020603050405020304" pitchFamily="18" charset="0"/>
                <a:cs typeface="Times New Roman" panose="02020603050405020304" pitchFamily="18" charset="0"/>
              </a:rPr>
              <a:t> in </a:t>
            </a:r>
            <a:r>
              <a:rPr lang="en-US" b="0" i="0" u="none" strike="noStrike" dirty="0">
                <a:solidFill>
                  <a:schemeClr val="tx1"/>
                </a:solidFill>
                <a:effectLst/>
                <a:latin typeface="Times New Roman" panose="02020603050405020304" pitchFamily="18" charset="0"/>
                <a:cs typeface="Times New Roman" panose="02020603050405020304" pitchFamily="18" charset="0"/>
                <a:hlinkClick r:id="rId3" tooltip="Object-oriented language">
                  <a:extLst>
                    <a:ext uri="{A12FA001-AC4F-418D-AE19-62706E023703}">
                      <ahyp:hlinkClr xmlns:ahyp="http://schemas.microsoft.com/office/drawing/2018/hyperlinkcolor" val="tx"/>
                    </a:ext>
                  </a:extLst>
                </a:hlinkClick>
              </a:rPr>
              <a:t>object-oriented languages</a:t>
            </a:r>
            <a:r>
              <a:rPr lang="en-US" b="0" i="0" dirty="0">
                <a:solidFill>
                  <a:schemeClr val="tx1"/>
                </a:solidFill>
                <a:effectLst/>
                <a:latin typeface="Times New Roman" panose="02020603050405020304" pitchFamily="18" charset="0"/>
                <a:cs typeface="Times New Roman" panose="02020603050405020304" pitchFamily="18" charset="0"/>
              </a:rPr>
              <a:t> that set the accessibility of </a:t>
            </a:r>
            <a:r>
              <a:rPr lang="en-US" b="0" i="0" u="none" strike="noStrike" dirty="0">
                <a:solidFill>
                  <a:schemeClr val="tx1"/>
                </a:solidFill>
                <a:effectLst/>
                <a:latin typeface="Times New Roman" panose="02020603050405020304" pitchFamily="18" charset="0"/>
                <a:cs typeface="Times New Roman" panose="02020603050405020304" pitchFamily="18" charset="0"/>
                <a:hlinkClick r:id="rId4" tooltip="Class (computer programming)">
                  <a:extLst>
                    <a:ext uri="{A12FA001-AC4F-418D-AE19-62706E023703}">
                      <ahyp:hlinkClr xmlns:ahyp="http://schemas.microsoft.com/office/drawing/2018/hyperlinkcolor" val="tx"/>
                    </a:ext>
                  </a:extLst>
                </a:hlinkClick>
              </a:rPr>
              <a:t>classes</a:t>
            </a:r>
            <a:r>
              <a:rPr lang="en-US" b="0" i="0" dirty="0">
                <a:solidFill>
                  <a:schemeClr val="tx1"/>
                </a:solidFill>
                <a:effectLst/>
                <a:latin typeface="Times New Roman" panose="02020603050405020304" pitchFamily="18" charset="0"/>
                <a:cs typeface="Times New Roman" panose="02020603050405020304" pitchFamily="18" charset="0"/>
              </a:rPr>
              <a:t>, </a:t>
            </a:r>
            <a:r>
              <a:rPr lang="en-US" b="0" i="0" u="none" strike="noStrike" dirty="0">
                <a:solidFill>
                  <a:schemeClr val="tx1"/>
                </a:solidFill>
                <a:effectLst/>
                <a:latin typeface="Times New Roman" panose="02020603050405020304" pitchFamily="18" charset="0"/>
                <a:cs typeface="Times New Roman" panose="02020603050405020304" pitchFamily="18" charset="0"/>
                <a:hlinkClick r:id="rId5" tooltip="Method (computer programming)">
                  <a:extLst>
                    <a:ext uri="{A12FA001-AC4F-418D-AE19-62706E023703}">
                      <ahyp:hlinkClr xmlns:ahyp="http://schemas.microsoft.com/office/drawing/2018/hyperlinkcolor" val="tx"/>
                    </a:ext>
                  </a:extLst>
                </a:hlinkClick>
              </a:rPr>
              <a:t>methods</a:t>
            </a:r>
            <a:r>
              <a:rPr lang="en-US" b="0" i="0" dirty="0">
                <a:solidFill>
                  <a:schemeClr val="tx1"/>
                </a:solidFill>
                <a:effectLst/>
                <a:latin typeface="Times New Roman" panose="02020603050405020304" pitchFamily="18" charset="0"/>
                <a:cs typeface="Times New Roman" panose="02020603050405020304" pitchFamily="18" charset="0"/>
              </a:rPr>
              <a:t>, and other members.</a:t>
            </a: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6131283-BEDD-0E29-F64E-0A493FEF486A}"/>
              </a:ext>
            </a:extLst>
          </p:cNvPr>
          <p:cNvSpPr>
            <a:spLocks noGrp="1"/>
          </p:cNvSpPr>
          <p:nvPr>
            <p:ph type="dt" sz="half" idx="10"/>
          </p:nvPr>
        </p:nvSpPr>
        <p:spPr/>
        <p:txBody>
          <a:bodyPr/>
          <a:lstStyle/>
          <a:p>
            <a:r>
              <a:rPr lang="en-US" sz="2400" dirty="0">
                <a:latin typeface="Times New Roman" panose="02020603050405020304" pitchFamily="18" charset="0"/>
                <a:cs typeface="Times New Roman" panose="02020603050405020304" pitchFamily="18" charset="0"/>
              </a:rPr>
              <a:t>EPAM</a:t>
            </a:r>
            <a:endParaRPr lang="en-IN" sz="24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C4A93443-3050-19BF-EE46-CFA417D38E78}"/>
              </a:ext>
            </a:extLst>
          </p:cNvPr>
          <p:cNvSpPr>
            <a:spLocks noGrp="1"/>
          </p:cNvSpPr>
          <p:nvPr>
            <p:ph type="ftr" sz="quarter" idx="11"/>
          </p:nvPr>
        </p:nvSpPr>
        <p:spPr/>
        <p:txBody>
          <a:bodyPr/>
          <a:lstStyle/>
          <a:p>
            <a:r>
              <a:rPr lang="en-IN" sz="2400">
                <a:latin typeface="Times New Roman" panose="02020603050405020304" pitchFamily="18" charset="0"/>
                <a:cs typeface="Times New Roman" panose="02020603050405020304" pitchFamily="18" charset="0"/>
              </a:rPr>
              <a:t>.NET</a:t>
            </a:r>
            <a:endParaRPr lang="en-IN" sz="24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7A6C005-B82F-8A19-4018-80492860EC73}"/>
              </a:ext>
            </a:extLst>
          </p:cNvPr>
          <p:cNvSpPr>
            <a:spLocks noGrp="1"/>
          </p:cNvSpPr>
          <p:nvPr>
            <p:ph type="sldNum" sz="quarter" idx="12"/>
          </p:nvPr>
        </p:nvSpPr>
        <p:spPr/>
        <p:txBody>
          <a:bodyPr/>
          <a:lstStyle/>
          <a:p>
            <a:fld id="{CC75DB6D-2FAA-4898-9863-84CCCC7F1F3E}" type="slidenum">
              <a:rPr lang="en-IN" sz="2400" smtClean="0">
                <a:latin typeface="Times New Roman" panose="02020603050405020304" pitchFamily="18" charset="0"/>
                <a:cs typeface="Times New Roman" panose="02020603050405020304" pitchFamily="18" charset="0"/>
              </a:rPr>
              <a:t>9</a:t>
            </a:fld>
            <a:endParaRPr lang="en-IN" sz="2400" dirty="0">
              <a:latin typeface="Times New Roman" panose="02020603050405020304" pitchFamily="18" charset="0"/>
              <a:cs typeface="Times New Roman" panose="02020603050405020304" pitchFamily="18" charset="0"/>
            </a:endParaRPr>
          </a:p>
        </p:txBody>
      </p:sp>
      <p:pic>
        <p:nvPicPr>
          <p:cNvPr id="8" name="Picture 7" descr="A screenshot of a computer&#10;&#10;Description automatically generated">
            <a:extLst>
              <a:ext uri="{FF2B5EF4-FFF2-40B4-BE49-F238E27FC236}">
                <a16:creationId xmlns:a16="http://schemas.microsoft.com/office/drawing/2014/main" id="{104BB49D-E48D-D971-2CAD-251C59FB55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67840" y="2214881"/>
            <a:ext cx="9585960" cy="3840480"/>
          </a:xfrm>
          <a:prstGeom prst="rect">
            <a:avLst/>
          </a:prstGeom>
        </p:spPr>
      </p:pic>
    </p:spTree>
    <p:extLst>
      <p:ext uri="{BB962C8B-B14F-4D97-AF65-F5344CB8AC3E}">
        <p14:creationId xmlns:p14="http://schemas.microsoft.com/office/powerpoint/2010/main" val="2798579830"/>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4551"/>
      </a:dk2>
      <a:lt2>
        <a:srgbClr val="F2ACD2"/>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3016C5A4-E631-4977-A608-ACFB475526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405</TotalTime>
  <Words>1445</Words>
  <Application>Microsoft Office PowerPoint</Application>
  <PresentationFormat>Widescreen</PresentationFormat>
  <Paragraphs>134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vt:lpstr>
      <vt:lpstr>Calibri</vt:lpstr>
      <vt:lpstr>Corbel</vt:lpstr>
      <vt:lpstr>Times New Roman</vt:lpstr>
      <vt:lpstr>Wingdings</vt:lpstr>
      <vt:lpstr>Depth</vt:lpstr>
      <vt:lpstr>TOPICS OF C#</vt:lpstr>
      <vt:lpstr>STATIC   CLASSES</vt:lpstr>
      <vt:lpstr>STATIC  METHODS</vt:lpstr>
      <vt:lpstr>CONSTRUCTOR</vt:lpstr>
      <vt:lpstr>PowerPoint Presentation</vt:lpstr>
      <vt:lpstr>PowerPoint Presentation</vt:lpstr>
      <vt:lpstr>SEALED CLASSES</vt:lpstr>
      <vt:lpstr>PARTIAL CLASS</vt:lpstr>
      <vt:lpstr>ACCESS MODIFIERS</vt:lpstr>
      <vt:lpstr>TUPLES</vt:lpstr>
      <vt:lpstr>PowerPoint Presentation</vt:lpstr>
      <vt:lpstr>PowerPoint Presentation</vt:lpstr>
      <vt:lpstr>AGGREGATION, COMPOSITION AND ASSOCIATION</vt:lpstr>
      <vt:lpstr>ASSOCIATION</vt:lpstr>
      <vt:lpstr>COMPOSITION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CLASSES</dc:title>
  <dc:creator>Rohith G</dc:creator>
  <cp:lastModifiedBy>Rohith G</cp:lastModifiedBy>
  <cp:revision>10</cp:revision>
  <dcterms:created xsi:type="dcterms:W3CDTF">2024-03-13T17:48:53Z</dcterms:created>
  <dcterms:modified xsi:type="dcterms:W3CDTF">2024-03-14T09:40:35Z</dcterms:modified>
</cp:coreProperties>
</file>