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64" r:id="rId4"/>
    <p:sldId id="256" r:id="rId5"/>
    <p:sldId id="268" r:id="rId6"/>
    <p:sldId id="259" r:id="rId7"/>
    <p:sldId id="269" r:id="rId8"/>
    <p:sldId id="260" r:id="rId9"/>
    <p:sldId id="271" r:id="rId10"/>
    <p:sldId id="270" r:id="rId11"/>
    <p:sldId id="272" r:id="rId12"/>
    <p:sldId id="266" r:id="rId13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12롯데마트드림Medium" panose="02020603020101020101" pitchFamily="18" charset="-127"/>
      <p:regular r:id="rId18"/>
    </p:embeddedFont>
    <p:embeddedFont>
      <p:font typeface="나눔스퀘어라운드 ExtraBold" panose="020B0600000101010101" pitchFamily="50" charset="-127"/>
      <p:bold r:id="rId19"/>
    </p:embeddedFont>
  </p:embeddedFontLst>
  <p:custDataLst>
    <p:tags r:id="rId20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141B"/>
    <a:srgbClr val="F7ABCD"/>
    <a:srgbClr val="FC811C"/>
    <a:srgbClr val="F9D37F"/>
    <a:srgbClr val="F48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8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ABF62-2B4C-47D3-95C0-D69BBD2C5CEC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BD9BC-D6A7-4112-BF18-FDE3E05C1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4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BD9BC-D6A7-4112-BF18-FDE3E05C13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3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20-753D-4973-8E34-4C3FABE4F5D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41A-E748-4EE4-8361-55D61F9DB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5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20-753D-4973-8E34-4C3FABE4F5D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41A-E748-4EE4-8361-55D61F9DB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9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20-753D-4973-8E34-4C3FABE4F5D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41A-E748-4EE4-8361-55D61F9DB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8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20-753D-4973-8E34-4C3FABE4F5D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41A-E748-4EE4-8361-55D61F9DB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4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20-753D-4973-8E34-4C3FABE4F5D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41A-E748-4EE4-8361-55D61F9DB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4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20-753D-4973-8E34-4C3FABE4F5D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41A-E748-4EE4-8361-55D61F9DB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3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20-753D-4973-8E34-4C3FABE4F5D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41A-E748-4EE4-8361-55D61F9DB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81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20-753D-4973-8E34-4C3FABE4F5D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41A-E748-4EE4-8361-55D61F9DB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7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20-753D-4973-8E34-4C3FABE4F5D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41A-E748-4EE4-8361-55D61F9DB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7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20-753D-4973-8E34-4C3FABE4F5D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41A-E748-4EE4-8361-55D61F9DB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8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20-753D-4973-8E34-4C3FABE4F5D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41A-E748-4EE4-8361-55D61F9DB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4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E3A20-753D-4973-8E34-4C3FABE4F5D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D241A-E748-4EE4-8361-55D61F9DB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2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66831" y="260648"/>
            <a:ext cx="11658337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84612759"/>
              </p:ext>
            </p:ext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91344" y="1412776"/>
            <a:ext cx="10945216" cy="2880320"/>
            <a:chOff x="179512" y="2315571"/>
            <a:chExt cx="7414824" cy="1502011"/>
          </a:xfrm>
        </p:grpSpPr>
        <p:sp>
          <p:nvSpPr>
            <p:cNvPr id="4" name="자유형: 도형 14">
              <a:extLst>
                <a:ext uri="{FF2B5EF4-FFF2-40B4-BE49-F238E27FC236}">
                  <a16:creationId xmlns:a16="http://schemas.microsoft.com/office/drawing/2014/main" id="{59A228C9-C3D8-4DA6-B8EF-C7DB980AF52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9512" y="2315571"/>
              <a:ext cx="7395876" cy="1469365"/>
            </a:xfrm>
            <a:custGeom>
              <a:avLst/>
              <a:gdLst>
                <a:gd name="connsiteX0" fmla="*/ 0 w 10341204"/>
                <a:gd name="connsiteY0" fmla="*/ 0 h 1923068"/>
                <a:gd name="connsiteX1" fmla="*/ 10341204 w 10341204"/>
                <a:gd name="connsiteY1" fmla="*/ 0 h 1923068"/>
                <a:gd name="connsiteX2" fmla="*/ 10341204 w 10341204"/>
                <a:gd name="connsiteY2" fmla="*/ 980387 h 1923068"/>
                <a:gd name="connsiteX3" fmla="*/ 9379672 w 10341204"/>
                <a:gd name="connsiteY3" fmla="*/ 1923068 h 1923068"/>
                <a:gd name="connsiteX4" fmla="*/ 0 w 10341204"/>
                <a:gd name="connsiteY4" fmla="*/ 1923068 h 1923068"/>
                <a:gd name="connsiteX5" fmla="*/ 0 w 10341204"/>
                <a:gd name="connsiteY5" fmla="*/ 0 h 192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41204" h="1923068">
                  <a:moveTo>
                    <a:pt x="0" y="0"/>
                  </a:moveTo>
                  <a:lnTo>
                    <a:pt x="10341204" y="0"/>
                  </a:lnTo>
                  <a:lnTo>
                    <a:pt x="10341204" y="980387"/>
                  </a:lnTo>
                  <a:lnTo>
                    <a:pt x="9379672" y="1923068"/>
                  </a:lnTo>
                  <a:lnTo>
                    <a:pt x="0" y="19230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25C35255-DB13-49A7-9E88-0F3405C7F8F6}"/>
                </a:ext>
              </a:extLst>
            </p:cNvPr>
            <p:cNvSpPr/>
            <p:nvPr/>
          </p:nvSpPr>
          <p:spPr>
            <a:xfrm rot="16200000">
              <a:off x="6945866" y="3169111"/>
              <a:ext cx="650870" cy="646071"/>
            </a:xfrm>
            <a:prstGeom prst="rtTriangle">
              <a:avLst/>
            </a:prstGeom>
            <a:solidFill>
              <a:srgbClr val="A814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479376" y="2112937"/>
            <a:ext cx="9981756" cy="18640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ko-KR" altLang="en-US" dirty="0" smtClean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게임 플레이어의 점수에 따른 </a:t>
            </a:r>
            <a:r>
              <a:rPr lang="ko-KR" altLang="en-US" dirty="0" err="1" smtClean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순위구간</a:t>
            </a:r>
            <a:r>
              <a:rPr lang="ko-KR" altLang="en-US" dirty="0" smtClean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계산</a:t>
            </a:r>
            <a:endParaRPr lang="en-US" altLang="ko-KR" dirty="0" smtClean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/>
            </a:r>
            <a:br>
              <a:rPr lang="ko-KR" altLang="en-US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en-US" altLang="ko-KR" sz="2900" dirty="0" smtClean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</a:t>
            </a:r>
            <a:r>
              <a:rPr lang="ko-KR" altLang="en-US" sz="2900" dirty="0" smtClean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무결성과 시간 효율성을 </a:t>
            </a:r>
            <a:r>
              <a:rPr lang="ko-KR" altLang="en-US" sz="29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충족하는 </a:t>
            </a:r>
            <a:r>
              <a:rPr lang="ko-KR" altLang="en-US" sz="2900" dirty="0" smtClean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정렬 알고리즘 </a:t>
            </a:r>
            <a:r>
              <a:rPr lang="ko-KR" altLang="en-US" sz="29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구현</a:t>
            </a:r>
            <a:r>
              <a:rPr lang="en-US" altLang="ko-KR" sz="29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</a:t>
            </a:r>
            <a:endParaRPr lang="ko-KR" altLang="en-US" sz="29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7536160" y="5373216"/>
            <a:ext cx="4104456" cy="8461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ko-KR" altLang="en-US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교육학과</a:t>
            </a:r>
            <a:r>
              <a:rPr lang="en-US" altLang="ko-KR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</a:t>
            </a:r>
            <a:r>
              <a:rPr lang="ko-KR" altLang="en-US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융합소프트웨어전공</a:t>
            </a:r>
            <a:endParaRPr lang="en-US" altLang="ko-KR" sz="2400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r>
              <a:rPr lang="en-US" altLang="ko-KR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2017112676 </a:t>
            </a:r>
            <a:r>
              <a:rPr lang="ko-KR" altLang="en-US" sz="24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노주희</a:t>
            </a:r>
            <a:endParaRPr lang="ko-KR" altLang="en-US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3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6831" y="260648"/>
            <a:ext cx="11658337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AF2E363F-20BC-436E-9A7E-C4ED80984A4A}"/>
              </a:ext>
            </a:extLst>
          </p:cNvPr>
          <p:cNvSpPr/>
          <p:nvPr/>
        </p:nvSpPr>
        <p:spPr>
          <a:xfrm>
            <a:off x="8904312" y="428647"/>
            <a:ext cx="1125545" cy="476759"/>
          </a:xfrm>
          <a:custGeom>
            <a:avLst/>
            <a:gdLst>
              <a:gd name="connsiteX0" fmla="*/ 0 w 1432874"/>
              <a:gd name="connsiteY0" fmla="*/ 105032 h 630180"/>
              <a:gd name="connsiteX1" fmla="*/ 105032 w 1432874"/>
              <a:gd name="connsiteY1" fmla="*/ 0 h 630180"/>
              <a:gd name="connsiteX2" fmla="*/ 1327842 w 1432874"/>
              <a:gd name="connsiteY2" fmla="*/ 0 h 630180"/>
              <a:gd name="connsiteX3" fmla="*/ 1432874 w 1432874"/>
              <a:gd name="connsiteY3" fmla="*/ 105032 h 630180"/>
              <a:gd name="connsiteX4" fmla="*/ 1432874 w 1432874"/>
              <a:gd name="connsiteY4" fmla="*/ 525148 h 630180"/>
              <a:gd name="connsiteX5" fmla="*/ 1327842 w 1432874"/>
              <a:gd name="connsiteY5" fmla="*/ 630180 h 630180"/>
              <a:gd name="connsiteX6" fmla="*/ 105032 w 1432874"/>
              <a:gd name="connsiteY6" fmla="*/ 630180 h 630180"/>
              <a:gd name="connsiteX7" fmla="*/ 0 w 1432874"/>
              <a:gd name="connsiteY7" fmla="*/ 525148 h 630180"/>
              <a:gd name="connsiteX8" fmla="*/ 0 w 1432874"/>
              <a:gd name="connsiteY8" fmla="*/ 105032 h 630180"/>
              <a:gd name="connsiteX0" fmla="*/ 0 w 1432874"/>
              <a:gd name="connsiteY0" fmla="*/ 105032 h 630763"/>
              <a:gd name="connsiteX1" fmla="*/ 105032 w 1432874"/>
              <a:gd name="connsiteY1" fmla="*/ 0 h 630763"/>
              <a:gd name="connsiteX2" fmla="*/ 1327842 w 1432874"/>
              <a:gd name="connsiteY2" fmla="*/ 0 h 630763"/>
              <a:gd name="connsiteX3" fmla="*/ 1432874 w 1432874"/>
              <a:gd name="connsiteY3" fmla="*/ 105032 h 630763"/>
              <a:gd name="connsiteX4" fmla="*/ 1432874 w 1432874"/>
              <a:gd name="connsiteY4" fmla="*/ 525148 h 630763"/>
              <a:gd name="connsiteX5" fmla="*/ 1327842 w 1432874"/>
              <a:gd name="connsiteY5" fmla="*/ 630180 h 630763"/>
              <a:gd name="connsiteX6" fmla="*/ 105032 w 1432874"/>
              <a:gd name="connsiteY6" fmla="*/ 630180 h 630763"/>
              <a:gd name="connsiteX7" fmla="*/ 0 w 1432874"/>
              <a:gd name="connsiteY7" fmla="*/ 581709 h 630763"/>
              <a:gd name="connsiteX8" fmla="*/ 0 w 1432874"/>
              <a:gd name="connsiteY8" fmla="*/ 105032 h 630763"/>
              <a:gd name="connsiteX0" fmla="*/ 0 w 1432874"/>
              <a:gd name="connsiteY0" fmla="*/ 105032 h 642292"/>
              <a:gd name="connsiteX1" fmla="*/ 105032 w 1432874"/>
              <a:gd name="connsiteY1" fmla="*/ 0 h 642292"/>
              <a:gd name="connsiteX2" fmla="*/ 1327842 w 1432874"/>
              <a:gd name="connsiteY2" fmla="*/ 0 h 642292"/>
              <a:gd name="connsiteX3" fmla="*/ 1432874 w 1432874"/>
              <a:gd name="connsiteY3" fmla="*/ 105032 h 642292"/>
              <a:gd name="connsiteX4" fmla="*/ 1432874 w 1432874"/>
              <a:gd name="connsiteY4" fmla="*/ 609989 h 642292"/>
              <a:gd name="connsiteX5" fmla="*/ 1327842 w 1432874"/>
              <a:gd name="connsiteY5" fmla="*/ 630180 h 642292"/>
              <a:gd name="connsiteX6" fmla="*/ 105032 w 1432874"/>
              <a:gd name="connsiteY6" fmla="*/ 630180 h 642292"/>
              <a:gd name="connsiteX7" fmla="*/ 0 w 1432874"/>
              <a:gd name="connsiteY7" fmla="*/ 581709 h 642292"/>
              <a:gd name="connsiteX8" fmla="*/ 0 w 1432874"/>
              <a:gd name="connsiteY8" fmla="*/ 105032 h 64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2874" h="642292">
                <a:moveTo>
                  <a:pt x="0" y="105032"/>
                </a:moveTo>
                <a:cubicBezTo>
                  <a:pt x="0" y="47024"/>
                  <a:pt x="47024" y="0"/>
                  <a:pt x="105032" y="0"/>
                </a:cubicBezTo>
                <a:lnTo>
                  <a:pt x="1327842" y="0"/>
                </a:lnTo>
                <a:cubicBezTo>
                  <a:pt x="1385850" y="0"/>
                  <a:pt x="1432874" y="47024"/>
                  <a:pt x="1432874" y="105032"/>
                </a:cubicBezTo>
                <a:lnTo>
                  <a:pt x="1432874" y="609989"/>
                </a:lnTo>
                <a:cubicBezTo>
                  <a:pt x="1432874" y="667997"/>
                  <a:pt x="1385850" y="630180"/>
                  <a:pt x="1327842" y="630180"/>
                </a:cubicBezTo>
                <a:lnTo>
                  <a:pt x="105032" y="630180"/>
                </a:lnTo>
                <a:cubicBezTo>
                  <a:pt x="47024" y="630180"/>
                  <a:pt x="0" y="639717"/>
                  <a:pt x="0" y="581709"/>
                </a:cubicBezTo>
                <a:lnTo>
                  <a:pt x="0" y="10503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16BA56-10B6-44A3-8D21-A352905D37A4}"/>
              </a:ext>
            </a:extLst>
          </p:cNvPr>
          <p:cNvSpPr/>
          <p:nvPr/>
        </p:nvSpPr>
        <p:spPr>
          <a:xfrm>
            <a:off x="266830" y="892406"/>
            <a:ext cx="11658337" cy="6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107A4B-4BB7-4A52-838C-6AF7471A690E}"/>
              </a:ext>
            </a:extLst>
          </p:cNvPr>
          <p:cNvSpPr txBox="1"/>
          <p:nvPr/>
        </p:nvSpPr>
        <p:spPr>
          <a:xfrm>
            <a:off x="623392" y="1196752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알고리즘의 시간 효율</a:t>
            </a:r>
            <a:endParaRPr lang="ko-KR" altLang="en-US" sz="2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0DB5B6-C5B5-44A3-B302-24026388148B}"/>
              </a:ext>
            </a:extLst>
          </p:cNvPr>
          <p:cNvSpPr txBox="1"/>
          <p:nvPr/>
        </p:nvSpPr>
        <p:spPr>
          <a:xfrm>
            <a:off x="5665434" y="4823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3D2C7-D237-4D03-93FC-181A62B8AB20}"/>
              </a:ext>
            </a:extLst>
          </p:cNvPr>
          <p:cNvSpPr txBox="1"/>
          <p:nvPr/>
        </p:nvSpPr>
        <p:spPr>
          <a:xfrm>
            <a:off x="6760327" y="4823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C7FBA5-4B58-410D-915A-64CEC33921CB}"/>
              </a:ext>
            </a:extLst>
          </p:cNvPr>
          <p:cNvSpPr txBox="1"/>
          <p:nvPr/>
        </p:nvSpPr>
        <p:spPr>
          <a:xfrm>
            <a:off x="7855220" y="4823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무결성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78" b="27668"/>
          <a:stretch/>
        </p:blipFill>
        <p:spPr>
          <a:xfrm>
            <a:off x="456436" y="2060848"/>
            <a:ext cx="5580620" cy="36313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A0ABCF-FD1D-4D14-A862-20A7E806931B}"/>
              </a:ext>
            </a:extLst>
          </p:cNvPr>
          <p:cNvSpPr txBox="1"/>
          <p:nvPr/>
        </p:nvSpPr>
        <p:spPr>
          <a:xfrm>
            <a:off x="8950112" y="48236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시간효율</a:t>
            </a:r>
            <a:endParaRPr lang="ko-KR" altLang="en-US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27" b="26875"/>
          <a:stretch/>
        </p:blipFill>
        <p:spPr>
          <a:xfrm>
            <a:off x="6147027" y="2060848"/>
            <a:ext cx="5668169" cy="36432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9376" y="4221088"/>
            <a:ext cx="1152128" cy="1440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96001" y="3212976"/>
            <a:ext cx="1152128" cy="16158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6831" y="260648"/>
            <a:ext cx="11658337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AF2E363F-20BC-436E-9A7E-C4ED80984A4A}"/>
              </a:ext>
            </a:extLst>
          </p:cNvPr>
          <p:cNvSpPr/>
          <p:nvPr/>
        </p:nvSpPr>
        <p:spPr>
          <a:xfrm>
            <a:off x="8904312" y="428647"/>
            <a:ext cx="1125545" cy="476759"/>
          </a:xfrm>
          <a:custGeom>
            <a:avLst/>
            <a:gdLst>
              <a:gd name="connsiteX0" fmla="*/ 0 w 1432874"/>
              <a:gd name="connsiteY0" fmla="*/ 105032 h 630180"/>
              <a:gd name="connsiteX1" fmla="*/ 105032 w 1432874"/>
              <a:gd name="connsiteY1" fmla="*/ 0 h 630180"/>
              <a:gd name="connsiteX2" fmla="*/ 1327842 w 1432874"/>
              <a:gd name="connsiteY2" fmla="*/ 0 h 630180"/>
              <a:gd name="connsiteX3" fmla="*/ 1432874 w 1432874"/>
              <a:gd name="connsiteY3" fmla="*/ 105032 h 630180"/>
              <a:gd name="connsiteX4" fmla="*/ 1432874 w 1432874"/>
              <a:gd name="connsiteY4" fmla="*/ 525148 h 630180"/>
              <a:gd name="connsiteX5" fmla="*/ 1327842 w 1432874"/>
              <a:gd name="connsiteY5" fmla="*/ 630180 h 630180"/>
              <a:gd name="connsiteX6" fmla="*/ 105032 w 1432874"/>
              <a:gd name="connsiteY6" fmla="*/ 630180 h 630180"/>
              <a:gd name="connsiteX7" fmla="*/ 0 w 1432874"/>
              <a:gd name="connsiteY7" fmla="*/ 525148 h 630180"/>
              <a:gd name="connsiteX8" fmla="*/ 0 w 1432874"/>
              <a:gd name="connsiteY8" fmla="*/ 105032 h 630180"/>
              <a:gd name="connsiteX0" fmla="*/ 0 w 1432874"/>
              <a:gd name="connsiteY0" fmla="*/ 105032 h 630763"/>
              <a:gd name="connsiteX1" fmla="*/ 105032 w 1432874"/>
              <a:gd name="connsiteY1" fmla="*/ 0 h 630763"/>
              <a:gd name="connsiteX2" fmla="*/ 1327842 w 1432874"/>
              <a:gd name="connsiteY2" fmla="*/ 0 h 630763"/>
              <a:gd name="connsiteX3" fmla="*/ 1432874 w 1432874"/>
              <a:gd name="connsiteY3" fmla="*/ 105032 h 630763"/>
              <a:gd name="connsiteX4" fmla="*/ 1432874 w 1432874"/>
              <a:gd name="connsiteY4" fmla="*/ 525148 h 630763"/>
              <a:gd name="connsiteX5" fmla="*/ 1327842 w 1432874"/>
              <a:gd name="connsiteY5" fmla="*/ 630180 h 630763"/>
              <a:gd name="connsiteX6" fmla="*/ 105032 w 1432874"/>
              <a:gd name="connsiteY6" fmla="*/ 630180 h 630763"/>
              <a:gd name="connsiteX7" fmla="*/ 0 w 1432874"/>
              <a:gd name="connsiteY7" fmla="*/ 581709 h 630763"/>
              <a:gd name="connsiteX8" fmla="*/ 0 w 1432874"/>
              <a:gd name="connsiteY8" fmla="*/ 105032 h 630763"/>
              <a:gd name="connsiteX0" fmla="*/ 0 w 1432874"/>
              <a:gd name="connsiteY0" fmla="*/ 105032 h 642292"/>
              <a:gd name="connsiteX1" fmla="*/ 105032 w 1432874"/>
              <a:gd name="connsiteY1" fmla="*/ 0 h 642292"/>
              <a:gd name="connsiteX2" fmla="*/ 1327842 w 1432874"/>
              <a:gd name="connsiteY2" fmla="*/ 0 h 642292"/>
              <a:gd name="connsiteX3" fmla="*/ 1432874 w 1432874"/>
              <a:gd name="connsiteY3" fmla="*/ 105032 h 642292"/>
              <a:gd name="connsiteX4" fmla="*/ 1432874 w 1432874"/>
              <a:gd name="connsiteY4" fmla="*/ 609989 h 642292"/>
              <a:gd name="connsiteX5" fmla="*/ 1327842 w 1432874"/>
              <a:gd name="connsiteY5" fmla="*/ 630180 h 642292"/>
              <a:gd name="connsiteX6" fmla="*/ 105032 w 1432874"/>
              <a:gd name="connsiteY6" fmla="*/ 630180 h 642292"/>
              <a:gd name="connsiteX7" fmla="*/ 0 w 1432874"/>
              <a:gd name="connsiteY7" fmla="*/ 581709 h 642292"/>
              <a:gd name="connsiteX8" fmla="*/ 0 w 1432874"/>
              <a:gd name="connsiteY8" fmla="*/ 105032 h 64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2874" h="642292">
                <a:moveTo>
                  <a:pt x="0" y="105032"/>
                </a:moveTo>
                <a:cubicBezTo>
                  <a:pt x="0" y="47024"/>
                  <a:pt x="47024" y="0"/>
                  <a:pt x="105032" y="0"/>
                </a:cubicBezTo>
                <a:lnTo>
                  <a:pt x="1327842" y="0"/>
                </a:lnTo>
                <a:cubicBezTo>
                  <a:pt x="1385850" y="0"/>
                  <a:pt x="1432874" y="47024"/>
                  <a:pt x="1432874" y="105032"/>
                </a:cubicBezTo>
                <a:lnTo>
                  <a:pt x="1432874" y="609989"/>
                </a:lnTo>
                <a:cubicBezTo>
                  <a:pt x="1432874" y="667997"/>
                  <a:pt x="1385850" y="630180"/>
                  <a:pt x="1327842" y="630180"/>
                </a:cubicBezTo>
                <a:lnTo>
                  <a:pt x="105032" y="630180"/>
                </a:lnTo>
                <a:cubicBezTo>
                  <a:pt x="47024" y="630180"/>
                  <a:pt x="0" y="639717"/>
                  <a:pt x="0" y="581709"/>
                </a:cubicBezTo>
                <a:lnTo>
                  <a:pt x="0" y="10503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16BA56-10B6-44A3-8D21-A352905D37A4}"/>
              </a:ext>
            </a:extLst>
          </p:cNvPr>
          <p:cNvSpPr/>
          <p:nvPr/>
        </p:nvSpPr>
        <p:spPr>
          <a:xfrm>
            <a:off x="266830" y="892406"/>
            <a:ext cx="11658337" cy="6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107A4B-4BB7-4A52-838C-6AF7471A690E}"/>
              </a:ext>
            </a:extLst>
          </p:cNvPr>
          <p:cNvSpPr txBox="1"/>
          <p:nvPr/>
        </p:nvSpPr>
        <p:spPr>
          <a:xfrm>
            <a:off x="623392" y="1196752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알고리즘의 시간 효율</a:t>
            </a:r>
            <a:endParaRPr lang="ko-KR" altLang="en-US" sz="2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0DB5B6-C5B5-44A3-B302-24026388148B}"/>
              </a:ext>
            </a:extLst>
          </p:cNvPr>
          <p:cNvSpPr txBox="1"/>
          <p:nvPr/>
        </p:nvSpPr>
        <p:spPr>
          <a:xfrm>
            <a:off x="5665434" y="4823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3D2C7-D237-4D03-93FC-181A62B8AB20}"/>
              </a:ext>
            </a:extLst>
          </p:cNvPr>
          <p:cNvSpPr txBox="1"/>
          <p:nvPr/>
        </p:nvSpPr>
        <p:spPr>
          <a:xfrm>
            <a:off x="6760327" y="4823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C7FBA5-4B58-410D-915A-64CEC33921CB}"/>
              </a:ext>
            </a:extLst>
          </p:cNvPr>
          <p:cNvSpPr txBox="1"/>
          <p:nvPr/>
        </p:nvSpPr>
        <p:spPr>
          <a:xfrm>
            <a:off x="7855220" y="4823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무결성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0ABCF-FD1D-4D14-A862-20A7E806931B}"/>
              </a:ext>
            </a:extLst>
          </p:cNvPr>
          <p:cNvSpPr txBox="1"/>
          <p:nvPr/>
        </p:nvSpPr>
        <p:spPr>
          <a:xfrm>
            <a:off x="8950112" y="48236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시간효율</a:t>
            </a:r>
            <a:endParaRPr lang="ko-KR" altLang="en-US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06"/>
          <a:stretch/>
        </p:blipFill>
        <p:spPr>
          <a:xfrm>
            <a:off x="6564052" y="1783662"/>
            <a:ext cx="4680520" cy="318179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86"/>
          <a:stretch/>
        </p:blipFill>
        <p:spPr>
          <a:xfrm>
            <a:off x="767407" y="2111737"/>
            <a:ext cx="4464496" cy="16004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94981" y="4411458"/>
            <a:ext cx="3409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평균값 계산 </a:t>
            </a:r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O(1)</a:t>
            </a:r>
          </a:p>
          <a:p>
            <a:pPr algn="ctr"/>
            <a:r>
              <a:rPr lang="ko-KR" altLang="en-US" sz="15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퀵정렬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O(</a:t>
            </a:r>
            <a:r>
              <a:rPr lang="en-US" altLang="ko-KR" sz="15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nlogn</a:t>
            </a:r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*2</a:t>
            </a:r>
            <a:endParaRPr lang="ko-KR" altLang="en-US" sz="15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4152" y="5397584"/>
            <a:ext cx="34093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평균값 계산 </a:t>
            </a:r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O(1)</a:t>
            </a:r>
          </a:p>
          <a:p>
            <a:pPr algn="ctr"/>
            <a:r>
              <a:rPr lang="ko-KR" altLang="en-US" sz="15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퀵정렬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O(</a:t>
            </a:r>
            <a:r>
              <a:rPr lang="en-US" altLang="ko-KR" sz="15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nlogn</a:t>
            </a:r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* 6</a:t>
            </a:r>
            <a:endParaRPr lang="en-US" altLang="ko-KR" sz="15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5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선택정렬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7065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6831" y="260648"/>
            <a:ext cx="11658337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32815" y="3369186"/>
            <a:ext cx="2645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라운드 ExtraBold" pitchFamily="50" charset="-127"/>
                <a:ea typeface="나눔스퀘어라운드 ExtraBold" pitchFamily="50" charset="-127"/>
              </a:rPr>
              <a:t>감사합니다</a:t>
            </a:r>
            <a:r>
              <a:rPr lang="en-US" altLang="ko-KR" sz="400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  <a:endParaRPr lang="ko-KR" altLang="en-US" sz="44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0" y="2519788"/>
            <a:ext cx="751729" cy="7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66831" y="260648"/>
            <a:ext cx="11658337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각형 13">
            <a:extLst>
              <a:ext uri="{FF2B5EF4-FFF2-40B4-BE49-F238E27FC236}">
                <a16:creationId xmlns:a16="http://schemas.microsoft.com/office/drawing/2014/main" id="{335B40CF-D692-43E6-BDB3-47752D78314E}"/>
              </a:ext>
            </a:extLst>
          </p:cNvPr>
          <p:cNvSpPr/>
          <p:nvPr/>
        </p:nvSpPr>
        <p:spPr>
          <a:xfrm rot="11055660">
            <a:off x="2511467" y="2938304"/>
            <a:ext cx="3533946" cy="561130"/>
          </a:xfrm>
          <a:custGeom>
            <a:avLst/>
            <a:gdLst>
              <a:gd name="connsiteX0" fmla="*/ 0 w 3352793"/>
              <a:gd name="connsiteY0" fmla="*/ 0 h 522514"/>
              <a:gd name="connsiteX1" fmla="*/ 3091536 w 3352793"/>
              <a:gd name="connsiteY1" fmla="*/ 0 h 522514"/>
              <a:gd name="connsiteX2" fmla="*/ 3352793 w 3352793"/>
              <a:gd name="connsiteY2" fmla="*/ 261257 h 522514"/>
              <a:gd name="connsiteX3" fmla="*/ 3091536 w 3352793"/>
              <a:gd name="connsiteY3" fmla="*/ 522514 h 522514"/>
              <a:gd name="connsiteX4" fmla="*/ 0 w 3352793"/>
              <a:gd name="connsiteY4" fmla="*/ 522514 h 522514"/>
              <a:gd name="connsiteX5" fmla="*/ 0 w 3352793"/>
              <a:gd name="connsiteY5" fmla="*/ 0 h 522514"/>
              <a:gd name="connsiteX0" fmla="*/ 66797 w 3419590"/>
              <a:gd name="connsiteY0" fmla="*/ 0 h 539189"/>
              <a:gd name="connsiteX1" fmla="*/ 3158333 w 3419590"/>
              <a:gd name="connsiteY1" fmla="*/ 0 h 539189"/>
              <a:gd name="connsiteX2" fmla="*/ 3419590 w 3419590"/>
              <a:gd name="connsiteY2" fmla="*/ 261257 h 539189"/>
              <a:gd name="connsiteX3" fmla="*/ 3158333 w 3419590"/>
              <a:gd name="connsiteY3" fmla="*/ 522514 h 539189"/>
              <a:gd name="connsiteX4" fmla="*/ 0 w 3419590"/>
              <a:gd name="connsiteY4" fmla="*/ 539189 h 539189"/>
              <a:gd name="connsiteX5" fmla="*/ 66797 w 3419590"/>
              <a:gd name="connsiteY5" fmla="*/ 0 h 539189"/>
              <a:gd name="connsiteX0" fmla="*/ 0 w 3533946"/>
              <a:gd name="connsiteY0" fmla="*/ 0 h 561130"/>
              <a:gd name="connsiteX1" fmla="*/ 3272689 w 3533946"/>
              <a:gd name="connsiteY1" fmla="*/ 21941 h 561130"/>
              <a:gd name="connsiteX2" fmla="*/ 3533946 w 3533946"/>
              <a:gd name="connsiteY2" fmla="*/ 283198 h 561130"/>
              <a:gd name="connsiteX3" fmla="*/ 3272689 w 3533946"/>
              <a:gd name="connsiteY3" fmla="*/ 544455 h 561130"/>
              <a:gd name="connsiteX4" fmla="*/ 114356 w 3533946"/>
              <a:gd name="connsiteY4" fmla="*/ 561130 h 561130"/>
              <a:gd name="connsiteX5" fmla="*/ 0 w 3533946"/>
              <a:gd name="connsiteY5" fmla="*/ 0 h 56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3946" h="561130">
                <a:moveTo>
                  <a:pt x="0" y="0"/>
                </a:moveTo>
                <a:lnTo>
                  <a:pt x="3272689" y="21941"/>
                </a:lnTo>
                <a:lnTo>
                  <a:pt x="3533946" y="283198"/>
                </a:lnTo>
                <a:lnTo>
                  <a:pt x="3272689" y="544455"/>
                </a:lnTo>
                <a:lnTo>
                  <a:pt x="114356" y="56113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화살표: 오각형 13">
            <a:extLst>
              <a:ext uri="{FF2B5EF4-FFF2-40B4-BE49-F238E27FC236}">
                <a16:creationId xmlns:a16="http://schemas.microsoft.com/office/drawing/2014/main" id="{9A837679-5191-4146-847C-3E6AAC2BA7F3}"/>
              </a:ext>
            </a:extLst>
          </p:cNvPr>
          <p:cNvSpPr/>
          <p:nvPr/>
        </p:nvSpPr>
        <p:spPr>
          <a:xfrm>
            <a:off x="6045996" y="2082644"/>
            <a:ext cx="3419590" cy="539189"/>
          </a:xfrm>
          <a:custGeom>
            <a:avLst/>
            <a:gdLst>
              <a:gd name="connsiteX0" fmla="*/ 0 w 3352793"/>
              <a:gd name="connsiteY0" fmla="*/ 0 h 522514"/>
              <a:gd name="connsiteX1" fmla="*/ 3091536 w 3352793"/>
              <a:gd name="connsiteY1" fmla="*/ 0 h 522514"/>
              <a:gd name="connsiteX2" fmla="*/ 3352793 w 3352793"/>
              <a:gd name="connsiteY2" fmla="*/ 261257 h 522514"/>
              <a:gd name="connsiteX3" fmla="*/ 3091536 w 3352793"/>
              <a:gd name="connsiteY3" fmla="*/ 522514 h 522514"/>
              <a:gd name="connsiteX4" fmla="*/ 0 w 3352793"/>
              <a:gd name="connsiteY4" fmla="*/ 522514 h 522514"/>
              <a:gd name="connsiteX5" fmla="*/ 0 w 3352793"/>
              <a:gd name="connsiteY5" fmla="*/ 0 h 522514"/>
              <a:gd name="connsiteX0" fmla="*/ 66797 w 3419590"/>
              <a:gd name="connsiteY0" fmla="*/ 0 h 539189"/>
              <a:gd name="connsiteX1" fmla="*/ 3158333 w 3419590"/>
              <a:gd name="connsiteY1" fmla="*/ 0 h 539189"/>
              <a:gd name="connsiteX2" fmla="*/ 3419590 w 3419590"/>
              <a:gd name="connsiteY2" fmla="*/ 261257 h 539189"/>
              <a:gd name="connsiteX3" fmla="*/ 3158333 w 3419590"/>
              <a:gd name="connsiteY3" fmla="*/ 522514 h 539189"/>
              <a:gd name="connsiteX4" fmla="*/ 0 w 3419590"/>
              <a:gd name="connsiteY4" fmla="*/ 539189 h 539189"/>
              <a:gd name="connsiteX5" fmla="*/ 66797 w 3419590"/>
              <a:gd name="connsiteY5" fmla="*/ 0 h 53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9590" h="539189">
                <a:moveTo>
                  <a:pt x="66797" y="0"/>
                </a:moveTo>
                <a:lnTo>
                  <a:pt x="3158333" y="0"/>
                </a:lnTo>
                <a:lnTo>
                  <a:pt x="3419590" y="261257"/>
                </a:lnTo>
                <a:lnTo>
                  <a:pt x="3158333" y="522514"/>
                </a:lnTo>
                <a:lnTo>
                  <a:pt x="0" y="539189"/>
                </a:lnTo>
                <a:lnTo>
                  <a:pt x="6679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407212-FFA2-4BAB-8B88-44A22E23E262}"/>
              </a:ext>
            </a:extLst>
          </p:cNvPr>
          <p:cNvCxnSpPr>
            <a:cxnSpLocks/>
          </p:cNvCxnSpPr>
          <p:nvPr/>
        </p:nvCxnSpPr>
        <p:spPr>
          <a:xfrm>
            <a:off x="6053037" y="1162125"/>
            <a:ext cx="1" cy="608329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A270B5A-DEF2-4BE8-90F1-4FC689909766}"/>
              </a:ext>
            </a:extLst>
          </p:cNvPr>
          <p:cNvSpPr/>
          <p:nvPr/>
        </p:nvSpPr>
        <p:spPr>
          <a:xfrm>
            <a:off x="5972996" y="446516"/>
            <a:ext cx="160082" cy="1741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화살표: 오각형 13">
            <a:extLst>
              <a:ext uri="{FF2B5EF4-FFF2-40B4-BE49-F238E27FC236}">
                <a16:creationId xmlns:a16="http://schemas.microsoft.com/office/drawing/2014/main" id="{93F85343-F9C8-4E03-BA6A-94DB4E81EBE1}"/>
              </a:ext>
            </a:extLst>
          </p:cNvPr>
          <p:cNvSpPr/>
          <p:nvPr/>
        </p:nvSpPr>
        <p:spPr>
          <a:xfrm rot="21221221">
            <a:off x="5992272" y="1896270"/>
            <a:ext cx="3419590" cy="539189"/>
          </a:xfrm>
          <a:custGeom>
            <a:avLst/>
            <a:gdLst>
              <a:gd name="connsiteX0" fmla="*/ 0 w 3352793"/>
              <a:gd name="connsiteY0" fmla="*/ 0 h 522514"/>
              <a:gd name="connsiteX1" fmla="*/ 3091536 w 3352793"/>
              <a:gd name="connsiteY1" fmla="*/ 0 h 522514"/>
              <a:gd name="connsiteX2" fmla="*/ 3352793 w 3352793"/>
              <a:gd name="connsiteY2" fmla="*/ 261257 h 522514"/>
              <a:gd name="connsiteX3" fmla="*/ 3091536 w 3352793"/>
              <a:gd name="connsiteY3" fmla="*/ 522514 h 522514"/>
              <a:gd name="connsiteX4" fmla="*/ 0 w 3352793"/>
              <a:gd name="connsiteY4" fmla="*/ 522514 h 522514"/>
              <a:gd name="connsiteX5" fmla="*/ 0 w 3352793"/>
              <a:gd name="connsiteY5" fmla="*/ 0 h 522514"/>
              <a:gd name="connsiteX0" fmla="*/ 66797 w 3419590"/>
              <a:gd name="connsiteY0" fmla="*/ 0 h 539189"/>
              <a:gd name="connsiteX1" fmla="*/ 3158333 w 3419590"/>
              <a:gd name="connsiteY1" fmla="*/ 0 h 539189"/>
              <a:gd name="connsiteX2" fmla="*/ 3419590 w 3419590"/>
              <a:gd name="connsiteY2" fmla="*/ 261257 h 539189"/>
              <a:gd name="connsiteX3" fmla="*/ 3158333 w 3419590"/>
              <a:gd name="connsiteY3" fmla="*/ 522514 h 539189"/>
              <a:gd name="connsiteX4" fmla="*/ 0 w 3419590"/>
              <a:gd name="connsiteY4" fmla="*/ 539189 h 539189"/>
              <a:gd name="connsiteX5" fmla="*/ 66797 w 3419590"/>
              <a:gd name="connsiteY5" fmla="*/ 0 h 53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9590" h="539189">
                <a:moveTo>
                  <a:pt x="66797" y="0"/>
                </a:moveTo>
                <a:lnTo>
                  <a:pt x="3158333" y="0"/>
                </a:lnTo>
                <a:lnTo>
                  <a:pt x="3419590" y="261257"/>
                </a:lnTo>
                <a:lnTo>
                  <a:pt x="3158333" y="522514"/>
                </a:lnTo>
                <a:lnTo>
                  <a:pt x="0" y="539189"/>
                </a:lnTo>
                <a:lnTo>
                  <a:pt x="6679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1" name="화살표: 오각형 13">
            <a:extLst>
              <a:ext uri="{FF2B5EF4-FFF2-40B4-BE49-F238E27FC236}">
                <a16:creationId xmlns:a16="http://schemas.microsoft.com/office/drawing/2014/main" id="{5F304F0D-D94A-4B0D-BE60-ABF85621ADF5}"/>
              </a:ext>
            </a:extLst>
          </p:cNvPr>
          <p:cNvSpPr/>
          <p:nvPr/>
        </p:nvSpPr>
        <p:spPr>
          <a:xfrm rot="11426878">
            <a:off x="2607660" y="2753038"/>
            <a:ext cx="3533946" cy="561130"/>
          </a:xfrm>
          <a:custGeom>
            <a:avLst/>
            <a:gdLst>
              <a:gd name="connsiteX0" fmla="*/ 0 w 3352793"/>
              <a:gd name="connsiteY0" fmla="*/ 0 h 522514"/>
              <a:gd name="connsiteX1" fmla="*/ 3091536 w 3352793"/>
              <a:gd name="connsiteY1" fmla="*/ 0 h 522514"/>
              <a:gd name="connsiteX2" fmla="*/ 3352793 w 3352793"/>
              <a:gd name="connsiteY2" fmla="*/ 261257 h 522514"/>
              <a:gd name="connsiteX3" fmla="*/ 3091536 w 3352793"/>
              <a:gd name="connsiteY3" fmla="*/ 522514 h 522514"/>
              <a:gd name="connsiteX4" fmla="*/ 0 w 3352793"/>
              <a:gd name="connsiteY4" fmla="*/ 522514 h 522514"/>
              <a:gd name="connsiteX5" fmla="*/ 0 w 3352793"/>
              <a:gd name="connsiteY5" fmla="*/ 0 h 522514"/>
              <a:gd name="connsiteX0" fmla="*/ 66797 w 3419590"/>
              <a:gd name="connsiteY0" fmla="*/ 0 h 539189"/>
              <a:gd name="connsiteX1" fmla="*/ 3158333 w 3419590"/>
              <a:gd name="connsiteY1" fmla="*/ 0 h 539189"/>
              <a:gd name="connsiteX2" fmla="*/ 3419590 w 3419590"/>
              <a:gd name="connsiteY2" fmla="*/ 261257 h 539189"/>
              <a:gd name="connsiteX3" fmla="*/ 3158333 w 3419590"/>
              <a:gd name="connsiteY3" fmla="*/ 522514 h 539189"/>
              <a:gd name="connsiteX4" fmla="*/ 0 w 3419590"/>
              <a:gd name="connsiteY4" fmla="*/ 539189 h 539189"/>
              <a:gd name="connsiteX5" fmla="*/ 66797 w 3419590"/>
              <a:gd name="connsiteY5" fmla="*/ 0 h 539189"/>
              <a:gd name="connsiteX0" fmla="*/ 0 w 3533946"/>
              <a:gd name="connsiteY0" fmla="*/ 0 h 561130"/>
              <a:gd name="connsiteX1" fmla="*/ 3272689 w 3533946"/>
              <a:gd name="connsiteY1" fmla="*/ 21941 h 561130"/>
              <a:gd name="connsiteX2" fmla="*/ 3533946 w 3533946"/>
              <a:gd name="connsiteY2" fmla="*/ 283198 h 561130"/>
              <a:gd name="connsiteX3" fmla="*/ 3272689 w 3533946"/>
              <a:gd name="connsiteY3" fmla="*/ 544455 h 561130"/>
              <a:gd name="connsiteX4" fmla="*/ 114356 w 3533946"/>
              <a:gd name="connsiteY4" fmla="*/ 561130 h 561130"/>
              <a:gd name="connsiteX5" fmla="*/ 0 w 3533946"/>
              <a:gd name="connsiteY5" fmla="*/ 0 h 56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3946" h="561130">
                <a:moveTo>
                  <a:pt x="0" y="0"/>
                </a:moveTo>
                <a:lnTo>
                  <a:pt x="3272689" y="21941"/>
                </a:lnTo>
                <a:lnTo>
                  <a:pt x="3533946" y="283198"/>
                </a:lnTo>
                <a:lnTo>
                  <a:pt x="3272689" y="544455"/>
                </a:lnTo>
                <a:lnTo>
                  <a:pt x="114356" y="5611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화살표: 오각형 13">
            <a:extLst>
              <a:ext uri="{FF2B5EF4-FFF2-40B4-BE49-F238E27FC236}">
                <a16:creationId xmlns:a16="http://schemas.microsoft.com/office/drawing/2014/main" id="{A1212A81-9351-4EA2-8199-7C5ED92A5D04}"/>
              </a:ext>
            </a:extLst>
          </p:cNvPr>
          <p:cNvSpPr/>
          <p:nvPr/>
        </p:nvSpPr>
        <p:spPr>
          <a:xfrm>
            <a:off x="6062897" y="3990952"/>
            <a:ext cx="3419590" cy="539189"/>
          </a:xfrm>
          <a:custGeom>
            <a:avLst/>
            <a:gdLst>
              <a:gd name="connsiteX0" fmla="*/ 0 w 3352793"/>
              <a:gd name="connsiteY0" fmla="*/ 0 h 522514"/>
              <a:gd name="connsiteX1" fmla="*/ 3091536 w 3352793"/>
              <a:gd name="connsiteY1" fmla="*/ 0 h 522514"/>
              <a:gd name="connsiteX2" fmla="*/ 3352793 w 3352793"/>
              <a:gd name="connsiteY2" fmla="*/ 261257 h 522514"/>
              <a:gd name="connsiteX3" fmla="*/ 3091536 w 3352793"/>
              <a:gd name="connsiteY3" fmla="*/ 522514 h 522514"/>
              <a:gd name="connsiteX4" fmla="*/ 0 w 3352793"/>
              <a:gd name="connsiteY4" fmla="*/ 522514 h 522514"/>
              <a:gd name="connsiteX5" fmla="*/ 0 w 3352793"/>
              <a:gd name="connsiteY5" fmla="*/ 0 h 522514"/>
              <a:gd name="connsiteX0" fmla="*/ 66797 w 3419590"/>
              <a:gd name="connsiteY0" fmla="*/ 0 h 539189"/>
              <a:gd name="connsiteX1" fmla="*/ 3158333 w 3419590"/>
              <a:gd name="connsiteY1" fmla="*/ 0 h 539189"/>
              <a:gd name="connsiteX2" fmla="*/ 3419590 w 3419590"/>
              <a:gd name="connsiteY2" fmla="*/ 261257 h 539189"/>
              <a:gd name="connsiteX3" fmla="*/ 3158333 w 3419590"/>
              <a:gd name="connsiteY3" fmla="*/ 522514 h 539189"/>
              <a:gd name="connsiteX4" fmla="*/ 0 w 3419590"/>
              <a:gd name="connsiteY4" fmla="*/ 539189 h 539189"/>
              <a:gd name="connsiteX5" fmla="*/ 66797 w 3419590"/>
              <a:gd name="connsiteY5" fmla="*/ 0 h 53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9590" h="539189">
                <a:moveTo>
                  <a:pt x="66797" y="0"/>
                </a:moveTo>
                <a:lnTo>
                  <a:pt x="3158333" y="0"/>
                </a:lnTo>
                <a:lnTo>
                  <a:pt x="3419590" y="261257"/>
                </a:lnTo>
                <a:lnTo>
                  <a:pt x="3158333" y="522514"/>
                </a:lnTo>
                <a:lnTo>
                  <a:pt x="0" y="539189"/>
                </a:lnTo>
                <a:lnTo>
                  <a:pt x="6679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3" name="화살표: 오각형 13">
            <a:extLst>
              <a:ext uri="{FF2B5EF4-FFF2-40B4-BE49-F238E27FC236}">
                <a16:creationId xmlns:a16="http://schemas.microsoft.com/office/drawing/2014/main" id="{689504A9-A9DC-4830-9E47-02F142D2FC41}"/>
              </a:ext>
            </a:extLst>
          </p:cNvPr>
          <p:cNvSpPr/>
          <p:nvPr/>
        </p:nvSpPr>
        <p:spPr>
          <a:xfrm rot="21221221">
            <a:off x="6009173" y="3804578"/>
            <a:ext cx="3419590" cy="539189"/>
          </a:xfrm>
          <a:custGeom>
            <a:avLst/>
            <a:gdLst>
              <a:gd name="connsiteX0" fmla="*/ 0 w 3352793"/>
              <a:gd name="connsiteY0" fmla="*/ 0 h 522514"/>
              <a:gd name="connsiteX1" fmla="*/ 3091536 w 3352793"/>
              <a:gd name="connsiteY1" fmla="*/ 0 h 522514"/>
              <a:gd name="connsiteX2" fmla="*/ 3352793 w 3352793"/>
              <a:gd name="connsiteY2" fmla="*/ 261257 h 522514"/>
              <a:gd name="connsiteX3" fmla="*/ 3091536 w 3352793"/>
              <a:gd name="connsiteY3" fmla="*/ 522514 h 522514"/>
              <a:gd name="connsiteX4" fmla="*/ 0 w 3352793"/>
              <a:gd name="connsiteY4" fmla="*/ 522514 h 522514"/>
              <a:gd name="connsiteX5" fmla="*/ 0 w 3352793"/>
              <a:gd name="connsiteY5" fmla="*/ 0 h 522514"/>
              <a:gd name="connsiteX0" fmla="*/ 66797 w 3419590"/>
              <a:gd name="connsiteY0" fmla="*/ 0 h 539189"/>
              <a:gd name="connsiteX1" fmla="*/ 3158333 w 3419590"/>
              <a:gd name="connsiteY1" fmla="*/ 0 h 539189"/>
              <a:gd name="connsiteX2" fmla="*/ 3419590 w 3419590"/>
              <a:gd name="connsiteY2" fmla="*/ 261257 h 539189"/>
              <a:gd name="connsiteX3" fmla="*/ 3158333 w 3419590"/>
              <a:gd name="connsiteY3" fmla="*/ 522514 h 539189"/>
              <a:gd name="connsiteX4" fmla="*/ 0 w 3419590"/>
              <a:gd name="connsiteY4" fmla="*/ 539189 h 539189"/>
              <a:gd name="connsiteX5" fmla="*/ 66797 w 3419590"/>
              <a:gd name="connsiteY5" fmla="*/ 0 h 53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9590" h="539189">
                <a:moveTo>
                  <a:pt x="66797" y="0"/>
                </a:moveTo>
                <a:lnTo>
                  <a:pt x="3158333" y="0"/>
                </a:lnTo>
                <a:lnTo>
                  <a:pt x="3419590" y="261257"/>
                </a:lnTo>
                <a:lnTo>
                  <a:pt x="3158333" y="522514"/>
                </a:lnTo>
                <a:lnTo>
                  <a:pt x="0" y="539189"/>
                </a:lnTo>
                <a:lnTo>
                  <a:pt x="6679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A3A31420-EB65-48F7-AA2F-34BC5699A2B9}"/>
              </a:ext>
            </a:extLst>
          </p:cNvPr>
          <p:cNvSpPr/>
          <p:nvPr/>
        </p:nvSpPr>
        <p:spPr>
          <a:xfrm rot="11055660">
            <a:off x="2509798" y="4810512"/>
            <a:ext cx="3533946" cy="561130"/>
          </a:xfrm>
          <a:custGeom>
            <a:avLst/>
            <a:gdLst>
              <a:gd name="connsiteX0" fmla="*/ 0 w 3352793"/>
              <a:gd name="connsiteY0" fmla="*/ 0 h 522514"/>
              <a:gd name="connsiteX1" fmla="*/ 3091536 w 3352793"/>
              <a:gd name="connsiteY1" fmla="*/ 0 h 522514"/>
              <a:gd name="connsiteX2" fmla="*/ 3352793 w 3352793"/>
              <a:gd name="connsiteY2" fmla="*/ 261257 h 522514"/>
              <a:gd name="connsiteX3" fmla="*/ 3091536 w 3352793"/>
              <a:gd name="connsiteY3" fmla="*/ 522514 h 522514"/>
              <a:gd name="connsiteX4" fmla="*/ 0 w 3352793"/>
              <a:gd name="connsiteY4" fmla="*/ 522514 h 522514"/>
              <a:gd name="connsiteX5" fmla="*/ 0 w 3352793"/>
              <a:gd name="connsiteY5" fmla="*/ 0 h 522514"/>
              <a:gd name="connsiteX0" fmla="*/ 66797 w 3419590"/>
              <a:gd name="connsiteY0" fmla="*/ 0 h 539189"/>
              <a:gd name="connsiteX1" fmla="*/ 3158333 w 3419590"/>
              <a:gd name="connsiteY1" fmla="*/ 0 h 539189"/>
              <a:gd name="connsiteX2" fmla="*/ 3419590 w 3419590"/>
              <a:gd name="connsiteY2" fmla="*/ 261257 h 539189"/>
              <a:gd name="connsiteX3" fmla="*/ 3158333 w 3419590"/>
              <a:gd name="connsiteY3" fmla="*/ 522514 h 539189"/>
              <a:gd name="connsiteX4" fmla="*/ 0 w 3419590"/>
              <a:gd name="connsiteY4" fmla="*/ 539189 h 539189"/>
              <a:gd name="connsiteX5" fmla="*/ 66797 w 3419590"/>
              <a:gd name="connsiteY5" fmla="*/ 0 h 539189"/>
              <a:gd name="connsiteX0" fmla="*/ 0 w 3533946"/>
              <a:gd name="connsiteY0" fmla="*/ 0 h 561130"/>
              <a:gd name="connsiteX1" fmla="*/ 3272689 w 3533946"/>
              <a:gd name="connsiteY1" fmla="*/ 21941 h 561130"/>
              <a:gd name="connsiteX2" fmla="*/ 3533946 w 3533946"/>
              <a:gd name="connsiteY2" fmla="*/ 283198 h 561130"/>
              <a:gd name="connsiteX3" fmla="*/ 3272689 w 3533946"/>
              <a:gd name="connsiteY3" fmla="*/ 544455 h 561130"/>
              <a:gd name="connsiteX4" fmla="*/ 114356 w 3533946"/>
              <a:gd name="connsiteY4" fmla="*/ 561130 h 561130"/>
              <a:gd name="connsiteX5" fmla="*/ 0 w 3533946"/>
              <a:gd name="connsiteY5" fmla="*/ 0 h 56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3946" h="561130">
                <a:moveTo>
                  <a:pt x="0" y="0"/>
                </a:moveTo>
                <a:lnTo>
                  <a:pt x="3272689" y="21941"/>
                </a:lnTo>
                <a:lnTo>
                  <a:pt x="3533946" y="283198"/>
                </a:lnTo>
                <a:lnTo>
                  <a:pt x="3272689" y="544455"/>
                </a:lnTo>
                <a:lnTo>
                  <a:pt x="114356" y="56113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5" name="화살표: 오각형 13">
            <a:extLst>
              <a:ext uri="{FF2B5EF4-FFF2-40B4-BE49-F238E27FC236}">
                <a16:creationId xmlns:a16="http://schemas.microsoft.com/office/drawing/2014/main" id="{9A8540B2-40F1-4DC3-BDB1-04477D3A1D30}"/>
              </a:ext>
            </a:extLst>
          </p:cNvPr>
          <p:cNvSpPr/>
          <p:nvPr/>
        </p:nvSpPr>
        <p:spPr>
          <a:xfrm rot="11426878">
            <a:off x="2605991" y="4625246"/>
            <a:ext cx="3533946" cy="561130"/>
          </a:xfrm>
          <a:custGeom>
            <a:avLst/>
            <a:gdLst>
              <a:gd name="connsiteX0" fmla="*/ 0 w 3352793"/>
              <a:gd name="connsiteY0" fmla="*/ 0 h 522514"/>
              <a:gd name="connsiteX1" fmla="*/ 3091536 w 3352793"/>
              <a:gd name="connsiteY1" fmla="*/ 0 h 522514"/>
              <a:gd name="connsiteX2" fmla="*/ 3352793 w 3352793"/>
              <a:gd name="connsiteY2" fmla="*/ 261257 h 522514"/>
              <a:gd name="connsiteX3" fmla="*/ 3091536 w 3352793"/>
              <a:gd name="connsiteY3" fmla="*/ 522514 h 522514"/>
              <a:gd name="connsiteX4" fmla="*/ 0 w 3352793"/>
              <a:gd name="connsiteY4" fmla="*/ 522514 h 522514"/>
              <a:gd name="connsiteX5" fmla="*/ 0 w 3352793"/>
              <a:gd name="connsiteY5" fmla="*/ 0 h 522514"/>
              <a:gd name="connsiteX0" fmla="*/ 66797 w 3419590"/>
              <a:gd name="connsiteY0" fmla="*/ 0 h 539189"/>
              <a:gd name="connsiteX1" fmla="*/ 3158333 w 3419590"/>
              <a:gd name="connsiteY1" fmla="*/ 0 h 539189"/>
              <a:gd name="connsiteX2" fmla="*/ 3419590 w 3419590"/>
              <a:gd name="connsiteY2" fmla="*/ 261257 h 539189"/>
              <a:gd name="connsiteX3" fmla="*/ 3158333 w 3419590"/>
              <a:gd name="connsiteY3" fmla="*/ 522514 h 539189"/>
              <a:gd name="connsiteX4" fmla="*/ 0 w 3419590"/>
              <a:gd name="connsiteY4" fmla="*/ 539189 h 539189"/>
              <a:gd name="connsiteX5" fmla="*/ 66797 w 3419590"/>
              <a:gd name="connsiteY5" fmla="*/ 0 h 539189"/>
              <a:gd name="connsiteX0" fmla="*/ 0 w 3533946"/>
              <a:gd name="connsiteY0" fmla="*/ 0 h 561130"/>
              <a:gd name="connsiteX1" fmla="*/ 3272689 w 3533946"/>
              <a:gd name="connsiteY1" fmla="*/ 21941 h 561130"/>
              <a:gd name="connsiteX2" fmla="*/ 3533946 w 3533946"/>
              <a:gd name="connsiteY2" fmla="*/ 283198 h 561130"/>
              <a:gd name="connsiteX3" fmla="*/ 3272689 w 3533946"/>
              <a:gd name="connsiteY3" fmla="*/ 544455 h 561130"/>
              <a:gd name="connsiteX4" fmla="*/ 114356 w 3533946"/>
              <a:gd name="connsiteY4" fmla="*/ 561130 h 561130"/>
              <a:gd name="connsiteX5" fmla="*/ 0 w 3533946"/>
              <a:gd name="connsiteY5" fmla="*/ 0 h 56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3946" h="561130">
                <a:moveTo>
                  <a:pt x="0" y="0"/>
                </a:moveTo>
                <a:lnTo>
                  <a:pt x="3272689" y="21941"/>
                </a:lnTo>
                <a:lnTo>
                  <a:pt x="3533946" y="283198"/>
                </a:lnTo>
                <a:lnTo>
                  <a:pt x="3272689" y="544455"/>
                </a:lnTo>
                <a:lnTo>
                  <a:pt x="114356" y="5611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107A4B-4BB7-4A52-838C-6AF7471A690E}"/>
              </a:ext>
            </a:extLst>
          </p:cNvPr>
          <p:cNvSpPr txBox="1"/>
          <p:nvPr/>
        </p:nvSpPr>
        <p:spPr>
          <a:xfrm rot="21169496">
            <a:off x="6599042" y="1942724"/>
            <a:ext cx="220605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첫번째 코드 소개</a:t>
            </a:r>
            <a:endParaRPr lang="ko-KR" altLang="en-US" sz="23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647F53-8084-47A9-B0DA-01D97A1A5849}"/>
              </a:ext>
            </a:extLst>
          </p:cNvPr>
          <p:cNvSpPr txBox="1"/>
          <p:nvPr/>
        </p:nvSpPr>
        <p:spPr>
          <a:xfrm>
            <a:off x="825478" y="601524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tx2"/>
                </a:solidFill>
                <a:latin typeface="나눔스퀘어라운드 Bold" pitchFamily="50" charset="-127"/>
                <a:ea typeface="나눔스퀘어라운드 Bold" pitchFamily="50" charset="-127"/>
              </a:rPr>
              <a:t>목   차</a:t>
            </a:r>
            <a:endParaRPr lang="ko-KR" altLang="en-US" sz="2800" dirty="0">
              <a:solidFill>
                <a:schemeClr val="tx2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46EDE8A-3DAB-4D88-8DA7-1DC8C7AC97CA}"/>
              </a:ext>
            </a:extLst>
          </p:cNvPr>
          <p:cNvCxnSpPr/>
          <p:nvPr/>
        </p:nvCxnSpPr>
        <p:spPr>
          <a:xfrm>
            <a:off x="695400" y="548759"/>
            <a:ext cx="136815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36F2A08-DF97-4D22-95F1-1D4710A987E4}"/>
              </a:ext>
            </a:extLst>
          </p:cNvPr>
          <p:cNvCxnSpPr/>
          <p:nvPr/>
        </p:nvCxnSpPr>
        <p:spPr>
          <a:xfrm>
            <a:off x="695400" y="1124744"/>
            <a:ext cx="136815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1107A4B-4BB7-4A52-838C-6AF7471A690E}"/>
              </a:ext>
            </a:extLst>
          </p:cNvPr>
          <p:cNvSpPr txBox="1"/>
          <p:nvPr/>
        </p:nvSpPr>
        <p:spPr>
          <a:xfrm rot="637771">
            <a:off x="3325329" y="2836972"/>
            <a:ext cx="220605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두번째 코드 소개</a:t>
            </a:r>
            <a:endParaRPr lang="ko-KR" altLang="en-US" sz="23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107A4B-4BB7-4A52-838C-6AF7471A690E}"/>
              </a:ext>
            </a:extLst>
          </p:cNvPr>
          <p:cNvSpPr txBox="1"/>
          <p:nvPr/>
        </p:nvSpPr>
        <p:spPr>
          <a:xfrm rot="21169496">
            <a:off x="6197492" y="3847210"/>
            <a:ext cx="30091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알고리즘의 무결성 검증</a:t>
            </a:r>
            <a:endParaRPr lang="ko-KR" altLang="en-US" sz="23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107A4B-4BB7-4A52-838C-6AF7471A690E}"/>
              </a:ext>
            </a:extLst>
          </p:cNvPr>
          <p:cNvSpPr txBox="1"/>
          <p:nvPr/>
        </p:nvSpPr>
        <p:spPr>
          <a:xfrm rot="637771">
            <a:off x="3057629" y="4695546"/>
            <a:ext cx="27414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알고리즘의 시간 효율</a:t>
            </a:r>
            <a:endParaRPr lang="ko-KR" altLang="en-US" sz="23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1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6831" y="260648"/>
            <a:ext cx="11658337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466" y="874103"/>
            <a:ext cx="7068536" cy="30388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466" y="4437112"/>
            <a:ext cx="5858693" cy="1486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107A4B-4BB7-4A52-838C-6AF7471A690E}"/>
              </a:ext>
            </a:extLst>
          </p:cNvPr>
          <p:cNvSpPr txBox="1"/>
          <p:nvPr/>
        </p:nvSpPr>
        <p:spPr>
          <a:xfrm>
            <a:off x="565035" y="937253"/>
            <a:ext cx="29402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기본 설정</a:t>
            </a:r>
            <a:endParaRPr lang="en-US" altLang="ko-KR" sz="24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24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24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24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24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24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24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24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24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등수에 따른 보상 </a:t>
            </a:r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지급</a:t>
            </a:r>
            <a:endParaRPr lang="ko-KR" altLang="en-US" sz="2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03" y="4869160"/>
            <a:ext cx="869885" cy="8698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68" y="874103"/>
            <a:ext cx="912037" cy="91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6831" y="260648"/>
            <a:ext cx="11658337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16BA56-10B6-44A3-8D21-A352905D37A4}"/>
              </a:ext>
            </a:extLst>
          </p:cNvPr>
          <p:cNvSpPr/>
          <p:nvPr/>
        </p:nvSpPr>
        <p:spPr>
          <a:xfrm>
            <a:off x="266830" y="892406"/>
            <a:ext cx="11658337" cy="6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AF2E363F-20BC-436E-9A7E-C4ED80984A4A}"/>
              </a:ext>
            </a:extLst>
          </p:cNvPr>
          <p:cNvSpPr/>
          <p:nvPr/>
        </p:nvSpPr>
        <p:spPr>
          <a:xfrm>
            <a:off x="5486747" y="441646"/>
            <a:ext cx="1125545" cy="476759"/>
          </a:xfrm>
          <a:custGeom>
            <a:avLst/>
            <a:gdLst>
              <a:gd name="connsiteX0" fmla="*/ 0 w 1432874"/>
              <a:gd name="connsiteY0" fmla="*/ 105032 h 630180"/>
              <a:gd name="connsiteX1" fmla="*/ 105032 w 1432874"/>
              <a:gd name="connsiteY1" fmla="*/ 0 h 630180"/>
              <a:gd name="connsiteX2" fmla="*/ 1327842 w 1432874"/>
              <a:gd name="connsiteY2" fmla="*/ 0 h 630180"/>
              <a:gd name="connsiteX3" fmla="*/ 1432874 w 1432874"/>
              <a:gd name="connsiteY3" fmla="*/ 105032 h 630180"/>
              <a:gd name="connsiteX4" fmla="*/ 1432874 w 1432874"/>
              <a:gd name="connsiteY4" fmla="*/ 525148 h 630180"/>
              <a:gd name="connsiteX5" fmla="*/ 1327842 w 1432874"/>
              <a:gd name="connsiteY5" fmla="*/ 630180 h 630180"/>
              <a:gd name="connsiteX6" fmla="*/ 105032 w 1432874"/>
              <a:gd name="connsiteY6" fmla="*/ 630180 h 630180"/>
              <a:gd name="connsiteX7" fmla="*/ 0 w 1432874"/>
              <a:gd name="connsiteY7" fmla="*/ 525148 h 630180"/>
              <a:gd name="connsiteX8" fmla="*/ 0 w 1432874"/>
              <a:gd name="connsiteY8" fmla="*/ 105032 h 630180"/>
              <a:gd name="connsiteX0" fmla="*/ 0 w 1432874"/>
              <a:gd name="connsiteY0" fmla="*/ 105032 h 630763"/>
              <a:gd name="connsiteX1" fmla="*/ 105032 w 1432874"/>
              <a:gd name="connsiteY1" fmla="*/ 0 h 630763"/>
              <a:gd name="connsiteX2" fmla="*/ 1327842 w 1432874"/>
              <a:gd name="connsiteY2" fmla="*/ 0 h 630763"/>
              <a:gd name="connsiteX3" fmla="*/ 1432874 w 1432874"/>
              <a:gd name="connsiteY3" fmla="*/ 105032 h 630763"/>
              <a:gd name="connsiteX4" fmla="*/ 1432874 w 1432874"/>
              <a:gd name="connsiteY4" fmla="*/ 525148 h 630763"/>
              <a:gd name="connsiteX5" fmla="*/ 1327842 w 1432874"/>
              <a:gd name="connsiteY5" fmla="*/ 630180 h 630763"/>
              <a:gd name="connsiteX6" fmla="*/ 105032 w 1432874"/>
              <a:gd name="connsiteY6" fmla="*/ 630180 h 630763"/>
              <a:gd name="connsiteX7" fmla="*/ 0 w 1432874"/>
              <a:gd name="connsiteY7" fmla="*/ 581709 h 630763"/>
              <a:gd name="connsiteX8" fmla="*/ 0 w 1432874"/>
              <a:gd name="connsiteY8" fmla="*/ 105032 h 630763"/>
              <a:gd name="connsiteX0" fmla="*/ 0 w 1432874"/>
              <a:gd name="connsiteY0" fmla="*/ 105032 h 642292"/>
              <a:gd name="connsiteX1" fmla="*/ 105032 w 1432874"/>
              <a:gd name="connsiteY1" fmla="*/ 0 h 642292"/>
              <a:gd name="connsiteX2" fmla="*/ 1327842 w 1432874"/>
              <a:gd name="connsiteY2" fmla="*/ 0 h 642292"/>
              <a:gd name="connsiteX3" fmla="*/ 1432874 w 1432874"/>
              <a:gd name="connsiteY3" fmla="*/ 105032 h 642292"/>
              <a:gd name="connsiteX4" fmla="*/ 1432874 w 1432874"/>
              <a:gd name="connsiteY4" fmla="*/ 609989 h 642292"/>
              <a:gd name="connsiteX5" fmla="*/ 1327842 w 1432874"/>
              <a:gd name="connsiteY5" fmla="*/ 630180 h 642292"/>
              <a:gd name="connsiteX6" fmla="*/ 105032 w 1432874"/>
              <a:gd name="connsiteY6" fmla="*/ 630180 h 642292"/>
              <a:gd name="connsiteX7" fmla="*/ 0 w 1432874"/>
              <a:gd name="connsiteY7" fmla="*/ 581709 h 642292"/>
              <a:gd name="connsiteX8" fmla="*/ 0 w 1432874"/>
              <a:gd name="connsiteY8" fmla="*/ 105032 h 64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2874" h="642292">
                <a:moveTo>
                  <a:pt x="0" y="105032"/>
                </a:moveTo>
                <a:cubicBezTo>
                  <a:pt x="0" y="47024"/>
                  <a:pt x="47024" y="0"/>
                  <a:pt x="105032" y="0"/>
                </a:cubicBezTo>
                <a:lnTo>
                  <a:pt x="1327842" y="0"/>
                </a:lnTo>
                <a:cubicBezTo>
                  <a:pt x="1385850" y="0"/>
                  <a:pt x="1432874" y="47024"/>
                  <a:pt x="1432874" y="105032"/>
                </a:cubicBezTo>
                <a:lnTo>
                  <a:pt x="1432874" y="609989"/>
                </a:lnTo>
                <a:cubicBezTo>
                  <a:pt x="1432874" y="667997"/>
                  <a:pt x="1385850" y="630180"/>
                  <a:pt x="1327842" y="630180"/>
                </a:cubicBezTo>
                <a:lnTo>
                  <a:pt x="105032" y="630180"/>
                </a:lnTo>
                <a:cubicBezTo>
                  <a:pt x="47024" y="630180"/>
                  <a:pt x="0" y="639717"/>
                  <a:pt x="0" y="581709"/>
                </a:cubicBezTo>
                <a:lnTo>
                  <a:pt x="0" y="10503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DB5B6-C5B5-44A3-B302-24026388148B}"/>
              </a:ext>
            </a:extLst>
          </p:cNvPr>
          <p:cNvSpPr txBox="1"/>
          <p:nvPr/>
        </p:nvSpPr>
        <p:spPr>
          <a:xfrm>
            <a:off x="5665434" y="482360"/>
            <a:ext cx="803425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63D2C7-D237-4D03-93FC-181A62B8AB20}"/>
              </a:ext>
            </a:extLst>
          </p:cNvPr>
          <p:cNvSpPr txBox="1"/>
          <p:nvPr/>
        </p:nvSpPr>
        <p:spPr>
          <a:xfrm>
            <a:off x="6760327" y="4823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7FBA5-4B58-410D-915A-64CEC33921CB}"/>
              </a:ext>
            </a:extLst>
          </p:cNvPr>
          <p:cNvSpPr txBox="1"/>
          <p:nvPr/>
        </p:nvSpPr>
        <p:spPr>
          <a:xfrm>
            <a:off x="7855220" y="4823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무결성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0ABCF-FD1D-4D14-A862-20A7E806931B}"/>
              </a:ext>
            </a:extLst>
          </p:cNvPr>
          <p:cNvSpPr txBox="1"/>
          <p:nvPr/>
        </p:nvSpPr>
        <p:spPr>
          <a:xfrm>
            <a:off x="8950112" y="48236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시간효율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107A4B-4BB7-4A52-838C-6AF7471A690E}"/>
              </a:ext>
            </a:extLst>
          </p:cNvPr>
          <p:cNvSpPr txBox="1"/>
          <p:nvPr/>
        </p:nvSpPr>
        <p:spPr>
          <a:xfrm>
            <a:off x="479376" y="374476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1(</a:t>
            </a:r>
            <a:r>
              <a:rPr lang="ko-KR" altLang="en-US" sz="2400" dirty="0" err="1" smtClean="0">
                <a:latin typeface="나눔스퀘어라운드 Bold" pitchFamily="50" charset="-127"/>
                <a:ea typeface="나눔스퀘어라운드 Bold" pitchFamily="50" charset="-127"/>
              </a:rPr>
              <a:t>퀵정렬</a:t>
            </a: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2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177812"/>
            <a:ext cx="9240540" cy="16004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15099" y="5001828"/>
            <a:ext cx="864811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23992" y="5088454"/>
            <a:ext cx="112620" cy="532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8302" y="5690656"/>
            <a:ext cx="12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p_avg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9" name="왼쪽/오른쪽 화살표 18"/>
          <p:cNvSpPr/>
          <p:nvPr/>
        </p:nvSpPr>
        <p:spPr>
          <a:xfrm>
            <a:off x="6179766" y="5304478"/>
            <a:ext cx="4283443" cy="2491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81530" y="4725144"/>
            <a:ext cx="66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endParaRPr lang="ko-KR" altLang="en-US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72773" y="4664169"/>
            <a:ext cx="1316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n-1=</a:t>
            </a:r>
            <a:r>
              <a:rPr lang="ko-KR" altLang="en-US" sz="12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상위</a:t>
            </a:r>
            <a:r>
              <a:rPr lang="en-US" altLang="ko-KR" sz="12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sz="12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</a:t>
            </a:r>
            <a:endParaRPr lang="ko-KR" altLang="en-US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20136" y="5620598"/>
            <a:ext cx="230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Quicksort2(</a:t>
            </a:r>
            <a:r>
              <a:rPr lang="ko-KR" altLang="en-US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퀵정렬</a:t>
            </a:r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79216" y="260648"/>
            <a:ext cx="11658337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16BA56-10B6-44A3-8D21-A352905D37A4}"/>
              </a:ext>
            </a:extLst>
          </p:cNvPr>
          <p:cNvSpPr/>
          <p:nvPr/>
        </p:nvSpPr>
        <p:spPr>
          <a:xfrm>
            <a:off x="266830" y="892406"/>
            <a:ext cx="11658337" cy="6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AF2E363F-20BC-436E-9A7E-C4ED80984A4A}"/>
              </a:ext>
            </a:extLst>
          </p:cNvPr>
          <p:cNvSpPr/>
          <p:nvPr/>
        </p:nvSpPr>
        <p:spPr>
          <a:xfrm>
            <a:off x="5486747" y="441646"/>
            <a:ext cx="1125545" cy="476759"/>
          </a:xfrm>
          <a:custGeom>
            <a:avLst/>
            <a:gdLst>
              <a:gd name="connsiteX0" fmla="*/ 0 w 1432874"/>
              <a:gd name="connsiteY0" fmla="*/ 105032 h 630180"/>
              <a:gd name="connsiteX1" fmla="*/ 105032 w 1432874"/>
              <a:gd name="connsiteY1" fmla="*/ 0 h 630180"/>
              <a:gd name="connsiteX2" fmla="*/ 1327842 w 1432874"/>
              <a:gd name="connsiteY2" fmla="*/ 0 h 630180"/>
              <a:gd name="connsiteX3" fmla="*/ 1432874 w 1432874"/>
              <a:gd name="connsiteY3" fmla="*/ 105032 h 630180"/>
              <a:gd name="connsiteX4" fmla="*/ 1432874 w 1432874"/>
              <a:gd name="connsiteY4" fmla="*/ 525148 h 630180"/>
              <a:gd name="connsiteX5" fmla="*/ 1327842 w 1432874"/>
              <a:gd name="connsiteY5" fmla="*/ 630180 h 630180"/>
              <a:gd name="connsiteX6" fmla="*/ 105032 w 1432874"/>
              <a:gd name="connsiteY6" fmla="*/ 630180 h 630180"/>
              <a:gd name="connsiteX7" fmla="*/ 0 w 1432874"/>
              <a:gd name="connsiteY7" fmla="*/ 525148 h 630180"/>
              <a:gd name="connsiteX8" fmla="*/ 0 w 1432874"/>
              <a:gd name="connsiteY8" fmla="*/ 105032 h 630180"/>
              <a:gd name="connsiteX0" fmla="*/ 0 w 1432874"/>
              <a:gd name="connsiteY0" fmla="*/ 105032 h 630763"/>
              <a:gd name="connsiteX1" fmla="*/ 105032 w 1432874"/>
              <a:gd name="connsiteY1" fmla="*/ 0 h 630763"/>
              <a:gd name="connsiteX2" fmla="*/ 1327842 w 1432874"/>
              <a:gd name="connsiteY2" fmla="*/ 0 h 630763"/>
              <a:gd name="connsiteX3" fmla="*/ 1432874 w 1432874"/>
              <a:gd name="connsiteY3" fmla="*/ 105032 h 630763"/>
              <a:gd name="connsiteX4" fmla="*/ 1432874 w 1432874"/>
              <a:gd name="connsiteY4" fmla="*/ 525148 h 630763"/>
              <a:gd name="connsiteX5" fmla="*/ 1327842 w 1432874"/>
              <a:gd name="connsiteY5" fmla="*/ 630180 h 630763"/>
              <a:gd name="connsiteX6" fmla="*/ 105032 w 1432874"/>
              <a:gd name="connsiteY6" fmla="*/ 630180 h 630763"/>
              <a:gd name="connsiteX7" fmla="*/ 0 w 1432874"/>
              <a:gd name="connsiteY7" fmla="*/ 581709 h 630763"/>
              <a:gd name="connsiteX8" fmla="*/ 0 w 1432874"/>
              <a:gd name="connsiteY8" fmla="*/ 105032 h 630763"/>
              <a:gd name="connsiteX0" fmla="*/ 0 w 1432874"/>
              <a:gd name="connsiteY0" fmla="*/ 105032 h 642292"/>
              <a:gd name="connsiteX1" fmla="*/ 105032 w 1432874"/>
              <a:gd name="connsiteY1" fmla="*/ 0 h 642292"/>
              <a:gd name="connsiteX2" fmla="*/ 1327842 w 1432874"/>
              <a:gd name="connsiteY2" fmla="*/ 0 h 642292"/>
              <a:gd name="connsiteX3" fmla="*/ 1432874 w 1432874"/>
              <a:gd name="connsiteY3" fmla="*/ 105032 h 642292"/>
              <a:gd name="connsiteX4" fmla="*/ 1432874 w 1432874"/>
              <a:gd name="connsiteY4" fmla="*/ 609989 h 642292"/>
              <a:gd name="connsiteX5" fmla="*/ 1327842 w 1432874"/>
              <a:gd name="connsiteY5" fmla="*/ 630180 h 642292"/>
              <a:gd name="connsiteX6" fmla="*/ 105032 w 1432874"/>
              <a:gd name="connsiteY6" fmla="*/ 630180 h 642292"/>
              <a:gd name="connsiteX7" fmla="*/ 0 w 1432874"/>
              <a:gd name="connsiteY7" fmla="*/ 581709 h 642292"/>
              <a:gd name="connsiteX8" fmla="*/ 0 w 1432874"/>
              <a:gd name="connsiteY8" fmla="*/ 105032 h 64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2874" h="642292">
                <a:moveTo>
                  <a:pt x="0" y="105032"/>
                </a:moveTo>
                <a:cubicBezTo>
                  <a:pt x="0" y="47024"/>
                  <a:pt x="47024" y="0"/>
                  <a:pt x="105032" y="0"/>
                </a:cubicBezTo>
                <a:lnTo>
                  <a:pt x="1327842" y="0"/>
                </a:lnTo>
                <a:cubicBezTo>
                  <a:pt x="1385850" y="0"/>
                  <a:pt x="1432874" y="47024"/>
                  <a:pt x="1432874" y="105032"/>
                </a:cubicBezTo>
                <a:lnTo>
                  <a:pt x="1432874" y="609989"/>
                </a:lnTo>
                <a:cubicBezTo>
                  <a:pt x="1432874" y="667997"/>
                  <a:pt x="1385850" y="630180"/>
                  <a:pt x="1327842" y="630180"/>
                </a:cubicBezTo>
                <a:lnTo>
                  <a:pt x="105032" y="630180"/>
                </a:lnTo>
                <a:cubicBezTo>
                  <a:pt x="47024" y="630180"/>
                  <a:pt x="0" y="639717"/>
                  <a:pt x="0" y="581709"/>
                </a:cubicBezTo>
                <a:lnTo>
                  <a:pt x="0" y="10503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107A4B-4BB7-4A52-838C-6AF7471A690E}"/>
              </a:ext>
            </a:extLst>
          </p:cNvPr>
          <p:cNvSpPr txBox="1"/>
          <p:nvPr/>
        </p:nvSpPr>
        <p:spPr>
          <a:xfrm>
            <a:off x="407368" y="390027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1(</a:t>
            </a:r>
            <a:r>
              <a:rPr lang="ko-KR" altLang="en-US" sz="2400" dirty="0" err="1" smtClean="0">
                <a:latin typeface="나눔스퀘어라운드 Bold" pitchFamily="50" charset="-127"/>
                <a:ea typeface="나눔스퀘어라운드 Bold" pitchFamily="50" charset="-127"/>
              </a:rPr>
              <a:t>퀵정렬</a:t>
            </a: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2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1"/>
          <a:stretch/>
        </p:blipFill>
        <p:spPr>
          <a:xfrm>
            <a:off x="428437" y="1133439"/>
            <a:ext cx="7268589" cy="30065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85" r="19837"/>
          <a:stretch/>
        </p:blipFill>
        <p:spPr>
          <a:xfrm>
            <a:off x="6706537" y="4139125"/>
            <a:ext cx="4556688" cy="224901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94928" y="1367632"/>
            <a:ext cx="3703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재귀호출을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하지 않고</a:t>
            </a:r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</a:p>
          <a:p>
            <a:pPr algn="ctr"/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Pivot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 인덱스를 찾는 용도</a:t>
            </a:r>
            <a:endParaRPr lang="ko-KR" altLang="en-US" sz="15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2706" y="4355577"/>
            <a:ext cx="4377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임의로 배열 맨 뒤에 </a:t>
            </a:r>
            <a:r>
              <a:rPr lang="en-US" altLang="ko-KR" sz="15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num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넣어서</a:t>
            </a:r>
            <a:endParaRPr lang="en-US" altLang="ko-KR" sz="1500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5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</a:t>
            </a:r>
            <a:r>
              <a:rPr lang="en-US" altLang="ko-KR" sz="15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um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</a:t>
            </a:r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pivot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되게 하기</a:t>
            </a:r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algn="ctr"/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그 후 </a:t>
            </a:r>
            <a:r>
              <a:rPr lang="en-US" altLang="ko-KR" sz="15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num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삭제하기 위해 배열 </a:t>
            </a:r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칸씩 앞으로 이동</a:t>
            </a:r>
            <a:endParaRPr lang="ko-KR" altLang="en-US" sz="15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41758" y="2857093"/>
            <a:ext cx="34093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기존의 </a:t>
            </a:r>
            <a:r>
              <a:rPr lang="ko-KR" altLang="en-US" sz="15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퀵정렬과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같은 함수</a:t>
            </a:r>
            <a:endParaRPr lang="ko-KR" altLang="en-US" sz="15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62944" y="5271450"/>
            <a:ext cx="4332618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81027" y="5433583"/>
            <a:ext cx="151455" cy="532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0828" y="6012392"/>
            <a:ext cx="176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num</a:t>
            </a:r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(pivot</a:t>
            </a:r>
            <a:r>
              <a:rPr lang="ko-KR" altLang="en-US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됨</a:t>
            </a:r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왼쪽 화살표 3"/>
          <p:cNvSpPr/>
          <p:nvPr/>
        </p:nvSpPr>
        <p:spPr>
          <a:xfrm>
            <a:off x="3081028" y="5600052"/>
            <a:ext cx="28803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화살표 27"/>
          <p:cNvSpPr/>
          <p:nvPr/>
        </p:nvSpPr>
        <p:spPr>
          <a:xfrm>
            <a:off x="3387333" y="5600052"/>
            <a:ext cx="28803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화살표 28"/>
          <p:cNvSpPr/>
          <p:nvPr/>
        </p:nvSpPr>
        <p:spPr>
          <a:xfrm>
            <a:off x="3694851" y="5600052"/>
            <a:ext cx="28803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화살표 29"/>
          <p:cNvSpPr/>
          <p:nvPr/>
        </p:nvSpPr>
        <p:spPr>
          <a:xfrm>
            <a:off x="3995269" y="5600052"/>
            <a:ext cx="28803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화살표 30"/>
          <p:cNvSpPr/>
          <p:nvPr/>
        </p:nvSpPr>
        <p:spPr>
          <a:xfrm>
            <a:off x="4301040" y="5600052"/>
            <a:ext cx="28803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화살표 31"/>
          <p:cNvSpPr/>
          <p:nvPr/>
        </p:nvSpPr>
        <p:spPr>
          <a:xfrm>
            <a:off x="4608695" y="5600052"/>
            <a:ext cx="28803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 화살표 32"/>
          <p:cNvSpPr/>
          <p:nvPr/>
        </p:nvSpPr>
        <p:spPr>
          <a:xfrm>
            <a:off x="4916350" y="5600052"/>
            <a:ext cx="28803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화살표 33"/>
          <p:cNvSpPr/>
          <p:nvPr/>
        </p:nvSpPr>
        <p:spPr>
          <a:xfrm>
            <a:off x="5224005" y="5600052"/>
            <a:ext cx="28803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0DB5B6-C5B5-44A3-B302-24026388148B}"/>
              </a:ext>
            </a:extLst>
          </p:cNvPr>
          <p:cNvSpPr txBox="1"/>
          <p:nvPr/>
        </p:nvSpPr>
        <p:spPr>
          <a:xfrm>
            <a:off x="5665434" y="482360"/>
            <a:ext cx="803425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63D2C7-D237-4D03-93FC-181A62B8AB20}"/>
              </a:ext>
            </a:extLst>
          </p:cNvPr>
          <p:cNvSpPr txBox="1"/>
          <p:nvPr/>
        </p:nvSpPr>
        <p:spPr>
          <a:xfrm>
            <a:off x="6760327" y="4823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C7FBA5-4B58-410D-915A-64CEC33921CB}"/>
              </a:ext>
            </a:extLst>
          </p:cNvPr>
          <p:cNvSpPr txBox="1"/>
          <p:nvPr/>
        </p:nvSpPr>
        <p:spPr>
          <a:xfrm>
            <a:off x="7855220" y="4823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무결성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A0ABCF-FD1D-4D14-A862-20A7E806931B}"/>
              </a:ext>
            </a:extLst>
          </p:cNvPr>
          <p:cNvSpPr txBox="1"/>
          <p:nvPr/>
        </p:nvSpPr>
        <p:spPr>
          <a:xfrm>
            <a:off x="8950112" y="48236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시간효율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6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6831" y="260648"/>
            <a:ext cx="11658337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AF2E363F-20BC-436E-9A7E-C4ED80984A4A}"/>
              </a:ext>
            </a:extLst>
          </p:cNvPr>
          <p:cNvSpPr/>
          <p:nvPr/>
        </p:nvSpPr>
        <p:spPr>
          <a:xfrm>
            <a:off x="6600057" y="428647"/>
            <a:ext cx="1125545" cy="476759"/>
          </a:xfrm>
          <a:custGeom>
            <a:avLst/>
            <a:gdLst>
              <a:gd name="connsiteX0" fmla="*/ 0 w 1432874"/>
              <a:gd name="connsiteY0" fmla="*/ 105032 h 630180"/>
              <a:gd name="connsiteX1" fmla="*/ 105032 w 1432874"/>
              <a:gd name="connsiteY1" fmla="*/ 0 h 630180"/>
              <a:gd name="connsiteX2" fmla="*/ 1327842 w 1432874"/>
              <a:gd name="connsiteY2" fmla="*/ 0 h 630180"/>
              <a:gd name="connsiteX3" fmla="*/ 1432874 w 1432874"/>
              <a:gd name="connsiteY3" fmla="*/ 105032 h 630180"/>
              <a:gd name="connsiteX4" fmla="*/ 1432874 w 1432874"/>
              <a:gd name="connsiteY4" fmla="*/ 525148 h 630180"/>
              <a:gd name="connsiteX5" fmla="*/ 1327842 w 1432874"/>
              <a:gd name="connsiteY5" fmla="*/ 630180 h 630180"/>
              <a:gd name="connsiteX6" fmla="*/ 105032 w 1432874"/>
              <a:gd name="connsiteY6" fmla="*/ 630180 h 630180"/>
              <a:gd name="connsiteX7" fmla="*/ 0 w 1432874"/>
              <a:gd name="connsiteY7" fmla="*/ 525148 h 630180"/>
              <a:gd name="connsiteX8" fmla="*/ 0 w 1432874"/>
              <a:gd name="connsiteY8" fmla="*/ 105032 h 630180"/>
              <a:gd name="connsiteX0" fmla="*/ 0 w 1432874"/>
              <a:gd name="connsiteY0" fmla="*/ 105032 h 630763"/>
              <a:gd name="connsiteX1" fmla="*/ 105032 w 1432874"/>
              <a:gd name="connsiteY1" fmla="*/ 0 h 630763"/>
              <a:gd name="connsiteX2" fmla="*/ 1327842 w 1432874"/>
              <a:gd name="connsiteY2" fmla="*/ 0 h 630763"/>
              <a:gd name="connsiteX3" fmla="*/ 1432874 w 1432874"/>
              <a:gd name="connsiteY3" fmla="*/ 105032 h 630763"/>
              <a:gd name="connsiteX4" fmla="*/ 1432874 w 1432874"/>
              <a:gd name="connsiteY4" fmla="*/ 525148 h 630763"/>
              <a:gd name="connsiteX5" fmla="*/ 1327842 w 1432874"/>
              <a:gd name="connsiteY5" fmla="*/ 630180 h 630763"/>
              <a:gd name="connsiteX6" fmla="*/ 105032 w 1432874"/>
              <a:gd name="connsiteY6" fmla="*/ 630180 h 630763"/>
              <a:gd name="connsiteX7" fmla="*/ 0 w 1432874"/>
              <a:gd name="connsiteY7" fmla="*/ 581709 h 630763"/>
              <a:gd name="connsiteX8" fmla="*/ 0 w 1432874"/>
              <a:gd name="connsiteY8" fmla="*/ 105032 h 630763"/>
              <a:gd name="connsiteX0" fmla="*/ 0 w 1432874"/>
              <a:gd name="connsiteY0" fmla="*/ 105032 h 642292"/>
              <a:gd name="connsiteX1" fmla="*/ 105032 w 1432874"/>
              <a:gd name="connsiteY1" fmla="*/ 0 h 642292"/>
              <a:gd name="connsiteX2" fmla="*/ 1327842 w 1432874"/>
              <a:gd name="connsiteY2" fmla="*/ 0 h 642292"/>
              <a:gd name="connsiteX3" fmla="*/ 1432874 w 1432874"/>
              <a:gd name="connsiteY3" fmla="*/ 105032 h 642292"/>
              <a:gd name="connsiteX4" fmla="*/ 1432874 w 1432874"/>
              <a:gd name="connsiteY4" fmla="*/ 609989 h 642292"/>
              <a:gd name="connsiteX5" fmla="*/ 1327842 w 1432874"/>
              <a:gd name="connsiteY5" fmla="*/ 630180 h 642292"/>
              <a:gd name="connsiteX6" fmla="*/ 105032 w 1432874"/>
              <a:gd name="connsiteY6" fmla="*/ 630180 h 642292"/>
              <a:gd name="connsiteX7" fmla="*/ 0 w 1432874"/>
              <a:gd name="connsiteY7" fmla="*/ 581709 h 642292"/>
              <a:gd name="connsiteX8" fmla="*/ 0 w 1432874"/>
              <a:gd name="connsiteY8" fmla="*/ 105032 h 64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2874" h="642292">
                <a:moveTo>
                  <a:pt x="0" y="105032"/>
                </a:moveTo>
                <a:cubicBezTo>
                  <a:pt x="0" y="47024"/>
                  <a:pt x="47024" y="0"/>
                  <a:pt x="105032" y="0"/>
                </a:cubicBezTo>
                <a:lnTo>
                  <a:pt x="1327842" y="0"/>
                </a:lnTo>
                <a:cubicBezTo>
                  <a:pt x="1385850" y="0"/>
                  <a:pt x="1432874" y="47024"/>
                  <a:pt x="1432874" y="105032"/>
                </a:cubicBezTo>
                <a:lnTo>
                  <a:pt x="1432874" y="609989"/>
                </a:lnTo>
                <a:cubicBezTo>
                  <a:pt x="1432874" y="667997"/>
                  <a:pt x="1385850" y="630180"/>
                  <a:pt x="1327842" y="630180"/>
                </a:cubicBezTo>
                <a:lnTo>
                  <a:pt x="105032" y="630180"/>
                </a:lnTo>
                <a:cubicBezTo>
                  <a:pt x="47024" y="630180"/>
                  <a:pt x="0" y="639717"/>
                  <a:pt x="0" y="581709"/>
                </a:cubicBezTo>
                <a:lnTo>
                  <a:pt x="0" y="10503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107A4B-4BB7-4A52-838C-6AF7471A690E}"/>
              </a:ext>
            </a:extLst>
          </p:cNvPr>
          <p:cNvSpPr txBox="1"/>
          <p:nvPr/>
        </p:nvSpPr>
        <p:spPr>
          <a:xfrm>
            <a:off x="523097" y="365571"/>
            <a:ext cx="459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2(</a:t>
            </a:r>
            <a:r>
              <a:rPr lang="ko-KR" altLang="en-US" sz="2400" dirty="0" err="1" smtClean="0">
                <a:latin typeface="나눔스퀘어라운드 Bold" pitchFamily="50" charset="-127"/>
                <a:ea typeface="나눔스퀘어라운드 Bold" pitchFamily="50" charset="-127"/>
              </a:rPr>
              <a:t>선택문제</a:t>
            </a: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+</a:t>
            </a:r>
            <a:r>
              <a:rPr lang="ko-KR" altLang="en-US" sz="2400" dirty="0" err="1" smtClean="0">
                <a:latin typeface="나눔스퀘어라운드 Bold" pitchFamily="50" charset="-127"/>
                <a:ea typeface="나눔스퀘어라운드 Bold" pitchFamily="50" charset="-127"/>
              </a:rPr>
              <a:t>퀵정렬</a:t>
            </a: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+</a:t>
            </a:r>
            <a:r>
              <a:rPr lang="ko-KR" altLang="en-US" sz="2400" dirty="0" err="1" smtClean="0">
                <a:latin typeface="나눔스퀘어라운드 Bold" pitchFamily="50" charset="-127"/>
                <a:ea typeface="나눔스퀘어라운드 Bold" pitchFamily="50" charset="-127"/>
              </a:rPr>
              <a:t>선택정렬</a:t>
            </a: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2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16BA56-10B6-44A3-8D21-A352905D37A4}"/>
              </a:ext>
            </a:extLst>
          </p:cNvPr>
          <p:cNvSpPr/>
          <p:nvPr/>
        </p:nvSpPr>
        <p:spPr>
          <a:xfrm>
            <a:off x="266830" y="892406"/>
            <a:ext cx="11658337" cy="6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7" y="1157071"/>
            <a:ext cx="11145805" cy="318179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285533" y="4702763"/>
            <a:ext cx="7679577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30572" y="4878380"/>
            <a:ext cx="152069" cy="1007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4883" y="5956307"/>
            <a:ext cx="12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p_30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2" name="왼쪽/오른쪽 화살표 21"/>
          <p:cNvSpPr/>
          <p:nvPr/>
        </p:nvSpPr>
        <p:spPr>
          <a:xfrm>
            <a:off x="2820908" y="4953676"/>
            <a:ext cx="7169557" cy="2491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3432" y="4426079"/>
            <a:ext cx="66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endParaRPr lang="ko-KR" altLang="en-US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74675" y="4365104"/>
            <a:ext cx="1316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n-1=</a:t>
            </a:r>
            <a:r>
              <a:rPr lang="ko-KR" altLang="en-US" sz="12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상위</a:t>
            </a:r>
            <a:r>
              <a:rPr lang="en-US" altLang="ko-KR" sz="12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sz="12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</a:t>
            </a:r>
            <a:endParaRPr lang="ko-KR" altLang="en-US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15199" y="4913549"/>
            <a:ext cx="152069" cy="1007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69510" y="5956307"/>
            <a:ext cx="12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p_avg2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27567" y="4878380"/>
            <a:ext cx="152069" cy="1007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81878" y="5956307"/>
            <a:ext cx="12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p_20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56213" y="4878380"/>
            <a:ext cx="152069" cy="1007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35879" y="4878380"/>
            <a:ext cx="152069" cy="1007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90190" y="5956307"/>
            <a:ext cx="12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p_10th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455959" y="4878380"/>
            <a:ext cx="152069" cy="1007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10270" y="5956307"/>
            <a:ext cx="12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p_6th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94046" y="5956307"/>
            <a:ext cx="12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p_10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96672" y="4761149"/>
            <a:ext cx="1356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59860" y="4761149"/>
            <a:ext cx="1356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96022" y="4761149"/>
            <a:ext cx="1356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7" name="왼쪽/오른쪽 화살표 46"/>
          <p:cNvSpPr/>
          <p:nvPr/>
        </p:nvSpPr>
        <p:spPr>
          <a:xfrm>
            <a:off x="4517782" y="5033554"/>
            <a:ext cx="5472683" cy="2491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8" name="왼쪽/오른쪽 화살표 47"/>
          <p:cNvSpPr/>
          <p:nvPr/>
        </p:nvSpPr>
        <p:spPr>
          <a:xfrm>
            <a:off x="6101959" y="5113130"/>
            <a:ext cx="3888506" cy="2491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9" name="왼쪽/오른쪽 화살표 48"/>
          <p:cNvSpPr/>
          <p:nvPr/>
        </p:nvSpPr>
        <p:spPr>
          <a:xfrm>
            <a:off x="7608282" y="5201744"/>
            <a:ext cx="2382183" cy="2491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0" name="왼쪽/오른쪽 화살표 49"/>
          <p:cNvSpPr/>
          <p:nvPr/>
        </p:nvSpPr>
        <p:spPr>
          <a:xfrm>
            <a:off x="8910270" y="5271802"/>
            <a:ext cx="1080195" cy="2491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1" name="왼쪽/오른쪽 화살표 50"/>
          <p:cNvSpPr/>
          <p:nvPr/>
        </p:nvSpPr>
        <p:spPr>
          <a:xfrm>
            <a:off x="9608028" y="5556133"/>
            <a:ext cx="382437" cy="249131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61094" y="5053029"/>
            <a:ext cx="12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퀵정렬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090290" y="5502333"/>
            <a:ext cx="12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선택</a:t>
            </a:r>
            <a:r>
              <a:rPr lang="ko-KR" altLang="en-US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정렬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0DB5B6-C5B5-44A3-B302-24026388148B}"/>
              </a:ext>
            </a:extLst>
          </p:cNvPr>
          <p:cNvSpPr txBox="1"/>
          <p:nvPr/>
        </p:nvSpPr>
        <p:spPr>
          <a:xfrm>
            <a:off x="5665434" y="4823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63D2C7-D237-4D03-93FC-181A62B8AB20}"/>
              </a:ext>
            </a:extLst>
          </p:cNvPr>
          <p:cNvSpPr txBox="1"/>
          <p:nvPr/>
        </p:nvSpPr>
        <p:spPr>
          <a:xfrm>
            <a:off x="6760327" y="4823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C7FBA5-4B58-410D-915A-64CEC33921CB}"/>
              </a:ext>
            </a:extLst>
          </p:cNvPr>
          <p:cNvSpPr txBox="1"/>
          <p:nvPr/>
        </p:nvSpPr>
        <p:spPr>
          <a:xfrm>
            <a:off x="7855220" y="4823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무결성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A0ABCF-FD1D-4D14-A862-20A7E806931B}"/>
              </a:ext>
            </a:extLst>
          </p:cNvPr>
          <p:cNvSpPr txBox="1"/>
          <p:nvPr/>
        </p:nvSpPr>
        <p:spPr>
          <a:xfrm>
            <a:off x="8950112" y="48236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시간효율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7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6831" y="260648"/>
            <a:ext cx="11658337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AF2E363F-20BC-436E-9A7E-C4ED80984A4A}"/>
              </a:ext>
            </a:extLst>
          </p:cNvPr>
          <p:cNvSpPr/>
          <p:nvPr/>
        </p:nvSpPr>
        <p:spPr>
          <a:xfrm>
            <a:off x="6600057" y="428647"/>
            <a:ext cx="1125545" cy="476759"/>
          </a:xfrm>
          <a:custGeom>
            <a:avLst/>
            <a:gdLst>
              <a:gd name="connsiteX0" fmla="*/ 0 w 1432874"/>
              <a:gd name="connsiteY0" fmla="*/ 105032 h 630180"/>
              <a:gd name="connsiteX1" fmla="*/ 105032 w 1432874"/>
              <a:gd name="connsiteY1" fmla="*/ 0 h 630180"/>
              <a:gd name="connsiteX2" fmla="*/ 1327842 w 1432874"/>
              <a:gd name="connsiteY2" fmla="*/ 0 h 630180"/>
              <a:gd name="connsiteX3" fmla="*/ 1432874 w 1432874"/>
              <a:gd name="connsiteY3" fmla="*/ 105032 h 630180"/>
              <a:gd name="connsiteX4" fmla="*/ 1432874 w 1432874"/>
              <a:gd name="connsiteY4" fmla="*/ 525148 h 630180"/>
              <a:gd name="connsiteX5" fmla="*/ 1327842 w 1432874"/>
              <a:gd name="connsiteY5" fmla="*/ 630180 h 630180"/>
              <a:gd name="connsiteX6" fmla="*/ 105032 w 1432874"/>
              <a:gd name="connsiteY6" fmla="*/ 630180 h 630180"/>
              <a:gd name="connsiteX7" fmla="*/ 0 w 1432874"/>
              <a:gd name="connsiteY7" fmla="*/ 525148 h 630180"/>
              <a:gd name="connsiteX8" fmla="*/ 0 w 1432874"/>
              <a:gd name="connsiteY8" fmla="*/ 105032 h 630180"/>
              <a:gd name="connsiteX0" fmla="*/ 0 w 1432874"/>
              <a:gd name="connsiteY0" fmla="*/ 105032 h 630763"/>
              <a:gd name="connsiteX1" fmla="*/ 105032 w 1432874"/>
              <a:gd name="connsiteY1" fmla="*/ 0 h 630763"/>
              <a:gd name="connsiteX2" fmla="*/ 1327842 w 1432874"/>
              <a:gd name="connsiteY2" fmla="*/ 0 h 630763"/>
              <a:gd name="connsiteX3" fmla="*/ 1432874 w 1432874"/>
              <a:gd name="connsiteY3" fmla="*/ 105032 h 630763"/>
              <a:gd name="connsiteX4" fmla="*/ 1432874 w 1432874"/>
              <a:gd name="connsiteY4" fmla="*/ 525148 h 630763"/>
              <a:gd name="connsiteX5" fmla="*/ 1327842 w 1432874"/>
              <a:gd name="connsiteY5" fmla="*/ 630180 h 630763"/>
              <a:gd name="connsiteX6" fmla="*/ 105032 w 1432874"/>
              <a:gd name="connsiteY6" fmla="*/ 630180 h 630763"/>
              <a:gd name="connsiteX7" fmla="*/ 0 w 1432874"/>
              <a:gd name="connsiteY7" fmla="*/ 581709 h 630763"/>
              <a:gd name="connsiteX8" fmla="*/ 0 w 1432874"/>
              <a:gd name="connsiteY8" fmla="*/ 105032 h 630763"/>
              <a:gd name="connsiteX0" fmla="*/ 0 w 1432874"/>
              <a:gd name="connsiteY0" fmla="*/ 105032 h 642292"/>
              <a:gd name="connsiteX1" fmla="*/ 105032 w 1432874"/>
              <a:gd name="connsiteY1" fmla="*/ 0 h 642292"/>
              <a:gd name="connsiteX2" fmla="*/ 1327842 w 1432874"/>
              <a:gd name="connsiteY2" fmla="*/ 0 h 642292"/>
              <a:gd name="connsiteX3" fmla="*/ 1432874 w 1432874"/>
              <a:gd name="connsiteY3" fmla="*/ 105032 h 642292"/>
              <a:gd name="connsiteX4" fmla="*/ 1432874 w 1432874"/>
              <a:gd name="connsiteY4" fmla="*/ 609989 h 642292"/>
              <a:gd name="connsiteX5" fmla="*/ 1327842 w 1432874"/>
              <a:gd name="connsiteY5" fmla="*/ 630180 h 642292"/>
              <a:gd name="connsiteX6" fmla="*/ 105032 w 1432874"/>
              <a:gd name="connsiteY6" fmla="*/ 630180 h 642292"/>
              <a:gd name="connsiteX7" fmla="*/ 0 w 1432874"/>
              <a:gd name="connsiteY7" fmla="*/ 581709 h 642292"/>
              <a:gd name="connsiteX8" fmla="*/ 0 w 1432874"/>
              <a:gd name="connsiteY8" fmla="*/ 105032 h 64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2874" h="642292">
                <a:moveTo>
                  <a:pt x="0" y="105032"/>
                </a:moveTo>
                <a:cubicBezTo>
                  <a:pt x="0" y="47024"/>
                  <a:pt x="47024" y="0"/>
                  <a:pt x="105032" y="0"/>
                </a:cubicBezTo>
                <a:lnTo>
                  <a:pt x="1327842" y="0"/>
                </a:lnTo>
                <a:cubicBezTo>
                  <a:pt x="1385850" y="0"/>
                  <a:pt x="1432874" y="47024"/>
                  <a:pt x="1432874" y="105032"/>
                </a:cubicBezTo>
                <a:lnTo>
                  <a:pt x="1432874" y="609989"/>
                </a:lnTo>
                <a:cubicBezTo>
                  <a:pt x="1432874" y="667997"/>
                  <a:pt x="1385850" y="630180"/>
                  <a:pt x="1327842" y="630180"/>
                </a:cubicBezTo>
                <a:lnTo>
                  <a:pt x="105032" y="630180"/>
                </a:lnTo>
                <a:cubicBezTo>
                  <a:pt x="47024" y="630180"/>
                  <a:pt x="0" y="639717"/>
                  <a:pt x="0" y="581709"/>
                </a:cubicBezTo>
                <a:lnTo>
                  <a:pt x="0" y="10503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16BA56-10B6-44A3-8D21-A352905D37A4}"/>
              </a:ext>
            </a:extLst>
          </p:cNvPr>
          <p:cNvSpPr/>
          <p:nvPr/>
        </p:nvSpPr>
        <p:spPr>
          <a:xfrm>
            <a:off x="266830" y="892406"/>
            <a:ext cx="11658337" cy="6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85" y="2266788"/>
            <a:ext cx="6125430" cy="23244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107A4B-4BB7-4A52-838C-6AF7471A690E}"/>
              </a:ext>
            </a:extLst>
          </p:cNvPr>
          <p:cNvSpPr txBox="1"/>
          <p:nvPr/>
        </p:nvSpPr>
        <p:spPr>
          <a:xfrm>
            <a:off x="523097" y="365571"/>
            <a:ext cx="4673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2(</a:t>
            </a:r>
            <a:r>
              <a:rPr lang="ko-KR" altLang="en-US" sz="2400" dirty="0" err="1" smtClean="0">
                <a:latin typeface="나눔스퀘어라운드 Bold" pitchFamily="50" charset="-127"/>
                <a:ea typeface="나눔스퀘어라운드 Bold" pitchFamily="50" charset="-127"/>
              </a:rPr>
              <a:t>선택문제</a:t>
            </a: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+</a:t>
            </a:r>
            <a:r>
              <a:rPr lang="ko-KR" altLang="en-US" sz="2400" dirty="0" err="1" smtClean="0">
                <a:latin typeface="나눔스퀘어라운드 Bold" pitchFamily="50" charset="-127"/>
                <a:ea typeface="나눔스퀘어라운드 Bold" pitchFamily="50" charset="-127"/>
              </a:rPr>
              <a:t>퀵정렬</a:t>
            </a: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+</a:t>
            </a:r>
            <a:r>
              <a:rPr lang="ko-KR" altLang="en-US" sz="2400" dirty="0" err="1" smtClean="0">
                <a:latin typeface="나눔스퀘어라운드 Bold" pitchFamily="50" charset="-127"/>
                <a:ea typeface="나눔스퀘어라운드 Bold" pitchFamily="50" charset="-127"/>
              </a:rPr>
              <a:t>선택정렬</a:t>
            </a: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2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91325" y="5121843"/>
            <a:ext cx="3409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기존의 </a:t>
            </a:r>
            <a:r>
              <a:rPr lang="ko-KR" altLang="en-US" sz="15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선택정렬과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15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선택문제와</a:t>
            </a:r>
            <a:endParaRPr lang="en-US" altLang="ko-KR" sz="1500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같은 함수</a:t>
            </a:r>
            <a:endParaRPr lang="ko-KR" altLang="en-US" sz="15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53976" y="1516725"/>
            <a:ext cx="337534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5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앞의 </a:t>
            </a:r>
            <a:r>
              <a:rPr lang="en-US" altLang="ko-KR" sz="15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quicksort 1, 2</a:t>
            </a:r>
            <a:r>
              <a:rPr lang="ko-KR" altLang="en-US" sz="15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함수를 동일하게 사용</a:t>
            </a:r>
            <a:endParaRPr lang="en-US" altLang="ko-KR" sz="15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DB5B6-C5B5-44A3-B302-24026388148B}"/>
              </a:ext>
            </a:extLst>
          </p:cNvPr>
          <p:cNvSpPr txBox="1"/>
          <p:nvPr/>
        </p:nvSpPr>
        <p:spPr>
          <a:xfrm>
            <a:off x="5665434" y="4823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3D2C7-D237-4D03-93FC-181A62B8AB20}"/>
              </a:ext>
            </a:extLst>
          </p:cNvPr>
          <p:cNvSpPr txBox="1"/>
          <p:nvPr/>
        </p:nvSpPr>
        <p:spPr>
          <a:xfrm>
            <a:off x="6760327" y="4823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C7FBA5-4B58-410D-915A-64CEC33921CB}"/>
              </a:ext>
            </a:extLst>
          </p:cNvPr>
          <p:cNvSpPr txBox="1"/>
          <p:nvPr/>
        </p:nvSpPr>
        <p:spPr>
          <a:xfrm>
            <a:off x="7855220" y="4823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무결성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A0ABCF-FD1D-4D14-A862-20A7E806931B}"/>
              </a:ext>
            </a:extLst>
          </p:cNvPr>
          <p:cNvSpPr txBox="1"/>
          <p:nvPr/>
        </p:nvSpPr>
        <p:spPr>
          <a:xfrm>
            <a:off x="8950112" y="48236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시간효율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6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6831" y="260648"/>
            <a:ext cx="11658337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AF2E363F-20BC-436E-9A7E-C4ED80984A4A}"/>
              </a:ext>
            </a:extLst>
          </p:cNvPr>
          <p:cNvSpPr/>
          <p:nvPr/>
        </p:nvSpPr>
        <p:spPr>
          <a:xfrm>
            <a:off x="7704579" y="428647"/>
            <a:ext cx="1125545" cy="476759"/>
          </a:xfrm>
          <a:custGeom>
            <a:avLst/>
            <a:gdLst>
              <a:gd name="connsiteX0" fmla="*/ 0 w 1432874"/>
              <a:gd name="connsiteY0" fmla="*/ 105032 h 630180"/>
              <a:gd name="connsiteX1" fmla="*/ 105032 w 1432874"/>
              <a:gd name="connsiteY1" fmla="*/ 0 h 630180"/>
              <a:gd name="connsiteX2" fmla="*/ 1327842 w 1432874"/>
              <a:gd name="connsiteY2" fmla="*/ 0 h 630180"/>
              <a:gd name="connsiteX3" fmla="*/ 1432874 w 1432874"/>
              <a:gd name="connsiteY3" fmla="*/ 105032 h 630180"/>
              <a:gd name="connsiteX4" fmla="*/ 1432874 w 1432874"/>
              <a:gd name="connsiteY4" fmla="*/ 525148 h 630180"/>
              <a:gd name="connsiteX5" fmla="*/ 1327842 w 1432874"/>
              <a:gd name="connsiteY5" fmla="*/ 630180 h 630180"/>
              <a:gd name="connsiteX6" fmla="*/ 105032 w 1432874"/>
              <a:gd name="connsiteY6" fmla="*/ 630180 h 630180"/>
              <a:gd name="connsiteX7" fmla="*/ 0 w 1432874"/>
              <a:gd name="connsiteY7" fmla="*/ 525148 h 630180"/>
              <a:gd name="connsiteX8" fmla="*/ 0 w 1432874"/>
              <a:gd name="connsiteY8" fmla="*/ 105032 h 630180"/>
              <a:gd name="connsiteX0" fmla="*/ 0 w 1432874"/>
              <a:gd name="connsiteY0" fmla="*/ 105032 h 630763"/>
              <a:gd name="connsiteX1" fmla="*/ 105032 w 1432874"/>
              <a:gd name="connsiteY1" fmla="*/ 0 h 630763"/>
              <a:gd name="connsiteX2" fmla="*/ 1327842 w 1432874"/>
              <a:gd name="connsiteY2" fmla="*/ 0 h 630763"/>
              <a:gd name="connsiteX3" fmla="*/ 1432874 w 1432874"/>
              <a:gd name="connsiteY3" fmla="*/ 105032 h 630763"/>
              <a:gd name="connsiteX4" fmla="*/ 1432874 w 1432874"/>
              <a:gd name="connsiteY4" fmla="*/ 525148 h 630763"/>
              <a:gd name="connsiteX5" fmla="*/ 1327842 w 1432874"/>
              <a:gd name="connsiteY5" fmla="*/ 630180 h 630763"/>
              <a:gd name="connsiteX6" fmla="*/ 105032 w 1432874"/>
              <a:gd name="connsiteY6" fmla="*/ 630180 h 630763"/>
              <a:gd name="connsiteX7" fmla="*/ 0 w 1432874"/>
              <a:gd name="connsiteY7" fmla="*/ 581709 h 630763"/>
              <a:gd name="connsiteX8" fmla="*/ 0 w 1432874"/>
              <a:gd name="connsiteY8" fmla="*/ 105032 h 630763"/>
              <a:gd name="connsiteX0" fmla="*/ 0 w 1432874"/>
              <a:gd name="connsiteY0" fmla="*/ 105032 h 642292"/>
              <a:gd name="connsiteX1" fmla="*/ 105032 w 1432874"/>
              <a:gd name="connsiteY1" fmla="*/ 0 h 642292"/>
              <a:gd name="connsiteX2" fmla="*/ 1327842 w 1432874"/>
              <a:gd name="connsiteY2" fmla="*/ 0 h 642292"/>
              <a:gd name="connsiteX3" fmla="*/ 1432874 w 1432874"/>
              <a:gd name="connsiteY3" fmla="*/ 105032 h 642292"/>
              <a:gd name="connsiteX4" fmla="*/ 1432874 w 1432874"/>
              <a:gd name="connsiteY4" fmla="*/ 609989 h 642292"/>
              <a:gd name="connsiteX5" fmla="*/ 1327842 w 1432874"/>
              <a:gd name="connsiteY5" fmla="*/ 630180 h 642292"/>
              <a:gd name="connsiteX6" fmla="*/ 105032 w 1432874"/>
              <a:gd name="connsiteY6" fmla="*/ 630180 h 642292"/>
              <a:gd name="connsiteX7" fmla="*/ 0 w 1432874"/>
              <a:gd name="connsiteY7" fmla="*/ 581709 h 642292"/>
              <a:gd name="connsiteX8" fmla="*/ 0 w 1432874"/>
              <a:gd name="connsiteY8" fmla="*/ 105032 h 64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2874" h="642292">
                <a:moveTo>
                  <a:pt x="0" y="105032"/>
                </a:moveTo>
                <a:cubicBezTo>
                  <a:pt x="0" y="47024"/>
                  <a:pt x="47024" y="0"/>
                  <a:pt x="105032" y="0"/>
                </a:cubicBezTo>
                <a:lnTo>
                  <a:pt x="1327842" y="0"/>
                </a:lnTo>
                <a:cubicBezTo>
                  <a:pt x="1385850" y="0"/>
                  <a:pt x="1432874" y="47024"/>
                  <a:pt x="1432874" y="105032"/>
                </a:cubicBezTo>
                <a:lnTo>
                  <a:pt x="1432874" y="609989"/>
                </a:lnTo>
                <a:cubicBezTo>
                  <a:pt x="1432874" y="667997"/>
                  <a:pt x="1385850" y="630180"/>
                  <a:pt x="1327842" y="630180"/>
                </a:cubicBezTo>
                <a:lnTo>
                  <a:pt x="105032" y="630180"/>
                </a:lnTo>
                <a:cubicBezTo>
                  <a:pt x="47024" y="630180"/>
                  <a:pt x="0" y="639717"/>
                  <a:pt x="0" y="581709"/>
                </a:cubicBezTo>
                <a:lnTo>
                  <a:pt x="0" y="10503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16BA56-10B6-44A3-8D21-A352905D37A4}"/>
              </a:ext>
            </a:extLst>
          </p:cNvPr>
          <p:cNvSpPr/>
          <p:nvPr/>
        </p:nvSpPr>
        <p:spPr>
          <a:xfrm>
            <a:off x="266830" y="892406"/>
            <a:ext cx="11658337" cy="6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107A4B-4BB7-4A52-838C-6AF7471A690E}"/>
              </a:ext>
            </a:extLst>
          </p:cNvPr>
          <p:cNvSpPr txBox="1"/>
          <p:nvPr/>
        </p:nvSpPr>
        <p:spPr>
          <a:xfrm>
            <a:off x="623392" y="1196752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알고리즘의 무결성</a:t>
            </a:r>
            <a:endParaRPr lang="ko-KR" altLang="en-US" sz="2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85"/>
          <a:stretch/>
        </p:blipFill>
        <p:spPr>
          <a:xfrm>
            <a:off x="767408" y="1691970"/>
            <a:ext cx="10420251" cy="30939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0DB5B6-C5B5-44A3-B302-24026388148B}"/>
              </a:ext>
            </a:extLst>
          </p:cNvPr>
          <p:cNvSpPr txBox="1"/>
          <p:nvPr/>
        </p:nvSpPr>
        <p:spPr>
          <a:xfrm>
            <a:off x="5665434" y="4823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48" b="20601"/>
          <a:stretch/>
        </p:blipFill>
        <p:spPr>
          <a:xfrm>
            <a:off x="763770" y="4923147"/>
            <a:ext cx="10420251" cy="15054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63D2C7-D237-4D03-93FC-181A62B8AB20}"/>
              </a:ext>
            </a:extLst>
          </p:cNvPr>
          <p:cNvSpPr txBox="1"/>
          <p:nvPr/>
        </p:nvSpPr>
        <p:spPr>
          <a:xfrm>
            <a:off x="6760327" y="4823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C7FBA5-4B58-410D-915A-64CEC33921CB}"/>
              </a:ext>
            </a:extLst>
          </p:cNvPr>
          <p:cNvSpPr txBox="1"/>
          <p:nvPr/>
        </p:nvSpPr>
        <p:spPr>
          <a:xfrm>
            <a:off x="7855220" y="4823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무결성</a:t>
            </a:r>
            <a:endParaRPr lang="ko-KR" altLang="en-US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0ABCF-FD1D-4D14-A862-20A7E806931B}"/>
              </a:ext>
            </a:extLst>
          </p:cNvPr>
          <p:cNvSpPr txBox="1"/>
          <p:nvPr/>
        </p:nvSpPr>
        <p:spPr>
          <a:xfrm>
            <a:off x="8950112" y="48236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시간효율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55155" y="1744047"/>
            <a:ext cx="34093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각각의 실제 점수 출력</a:t>
            </a:r>
            <a:endParaRPr lang="ko-KR" altLang="en-US" sz="15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5192" y="2725837"/>
            <a:ext cx="34093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1~5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 점수 같은지 확인</a:t>
            </a:r>
            <a:endParaRPr lang="en-US" altLang="ko-KR" sz="1500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5557" y="3436532"/>
            <a:ext cx="3365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6~10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 구간 점수 같은지 확인</a:t>
            </a:r>
            <a:endParaRPr lang="en-US" altLang="ko-KR" sz="1500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5740" y="4025113"/>
            <a:ext cx="3278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4. 10~90% 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경계 점수 같은지 확인</a:t>
            </a:r>
            <a:endParaRPr lang="en-US" altLang="ko-KR" sz="1500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61563" y="5052150"/>
            <a:ext cx="3129399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5. 10~20% 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구간 내 점수 중</a:t>
            </a:r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</a:p>
          <a:p>
            <a:pPr algn="ctr"/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10% 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경계 점수와 </a:t>
            </a:r>
            <a:r>
              <a:rPr lang="en-US" altLang="ko-KR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20%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경계 점수의</a:t>
            </a:r>
            <a:endParaRPr lang="en-US" altLang="ko-KR" sz="15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범위에서</a:t>
            </a:r>
            <a:r>
              <a:rPr lang="en-US" altLang="ko-KR" sz="15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15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벗어난 점수가 있는지</a:t>
            </a:r>
            <a:endParaRPr lang="en-US" altLang="ko-KR" sz="1500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4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6831" y="260648"/>
            <a:ext cx="11658337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AF2E363F-20BC-436E-9A7E-C4ED80984A4A}"/>
              </a:ext>
            </a:extLst>
          </p:cNvPr>
          <p:cNvSpPr/>
          <p:nvPr/>
        </p:nvSpPr>
        <p:spPr>
          <a:xfrm>
            <a:off x="7704579" y="428647"/>
            <a:ext cx="1125545" cy="476759"/>
          </a:xfrm>
          <a:custGeom>
            <a:avLst/>
            <a:gdLst>
              <a:gd name="connsiteX0" fmla="*/ 0 w 1432874"/>
              <a:gd name="connsiteY0" fmla="*/ 105032 h 630180"/>
              <a:gd name="connsiteX1" fmla="*/ 105032 w 1432874"/>
              <a:gd name="connsiteY1" fmla="*/ 0 h 630180"/>
              <a:gd name="connsiteX2" fmla="*/ 1327842 w 1432874"/>
              <a:gd name="connsiteY2" fmla="*/ 0 h 630180"/>
              <a:gd name="connsiteX3" fmla="*/ 1432874 w 1432874"/>
              <a:gd name="connsiteY3" fmla="*/ 105032 h 630180"/>
              <a:gd name="connsiteX4" fmla="*/ 1432874 w 1432874"/>
              <a:gd name="connsiteY4" fmla="*/ 525148 h 630180"/>
              <a:gd name="connsiteX5" fmla="*/ 1327842 w 1432874"/>
              <a:gd name="connsiteY5" fmla="*/ 630180 h 630180"/>
              <a:gd name="connsiteX6" fmla="*/ 105032 w 1432874"/>
              <a:gd name="connsiteY6" fmla="*/ 630180 h 630180"/>
              <a:gd name="connsiteX7" fmla="*/ 0 w 1432874"/>
              <a:gd name="connsiteY7" fmla="*/ 525148 h 630180"/>
              <a:gd name="connsiteX8" fmla="*/ 0 w 1432874"/>
              <a:gd name="connsiteY8" fmla="*/ 105032 h 630180"/>
              <a:gd name="connsiteX0" fmla="*/ 0 w 1432874"/>
              <a:gd name="connsiteY0" fmla="*/ 105032 h 630763"/>
              <a:gd name="connsiteX1" fmla="*/ 105032 w 1432874"/>
              <a:gd name="connsiteY1" fmla="*/ 0 h 630763"/>
              <a:gd name="connsiteX2" fmla="*/ 1327842 w 1432874"/>
              <a:gd name="connsiteY2" fmla="*/ 0 h 630763"/>
              <a:gd name="connsiteX3" fmla="*/ 1432874 w 1432874"/>
              <a:gd name="connsiteY3" fmla="*/ 105032 h 630763"/>
              <a:gd name="connsiteX4" fmla="*/ 1432874 w 1432874"/>
              <a:gd name="connsiteY4" fmla="*/ 525148 h 630763"/>
              <a:gd name="connsiteX5" fmla="*/ 1327842 w 1432874"/>
              <a:gd name="connsiteY5" fmla="*/ 630180 h 630763"/>
              <a:gd name="connsiteX6" fmla="*/ 105032 w 1432874"/>
              <a:gd name="connsiteY6" fmla="*/ 630180 h 630763"/>
              <a:gd name="connsiteX7" fmla="*/ 0 w 1432874"/>
              <a:gd name="connsiteY7" fmla="*/ 581709 h 630763"/>
              <a:gd name="connsiteX8" fmla="*/ 0 w 1432874"/>
              <a:gd name="connsiteY8" fmla="*/ 105032 h 630763"/>
              <a:gd name="connsiteX0" fmla="*/ 0 w 1432874"/>
              <a:gd name="connsiteY0" fmla="*/ 105032 h 642292"/>
              <a:gd name="connsiteX1" fmla="*/ 105032 w 1432874"/>
              <a:gd name="connsiteY1" fmla="*/ 0 h 642292"/>
              <a:gd name="connsiteX2" fmla="*/ 1327842 w 1432874"/>
              <a:gd name="connsiteY2" fmla="*/ 0 h 642292"/>
              <a:gd name="connsiteX3" fmla="*/ 1432874 w 1432874"/>
              <a:gd name="connsiteY3" fmla="*/ 105032 h 642292"/>
              <a:gd name="connsiteX4" fmla="*/ 1432874 w 1432874"/>
              <a:gd name="connsiteY4" fmla="*/ 609989 h 642292"/>
              <a:gd name="connsiteX5" fmla="*/ 1327842 w 1432874"/>
              <a:gd name="connsiteY5" fmla="*/ 630180 h 642292"/>
              <a:gd name="connsiteX6" fmla="*/ 105032 w 1432874"/>
              <a:gd name="connsiteY6" fmla="*/ 630180 h 642292"/>
              <a:gd name="connsiteX7" fmla="*/ 0 w 1432874"/>
              <a:gd name="connsiteY7" fmla="*/ 581709 h 642292"/>
              <a:gd name="connsiteX8" fmla="*/ 0 w 1432874"/>
              <a:gd name="connsiteY8" fmla="*/ 105032 h 64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2874" h="642292">
                <a:moveTo>
                  <a:pt x="0" y="105032"/>
                </a:moveTo>
                <a:cubicBezTo>
                  <a:pt x="0" y="47024"/>
                  <a:pt x="47024" y="0"/>
                  <a:pt x="105032" y="0"/>
                </a:cubicBezTo>
                <a:lnTo>
                  <a:pt x="1327842" y="0"/>
                </a:lnTo>
                <a:cubicBezTo>
                  <a:pt x="1385850" y="0"/>
                  <a:pt x="1432874" y="47024"/>
                  <a:pt x="1432874" y="105032"/>
                </a:cubicBezTo>
                <a:lnTo>
                  <a:pt x="1432874" y="609989"/>
                </a:lnTo>
                <a:cubicBezTo>
                  <a:pt x="1432874" y="667997"/>
                  <a:pt x="1385850" y="630180"/>
                  <a:pt x="1327842" y="630180"/>
                </a:cubicBezTo>
                <a:lnTo>
                  <a:pt x="105032" y="630180"/>
                </a:lnTo>
                <a:cubicBezTo>
                  <a:pt x="47024" y="630180"/>
                  <a:pt x="0" y="639717"/>
                  <a:pt x="0" y="581709"/>
                </a:cubicBezTo>
                <a:lnTo>
                  <a:pt x="0" y="10503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16BA56-10B6-44A3-8D21-A352905D37A4}"/>
              </a:ext>
            </a:extLst>
          </p:cNvPr>
          <p:cNvSpPr/>
          <p:nvPr/>
        </p:nvSpPr>
        <p:spPr>
          <a:xfrm>
            <a:off x="266830" y="892406"/>
            <a:ext cx="11658337" cy="6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107A4B-4BB7-4A52-838C-6AF7471A690E}"/>
              </a:ext>
            </a:extLst>
          </p:cNvPr>
          <p:cNvSpPr txBox="1"/>
          <p:nvPr/>
        </p:nvSpPr>
        <p:spPr>
          <a:xfrm>
            <a:off x="623392" y="1196752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알고리즘의 무결성</a:t>
            </a:r>
            <a:endParaRPr lang="ko-KR" altLang="en-US" sz="2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0DB5B6-C5B5-44A3-B302-24026388148B}"/>
              </a:ext>
            </a:extLst>
          </p:cNvPr>
          <p:cNvSpPr txBox="1"/>
          <p:nvPr/>
        </p:nvSpPr>
        <p:spPr>
          <a:xfrm>
            <a:off x="5665434" y="4823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3D2C7-D237-4D03-93FC-181A62B8AB20}"/>
              </a:ext>
            </a:extLst>
          </p:cNvPr>
          <p:cNvSpPr txBox="1"/>
          <p:nvPr/>
        </p:nvSpPr>
        <p:spPr>
          <a:xfrm>
            <a:off x="6760327" y="4823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코드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C7FBA5-4B58-410D-915A-64CEC33921CB}"/>
              </a:ext>
            </a:extLst>
          </p:cNvPr>
          <p:cNvSpPr txBox="1"/>
          <p:nvPr/>
        </p:nvSpPr>
        <p:spPr>
          <a:xfrm>
            <a:off x="7855220" y="4823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무결성</a:t>
            </a:r>
            <a:endParaRPr lang="ko-KR" altLang="en-US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0ABCF-FD1D-4D14-A862-20A7E806931B}"/>
              </a:ext>
            </a:extLst>
          </p:cNvPr>
          <p:cNvSpPr txBox="1"/>
          <p:nvPr/>
        </p:nvSpPr>
        <p:spPr>
          <a:xfrm>
            <a:off x="8950112" y="48236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시간효율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4"/>
          <a:stretch/>
        </p:blipFill>
        <p:spPr>
          <a:xfrm>
            <a:off x="3131021" y="1293959"/>
            <a:ext cx="854098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uLrZb89C0.rW7H53NFspg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와이드스크린</PresentationFormat>
  <Paragraphs>97</Paragraphs>
  <Slides>12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나눔스퀘어라운드 Bold</vt:lpstr>
      <vt:lpstr>맑은 고딕</vt:lpstr>
      <vt:lpstr>12롯데마트드림Medium</vt:lpstr>
      <vt:lpstr>나눔스퀘어라운드 ExtraBold</vt:lpstr>
      <vt:lpstr>Arial</vt:lpstr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8</cp:revision>
  <dcterms:created xsi:type="dcterms:W3CDTF">2019-05-02T08:28:16Z</dcterms:created>
  <dcterms:modified xsi:type="dcterms:W3CDTF">2020-06-25T03:57:08Z</dcterms:modified>
</cp:coreProperties>
</file>