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4FE-80EA-4174-8C07-695C77982319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1D-B298-48D5-A64B-DC9CF4D5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4FE-80EA-4174-8C07-695C77982319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1D-B298-48D5-A64B-DC9CF4D5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79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4FE-80EA-4174-8C07-695C77982319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1D-B298-48D5-A64B-DC9CF4D5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96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4FE-80EA-4174-8C07-695C77982319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1D-B298-48D5-A64B-DC9CF4D5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9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4FE-80EA-4174-8C07-695C77982319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1D-B298-48D5-A64B-DC9CF4D5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8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4FE-80EA-4174-8C07-695C77982319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1D-B298-48D5-A64B-DC9CF4D5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3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4FE-80EA-4174-8C07-695C77982319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1D-B298-48D5-A64B-DC9CF4D5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12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4FE-80EA-4174-8C07-695C77982319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1D-B298-48D5-A64B-DC9CF4D5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3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4FE-80EA-4174-8C07-695C77982319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1D-B298-48D5-A64B-DC9CF4D5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70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4FE-80EA-4174-8C07-695C77982319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1D-B298-48D5-A64B-DC9CF4D5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6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4FE-80EA-4174-8C07-695C77982319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1D-B298-48D5-A64B-DC9CF4D5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81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84750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Слайд think-cell" r:id="rId16" imgW="395" imgH="396" progId="TCLayout.ActiveDocument.1">
                  <p:embed/>
                </p:oleObj>
              </mc:Choice>
              <mc:Fallback>
                <p:oleObj name="Слайд think-cell" r:id="rId16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DF4FE-80EA-4174-8C07-695C77982319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1DE1D-B298-48D5-A64B-DC9CF4D5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86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4.jpe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14.xml"/><Relationship Id="rId7" Type="http://schemas.openxmlformats.org/officeDocument/2006/relationships/image" Target="../media/image7.jpeg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52306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Слайд think-cell" r:id="rId5" imgW="395" imgH="396" progId="TCLayout.ActiveDocument.1">
                  <p:embed/>
                </p:oleObj>
              </mc:Choice>
              <mc:Fallback>
                <p:oleObj name="Слайд think-cell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220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>
                <a:latin typeface="+mn-lt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400" dirty="0" smtClean="0">
                <a:latin typeface="+mn-lt"/>
              </a:rPr>
            </a:br>
            <a:r>
              <a:rPr lang="ru-RU" sz="2400" dirty="0" smtClean="0">
                <a:latin typeface="+mn-lt"/>
              </a:rPr>
              <a:t>Лицей </a:t>
            </a:r>
            <a:r>
              <a:rPr lang="ru-RU" sz="2400" dirty="0" err="1" smtClean="0">
                <a:latin typeface="+mn-lt"/>
              </a:rPr>
              <a:t>Финуниверситета</a:t>
            </a:r>
            <a:r>
              <a:rPr lang="ru-RU" sz="2400" dirty="0" smtClean="0">
                <a:latin typeface="+mn-lt"/>
              </a:rPr>
              <a:t/>
            </a:r>
            <a:br>
              <a:rPr lang="ru-RU" sz="2400" dirty="0" smtClean="0">
                <a:latin typeface="+mn-lt"/>
              </a:rPr>
            </a:br>
            <a:r>
              <a:rPr lang="ru-RU" sz="2400" dirty="0">
                <a:latin typeface="+mn-lt"/>
              </a:rPr>
              <a:t/>
            </a:r>
            <a:br>
              <a:rPr lang="ru-RU" sz="2400" dirty="0">
                <a:latin typeface="+mn-lt"/>
              </a:rPr>
            </a:br>
            <a:r>
              <a:rPr lang="ru-RU" sz="2400" dirty="0" smtClean="0">
                <a:latin typeface="+mn-lt"/>
              </a:rPr>
              <a:t>Презентация проектной работы</a:t>
            </a:r>
            <a:br>
              <a:rPr lang="ru-RU" sz="2400" dirty="0" smtClean="0">
                <a:latin typeface="+mn-lt"/>
              </a:rPr>
            </a:br>
            <a:r>
              <a:rPr lang="ru-RU" sz="2400" dirty="0" smtClean="0">
                <a:latin typeface="+mn-lt"/>
              </a:rPr>
              <a:t/>
            </a:r>
            <a:br>
              <a:rPr lang="ru-RU" sz="2400" dirty="0" smtClean="0">
                <a:latin typeface="+mn-lt"/>
              </a:rPr>
            </a:br>
            <a:r>
              <a:rPr lang="ru-RU" sz="2400" dirty="0" smtClean="0">
                <a:latin typeface="+mn-lt"/>
              </a:rPr>
              <a:t>Приложение «</a:t>
            </a:r>
            <a:r>
              <a:rPr lang="en-US" sz="2400" dirty="0" err="1" smtClean="0">
                <a:latin typeface="+mn-lt"/>
              </a:rPr>
              <a:t>HistoryZen</a:t>
            </a:r>
            <a:r>
              <a:rPr lang="ru-RU" sz="2400" dirty="0" smtClean="0">
                <a:latin typeface="+mn-lt"/>
              </a:rPr>
              <a:t>: повторяем даты к ЕГЭ по истории России» в формате </a:t>
            </a:r>
            <a:r>
              <a:rPr lang="en-US" sz="2400" dirty="0" smtClean="0">
                <a:latin typeface="+mn-lt"/>
              </a:rPr>
              <a:t>Memory Game </a:t>
            </a:r>
            <a:r>
              <a:rPr lang="ru-RU" sz="2400" dirty="0" smtClean="0">
                <a:latin typeface="+mn-lt"/>
              </a:rPr>
              <a:t>под ОС </a:t>
            </a:r>
            <a:r>
              <a:rPr lang="en-US" sz="2400" dirty="0" smtClean="0">
                <a:latin typeface="+mn-lt"/>
              </a:rPr>
              <a:t>Android</a:t>
            </a:r>
            <a:endParaRPr lang="ru-RU" sz="24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67928" y="3656902"/>
            <a:ext cx="3118104" cy="1655762"/>
          </a:xfrm>
        </p:spPr>
        <p:txBody>
          <a:bodyPr>
            <a:noAutofit/>
          </a:bodyPr>
          <a:lstStyle/>
          <a:p>
            <a:pPr algn="l"/>
            <a:r>
              <a:rPr lang="ru-RU" sz="1800" b="1" dirty="0" smtClean="0"/>
              <a:t>Работу выполнили: </a:t>
            </a:r>
          </a:p>
          <a:p>
            <a:pPr algn="l"/>
            <a:r>
              <a:rPr lang="ru-RU" sz="1800" dirty="0" smtClean="0"/>
              <a:t>Ляшенко Я. И., </a:t>
            </a:r>
            <a:r>
              <a:rPr lang="ru-RU" sz="1800" dirty="0" err="1" smtClean="0"/>
              <a:t>Орусский</a:t>
            </a:r>
            <a:r>
              <a:rPr lang="ru-RU" sz="1800" dirty="0" smtClean="0"/>
              <a:t> В. Р.</a:t>
            </a:r>
          </a:p>
          <a:p>
            <a:pPr algn="l"/>
            <a:r>
              <a:rPr lang="ru-RU" sz="1800" b="1" dirty="0" smtClean="0"/>
              <a:t>Руководители проекта:</a:t>
            </a:r>
          </a:p>
          <a:p>
            <a:pPr algn="l"/>
            <a:r>
              <a:rPr lang="ru-RU" sz="1800" dirty="0" smtClean="0"/>
              <a:t>Алиев С. А. – учитель информатики и ИКТ, </a:t>
            </a:r>
            <a:r>
              <a:rPr lang="ru-RU" sz="1800" dirty="0" err="1" smtClean="0"/>
              <a:t>Урмайкин</a:t>
            </a:r>
            <a:r>
              <a:rPr lang="ru-RU" sz="1800" dirty="0" smtClean="0"/>
              <a:t> В. М. – учитель обществознания и истории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1184"/>
            <a:ext cx="3012306" cy="111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0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0902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Слайд think-cell" r:id="rId4" imgW="395" imgH="396" progId="TCLayout.ActiveDocument.1">
                  <p:embed/>
                </p:oleObj>
              </mc:Choice>
              <mc:Fallback>
                <p:oleObj name="Слайд think-cell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584" y="80993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Цель проекта:</a:t>
            </a:r>
            <a:r>
              <a:rPr lang="en-US" sz="2400" b="1" dirty="0" smtClean="0"/>
              <a:t> </a:t>
            </a:r>
            <a:r>
              <a:rPr lang="ru-RU" sz="2400" dirty="0" smtClean="0"/>
              <a:t>разработка мобильного приложения </a:t>
            </a:r>
            <a:r>
              <a:rPr lang="ru-RU" sz="2400" dirty="0"/>
              <a:t>«</a:t>
            </a:r>
            <a:r>
              <a:rPr lang="en-US" sz="2400" dirty="0" err="1"/>
              <a:t>HistoryZen</a:t>
            </a:r>
            <a:r>
              <a:rPr lang="ru-RU" sz="2400" dirty="0"/>
              <a:t>: повторяем даты к ЕГЭ по истории России» </a:t>
            </a:r>
            <a:r>
              <a:rPr lang="ru-RU" sz="2400" dirty="0" smtClean="0"/>
              <a:t>под ОС </a:t>
            </a:r>
            <a:r>
              <a:rPr lang="en-US" sz="2400" dirty="0" smtClean="0"/>
              <a:t>Android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b="1" dirty="0" smtClean="0"/>
              <a:t>Задачи проекта:</a:t>
            </a:r>
          </a:p>
          <a:p>
            <a:pPr lvl="1"/>
            <a:r>
              <a:rPr lang="ru-RU" dirty="0" smtClean="0"/>
              <a:t>Определить актуальность продукта</a:t>
            </a:r>
          </a:p>
          <a:p>
            <a:pPr lvl="1"/>
            <a:r>
              <a:rPr lang="ru-RU" dirty="0" smtClean="0"/>
              <a:t>Определить сроки работы</a:t>
            </a:r>
          </a:p>
          <a:p>
            <a:pPr lvl="1"/>
            <a:r>
              <a:rPr lang="ru-RU" dirty="0" smtClean="0"/>
              <a:t>Отобрать материал для приложения</a:t>
            </a:r>
          </a:p>
          <a:p>
            <a:pPr lvl="1"/>
            <a:r>
              <a:rPr lang="ru-RU" dirty="0" smtClean="0"/>
              <a:t>Обучиться основам разработки на игровом движке </a:t>
            </a:r>
            <a:r>
              <a:rPr lang="en-US" dirty="0" smtClean="0"/>
              <a:t>Unity</a:t>
            </a:r>
            <a:endParaRPr lang="ru-RU" dirty="0" smtClean="0"/>
          </a:p>
          <a:p>
            <a:pPr lvl="1"/>
            <a:r>
              <a:rPr lang="ru-RU" dirty="0" smtClean="0"/>
              <a:t>Разработать дизайн</a:t>
            </a:r>
            <a:endParaRPr lang="en-US" dirty="0" smtClean="0"/>
          </a:p>
          <a:p>
            <a:pPr lvl="1"/>
            <a:r>
              <a:rPr lang="ru-RU" dirty="0" smtClean="0"/>
              <a:t>Разработать альфа-версию приложения</a:t>
            </a:r>
          </a:p>
          <a:p>
            <a:pPr lvl="1"/>
            <a:r>
              <a:rPr lang="ru-RU" dirty="0" smtClean="0"/>
              <a:t>Протестировать разработку</a:t>
            </a:r>
          </a:p>
          <a:p>
            <a:pPr lvl="1"/>
            <a:r>
              <a:rPr lang="ru-RU" dirty="0" smtClean="0"/>
              <a:t>Произвести отладку</a:t>
            </a:r>
          </a:p>
          <a:p>
            <a:pPr lvl="1"/>
            <a:r>
              <a:rPr lang="ru-RU" dirty="0" smtClean="0"/>
              <a:t>Опубликовать приложение в онлайн-магазине </a:t>
            </a:r>
            <a:r>
              <a:rPr lang="en-US" dirty="0" smtClean="0"/>
              <a:t>Google Play</a:t>
            </a:r>
            <a:endParaRPr lang="ru-RU" dirty="0"/>
          </a:p>
        </p:txBody>
      </p:sp>
      <p:sp>
        <p:nvSpPr>
          <p:cNvPr id="5" name="Декоративная галочка"/>
          <p:cNvSpPr/>
          <p:nvPr/>
        </p:nvSpPr>
        <p:spPr>
          <a:xfrm>
            <a:off x="5941029" y="2514600"/>
            <a:ext cx="347153" cy="237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37D1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712" y="2863671"/>
            <a:ext cx="347502" cy="243861"/>
          </a:xfrm>
          <a:prstGeom prst="rect">
            <a:avLst/>
          </a:prstGeom>
        </p:spPr>
      </p:pic>
      <p:sp>
        <p:nvSpPr>
          <p:cNvPr id="7" name="Декоративная галочка"/>
          <p:cNvSpPr/>
          <p:nvPr/>
        </p:nvSpPr>
        <p:spPr>
          <a:xfrm>
            <a:off x="6114606" y="3260630"/>
            <a:ext cx="347153" cy="237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37D1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Декоративная галочка"/>
          <p:cNvSpPr/>
          <p:nvPr/>
        </p:nvSpPr>
        <p:spPr>
          <a:xfrm>
            <a:off x="6626686" y="4477512"/>
            <a:ext cx="347153" cy="237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37D1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Декоративная галочка"/>
          <p:cNvSpPr/>
          <p:nvPr/>
        </p:nvSpPr>
        <p:spPr>
          <a:xfrm>
            <a:off x="8784670" y="3668165"/>
            <a:ext cx="347153" cy="237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37D1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168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95396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Слайд think-cell" r:id="rId5" imgW="395" imgH="396" progId="TCLayout.ActiveDocument.1">
                  <p:embed/>
                </p:oleObj>
              </mc:Choice>
              <mc:Fallback>
                <p:oleObj name="Слайд think-cell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1753"/>
            <a:ext cx="10515600" cy="1388936"/>
          </a:xfrm>
        </p:spPr>
        <p:txBody>
          <a:bodyPr/>
          <a:lstStyle/>
          <a:p>
            <a:pPr algn="ctr"/>
            <a:r>
              <a:rPr lang="ru-RU" dirty="0" smtClean="0"/>
              <a:t>Актуальность продукта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07" y="1372184"/>
            <a:ext cx="6833985" cy="507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0247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Слайд think-cell" r:id="rId5" imgW="395" imgH="396" progId="TCLayout.ActiveDocument.1">
                  <p:embed/>
                </p:oleObj>
              </mc:Choice>
              <mc:Fallback>
                <p:oleObj name="Слайд think-cell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Сроки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31.10.19 – найти и систематизировать необходимые даты и события</a:t>
            </a:r>
          </a:p>
          <a:p>
            <a:r>
              <a:rPr lang="ru-RU" dirty="0" smtClean="0"/>
              <a:t>14.11.19 – создать и протестировать альфа-версию приложения</a:t>
            </a:r>
          </a:p>
          <a:p>
            <a:r>
              <a:rPr lang="ru-RU" dirty="0" smtClean="0"/>
              <a:t>31.12.19 – разработать дизайн приложения</a:t>
            </a:r>
          </a:p>
          <a:p>
            <a:r>
              <a:rPr lang="ru-RU" dirty="0" smtClean="0"/>
              <a:t>14.01.20 – протестировать финальную версию</a:t>
            </a:r>
          </a:p>
          <a:p>
            <a:r>
              <a:rPr lang="ru-RU" dirty="0" smtClean="0"/>
              <a:t>31.01.20 – подготовить приложение к публикации в </a:t>
            </a:r>
            <a:r>
              <a:rPr lang="en-US" dirty="0" smtClean="0"/>
              <a:t>Google Play</a:t>
            </a:r>
          </a:p>
          <a:p>
            <a:r>
              <a:rPr lang="de-DE" dirty="0" smtClean="0"/>
              <a:t>29</a:t>
            </a:r>
            <a:r>
              <a:rPr lang="ru-RU" dirty="0" smtClean="0"/>
              <a:t>.02.20 – опубликовать приложение в </a:t>
            </a:r>
            <a:r>
              <a:rPr lang="en-US" dirty="0" smtClean="0"/>
              <a:t>Google Play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295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94724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Слайд think-cell" r:id="rId5" imgW="395" imgH="396" progId="TCLayout.ActiveDocument.1">
                  <p:embed/>
                </p:oleObj>
              </mc:Choice>
              <mc:Fallback>
                <p:oleObj name="Слайд think-cell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Обучение разработке на </a:t>
            </a:r>
            <a:r>
              <a:rPr lang="en-US" dirty="0" smtClean="0"/>
              <a:t>Unity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81412" y="1481393"/>
            <a:ext cx="6961304" cy="35386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9240" y="3094078"/>
            <a:ext cx="6004560" cy="32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4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1549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Слайд think-cell" r:id="rId5" imgW="395" imgH="396" progId="TCLayout.ActiveDocument.1">
                  <p:embed/>
                </p:oleObj>
              </mc:Choice>
              <mc:Fallback>
                <p:oleObj name="Слайд think-cell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Текущее состояние проекта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96" y="1389888"/>
            <a:ext cx="2622804" cy="52456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800" y="1389888"/>
            <a:ext cx="2624400" cy="5248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400" y="1389888"/>
            <a:ext cx="2624400" cy="52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0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9962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Слайд think-cell" r:id="rId4" imgW="395" imgH="396" progId="TCLayout.ActiveDocument.1">
                  <p:embed/>
                </p:oleObj>
              </mc:Choice>
              <mc:Fallback>
                <p:oleObj name="Слайд think-cell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15183"/>
            <a:ext cx="10515600" cy="35617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228299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8saiTjpgO_c2sQ.alWT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8Po4OtvkFv27hTsfRQ9C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RnQrqCnGb9Vv5aOavFa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rwxJb8KDZvNVKoL0_L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7SMRAaM1Agi59aTuHf_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e29EwjMJkwuTUmxQXq0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194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Слайд think-cell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Лицей Финуниверситета  Презентация проектной работы  Приложение «HistoryZen: повторяем даты к ЕГЭ по истории России» в формате Memory Game под ОС Android</vt:lpstr>
      <vt:lpstr>Презентация PowerPoint</vt:lpstr>
      <vt:lpstr>Актуальность продукта</vt:lpstr>
      <vt:lpstr>Сроки работы</vt:lpstr>
      <vt:lpstr>Обучение разработке на Unity</vt:lpstr>
      <vt:lpstr>Текущее состояние проекта</vt:lpstr>
      <vt:lpstr>Презентация PowerPoint</vt:lpstr>
    </vt:vector>
  </TitlesOfParts>
  <Company>Knauf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«HistoryZen: повторяем даты к ЕГЭ по истории России» в формате Memory Game под ОС Android</dc:title>
  <dc:creator>Liashenko, Iuliia</dc:creator>
  <cp:lastModifiedBy>Liashenko, Iuliia</cp:lastModifiedBy>
  <cp:revision>10</cp:revision>
  <dcterms:created xsi:type="dcterms:W3CDTF">2020-02-24T16:47:52Z</dcterms:created>
  <dcterms:modified xsi:type="dcterms:W3CDTF">2020-02-24T18:51:41Z</dcterms:modified>
</cp:coreProperties>
</file>