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1" r:id="rId3"/>
    <p:sldId id="282" r:id="rId4"/>
    <p:sldId id="290" r:id="rId5"/>
    <p:sldId id="291" r:id="rId6"/>
    <p:sldId id="292" r:id="rId7"/>
    <p:sldId id="293" r:id="rId8"/>
    <p:sldId id="285" r:id="rId9"/>
    <p:sldId id="308" r:id="rId10"/>
    <p:sldId id="309" r:id="rId11"/>
    <p:sldId id="283" r:id="rId12"/>
    <p:sldId id="286" r:id="rId13"/>
    <p:sldId id="295" r:id="rId14"/>
    <p:sldId id="296" r:id="rId15"/>
    <p:sldId id="294" r:id="rId16"/>
    <p:sldId id="297" r:id="rId17"/>
    <p:sldId id="298" r:id="rId18"/>
    <p:sldId id="310" r:id="rId19"/>
    <p:sldId id="311" r:id="rId20"/>
    <p:sldId id="313" r:id="rId21"/>
    <p:sldId id="301" r:id="rId22"/>
    <p:sldId id="300" r:id="rId23"/>
    <p:sldId id="305" r:id="rId24"/>
    <p:sldId id="307" r:id="rId25"/>
    <p:sldId id="299" r:id="rId26"/>
    <p:sldId id="304" r:id="rId27"/>
    <p:sldId id="306" r:id="rId28"/>
    <p:sldId id="303" r:id="rId29"/>
    <p:sldId id="302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DD363-0829-4BC4-B0EA-9591095CF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089EB6-806B-4888-9DB3-82ABD32D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4FAA9-4C70-4756-A3CD-F7085E5B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32AE9-D556-4BD9-BF8B-978B3A8B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636D7-5F0E-4760-A484-5A51054F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16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59987-6F28-4FE6-ACD2-7A9C1446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3B356D-D25F-423A-B0C9-C098463F8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B6C56-2793-46AE-8A25-76EDA5A2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5CAB1-9F4E-4B4A-A96F-9BEABB6C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9382B2-92CC-4E02-8D69-CE863B3A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1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E693CD-4002-406E-91F0-3BB7E07D2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12537D-60B6-44EB-AEC5-3F926DD98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A88348-33B7-48AD-B435-EE7DD4D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9C239F-20C0-42A9-B845-23F3AD94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947E9D-B84D-42A9-A3F2-F3D087C7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1AB15-70BC-462A-8F34-46A3A9F8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62DF5-9C4F-4DC4-B66A-1EF81CA0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6425B-7A3F-4C05-A4FA-8027C580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F3C217-2662-464A-BB49-A6D5C4F5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5D170E-4B81-4EC5-9228-01C33F06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EF938-3455-4B40-925A-2960A9A8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F8F20D-BE29-4349-8ECA-A559D517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EF12A1-F30F-4B93-8E78-2BE3F648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97353-56A6-4DEC-97B0-130B9F6B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F00EC8-E908-4FD0-8094-6A0ED6CA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9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A3884-7692-476D-BBCB-2E33D2B0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BB2E4-324E-4D17-B14D-7BDF93E97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9255A3-8185-433A-9F06-928C25C6F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A21A0A-17CC-4C37-A1D2-6DBB07CD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787E62-E601-4EE9-AFC8-44377D23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49E12-80FE-44DB-A6BA-B724535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0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9B98F-6C8F-4839-85FA-667077C6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20F89D-A5D6-416A-9BA4-65FA3ADB1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E235ED-1CE2-481C-93A7-1FD2FD95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D4D10F-0C88-4680-86EC-18802321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709392-FA37-46F1-8009-5DA23D06A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C56B9C-F18A-4918-AFE6-7B760B89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E64C5C-2BF5-46BE-8BC3-5F04077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521E1F-6ACD-40A5-945C-2261C2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18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53477-F26A-40CE-9290-B1BB97C4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51135D-D363-4FCA-BC65-BCD0FC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9FF807-D434-45FB-80E3-A611CDB8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12A1C4-418C-445E-8D15-43B355A3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D637E5-9342-488D-8370-E62F7708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33249E-F1A8-4705-B6B2-44796883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AEDC3F-F9E3-4606-BAC5-1FD58A32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74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BFF31-DB31-4E85-AE09-CD299050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8005F-4FAF-4B66-9AB1-6B82816E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3160C3-65E2-4586-8F1C-698133F40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5CA274-195B-4D92-A86B-5FBECBCB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90C193-3127-4F35-9394-96E4BB3A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EFC03D-CCC0-400F-A286-5EB115BF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75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5F6EC-F3E1-4D13-B2AE-AC7E9AD4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DF6ADB-4F24-4096-B568-D716E2AF8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51B810-4026-4578-8A7D-91F2DDF2C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8B6DA5-D7AE-4911-9B72-4B672DAA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000004-930E-47F8-8535-3194B2FE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218228-40E7-4844-883D-1CB801A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B44FF-BF45-4FB8-828C-1E0C551D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A0DA1-1139-4652-B1BA-ABBF39C8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65346-280C-47C9-8AE8-CBD2F4DF9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3CD0-2582-4B88-B994-7CC58BB20942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F60C6-5665-472F-9414-889DFE5AC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BDCD93-31A7-4D5C-9038-5D18537B5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74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Microsoft_Word_97_-_2003_Document1.doc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4E471E-DDA5-1F43-E983-5DEEC1D9E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4" r="37205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73-D1B5-F8A3-6476-E8E3FDD6B689}"/>
              </a:ext>
            </a:extLst>
          </p:cNvPr>
          <p:cNvSpPr txBox="1"/>
          <p:nvPr/>
        </p:nvSpPr>
        <p:spPr>
          <a:xfrm>
            <a:off x="8544560" y="5486400"/>
            <a:ext cx="3525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2</a:t>
            </a:r>
          </a:p>
          <a:p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Численные методы поиска безусловного экстремума</a:t>
            </a:r>
          </a:p>
        </p:txBody>
      </p:sp>
    </p:spTree>
    <p:extLst>
      <p:ext uri="{BB962C8B-B14F-4D97-AF65-F5344CB8AC3E}">
        <p14:creationId xmlns:p14="http://schemas.microsoft.com/office/powerpoint/2010/main" val="405212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D001A844-75D2-43C2-69E1-E32DE121B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383" y="580870"/>
          <a:ext cx="81486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D001A844-75D2-43C2-69E1-E32DE121B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5383" y="580870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13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F45A70BE-E1B7-F1F9-776E-9FFF1FA90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182080"/>
              </p:ext>
            </p:extLst>
          </p:nvPr>
        </p:nvGraphicFramePr>
        <p:xfrm>
          <a:off x="264609" y="463318"/>
          <a:ext cx="81486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D1B038B5-F1DF-4B33-B8B2-B580CEA458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609" y="463318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EC8A69-B630-8087-0F69-C6EA60170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96" y="2365221"/>
            <a:ext cx="78295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CE3CAC-A83D-19A0-8C2C-9AAD1A45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4" y="738187"/>
            <a:ext cx="85439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C7CABAD9-158C-46DB-EA5D-443C47D85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389133"/>
              </p:ext>
            </p:extLst>
          </p:nvPr>
        </p:nvGraphicFramePr>
        <p:xfrm>
          <a:off x="463008" y="870570"/>
          <a:ext cx="81486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CC4DA32D-4AC2-4366-A783-D54FE9CDFF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3008" y="870570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08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CA5C1D45-B0B7-E229-42D8-99C60A1D1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15965"/>
              </p:ext>
            </p:extLst>
          </p:nvPr>
        </p:nvGraphicFramePr>
        <p:xfrm>
          <a:off x="560871" y="173831"/>
          <a:ext cx="8148638" cy="651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6510438" progId="Word.Document.8">
                  <p:embed/>
                </p:oleObj>
              </mc:Choice>
              <mc:Fallback>
                <p:oleObj name="Document" r:id="rId2" imgW="8148342" imgH="6510438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079CA036-2FCB-49F8-9654-C368D382D3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871" y="173831"/>
                        <a:ext cx="8148638" cy="6510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5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85FCEEB8-94C6-6726-DE32-3D609F231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088153"/>
              </p:ext>
            </p:extLst>
          </p:nvPr>
        </p:nvGraphicFramePr>
        <p:xfrm>
          <a:off x="486124" y="127802"/>
          <a:ext cx="8053387" cy="686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6948810" progId="Word.Document.8">
                  <p:embed/>
                </p:oleObj>
              </mc:Choice>
              <mc:Fallback>
                <p:oleObj name="Document" r:id="rId2" imgW="8148342" imgH="6948810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FDBF3F5E-D0AD-435F-B671-776E1E61B2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6124" y="127802"/>
                        <a:ext cx="8053387" cy="6868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40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618B3955-0683-BA5E-2678-56BCCC9BF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30518"/>
              </p:ext>
            </p:extLst>
          </p:nvPr>
        </p:nvGraphicFramePr>
        <p:xfrm>
          <a:off x="182696" y="515937"/>
          <a:ext cx="8148638" cy="582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825886" progId="Word.Document.8">
                  <p:embed/>
                </p:oleObj>
              </mc:Choice>
              <mc:Fallback>
                <p:oleObj name="Document" r:id="rId2" imgW="8148342" imgH="5825886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C5DC7024-08F5-4C42-8D63-FEA3EF0FFE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696" y="515937"/>
                        <a:ext cx="8148638" cy="582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1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9F8C830-FBEF-5BC0-7E6A-A7E2E936D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38925"/>
              </p:ext>
            </p:extLst>
          </p:nvPr>
        </p:nvGraphicFramePr>
        <p:xfrm>
          <a:off x="351496" y="904023"/>
          <a:ext cx="81486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70396" imgH="5414361" progId="Word.Document.8">
                  <p:embed/>
                </p:oleObj>
              </mc:Choice>
              <mc:Fallback>
                <p:oleObj name="Document" r:id="rId2" imgW="8170396" imgH="5414361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A9F1F1F5-D568-4F6A-8266-12102FB5C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496" y="904023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25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44CD4-8C00-98DF-C1ED-AF763D95F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08F6AB-6D7B-F5FA-8CAD-2D2DBB42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0ACBAB69-67FD-0BF3-06F1-76F4BF2ED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25078"/>
              </p:ext>
            </p:extLst>
          </p:nvPr>
        </p:nvGraphicFramePr>
        <p:xfrm>
          <a:off x="413385" y="486728"/>
          <a:ext cx="8031163" cy="629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11461" imgH="6372427" progId="Word.Document.8">
                  <p:embed/>
                </p:oleObj>
              </mc:Choice>
              <mc:Fallback>
                <p:oleObj name="Document" r:id="rId2" imgW="8111461" imgH="637242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79F8C830-FBEF-5BC0-7E6A-A7E2E936D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3385" y="486728"/>
                        <a:ext cx="8031163" cy="629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828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915175-0A81-DDCA-8EF3-0130E340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5A415E-453B-A979-5593-00C928DD2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BEF7D790-0A31-A965-F828-282DFD97B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274245"/>
              </p:ext>
            </p:extLst>
          </p:nvPr>
        </p:nvGraphicFramePr>
        <p:xfrm>
          <a:off x="352425" y="903288"/>
          <a:ext cx="8075613" cy="535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9169" imgH="5423757" progId="Word.Document.8">
                  <p:embed/>
                </p:oleObj>
              </mc:Choice>
              <mc:Fallback>
                <p:oleObj name="Document" r:id="rId2" imgW="8149169" imgH="542375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0ACBAB69-67FD-0BF3-06F1-76F4BF2ED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2425" y="903288"/>
                        <a:ext cx="8075613" cy="535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9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6" name="Объект 35">
            <a:extLst>
              <a:ext uri="{FF2B5EF4-FFF2-40B4-BE49-F238E27FC236}">
                <a16:creationId xmlns:a16="http://schemas.microsoft.com/office/drawing/2014/main" id="{EC194EE6-87A3-1D05-11E7-95A80AADD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583656"/>
              </p:ext>
            </p:extLst>
          </p:nvPr>
        </p:nvGraphicFramePr>
        <p:xfrm>
          <a:off x="2020888" y="719138"/>
          <a:ext cx="8151812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70396" imgH="5414361" progId="Word.Document.8">
                  <p:embed/>
                </p:oleObj>
              </mc:Choice>
              <mc:Fallback>
                <p:oleObj name="Document" r:id="rId2" imgW="8170396" imgH="541436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0888" y="719138"/>
                        <a:ext cx="8151812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>
            <a:extLst>
              <a:ext uri="{FF2B5EF4-FFF2-40B4-BE49-F238E27FC236}">
                <a16:creationId xmlns:a16="http://schemas.microsoft.com/office/drawing/2014/main" id="{28943CE0-E845-086A-4E7D-79F75F39C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07891"/>
              </p:ext>
            </p:extLst>
          </p:nvPr>
        </p:nvGraphicFramePr>
        <p:xfrm>
          <a:off x="446319" y="530224"/>
          <a:ext cx="8760253" cy="632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9666257" imgH="6920349" progId="Word.Document.8">
                  <p:embed/>
                </p:oleObj>
              </mc:Choice>
              <mc:Fallback>
                <p:oleObj name="Document" r:id="rId4" imgW="9666257" imgH="6920349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7BC50D3D-02AB-4D7A-9AB4-C677BABD36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319" y="530224"/>
                        <a:ext cx="8760253" cy="6327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130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64A15-0F05-A5AD-0A9E-531544F28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67D7E12-5C3E-03FE-C7A8-8187F261B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DFDA3800-4D4E-BABB-2C7C-FC28EC1DD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903288"/>
          <a:ext cx="8075613" cy="535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9169" imgH="5423757" progId="Word.Document.8">
                  <p:embed/>
                </p:oleObj>
              </mc:Choice>
              <mc:Fallback>
                <p:oleObj name="Document" r:id="rId2" imgW="8149169" imgH="542375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10D2D7A8-CC18-CBAA-F8A3-1C122B7D98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2425" y="903288"/>
                        <a:ext cx="8075613" cy="535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07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8015FE71-8007-771C-B0AD-8C63AA35B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844497"/>
              </p:ext>
            </p:extLst>
          </p:nvPr>
        </p:nvGraphicFramePr>
        <p:xfrm>
          <a:off x="316920" y="0"/>
          <a:ext cx="8416925" cy="713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81661" imgH="7622784" progId="Word.Document.8">
                  <p:embed/>
                </p:oleObj>
              </mc:Choice>
              <mc:Fallback>
                <p:oleObj name="Document" r:id="rId2" imgW="8981661" imgH="7622784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85FCEEB8-94C6-6726-DE32-3D609F231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6920" y="0"/>
                        <a:ext cx="8416925" cy="713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88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0753915C-F76C-539F-E812-5B69265C5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62480"/>
              </p:ext>
            </p:extLst>
          </p:nvPr>
        </p:nvGraphicFramePr>
        <p:xfrm>
          <a:off x="316920" y="0"/>
          <a:ext cx="8416925" cy="713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007284" imgH="7619905" progId="Word.Document.8">
                  <p:embed/>
                </p:oleObj>
              </mc:Choice>
              <mc:Fallback>
                <p:oleObj name="Document" r:id="rId2" imgW="9007284" imgH="7619905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8015FE71-8007-771C-B0AD-8C63AA35BB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6920" y="0"/>
                        <a:ext cx="8416925" cy="713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292584-36D5-A713-B6C0-D9927AC4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1" y="2653661"/>
            <a:ext cx="7892043" cy="4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3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E4553F9-1EFF-5D3C-72D1-E288D0E1B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900390"/>
              </p:ext>
            </p:extLst>
          </p:nvPr>
        </p:nvGraphicFramePr>
        <p:xfrm>
          <a:off x="316920" y="0"/>
          <a:ext cx="8416925" cy="713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007284" imgH="7619905" progId="Word.Document.8">
                  <p:embed/>
                </p:oleObj>
              </mc:Choice>
              <mc:Fallback>
                <p:oleObj name="Document" r:id="rId2" imgW="9007284" imgH="7619905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8015FE71-8007-771C-B0AD-8C63AA35BB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6920" y="0"/>
                        <a:ext cx="8416925" cy="713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364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E4553F9-1EFF-5D3C-72D1-E288D0E1B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41057"/>
              </p:ext>
            </p:extLst>
          </p:nvPr>
        </p:nvGraphicFramePr>
        <p:xfrm>
          <a:off x="182696" y="836341"/>
          <a:ext cx="8285162" cy="699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032906" imgH="7617026" progId="Word.Document.8">
                  <p:embed/>
                </p:oleObj>
              </mc:Choice>
              <mc:Fallback>
                <p:oleObj name="Document" r:id="rId2" imgW="9032906" imgH="7617026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7E4553F9-1EFF-5D3C-72D1-E288D0E1B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696" y="836341"/>
                        <a:ext cx="8285162" cy="699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404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F8FB2DEC-66FA-8267-F93D-136865562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45542"/>
              </p:ext>
            </p:extLst>
          </p:nvPr>
        </p:nvGraphicFramePr>
        <p:xfrm>
          <a:off x="484188" y="131763"/>
          <a:ext cx="7910512" cy="676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70396" imgH="7066810" progId="Word.Document.8">
                  <p:embed/>
                </p:oleObj>
              </mc:Choice>
              <mc:Fallback>
                <p:oleObj name="Document" r:id="rId2" imgW="8170396" imgH="7066810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85FCEEB8-94C6-6726-DE32-3D609F231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188" y="131763"/>
                        <a:ext cx="7910512" cy="676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4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2E71074D-FD09-1B8A-57E2-B9E74DEB6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217169"/>
              </p:ext>
            </p:extLst>
          </p:nvPr>
        </p:nvGraphicFramePr>
        <p:xfrm>
          <a:off x="182696" y="501805"/>
          <a:ext cx="8416925" cy="713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007284" imgH="7619905" progId="Word.Document.8">
                  <p:embed/>
                </p:oleObj>
              </mc:Choice>
              <mc:Fallback>
                <p:oleObj name="Document" r:id="rId2" imgW="9007284" imgH="7619905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8015FE71-8007-771C-B0AD-8C63AA35BB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696" y="501805"/>
                        <a:ext cx="8416925" cy="713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0EA343-8598-7D3D-D942-EFB57C581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96" y="1502801"/>
            <a:ext cx="78200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1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246E3C9A-D8A8-6E4F-136D-2C8DB0E81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49668"/>
              </p:ext>
            </p:extLst>
          </p:nvPr>
        </p:nvGraphicFramePr>
        <p:xfrm>
          <a:off x="182696" y="133815"/>
          <a:ext cx="8285162" cy="699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032906" imgH="7617026" progId="Word.Document.8">
                  <p:embed/>
                </p:oleObj>
              </mc:Choice>
              <mc:Fallback>
                <p:oleObj name="Document" r:id="rId2" imgW="9032906" imgH="7617026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7E4553F9-1EFF-5D3C-72D1-E288D0E1B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696" y="133815"/>
                        <a:ext cx="8285162" cy="699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4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CF0BD48-2202-F9B7-36A1-AB003A966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587918"/>
              </p:ext>
            </p:extLst>
          </p:nvPr>
        </p:nvGraphicFramePr>
        <p:xfrm>
          <a:off x="0" y="635620"/>
          <a:ext cx="8285162" cy="699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052033" imgH="7613788" progId="Word.Document.8">
                  <p:embed/>
                </p:oleObj>
              </mc:Choice>
              <mc:Fallback>
                <p:oleObj name="Document" r:id="rId2" imgW="9052033" imgH="7613788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246E3C9A-D8A8-6E4F-136D-2C8DB0E81A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635620"/>
                        <a:ext cx="8285162" cy="699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761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39857CDB-7924-C1BD-4660-29FF39BEF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438826"/>
              </p:ext>
            </p:extLst>
          </p:nvPr>
        </p:nvGraphicFramePr>
        <p:xfrm>
          <a:off x="182696" y="1597451"/>
          <a:ext cx="8072437" cy="537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4B767A84-2796-44BA-81B2-5313D0AFC0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696" y="1597451"/>
                        <a:ext cx="8072437" cy="537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81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48136C2-D0A2-438A-AD03-AA64C68A6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2" r="1825" b="2"/>
          <a:stretch/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3" name="Облако 2">
            <a:extLst>
              <a:ext uri="{FF2B5EF4-FFF2-40B4-BE49-F238E27FC236}">
                <a16:creationId xmlns:a16="http://schemas.microsoft.com/office/drawing/2014/main" id="{23F2C46D-ECE3-E7EF-4191-3C03B2013A08}"/>
              </a:ext>
            </a:extLst>
          </p:cNvPr>
          <p:cNvSpPr/>
          <p:nvPr/>
        </p:nvSpPr>
        <p:spPr>
          <a:xfrm>
            <a:off x="4741929" y="2597466"/>
            <a:ext cx="4159405" cy="202952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6D5D8-BCDA-3D92-2A3A-BF2E2EB669FA}"/>
              </a:ext>
            </a:extLst>
          </p:cNvPr>
          <p:cNvSpPr txBox="1"/>
          <p:nvPr/>
        </p:nvSpPr>
        <p:spPr>
          <a:xfrm>
            <a:off x="5523749" y="3227506"/>
            <a:ext cx="2903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</a:rPr>
              <a:t>Методы одномерной оптимизации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D5DDE-3B3D-B660-0CE8-B3AB8B9DDC5F}"/>
              </a:ext>
            </a:extLst>
          </p:cNvPr>
          <p:cNvSpPr txBox="1"/>
          <p:nvPr/>
        </p:nvSpPr>
        <p:spPr>
          <a:xfrm>
            <a:off x="72816" y="1182231"/>
            <a:ext cx="275689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дихотомии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золотого сечения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квадратичной интерполяции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равномерного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267766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48136C2-D0A2-438A-AD03-AA64C68A6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2" r="1825" b="2"/>
          <a:stretch/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FD5DDE-3B3D-B660-0CE8-B3AB8B9DDC5F}"/>
              </a:ext>
            </a:extLst>
          </p:cNvPr>
          <p:cNvSpPr txBox="1"/>
          <p:nvPr/>
        </p:nvSpPr>
        <p:spPr>
          <a:xfrm>
            <a:off x="72816" y="1182231"/>
            <a:ext cx="275689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конфигураций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деформируемого многогранника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случайного поиска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</a:t>
            </a:r>
            <a:r>
              <a:rPr lang="ru-RU" sz="22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Розенброка</a:t>
            </a: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FC8F5B81-CF03-D266-5B6D-E7E56AFB083F}"/>
              </a:ext>
            </a:extLst>
          </p:cNvPr>
          <p:cNvSpPr/>
          <p:nvPr/>
        </p:nvSpPr>
        <p:spPr>
          <a:xfrm>
            <a:off x="4650059" y="2564012"/>
            <a:ext cx="4159405" cy="202952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E8DB-1E1F-36DD-C143-FD83EC6CF974}"/>
              </a:ext>
            </a:extLst>
          </p:cNvPr>
          <p:cNvSpPr txBox="1"/>
          <p:nvPr/>
        </p:nvSpPr>
        <p:spPr>
          <a:xfrm>
            <a:off x="5624897" y="2855498"/>
            <a:ext cx="29035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</a:rPr>
              <a:t>Методы оптимизации нулевого порядка. Общий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198596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48136C2-D0A2-438A-AD03-AA64C68A6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2" r="1825" b="2"/>
          <a:stretch/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FD5DDE-3B3D-B660-0CE8-B3AB8B9DDC5F}"/>
              </a:ext>
            </a:extLst>
          </p:cNvPr>
          <p:cNvSpPr txBox="1"/>
          <p:nvPr/>
        </p:nvSpPr>
        <p:spPr>
          <a:xfrm>
            <a:off x="90357" y="674400"/>
            <a:ext cx="27568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градиентного спуска с постоянным шагом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наискорейшего градиентного спуска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Гаусса-Зейделя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Флетчера-</a:t>
            </a:r>
            <a:r>
              <a:rPr lang="ru-RU" sz="22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Ривса</a:t>
            </a: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2E92CBB7-50E4-DBE6-3FAA-66453F60AD9F}"/>
              </a:ext>
            </a:extLst>
          </p:cNvPr>
          <p:cNvSpPr/>
          <p:nvPr/>
        </p:nvSpPr>
        <p:spPr>
          <a:xfrm>
            <a:off x="4616606" y="2664373"/>
            <a:ext cx="4159405" cy="202952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4448E-C4B6-64A9-F61B-13A0FBA80C96}"/>
              </a:ext>
            </a:extLst>
          </p:cNvPr>
          <p:cNvSpPr txBox="1"/>
          <p:nvPr/>
        </p:nvSpPr>
        <p:spPr>
          <a:xfrm>
            <a:off x="5398426" y="3033807"/>
            <a:ext cx="2903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</a:rPr>
              <a:t>Методы оптимизации первого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27990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48136C2-D0A2-438A-AD03-AA64C68A6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2" r="1825" b="2"/>
          <a:stretch/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FD5DDE-3B3D-B660-0CE8-B3AB8B9DDC5F}"/>
              </a:ext>
            </a:extLst>
          </p:cNvPr>
          <p:cNvSpPr txBox="1"/>
          <p:nvPr/>
        </p:nvSpPr>
        <p:spPr>
          <a:xfrm>
            <a:off x="-21714" y="2197893"/>
            <a:ext cx="27568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Ньютона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Ньютона-</a:t>
            </a:r>
            <a:r>
              <a:rPr lang="ru-RU" sz="22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Рафсона</a:t>
            </a: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</a:t>
            </a:r>
            <a:r>
              <a:rPr lang="ru-RU" sz="22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Марквардта</a:t>
            </a:r>
            <a:endParaRPr lang="ru-RU" sz="2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6D7C8368-E6C0-BF1C-8918-F3BB0ECD4DDB}"/>
              </a:ext>
            </a:extLst>
          </p:cNvPr>
          <p:cNvSpPr/>
          <p:nvPr/>
        </p:nvSpPr>
        <p:spPr>
          <a:xfrm>
            <a:off x="4672361" y="2548054"/>
            <a:ext cx="4159405" cy="202952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F7502-3530-1DD9-80D4-D741D899F74F}"/>
              </a:ext>
            </a:extLst>
          </p:cNvPr>
          <p:cNvSpPr txBox="1"/>
          <p:nvPr/>
        </p:nvSpPr>
        <p:spPr>
          <a:xfrm>
            <a:off x="5454181" y="2917488"/>
            <a:ext cx="2903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</a:rPr>
              <a:t>Методы оптимизации второго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300093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BD26811-C440-E249-D705-56EC75F05F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376484"/>
              </p:ext>
            </p:extLst>
          </p:nvPr>
        </p:nvGraphicFramePr>
        <p:xfrm>
          <a:off x="418403" y="1138199"/>
          <a:ext cx="81486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96A73135-7E1F-4417-9E47-2F523A9BC0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8403" y="1138199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22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9FEED1-56F2-0F45-46CC-262303FE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9" y="1069652"/>
            <a:ext cx="6325065" cy="5559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7A9281-2B32-B618-8EDE-EDBF1FF484EB}"/>
              </a:ext>
            </a:extLst>
          </p:cNvPr>
          <p:cNvSpPr txBox="1"/>
          <p:nvPr/>
        </p:nvSpPr>
        <p:spPr>
          <a:xfrm>
            <a:off x="2509026" y="409816"/>
            <a:ext cx="3155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Рельеф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344734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68</Words>
  <Application>Microsoft Office PowerPoint</Application>
  <PresentationFormat>Широкоэкранный</PresentationFormat>
  <Paragraphs>33</Paragraphs>
  <Slides>29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Тема Office</vt:lpstr>
      <vt:lpstr>Document</vt:lpstr>
      <vt:lpstr>Документ Microsoft Word 97–2003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Kudryavtseva</dc:creator>
  <cp:lastModifiedBy>Irina Kudryavtseva</cp:lastModifiedBy>
  <cp:revision>32</cp:revision>
  <dcterms:created xsi:type="dcterms:W3CDTF">2021-03-02T23:19:58Z</dcterms:created>
  <dcterms:modified xsi:type="dcterms:W3CDTF">2024-02-29T04:24:08Z</dcterms:modified>
</cp:coreProperties>
</file>