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13" r:id="rId3"/>
    <p:sldId id="327" r:id="rId4"/>
    <p:sldId id="329" r:id="rId5"/>
    <p:sldId id="332" r:id="rId6"/>
    <p:sldId id="331" r:id="rId7"/>
    <p:sldId id="330" r:id="rId8"/>
    <p:sldId id="328" r:id="rId9"/>
    <p:sldId id="338" r:id="rId10"/>
    <p:sldId id="333" r:id="rId11"/>
    <p:sldId id="337" r:id="rId12"/>
    <p:sldId id="336" r:id="rId13"/>
    <p:sldId id="339" r:id="rId14"/>
    <p:sldId id="340" r:id="rId15"/>
    <p:sldId id="34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DD363-0829-4BC4-B0EA-9591095C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89EB6-806B-4888-9DB3-82ABD32D1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4FAA9-4C70-4756-A3CD-F7085E5B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32AE9-D556-4BD9-BF8B-978B3A8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636D7-5F0E-4760-A484-5A51054F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16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59987-6F28-4FE6-ACD2-7A9C1446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3B356D-D25F-423A-B0C9-C098463F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B6C56-2793-46AE-8A25-76EDA5A2A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85CAB1-9F4E-4B4A-A96F-9BEABB6C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382B2-92CC-4E02-8D69-CE863B3A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12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E693CD-4002-406E-91F0-3BB7E07D2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12537D-60B6-44EB-AEC5-3F926DD98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A88348-33B7-48AD-B435-EE7DD4D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C239F-20C0-42A9-B845-23F3AD94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947E9D-B84D-42A9-A3F2-F3D087C7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1AB15-70BC-462A-8F34-46A3A9F8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62DF5-9C4F-4DC4-B66A-1EF81CA02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6425B-7A3F-4C05-A4FA-8027C580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F3C217-2662-464A-BB49-A6D5C4F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5D170E-4B81-4EC5-9228-01C33F06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EF938-3455-4B40-925A-2960A9A8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F8F20D-BE29-4349-8ECA-A559D517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F12A1-F30F-4B93-8E78-2BE3F648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97353-56A6-4DEC-97B0-130B9F6B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00EC8-E908-4FD0-8094-6A0ED6CA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09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A3884-7692-476D-BBCB-2E33D2B0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6BB2E4-324E-4D17-B14D-7BDF93E97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9255A3-8185-433A-9F06-928C25C6F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A21A0A-17CC-4C37-A1D2-6DBB07CD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787E62-E601-4EE9-AFC8-44377D23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49E12-80FE-44DB-A6BA-B724535B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9B98F-6C8F-4839-85FA-667077C6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0F89D-A5D6-416A-9BA4-65FA3ADB1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E235ED-1CE2-481C-93A7-1FD2FD955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D4D10F-0C88-4680-86EC-18802321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709392-FA37-46F1-8009-5DA23D06A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C56B9C-F18A-4918-AFE6-7B760B89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E64C5C-2BF5-46BE-8BC3-5F04077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521E1F-6ACD-40A5-945C-2261C210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8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53477-F26A-40CE-9290-B1BB97C4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51135D-D363-4FCA-BC65-BCD0FC6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9FF807-D434-45FB-80E3-A611CDB8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2A1C4-418C-445E-8D15-43B355A3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D637E5-9342-488D-8370-E62F7708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33249E-F1A8-4705-B6B2-4479688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AEDC3F-F9E3-4606-BAC5-1FD58A32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4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BFF31-DB31-4E85-AE09-CD299050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8005F-4FAF-4B66-9AB1-6B82816E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3160C3-65E2-4586-8F1C-698133F40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5CA274-195B-4D92-A86B-5FBECBCB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0C193-3127-4F35-9394-96E4BB3A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EFC03D-CCC0-400F-A286-5EB115BF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7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F6EC-F3E1-4D13-B2AE-AC7E9AD40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DF6ADB-4F24-4096-B568-D716E2AF8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51B810-4026-4578-8A7D-91F2DDF2C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8B6DA5-D7AE-4911-9B72-4B672DAA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00004-930E-47F8-8535-3194B2FE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218228-40E7-4844-883D-1CB801A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B44FF-BF45-4FB8-828C-1E0C551D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0DA1-1139-4652-B1BA-ABBF39C8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65346-280C-47C9-8AE8-CBD2F4DF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43CD0-2582-4B88-B994-7CC58BB20942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9F60C6-5665-472F-9414-889DFE5A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BDCD93-31A7-4D5C-9038-5D18537B5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05F4C-ED71-4F91-97FA-222F49EF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4E471E-DDA5-1F43-E983-5DEEC1D9E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4" r="37205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73-D1B5-F8A3-6476-E8E3FDD6B689}"/>
              </a:ext>
            </a:extLst>
          </p:cNvPr>
          <p:cNvSpPr txBox="1"/>
          <p:nvPr/>
        </p:nvSpPr>
        <p:spPr>
          <a:xfrm>
            <a:off x="8578984" y="5509218"/>
            <a:ext cx="3525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2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Численные методы поиска условного экстремума</a:t>
            </a:r>
          </a:p>
        </p:txBody>
      </p:sp>
    </p:spTree>
    <p:extLst>
      <p:ext uri="{BB962C8B-B14F-4D97-AF65-F5344CB8AC3E}">
        <p14:creationId xmlns:p14="http://schemas.microsoft.com/office/powerpoint/2010/main" val="405212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5CAB50D-46FE-B4B3-9993-CF6642DA2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258720"/>
              </p:ext>
            </p:extLst>
          </p:nvPr>
        </p:nvGraphicFramePr>
        <p:xfrm>
          <a:off x="375761" y="429736"/>
          <a:ext cx="8148638" cy="616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6160964" progId="Word.Document.8">
                  <p:embed/>
                </p:oleObj>
              </mc:Choice>
              <mc:Fallback>
                <p:oleObj name="Document" r:id="rId2" imgW="8148342" imgH="6160964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CD834E3A-E814-44BA-A97B-7AD5D9D0BA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5761" y="429736"/>
                        <a:ext cx="8148638" cy="6161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7C51494D-FF75-0863-012B-8FD8655B1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64917"/>
              </p:ext>
            </p:extLst>
          </p:nvPr>
        </p:nvGraphicFramePr>
        <p:xfrm>
          <a:off x="476885" y="720725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507BB4B6-80F4-41F8-AE15-A1BFE07C7E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885" y="720725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4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8759A57-CDD0-F525-3735-C21F99B8AC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907850"/>
              </p:ext>
            </p:extLst>
          </p:nvPr>
        </p:nvGraphicFramePr>
        <p:xfrm>
          <a:off x="401003" y="580231"/>
          <a:ext cx="8072437" cy="569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742387" progId="Word.Document.8">
                  <p:embed/>
                </p:oleObj>
              </mc:Choice>
              <mc:Fallback>
                <p:oleObj name="Document" r:id="rId2" imgW="8148342" imgH="574238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27BAB736-242E-46F1-A403-6C3880A85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1003" y="580231"/>
                        <a:ext cx="8072437" cy="569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1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9EE1FA9-D5C7-A227-A003-D822A7FA01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558653"/>
              </p:ext>
            </p:extLst>
          </p:nvPr>
        </p:nvGraphicFramePr>
        <p:xfrm>
          <a:off x="581025" y="144145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9CBEE1DE-106C-4D28-AE44-711D3CED98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025" y="144145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881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91452C2C-F923-9F26-C3F0-122C5F2D4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44619"/>
              </p:ext>
            </p:extLst>
          </p:nvPr>
        </p:nvGraphicFramePr>
        <p:xfrm>
          <a:off x="751205" y="783590"/>
          <a:ext cx="8148638" cy="545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59137" progId="Word.Document.8">
                  <p:embed/>
                </p:oleObj>
              </mc:Choice>
              <mc:Fallback>
                <p:oleObj name="Document" r:id="rId2" imgW="8148342" imgH="545913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7727F0B8-0096-417B-8FD7-2AE570F056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205" y="783590"/>
                        <a:ext cx="8148638" cy="545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6719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329E7C3-608F-3AD0-911E-2F806CED4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264956"/>
              </p:ext>
            </p:extLst>
          </p:nvPr>
        </p:nvGraphicFramePr>
        <p:xfrm>
          <a:off x="507365" y="795338"/>
          <a:ext cx="8148638" cy="544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43661" progId="Word.Document.8">
                  <p:embed/>
                </p:oleObj>
              </mc:Choice>
              <mc:Fallback>
                <p:oleObj name="Document" r:id="rId2" imgW="8148342" imgH="5443661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AE11A42A-DB1E-4E83-86D5-C059C3111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7365" y="795338"/>
                        <a:ext cx="8148638" cy="544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564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5CC68F92-6E1D-AD1F-1EEE-D61AD2F74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24477"/>
              </p:ext>
            </p:extLst>
          </p:nvPr>
        </p:nvGraphicFramePr>
        <p:xfrm>
          <a:off x="639445" y="84455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FA030995-B544-4F1C-A0EE-68359717D1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9445" y="84455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21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68481FC3-D414-DEC7-D0D8-AF5BABC159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366950"/>
              </p:ext>
            </p:extLst>
          </p:nvPr>
        </p:nvGraphicFramePr>
        <p:xfrm>
          <a:off x="660400" y="328613"/>
          <a:ext cx="8229600" cy="815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304909" imgH="8213179" progId="Word.Document.8">
                  <p:embed/>
                </p:oleObj>
              </mc:Choice>
              <mc:Fallback>
                <p:oleObj name="Document" r:id="rId2" imgW="8304909" imgH="8213179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43477FBB-9B3F-423B-A788-515B2FF0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400" y="328613"/>
                        <a:ext cx="8229600" cy="815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80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45BDCC5-56A4-7C08-A35D-30DAE9FB9F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57571"/>
              </p:ext>
            </p:extLst>
          </p:nvPr>
        </p:nvGraphicFramePr>
        <p:xfrm>
          <a:off x="523558" y="832803"/>
          <a:ext cx="8072437" cy="815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8213179" progId="Word.Document.8">
                  <p:embed/>
                </p:oleObj>
              </mc:Choice>
              <mc:Fallback>
                <p:oleObj name="Document" r:id="rId2" imgW="8148342" imgH="8213179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43477FBB-9B3F-423B-A788-515B2FF0B5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3558" y="832803"/>
                        <a:ext cx="8072437" cy="815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218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334D4826-AFC3-6BEF-8751-BC6A80BEA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74697"/>
              </p:ext>
            </p:extLst>
          </p:nvPr>
        </p:nvGraphicFramePr>
        <p:xfrm>
          <a:off x="446405" y="47879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F6894EDE-A316-4343-8DBB-75286E36C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6405" y="47879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40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0DAB9810-CD5D-4E58-3F98-6281CE305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305902"/>
              </p:ext>
            </p:extLst>
          </p:nvPr>
        </p:nvGraphicFramePr>
        <p:xfrm>
          <a:off x="561975" y="1665605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E76475D-9141-453B-BD08-F9C05143C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975" y="1665605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230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E53BCB0-52E3-50F5-DEDD-0B62563185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331289"/>
              </p:ext>
            </p:extLst>
          </p:nvPr>
        </p:nvGraphicFramePr>
        <p:xfrm>
          <a:off x="574993" y="917575"/>
          <a:ext cx="8072437" cy="537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21C4975A-8EB7-4ECD-B366-BB4A9D98FD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993" y="917575"/>
                        <a:ext cx="8072437" cy="537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2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C4BB766-CC65-11F6-6EA6-DB4B04BDDC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380564"/>
              </p:ext>
            </p:extLst>
          </p:nvPr>
        </p:nvGraphicFramePr>
        <p:xfrm>
          <a:off x="543243" y="998538"/>
          <a:ext cx="8072437" cy="537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8B77A3E1-A565-4123-A169-84958D763E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243" y="998538"/>
                        <a:ext cx="8072437" cy="537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4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4EA5C3F9-2D91-56D9-5E9A-2953C886B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58597"/>
              </p:ext>
            </p:extLst>
          </p:nvPr>
        </p:nvGraphicFramePr>
        <p:xfrm>
          <a:off x="527685" y="1098550"/>
          <a:ext cx="8148638" cy="541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48342" imgH="5416667" progId="Word.Document.8">
                  <p:embed/>
                </p:oleObj>
              </mc:Choice>
              <mc:Fallback>
                <p:oleObj name="Document" r:id="rId2" imgW="8148342" imgH="5416667" progId="Word.Document.8">
                  <p:embed/>
                  <p:pic>
                    <p:nvPicPr>
                      <p:cNvPr id="2" name="Объект 1">
                        <a:extLst>
                          <a:ext uri="{FF2B5EF4-FFF2-40B4-BE49-F238E27FC236}">
                            <a16:creationId xmlns:a16="http://schemas.microsoft.com/office/drawing/2014/main" id="{AF08DE38-A7EF-413B-A67B-08C892918B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7685" y="1098550"/>
                        <a:ext cx="8148638" cy="541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3793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</Words>
  <Application>Microsoft Office PowerPoint</Application>
  <PresentationFormat>Широкоэкранный</PresentationFormat>
  <Paragraphs>2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Irina Kudryavtseva</dc:creator>
  <cp:lastModifiedBy>Irina Kudryavtseva</cp:lastModifiedBy>
  <cp:revision>45</cp:revision>
  <dcterms:created xsi:type="dcterms:W3CDTF">2021-03-02T23:19:58Z</dcterms:created>
  <dcterms:modified xsi:type="dcterms:W3CDTF">2023-04-02T23:23:20Z</dcterms:modified>
</cp:coreProperties>
</file>