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2C3E681-4A9D-4FA8-BB68-E18429DF1AB3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229B98B-645E-42D0-8998-8B464C2981C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C3E681-4A9D-4FA8-BB68-E18429DF1AB3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29B98B-645E-42D0-8998-8B464C2981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C3E681-4A9D-4FA8-BB68-E18429DF1AB3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29B98B-645E-42D0-8998-8B464C2981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C3E681-4A9D-4FA8-BB68-E18429DF1AB3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29B98B-645E-42D0-8998-8B464C2981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2C3E681-4A9D-4FA8-BB68-E18429DF1AB3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229B98B-645E-42D0-8998-8B464C2981C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C3E681-4A9D-4FA8-BB68-E18429DF1AB3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229B98B-645E-42D0-8998-8B464C2981C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C3E681-4A9D-4FA8-BB68-E18429DF1AB3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229B98B-645E-42D0-8998-8B464C2981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C3E681-4A9D-4FA8-BB68-E18429DF1AB3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29B98B-645E-42D0-8998-8B464C2981C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2C3E681-4A9D-4FA8-BB68-E18429DF1AB3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29B98B-645E-42D0-8998-8B464C2981CE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B2C3E681-4A9D-4FA8-BB68-E18429DF1AB3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229B98B-645E-42D0-8998-8B464C2981C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B2C3E681-4A9D-4FA8-BB68-E18429DF1AB3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229B98B-645E-42D0-8998-8B464C2981C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скругленными противолежащими углами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B2C3E681-4A9D-4FA8-BB68-E18429DF1AB3}" type="datetimeFigureOut">
              <a:rPr lang="ru-RU" smtClean="0"/>
              <a:pPr/>
              <a:t>11.10.2015</a:t>
            </a:fld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229B98B-645E-42D0-8998-8B464C2981CE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Личные и притяжательные местоимения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err="1" smtClean="0"/>
              <a:t>Personal</a:t>
            </a:r>
            <a:r>
              <a:rPr lang="ru-RU" b="1" dirty="0" smtClean="0"/>
              <a:t> </a:t>
            </a:r>
            <a:r>
              <a:rPr lang="ru-RU" b="1" dirty="0" err="1" smtClean="0"/>
              <a:t>and</a:t>
            </a:r>
            <a:r>
              <a:rPr lang="ru-RU" b="1" dirty="0" smtClean="0"/>
              <a:t> </a:t>
            </a:r>
            <a:r>
              <a:rPr lang="ru-RU" b="1" dirty="0" err="1" smtClean="0"/>
              <a:t>Possessive</a:t>
            </a:r>
            <a:r>
              <a:rPr lang="ru-RU" b="1" dirty="0" smtClean="0"/>
              <a:t> </a:t>
            </a:r>
            <a:r>
              <a:rPr lang="ru-RU" b="1" dirty="0" err="1" smtClean="0"/>
              <a:t>Pronouns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Виды и функции </a:t>
            </a:r>
            <a:r>
              <a:rPr lang="ru-RU" dirty="0" smtClean="0"/>
              <a:t>местоимения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В английском языке личные местоимения имеют </a:t>
            </a:r>
            <a:r>
              <a:rPr lang="ru-R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два </a:t>
            </a:r>
            <a:r>
              <a:rPr lang="ru-R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падежа</a:t>
            </a:r>
            <a:r>
              <a:rPr lang="ru-R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  <a:r>
              <a:rPr lang="ru-RU" dirty="0" smtClean="0"/>
              <a:t> именительный (</a:t>
            </a:r>
            <a:r>
              <a:rPr lang="ru-RU" dirty="0" err="1" smtClean="0"/>
              <a:t>nominative</a:t>
            </a:r>
            <a:r>
              <a:rPr lang="ru-RU" dirty="0" smtClean="0"/>
              <a:t>) и объектный (</a:t>
            </a:r>
            <a:r>
              <a:rPr lang="ru-RU" dirty="0" err="1" smtClean="0"/>
              <a:t>objective</a:t>
            </a:r>
            <a:r>
              <a:rPr lang="ru-RU" dirty="0" smtClean="0"/>
              <a:t>). </a:t>
            </a:r>
            <a:endParaRPr lang="ru-RU" dirty="0" smtClean="0"/>
          </a:p>
          <a:p>
            <a:r>
              <a:rPr lang="ru-R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Личные</a:t>
            </a:r>
            <a:r>
              <a:rPr lang="ru-RU" dirty="0" smtClean="0"/>
              <a:t> </a:t>
            </a:r>
            <a:r>
              <a:rPr lang="ru-RU" dirty="0" smtClean="0"/>
              <a:t>местоимения в именительном падеже употребляются в предложении в качестве </a:t>
            </a:r>
            <a:r>
              <a:rPr lang="ru-R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подлежащего</a:t>
            </a:r>
            <a:r>
              <a:rPr lang="ru-RU" dirty="0" smtClean="0"/>
              <a:t>; </a:t>
            </a:r>
            <a:endParaRPr lang="ru-RU" dirty="0" smtClean="0"/>
          </a:p>
          <a:p>
            <a:r>
              <a:rPr lang="ru-R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Личные </a:t>
            </a:r>
            <a:r>
              <a:rPr lang="ru-RU" dirty="0" smtClean="0"/>
              <a:t>местоимения в объектном падеже употребляются в предложении в качестве </a:t>
            </a:r>
            <a:r>
              <a:rPr lang="ru-R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дополнения</a:t>
            </a:r>
            <a:r>
              <a:rPr lang="ru-RU" dirty="0" smtClean="0"/>
              <a:t> (прямого, косвенного или предложного).</a:t>
            </a:r>
            <a:br>
              <a:rPr lang="ru-RU" dirty="0" smtClean="0"/>
            </a:br>
            <a:r>
              <a:rPr lang="ru-RU" dirty="0" smtClean="0"/>
              <a:t>Существуют также соответствующие притяжательные </a:t>
            </a:r>
            <a:r>
              <a:rPr lang="ru-RU" dirty="0" smtClean="0"/>
              <a:t>местоимения </a:t>
            </a:r>
            <a:r>
              <a:rPr lang="ru-RU" dirty="0" smtClean="0"/>
              <a:t>и их абсолютные формы. </a:t>
            </a:r>
            <a:endParaRPr lang="ru-RU" dirty="0" smtClean="0"/>
          </a:p>
          <a:p>
            <a:r>
              <a:rPr lang="ru-R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Притяжательные</a:t>
            </a:r>
            <a:r>
              <a:rPr lang="ru-RU" dirty="0" smtClean="0"/>
              <a:t> местоимения </a:t>
            </a:r>
            <a:r>
              <a:rPr lang="ru-RU" dirty="0" smtClean="0"/>
              <a:t>служат </a:t>
            </a:r>
            <a:r>
              <a:rPr lang="ru-R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определениями</a:t>
            </a:r>
            <a:r>
              <a:rPr lang="ru-RU" dirty="0" smtClean="0"/>
              <a:t> к существительным.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smtClean="0"/>
              <a:t>возникает необходимость употребить притяжательные </a:t>
            </a:r>
            <a:r>
              <a:rPr lang="ru-RU" dirty="0" smtClean="0"/>
              <a:t>местоимения </a:t>
            </a:r>
            <a:r>
              <a:rPr lang="ru-R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без существительного</a:t>
            </a:r>
            <a:r>
              <a:rPr lang="ru-RU" dirty="0" smtClean="0"/>
              <a:t>, то употребляется специальная форма, которая называется </a:t>
            </a:r>
            <a:r>
              <a:rPr lang="ru-RU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абсолютной формой.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871208"/>
          </a:xfrm>
        </p:spPr>
        <p:txBody>
          <a:bodyPr/>
          <a:lstStyle/>
          <a:p>
            <a:r>
              <a:rPr lang="ru-RU" dirty="0" smtClean="0"/>
              <a:t>Виды местоимений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539552" y="1196752"/>
          <a:ext cx="8352928" cy="549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1944216"/>
                <a:gridCol w="2304256"/>
                <a:gridCol w="2592288"/>
              </a:tblGrid>
              <a:tr h="586010">
                <a:tc grid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Личные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местоимения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Притяжательные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местоимения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Абсолютные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формы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 anchor="ctr"/>
                </a:tc>
              </a:tr>
              <a:tr h="51400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Именительный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падеж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Объектный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падеж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836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</a:t>
                      </a:r>
                      <a:r>
                        <a:rPr lang="en-US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я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1730" b="1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меня, мне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</a:t>
                      </a:r>
                      <a:r>
                        <a:rPr lang="ru-RU" sz="1730" b="1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у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мой, моя, мое, мои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mine</a:t>
                      </a:r>
                      <a:r>
                        <a:rPr lang="ru-RU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мой, моя, мое, мои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48413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ты, Вы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тебя, Вас, тебе, Вам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our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твой(-я), 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Ваш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ours</a:t>
                      </a:r>
                      <a:r>
                        <a:rPr lang="ru-RU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твой(-я), Ваш(-а)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46920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он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him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его, ему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his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его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his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его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45427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she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она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her</a:t>
                      </a:r>
                      <a:r>
                        <a:rPr lang="ru-RU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ее, ей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her</a:t>
                      </a:r>
                      <a:r>
                        <a:rPr lang="ru-RU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ее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hers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ее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22331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ru-RU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он, она, оно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его, ее, ему, ей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its</a:t>
                      </a:r>
                      <a:r>
                        <a:rPr lang="ru-RU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его, ее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its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— его, ее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42441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we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мы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us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нас, нам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our</a:t>
                      </a:r>
                      <a:r>
                        <a:rPr lang="ru-RU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наш(-а), (-е), (-и)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ours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наш(-а), (-е), (-и)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39882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вы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вас, вам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our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ваши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y</a:t>
                      </a: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ours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ваши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  <a:tr h="4706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they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они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them</a:t>
                      </a:r>
                      <a:r>
                        <a:rPr lang="ru-RU" sz="1730" b="1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их, им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their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их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730" b="1" baseline="0" dirty="0" err="1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theirs</a:t>
                      </a:r>
                      <a:r>
                        <a:rPr lang="ru-RU" sz="173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730" baseline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их</a:t>
                      </a:r>
                      <a:endParaRPr lang="ru-RU" sz="1730" baseline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5" marB="2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015224"/>
          </a:xfrm>
        </p:spPr>
        <p:txBody>
          <a:bodyPr/>
          <a:lstStyle/>
          <a:p>
            <a:r>
              <a:rPr lang="ru-RU" dirty="0" smtClean="0"/>
              <a:t>Примеры: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Объектный падеж личных местоимений соответствует ви­нительному и дательному падежам в русском языке.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i="1" dirty="0" smtClean="0"/>
              <a:t>I </a:t>
            </a:r>
            <a:r>
              <a:rPr lang="ru-RU" b="1" i="1" dirty="0" err="1" smtClean="0"/>
              <a:t>asked</a:t>
            </a:r>
            <a:r>
              <a:rPr lang="ru-RU" b="1" i="1" dirty="0" smtClean="0"/>
              <a:t> </a:t>
            </a:r>
            <a:r>
              <a:rPr lang="ru-RU" b="1" i="1" dirty="0" err="1" smtClean="0"/>
              <a:t>him</a:t>
            </a:r>
            <a:r>
              <a:rPr lang="ru-RU" b="1" i="1" dirty="0" smtClean="0"/>
              <a:t> </a:t>
            </a:r>
            <a:r>
              <a:rPr lang="ru-RU" b="1" i="1" dirty="0" err="1" smtClean="0"/>
              <a:t>to</a:t>
            </a:r>
            <a:r>
              <a:rPr lang="ru-RU" b="1" i="1" dirty="0" smtClean="0"/>
              <a:t> </a:t>
            </a:r>
            <a:r>
              <a:rPr lang="ru-RU" b="1" i="1" dirty="0" err="1" smtClean="0"/>
              <a:t>come</a:t>
            </a:r>
            <a:r>
              <a:rPr lang="ru-RU" b="1" i="1" dirty="0" smtClean="0"/>
              <a:t> </a:t>
            </a:r>
            <a:r>
              <a:rPr lang="ru-RU" b="1" i="1" dirty="0" err="1" smtClean="0"/>
              <a:t>and</a:t>
            </a:r>
            <a:r>
              <a:rPr lang="ru-RU" b="1" i="1" dirty="0" smtClean="0"/>
              <a:t> </a:t>
            </a:r>
            <a:r>
              <a:rPr lang="ru-RU" b="1" i="1" dirty="0" err="1" smtClean="0"/>
              <a:t>see</a:t>
            </a:r>
            <a:r>
              <a:rPr lang="ru-RU" b="1" i="1" dirty="0" smtClean="0"/>
              <a:t> </a:t>
            </a:r>
            <a:r>
              <a:rPr lang="ru-RU" b="1" i="1" dirty="0" err="1" smtClean="0"/>
              <a:t>me</a:t>
            </a:r>
            <a:r>
              <a:rPr lang="ru-RU" b="1" i="1" dirty="0" smtClean="0"/>
              <a:t>. </a:t>
            </a:r>
            <a:r>
              <a:rPr lang="ru-RU" dirty="0" smtClean="0"/>
              <a:t>Я попросил его прийти и на­вестить меня.</a:t>
            </a:r>
            <a:br>
              <a:rPr lang="ru-RU" dirty="0" smtClean="0"/>
            </a:br>
            <a:r>
              <a:rPr lang="en-US" b="1" i="1" dirty="0" smtClean="0"/>
              <a:t>She told me to bring the book to her</a:t>
            </a:r>
            <a:r>
              <a:rPr lang="ru-RU" b="1" i="1" dirty="0" smtClean="0"/>
              <a:t>. </a:t>
            </a:r>
            <a:r>
              <a:rPr lang="ru-RU" dirty="0" smtClean="0"/>
              <a:t>Она сказала мне принести книгу ей.</a:t>
            </a:r>
            <a:br>
              <a:rPr lang="ru-RU" dirty="0" smtClean="0"/>
            </a:br>
            <a:r>
              <a:rPr lang="en-US" b="1" i="1" dirty="0" smtClean="0"/>
              <a:t>They went to the laboratory and we went with them. </a:t>
            </a:r>
            <a:r>
              <a:rPr lang="ru-RU" dirty="0" smtClean="0"/>
              <a:t>Они пошли в лабораторию и мы пошли вместе с ними.</a:t>
            </a:r>
            <a:br>
              <a:rPr lang="ru-RU" dirty="0" smtClean="0"/>
            </a:br>
            <a:r>
              <a:rPr lang="en-US" b="1" i="1" dirty="0" smtClean="0"/>
              <a:t>That is her book, not yours. </a:t>
            </a:r>
            <a:r>
              <a:rPr lang="ru-RU" dirty="0" smtClean="0"/>
              <a:t>Это ее книга</a:t>
            </a:r>
            <a:r>
              <a:rPr lang="en-US" dirty="0" smtClean="0"/>
              <a:t>, </a:t>
            </a:r>
            <a:r>
              <a:rPr lang="ru-RU" dirty="0" smtClean="0"/>
              <a:t>не ваша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b="1" i="1" dirty="0" smtClean="0"/>
              <a:t>Here is your notebook. </a:t>
            </a:r>
            <a:r>
              <a:rPr lang="ru-RU" dirty="0" smtClean="0"/>
              <a:t>Вот твоя тетрадь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b="1" i="1" dirty="0" smtClean="0"/>
              <a:t>I cannot find mine. </a:t>
            </a:r>
            <a:r>
              <a:rPr lang="ru-RU" dirty="0" smtClean="0"/>
              <a:t>Я не могу найти мою.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Литейная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Литей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45</TotalTime>
  <Words>224</Words>
  <Application>Microsoft Office PowerPoint</Application>
  <PresentationFormat>Экран 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Литейная</vt:lpstr>
      <vt:lpstr>Личные и притяжательные местоимения </vt:lpstr>
      <vt:lpstr>Виды и функции местоимения </vt:lpstr>
      <vt:lpstr>Виды местоимений</vt:lpstr>
      <vt:lpstr>Примеры: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ГЛАГОЛА “TO HAVE”</dc:title>
  <dc:creator>:)</dc:creator>
  <cp:lastModifiedBy>АВЛ</cp:lastModifiedBy>
  <cp:revision>5</cp:revision>
  <dcterms:created xsi:type="dcterms:W3CDTF">2014-12-23T12:51:38Z</dcterms:created>
  <dcterms:modified xsi:type="dcterms:W3CDTF">2015-10-10T20:59:24Z</dcterms:modified>
</cp:coreProperties>
</file>