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65EA-E207-4450-BC4B-D9EEEBAEE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0D2E2-BDCC-49C2-BDFA-9AB9FCA07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2224-A1B5-4DC5-88A7-5E04EF11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CC36-9A88-4812-AB09-ACE171149473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593A5-97D2-4949-8385-242AEEF6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B8EBB-DE30-4324-811D-ABAE5EF6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0A28-72DA-4332-8ECD-A07F1668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29F4-6EF8-4628-980D-69A3DC42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53870-7B0F-4D08-87D0-BD076B83F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1A5D-121F-4844-91B5-F01DF7B6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CC36-9A88-4812-AB09-ACE171149473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3619-50BC-461E-A54E-88B12AF5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72E95-3D4E-4616-A3D3-B6DD5A43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0A28-72DA-4332-8ECD-A07F1668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92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7C7B6-65A4-4635-8D3A-E7723959B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8D353-A149-4DB3-8EBE-BDF75558C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6489-7104-4F95-8A37-7E0EA9BD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CC36-9A88-4812-AB09-ACE171149473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E36B-8CA9-45D8-90C0-09C425A4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F143-E9AE-424C-B8EB-B87B0539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0A28-72DA-4332-8ECD-A07F1668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8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70BA-7543-4365-86F3-1A59E2E9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11E1-65D9-44C2-810B-2B56B0CC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FA875-48DF-43B8-87AA-6EF716C2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CC36-9A88-4812-AB09-ACE171149473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1CDF3-2062-4851-85A6-B457004E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4B513-0171-4455-A8C6-C344C9FE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0A28-72DA-4332-8ECD-A07F1668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4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94B3-B387-40EF-9714-9D276222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1393A-8555-4E6C-9898-9D4B27F3C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6650F-A03E-4506-9BBB-1E38ADF4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CC36-9A88-4812-AB09-ACE171149473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052C-8FCB-4C67-8BE9-4843DF18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D522-E6A8-4BAE-B918-3447A6D0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0A28-72DA-4332-8ECD-A07F1668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15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4D57-619A-4D6A-8E20-26F128DE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F6A63-BF27-46AF-B000-98DAC4C71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A4A37-62DE-48D2-8C31-D3B0D608D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41A94-967C-4DC5-A989-82ADC15F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CC36-9A88-4812-AB09-ACE171149473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B4B40-2EA0-47BD-800B-8EF2DF53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B5445-3901-4616-A029-8D5C99AD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0A28-72DA-4332-8ECD-A07F1668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1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276B-02F8-48EE-ABE5-1DE03488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BD620-78CC-429D-8DFD-E2F8B2A5C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B58CE-7CEE-4259-94D0-817072711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3343E-821B-4349-B0AC-D67EB1EF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9154D-A48A-4BCA-8656-B56E8B18E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CD7CC-1796-494B-86C9-C0290EFF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CC36-9A88-4812-AB09-ACE171149473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FF303-8713-4B95-B330-FFEEBB47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A5437-A19C-445C-8BCA-D5231D73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0A28-72DA-4332-8ECD-A07F1668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58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EF72-907C-47DD-A950-56D3F993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F87D9-4513-4C2C-B2C7-AB75A94A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CC36-9A88-4812-AB09-ACE171149473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CBD02-9A8B-4B99-BA93-4A7543D3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A38B7-23D5-4645-9838-0CE7B456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0A28-72DA-4332-8ECD-A07F1668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3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D52AA-1C74-4307-B024-0F00026B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CC36-9A88-4812-AB09-ACE171149473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BA0FE-B3BF-4FC7-AA92-1327A1F0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4AF7-E8BA-426F-A185-8C218CD3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0A28-72DA-4332-8ECD-A07F1668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3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1032-3019-4915-A404-8CCC8A02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B525F-398E-42B3-8DF3-280A24AA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51779-9DA7-4892-8E52-5673F3B83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6F59D-2414-4358-89B7-5CF6460F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CC36-9A88-4812-AB09-ACE171149473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84D8C-178E-4D6B-9197-A9B99E92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EFE39-772D-4928-9EFC-4540D01A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0A28-72DA-4332-8ECD-A07F1668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E920-0381-4E0D-9E25-B5FD358C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087D5-8048-400A-A2E2-44F79F922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2273F-EB45-453B-BDE1-35ED8B80F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C981E-C9F0-4520-A470-BB090E41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CC36-9A88-4812-AB09-ACE171149473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F70E3-E76A-4D6A-B191-348AE753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152CA-10EA-4FFA-BCD5-F1892C0F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0A28-72DA-4332-8ECD-A07F1668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6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7E0FC-EE72-485B-8834-FAE0F11F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6AD5F-E2EB-4BDF-A26A-B1A8F719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07AF-8AB4-43EF-B43A-68F8DA48E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8CC36-9A88-4812-AB09-ACE171149473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C9E07-AE4B-4FA9-B238-BCAEE1A02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DC919-99C6-4312-84D0-F0B2EB9E1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0A28-72DA-4332-8ECD-A07F1668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45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tplotlib.org/_modules/matplotlib/pyplot.html#plo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5949-41E9-4780-A667-A2173AE91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542" y="1969476"/>
            <a:ext cx="9144000" cy="101456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A4902-0D93-41F1-9E4D-3D70508A0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1548" y="5966138"/>
            <a:ext cx="9144000" cy="1655762"/>
          </a:xfrm>
        </p:spPr>
        <p:txBody>
          <a:bodyPr/>
          <a:lstStyle/>
          <a:p>
            <a:r>
              <a:rPr lang="en-IN" dirty="0"/>
              <a:t> 					</a:t>
            </a:r>
            <a:r>
              <a:rPr lang="en-IN" sz="1800" dirty="0"/>
              <a:t>AUTHOR</a:t>
            </a:r>
            <a:r>
              <a:rPr lang="en-IN" dirty="0"/>
              <a:t>-</a:t>
            </a:r>
            <a:r>
              <a:rPr lang="en-IN" dirty="0">
                <a:solidFill>
                  <a:schemeClr val="accent2"/>
                </a:solidFill>
              </a:rPr>
              <a:t>R</a:t>
            </a:r>
            <a:r>
              <a:rPr lang="en-IN" dirty="0"/>
              <a:t>o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K</a:t>
            </a:r>
            <a:r>
              <a:rPr lang="en-IN" dirty="0">
                <a:solidFill>
                  <a:srgbClr val="FF0000"/>
                </a:solidFill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72815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4000">
              <a:schemeClr val="accent1">
                <a:lumMod val="45000"/>
                <a:lumOff val="55000"/>
              </a:schemeClr>
            </a:gs>
            <a:gs pos="26000">
              <a:schemeClr val="accent1">
                <a:lumMod val="45000"/>
                <a:lumOff val="55000"/>
              </a:schemeClr>
            </a:gs>
            <a:gs pos="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B282-2E4C-49AA-9BAD-745C9CC5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VISUALIZATION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DB6D-24C3-41C8-857A-7C9E4DA66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effort to help people understand the significance of data by placing it in a visual context. </a:t>
            </a:r>
          </a:p>
          <a:p>
            <a:r>
              <a:rPr lang="en-US" dirty="0"/>
              <a:t>Patterns, trends and correlations that might go undetected in text-based data can be exposed and recognized easier with data visualization.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3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146BC4F-6886-4678-AF97-6FAB834CB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99465"/>
            <a:ext cx="1219199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matplotlib.pyplot.plot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scalex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scaley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data=None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98350-7B06-40A2-8AB0-603F75CCC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7594"/>
            <a:ext cx="12191999" cy="55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9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D4E3729-1C66-42E5-BDCC-5CF0FAAB3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1692" y="366191"/>
            <a:ext cx="1100210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matplotlib.pyplot.scatter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s=None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c=None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marker=None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norm=None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vmin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vmax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alpha=None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linewidths=None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verts=None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edgecolors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data=None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EC2CF-24BE-4C5F-872E-5D8937964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0526"/>
            <a:ext cx="12192000" cy="510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0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C9F85A-FFAC-454F-BC82-FB87B8033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162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C48C2F-0324-42E7-8C8E-1B910DED9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70878"/>
            <a:ext cx="12192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7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helvetica neue</vt:lpstr>
      <vt:lpstr>Times New Roman</vt:lpstr>
      <vt:lpstr>Office Theme</vt:lpstr>
      <vt:lpstr>Visualization</vt:lpstr>
      <vt:lpstr>NEED FOR VISUALIZATION</vt:lpstr>
      <vt:lpstr>matplotlib.pyplot.plot(*args, scalex=True, scaley=True, data=None, **kwargs) </vt:lpstr>
      <vt:lpstr>matplotlib.pyplot.scatter(x, y, s=None, c=None, marker=None, cmap=None, norm=None, vmin=None, vmax=None, alpha=None, linewidths=None, verts=None, edgecolors=None, *, data=None, **kwargs)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Kulkarni</dc:creator>
  <cp:lastModifiedBy>Rohit Kulkarni</cp:lastModifiedBy>
  <cp:revision>5</cp:revision>
  <dcterms:created xsi:type="dcterms:W3CDTF">2019-01-17T18:44:25Z</dcterms:created>
  <dcterms:modified xsi:type="dcterms:W3CDTF">2019-01-17T19:41:18Z</dcterms:modified>
</cp:coreProperties>
</file>