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72831-E186-451D-BF48-9CE49784C6D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EFA980-C552-43D9-B2A8-429FBAA41E3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None/>
          </a:pPr>
          <a:r>
            <a:rPr lang="en-IN" sz="1200" b="1" dirty="0"/>
            <a:t>1. Removing all extra spaces and white spaces.</a:t>
          </a:r>
        </a:p>
      </dgm:t>
    </dgm:pt>
    <dgm:pt modelId="{36428E7A-82C7-4AC8-934D-BCC91047B833}" type="sibTrans" cxnId="{F4E68354-EE3E-4378-BF63-C3314BE05372}">
      <dgm:prSet/>
      <dgm:spPr/>
      <dgm:t>
        <a:bodyPr/>
        <a:lstStyle/>
        <a:p>
          <a:endParaRPr lang="en-IN"/>
        </a:p>
      </dgm:t>
    </dgm:pt>
    <dgm:pt modelId="{563E3A24-019B-413B-A666-4907250DE460}" type="parTrans" cxnId="{F4E68354-EE3E-4378-BF63-C3314BE05372}">
      <dgm:prSet/>
      <dgm:spPr/>
      <dgm:t>
        <a:bodyPr/>
        <a:lstStyle/>
        <a:p>
          <a:endParaRPr lang="en-IN"/>
        </a:p>
      </dgm:t>
    </dgm:pt>
    <dgm:pt modelId="{FBEB9DBC-F956-441A-8A5C-92C649843EE4}" type="pres">
      <dgm:prSet presAssocID="{45272831-E186-451D-BF48-9CE49784C6D2}" presName="Name0" presStyleCnt="0">
        <dgm:presLayoutVars>
          <dgm:dir/>
          <dgm:animLvl val="lvl"/>
          <dgm:resizeHandles val="exact"/>
        </dgm:presLayoutVars>
      </dgm:prSet>
      <dgm:spPr/>
    </dgm:pt>
    <dgm:pt modelId="{10EDFF2D-9F60-44E7-B562-89D17F0E89DB}" type="pres">
      <dgm:prSet presAssocID="{68EFA980-C552-43D9-B2A8-429FBAA41E30}" presName="linNode" presStyleCnt="0"/>
      <dgm:spPr/>
    </dgm:pt>
    <dgm:pt modelId="{B0776BD1-72C9-4F98-83A9-48D47BD43B29}" type="pres">
      <dgm:prSet presAssocID="{68EFA980-C552-43D9-B2A8-429FBAA41E30}" presName="parTx" presStyleLbl="revTx" presStyleIdx="0" presStyleCnt="1" custScaleX="364495" custScaleY="42169">
        <dgm:presLayoutVars>
          <dgm:chMax val="1"/>
          <dgm:bulletEnabled val="1"/>
        </dgm:presLayoutVars>
      </dgm:prSet>
      <dgm:spPr/>
    </dgm:pt>
    <dgm:pt modelId="{7FEC667B-07C8-4E0E-A377-F4AC94E77360}" type="pres">
      <dgm:prSet presAssocID="{68EFA980-C552-43D9-B2A8-429FBAA41E30}" presName="bracket" presStyleLbl="parChTrans1D1" presStyleIdx="0" presStyleCnt="1" custFlipHor="0" custScaleX="107199" custScaleY="36734" custLinFactX="100000" custLinFactNeighborX="117999" custLinFactNeighborY="3503"/>
      <dgm:spPr/>
    </dgm:pt>
    <dgm:pt modelId="{87A34611-910C-4BD0-8249-1104E701B333}" type="pres">
      <dgm:prSet presAssocID="{68EFA980-C552-43D9-B2A8-429FBAA41E30}" presName="spH" presStyleCnt="0"/>
      <dgm:spPr/>
    </dgm:pt>
  </dgm:ptLst>
  <dgm:cxnLst>
    <dgm:cxn modelId="{F4E68354-EE3E-4378-BF63-C3314BE05372}" srcId="{45272831-E186-451D-BF48-9CE49784C6D2}" destId="{68EFA980-C552-43D9-B2A8-429FBAA41E30}" srcOrd="0" destOrd="0" parTransId="{563E3A24-019B-413B-A666-4907250DE460}" sibTransId="{36428E7A-82C7-4AC8-934D-BCC91047B833}"/>
    <dgm:cxn modelId="{67BFB256-9DC4-471B-ACF9-44B93F72D0CE}" type="presOf" srcId="{45272831-E186-451D-BF48-9CE49784C6D2}" destId="{FBEB9DBC-F956-441A-8A5C-92C649843EE4}" srcOrd="0" destOrd="0" presId="urn:diagrams.loki3.com/BracketList"/>
    <dgm:cxn modelId="{09B0CC93-F370-4B18-AE40-186D9A91CAA8}" type="presOf" srcId="{68EFA980-C552-43D9-B2A8-429FBAA41E30}" destId="{B0776BD1-72C9-4F98-83A9-48D47BD43B29}" srcOrd="0" destOrd="0" presId="urn:diagrams.loki3.com/BracketList"/>
    <dgm:cxn modelId="{7EAC30B7-B2E0-484E-B3A5-DEDC0AE7C1CC}" type="presParOf" srcId="{FBEB9DBC-F956-441A-8A5C-92C649843EE4}" destId="{10EDFF2D-9F60-44E7-B562-89D17F0E89DB}" srcOrd="0" destOrd="0" presId="urn:diagrams.loki3.com/BracketList"/>
    <dgm:cxn modelId="{20A72351-8274-4D8C-A40C-616F45687AC0}" type="presParOf" srcId="{10EDFF2D-9F60-44E7-B562-89D17F0E89DB}" destId="{B0776BD1-72C9-4F98-83A9-48D47BD43B29}" srcOrd="0" destOrd="0" presId="urn:diagrams.loki3.com/BracketList"/>
    <dgm:cxn modelId="{477DCFD9-8582-4AA8-8CC8-DDFCB9136A9B}" type="presParOf" srcId="{10EDFF2D-9F60-44E7-B562-89D17F0E89DB}" destId="{7FEC667B-07C8-4E0E-A377-F4AC94E77360}" srcOrd="1" destOrd="0" presId="urn:diagrams.loki3.com/BracketList"/>
    <dgm:cxn modelId="{D86B3A75-8F38-4F7F-BDE4-D230B97938C1}" type="presParOf" srcId="{10EDFF2D-9F60-44E7-B562-89D17F0E89DB}" destId="{87A34611-910C-4BD0-8249-1104E701B33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272831-E186-451D-BF48-9CE49784C6D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EFA980-C552-43D9-B2A8-429FBAA41E3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None/>
          </a:pPr>
          <a:r>
            <a:rPr lang="en-US" sz="1200" b="1" dirty="0"/>
            <a:t>2. Term Frequency- Inverse Document Frequency (TF-IDF)</a:t>
          </a:r>
          <a:r>
            <a:rPr lang="en-US" sz="1200" dirty="0"/>
            <a:t> is an extension to BOW, it helps in finding important words, bi-grams, n-grams in a document by comparing their occurrence in the whole corpus.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dirty="0"/>
            <a:t>Disadvantages: </a:t>
          </a:r>
        </a:p>
        <a:p>
          <a:pPr algn="l">
            <a:buFont typeface="+mj-lt"/>
            <a:buAutoNum type="arabicPeriod"/>
          </a:pPr>
          <a:r>
            <a:rPr lang="en-US" sz="1200" dirty="0"/>
            <a:t>Also creates a big sparse matrix </a:t>
          </a:r>
        </a:p>
        <a:p>
          <a:pPr algn="l">
            <a:buFont typeface="+mj-lt"/>
            <a:buAutoNum type="arabicPeriod"/>
          </a:pPr>
          <a:r>
            <a:rPr lang="en-US" sz="1200" dirty="0"/>
            <a:t>Ignore semantic relationships of words and their similarity to overcome this word2vec &amp; GloVe was invented.</a:t>
          </a:r>
        </a:p>
        <a:p>
          <a:pPr algn="l"/>
          <a:r>
            <a:rPr lang="en-US" sz="1200" dirty="0"/>
            <a:t>TF-IDF = # term occurrence in doc * log ( # total documents/ # document containing term)</a:t>
          </a:r>
        </a:p>
      </dgm:t>
    </dgm:pt>
    <dgm:pt modelId="{36428E7A-82C7-4AC8-934D-BCC91047B833}" type="sibTrans" cxnId="{F4E68354-EE3E-4378-BF63-C3314BE05372}">
      <dgm:prSet/>
      <dgm:spPr/>
      <dgm:t>
        <a:bodyPr/>
        <a:lstStyle/>
        <a:p>
          <a:endParaRPr lang="en-IN"/>
        </a:p>
      </dgm:t>
    </dgm:pt>
    <dgm:pt modelId="{563E3A24-019B-413B-A666-4907250DE460}" type="parTrans" cxnId="{F4E68354-EE3E-4378-BF63-C3314BE05372}">
      <dgm:prSet/>
      <dgm:spPr/>
      <dgm:t>
        <a:bodyPr/>
        <a:lstStyle/>
        <a:p>
          <a:endParaRPr lang="en-IN"/>
        </a:p>
      </dgm:t>
    </dgm:pt>
    <dgm:pt modelId="{FBEB9DBC-F956-441A-8A5C-92C649843EE4}" type="pres">
      <dgm:prSet presAssocID="{45272831-E186-451D-BF48-9CE49784C6D2}" presName="Name0" presStyleCnt="0">
        <dgm:presLayoutVars>
          <dgm:dir/>
          <dgm:animLvl val="lvl"/>
          <dgm:resizeHandles val="exact"/>
        </dgm:presLayoutVars>
      </dgm:prSet>
      <dgm:spPr/>
    </dgm:pt>
    <dgm:pt modelId="{10EDFF2D-9F60-44E7-B562-89D17F0E89DB}" type="pres">
      <dgm:prSet presAssocID="{68EFA980-C552-43D9-B2A8-429FBAA41E30}" presName="linNode" presStyleCnt="0"/>
      <dgm:spPr/>
    </dgm:pt>
    <dgm:pt modelId="{B0776BD1-72C9-4F98-83A9-48D47BD43B29}" type="pres">
      <dgm:prSet presAssocID="{68EFA980-C552-43D9-B2A8-429FBAA41E30}" presName="parTx" presStyleLbl="revTx" presStyleIdx="0" presStyleCnt="1" custScaleX="435282" custScaleY="326009" custLinFactNeighborX="-6096" custLinFactNeighborY="-34352">
        <dgm:presLayoutVars>
          <dgm:chMax val="1"/>
          <dgm:bulletEnabled val="1"/>
        </dgm:presLayoutVars>
      </dgm:prSet>
      <dgm:spPr/>
    </dgm:pt>
    <dgm:pt modelId="{7FEC667B-07C8-4E0E-A377-F4AC94E77360}" type="pres">
      <dgm:prSet presAssocID="{68EFA980-C552-43D9-B2A8-429FBAA41E30}" presName="bracket" presStyleLbl="parChTrans1D1" presStyleIdx="0" presStyleCnt="1" custFlipHor="0" custScaleX="132784" custScaleY="197979" custLinFactX="3706" custLinFactNeighborX="100000" custLinFactNeighborY="47"/>
      <dgm:spPr>
        <a:ln>
          <a:solidFill>
            <a:schemeClr val="accent1"/>
          </a:solidFill>
        </a:ln>
      </dgm:spPr>
    </dgm:pt>
    <dgm:pt modelId="{87A34611-910C-4BD0-8249-1104E701B333}" type="pres">
      <dgm:prSet presAssocID="{68EFA980-C552-43D9-B2A8-429FBAA41E30}" presName="spH" presStyleCnt="0"/>
      <dgm:spPr/>
    </dgm:pt>
  </dgm:ptLst>
  <dgm:cxnLst>
    <dgm:cxn modelId="{F4E68354-EE3E-4378-BF63-C3314BE05372}" srcId="{45272831-E186-451D-BF48-9CE49784C6D2}" destId="{68EFA980-C552-43D9-B2A8-429FBAA41E30}" srcOrd="0" destOrd="0" parTransId="{563E3A24-019B-413B-A666-4907250DE460}" sibTransId="{36428E7A-82C7-4AC8-934D-BCC91047B833}"/>
    <dgm:cxn modelId="{67BFB256-9DC4-471B-ACF9-44B93F72D0CE}" type="presOf" srcId="{45272831-E186-451D-BF48-9CE49784C6D2}" destId="{FBEB9DBC-F956-441A-8A5C-92C649843EE4}" srcOrd="0" destOrd="0" presId="urn:diagrams.loki3.com/BracketList"/>
    <dgm:cxn modelId="{09B0CC93-F370-4B18-AE40-186D9A91CAA8}" type="presOf" srcId="{68EFA980-C552-43D9-B2A8-429FBAA41E30}" destId="{B0776BD1-72C9-4F98-83A9-48D47BD43B29}" srcOrd="0" destOrd="0" presId="urn:diagrams.loki3.com/BracketList"/>
    <dgm:cxn modelId="{7EAC30B7-B2E0-484E-B3A5-DEDC0AE7C1CC}" type="presParOf" srcId="{FBEB9DBC-F956-441A-8A5C-92C649843EE4}" destId="{10EDFF2D-9F60-44E7-B562-89D17F0E89DB}" srcOrd="0" destOrd="0" presId="urn:diagrams.loki3.com/BracketList"/>
    <dgm:cxn modelId="{20A72351-8274-4D8C-A40C-616F45687AC0}" type="presParOf" srcId="{10EDFF2D-9F60-44E7-B562-89D17F0E89DB}" destId="{B0776BD1-72C9-4F98-83A9-48D47BD43B29}" srcOrd="0" destOrd="0" presId="urn:diagrams.loki3.com/BracketList"/>
    <dgm:cxn modelId="{477DCFD9-8582-4AA8-8CC8-DDFCB9136A9B}" type="presParOf" srcId="{10EDFF2D-9F60-44E7-B562-89D17F0E89DB}" destId="{7FEC667B-07C8-4E0E-A377-F4AC94E77360}" srcOrd="1" destOrd="0" presId="urn:diagrams.loki3.com/BracketList"/>
    <dgm:cxn modelId="{D86B3A75-8F38-4F7F-BDE4-D230B97938C1}" type="presParOf" srcId="{10EDFF2D-9F60-44E7-B562-89D17F0E89DB}" destId="{87A34611-910C-4BD0-8249-1104E701B33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272831-E186-451D-BF48-9CE49784C6D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EFA980-C552-43D9-B2A8-429FBAA41E3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None/>
          </a:pPr>
          <a:r>
            <a:rPr lang="en-IN" sz="1200" dirty="0"/>
            <a:t>A word cloud is a visual representation of important words or n-grams in a corpus. A Bigger word or n-gram in a word cloud represents High importance.</a:t>
          </a:r>
        </a:p>
      </dgm:t>
    </dgm:pt>
    <dgm:pt modelId="{36428E7A-82C7-4AC8-934D-BCC91047B833}" type="sibTrans" cxnId="{F4E68354-EE3E-4378-BF63-C3314BE05372}">
      <dgm:prSet/>
      <dgm:spPr/>
      <dgm:t>
        <a:bodyPr/>
        <a:lstStyle/>
        <a:p>
          <a:endParaRPr lang="en-IN"/>
        </a:p>
      </dgm:t>
    </dgm:pt>
    <dgm:pt modelId="{563E3A24-019B-413B-A666-4907250DE460}" type="parTrans" cxnId="{F4E68354-EE3E-4378-BF63-C3314BE05372}">
      <dgm:prSet/>
      <dgm:spPr/>
      <dgm:t>
        <a:bodyPr/>
        <a:lstStyle/>
        <a:p>
          <a:endParaRPr lang="en-IN"/>
        </a:p>
      </dgm:t>
    </dgm:pt>
    <dgm:pt modelId="{FBEB9DBC-F956-441A-8A5C-92C649843EE4}" type="pres">
      <dgm:prSet presAssocID="{45272831-E186-451D-BF48-9CE49784C6D2}" presName="Name0" presStyleCnt="0">
        <dgm:presLayoutVars>
          <dgm:dir/>
          <dgm:animLvl val="lvl"/>
          <dgm:resizeHandles val="exact"/>
        </dgm:presLayoutVars>
      </dgm:prSet>
      <dgm:spPr/>
    </dgm:pt>
    <dgm:pt modelId="{10EDFF2D-9F60-44E7-B562-89D17F0E89DB}" type="pres">
      <dgm:prSet presAssocID="{68EFA980-C552-43D9-B2A8-429FBAA41E30}" presName="linNode" presStyleCnt="0"/>
      <dgm:spPr/>
    </dgm:pt>
    <dgm:pt modelId="{B0776BD1-72C9-4F98-83A9-48D47BD43B29}" type="pres">
      <dgm:prSet presAssocID="{68EFA980-C552-43D9-B2A8-429FBAA41E30}" presName="parTx" presStyleLbl="revTx" presStyleIdx="0" presStyleCnt="1" custScaleX="350527" custScaleY="522824" custLinFactX="-14702" custLinFactNeighborX="-100000" custLinFactNeighborY="4257">
        <dgm:presLayoutVars>
          <dgm:chMax val="1"/>
          <dgm:bulletEnabled val="1"/>
        </dgm:presLayoutVars>
      </dgm:prSet>
      <dgm:spPr/>
    </dgm:pt>
    <dgm:pt modelId="{7FEC667B-07C8-4E0E-A377-F4AC94E77360}" type="pres">
      <dgm:prSet presAssocID="{68EFA980-C552-43D9-B2A8-429FBAA41E30}" presName="bracket" presStyleLbl="parChTrans1D1" presStyleIdx="0" presStyleCnt="1" custFlipHor="0" custScaleX="190705" custScaleY="537075" custLinFactX="11832" custLinFactNeighborX="100000" custLinFactNeighborY="0"/>
      <dgm:spPr/>
    </dgm:pt>
    <dgm:pt modelId="{87A34611-910C-4BD0-8249-1104E701B333}" type="pres">
      <dgm:prSet presAssocID="{68EFA980-C552-43D9-B2A8-429FBAA41E30}" presName="spH" presStyleCnt="0"/>
      <dgm:spPr/>
    </dgm:pt>
  </dgm:ptLst>
  <dgm:cxnLst>
    <dgm:cxn modelId="{F4E68354-EE3E-4378-BF63-C3314BE05372}" srcId="{45272831-E186-451D-BF48-9CE49784C6D2}" destId="{68EFA980-C552-43D9-B2A8-429FBAA41E30}" srcOrd="0" destOrd="0" parTransId="{563E3A24-019B-413B-A666-4907250DE460}" sibTransId="{36428E7A-82C7-4AC8-934D-BCC91047B833}"/>
    <dgm:cxn modelId="{67BFB256-9DC4-471B-ACF9-44B93F72D0CE}" type="presOf" srcId="{45272831-E186-451D-BF48-9CE49784C6D2}" destId="{FBEB9DBC-F956-441A-8A5C-92C649843EE4}" srcOrd="0" destOrd="0" presId="urn:diagrams.loki3.com/BracketList"/>
    <dgm:cxn modelId="{09B0CC93-F370-4B18-AE40-186D9A91CAA8}" type="presOf" srcId="{68EFA980-C552-43D9-B2A8-429FBAA41E30}" destId="{B0776BD1-72C9-4F98-83A9-48D47BD43B29}" srcOrd="0" destOrd="0" presId="urn:diagrams.loki3.com/BracketList"/>
    <dgm:cxn modelId="{7EAC30B7-B2E0-484E-B3A5-DEDC0AE7C1CC}" type="presParOf" srcId="{FBEB9DBC-F956-441A-8A5C-92C649843EE4}" destId="{10EDFF2D-9F60-44E7-B562-89D17F0E89DB}" srcOrd="0" destOrd="0" presId="urn:diagrams.loki3.com/BracketList"/>
    <dgm:cxn modelId="{20A72351-8274-4D8C-A40C-616F45687AC0}" type="presParOf" srcId="{10EDFF2D-9F60-44E7-B562-89D17F0E89DB}" destId="{B0776BD1-72C9-4F98-83A9-48D47BD43B29}" srcOrd="0" destOrd="0" presId="urn:diagrams.loki3.com/BracketList"/>
    <dgm:cxn modelId="{477DCFD9-8582-4AA8-8CC8-DDFCB9136A9B}" type="presParOf" srcId="{10EDFF2D-9F60-44E7-B562-89D17F0E89DB}" destId="{7FEC667B-07C8-4E0E-A377-F4AC94E77360}" srcOrd="1" destOrd="0" presId="urn:diagrams.loki3.com/BracketList"/>
    <dgm:cxn modelId="{D86B3A75-8F38-4F7F-BDE4-D230B97938C1}" type="presParOf" srcId="{10EDFF2D-9F60-44E7-B562-89D17F0E89DB}" destId="{87A34611-910C-4BD0-8249-1104E701B33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72831-E186-451D-BF48-9CE49784C6D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EFA980-C552-43D9-B2A8-429FBAA41E3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None/>
          </a:pPr>
          <a:r>
            <a:rPr lang="en-IN" sz="1200" b="1" dirty="0"/>
            <a:t>2. Removing all blank documents/text.</a:t>
          </a:r>
        </a:p>
      </dgm:t>
    </dgm:pt>
    <dgm:pt modelId="{36428E7A-82C7-4AC8-934D-BCC91047B833}" type="sibTrans" cxnId="{F4E68354-EE3E-4378-BF63-C3314BE05372}">
      <dgm:prSet/>
      <dgm:spPr/>
      <dgm:t>
        <a:bodyPr/>
        <a:lstStyle/>
        <a:p>
          <a:endParaRPr lang="en-IN"/>
        </a:p>
      </dgm:t>
    </dgm:pt>
    <dgm:pt modelId="{563E3A24-019B-413B-A666-4907250DE460}" type="parTrans" cxnId="{F4E68354-EE3E-4378-BF63-C3314BE05372}">
      <dgm:prSet/>
      <dgm:spPr/>
      <dgm:t>
        <a:bodyPr/>
        <a:lstStyle/>
        <a:p>
          <a:endParaRPr lang="en-IN"/>
        </a:p>
      </dgm:t>
    </dgm:pt>
    <dgm:pt modelId="{FBEB9DBC-F956-441A-8A5C-92C649843EE4}" type="pres">
      <dgm:prSet presAssocID="{45272831-E186-451D-BF48-9CE49784C6D2}" presName="Name0" presStyleCnt="0">
        <dgm:presLayoutVars>
          <dgm:dir/>
          <dgm:animLvl val="lvl"/>
          <dgm:resizeHandles val="exact"/>
        </dgm:presLayoutVars>
      </dgm:prSet>
      <dgm:spPr/>
    </dgm:pt>
    <dgm:pt modelId="{10EDFF2D-9F60-44E7-B562-89D17F0E89DB}" type="pres">
      <dgm:prSet presAssocID="{68EFA980-C552-43D9-B2A8-429FBAA41E30}" presName="linNode" presStyleCnt="0"/>
      <dgm:spPr/>
    </dgm:pt>
    <dgm:pt modelId="{B0776BD1-72C9-4F98-83A9-48D47BD43B29}" type="pres">
      <dgm:prSet presAssocID="{68EFA980-C552-43D9-B2A8-429FBAA41E30}" presName="parTx" presStyleLbl="revTx" presStyleIdx="0" presStyleCnt="1" custScaleX="370560" custScaleY="42169" custLinFactNeighborY="-2454">
        <dgm:presLayoutVars>
          <dgm:chMax val="1"/>
          <dgm:bulletEnabled val="1"/>
        </dgm:presLayoutVars>
      </dgm:prSet>
      <dgm:spPr/>
    </dgm:pt>
    <dgm:pt modelId="{7FEC667B-07C8-4E0E-A377-F4AC94E77360}" type="pres">
      <dgm:prSet presAssocID="{68EFA980-C552-43D9-B2A8-429FBAA41E30}" presName="bracket" presStyleLbl="parChTrans1D1" presStyleIdx="0" presStyleCnt="1" custFlipHor="0" custScaleX="107199" custScaleY="36734" custLinFactX="77342" custLinFactNeighborX="100000" custLinFactNeighborY="1373"/>
      <dgm:spPr>
        <a:solidFill>
          <a:schemeClr val="bg1"/>
        </a:solidFill>
        <a:ln>
          <a:solidFill>
            <a:schemeClr val="bg1"/>
          </a:solidFill>
        </a:ln>
      </dgm:spPr>
    </dgm:pt>
    <dgm:pt modelId="{87A34611-910C-4BD0-8249-1104E701B333}" type="pres">
      <dgm:prSet presAssocID="{68EFA980-C552-43D9-B2A8-429FBAA41E30}" presName="spH" presStyleCnt="0"/>
      <dgm:spPr/>
    </dgm:pt>
  </dgm:ptLst>
  <dgm:cxnLst>
    <dgm:cxn modelId="{F4E68354-EE3E-4378-BF63-C3314BE05372}" srcId="{45272831-E186-451D-BF48-9CE49784C6D2}" destId="{68EFA980-C552-43D9-B2A8-429FBAA41E30}" srcOrd="0" destOrd="0" parTransId="{563E3A24-019B-413B-A666-4907250DE460}" sibTransId="{36428E7A-82C7-4AC8-934D-BCC91047B833}"/>
    <dgm:cxn modelId="{67BFB256-9DC4-471B-ACF9-44B93F72D0CE}" type="presOf" srcId="{45272831-E186-451D-BF48-9CE49784C6D2}" destId="{FBEB9DBC-F956-441A-8A5C-92C649843EE4}" srcOrd="0" destOrd="0" presId="urn:diagrams.loki3.com/BracketList"/>
    <dgm:cxn modelId="{09B0CC93-F370-4B18-AE40-186D9A91CAA8}" type="presOf" srcId="{68EFA980-C552-43D9-B2A8-429FBAA41E30}" destId="{B0776BD1-72C9-4F98-83A9-48D47BD43B29}" srcOrd="0" destOrd="0" presId="urn:diagrams.loki3.com/BracketList"/>
    <dgm:cxn modelId="{7EAC30B7-B2E0-484E-B3A5-DEDC0AE7C1CC}" type="presParOf" srcId="{FBEB9DBC-F956-441A-8A5C-92C649843EE4}" destId="{10EDFF2D-9F60-44E7-B562-89D17F0E89DB}" srcOrd="0" destOrd="0" presId="urn:diagrams.loki3.com/BracketList"/>
    <dgm:cxn modelId="{20A72351-8274-4D8C-A40C-616F45687AC0}" type="presParOf" srcId="{10EDFF2D-9F60-44E7-B562-89D17F0E89DB}" destId="{B0776BD1-72C9-4F98-83A9-48D47BD43B29}" srcOrd="0" destOrd="0" presId="urn:diagrams.loki3.com/BracketList"/>
    <dgm:cxn modelId="{477DCFD9-8582-4AA8-8CC8-DDFCB9136A9B}" type="presParOf" srcId="{10EDFF2D-9F60-44E7-B562-89D17F0E89DB}" destId="{7FEC667B-07C8-4E0E-A377-F4AC94E77360}" srcOrd="1" destOrd="0" presId="urn:diagrams.loki3.com/BracketList"/>
    <dgm:cxn modelId="{D86B3A75-8F38-4F7F-BDE4-D230B97938C1}" type="presParOf" srcId="{10EDFF2D-9F60-44E7-B562-89D17F0E89DB}" destId="{87A34611-910C-4BD0-8249-1104E701B33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272831-E186-451D-BF48-9CE49784C6D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EFA980-C552-43D9-B2A8-429FBAA41E3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None/>
          </a:pPr>
          <a:r>
            <a:rPr lang="en-IN" sz="1200" b="1" dirty="0"/>
            <a:t>3. Removing all unwanted characters: HTML/XML tags, punctuations, non-alphabets, characters from other languages, emoticons, encoding etc. </a:t>
          </a:r>
        </a:p>
      </dgm:t>
    </dgm:pt>
    <dgm:pt modelId="{36428E7A-82C7-4AC8-934D-BCC91047B833}" type="sibTrans" cxnId="{F4E68354-EE3E-4378-BF63-C3314BE05372}">
      <dgm:prSet/>
      <dgm:spPr/>
      <dgm:t>
        <a:bodyPr/>
        <a:lstStyle/>
        <a:p>
          <a:endParaRPr lang="en-IN"/>
        </a:p>
      </dgm:t>
    </dgm:pt>
    <dgm:pt modelId="{563E3A24-019B-413B-A666-4907250DE460}" type="parTrans" cxnId="{F4E68354-EE3E-4378-BF63-C3314BE05372}">
      <dgm:prSet/>
      <dgm:spPr/>
      <dgm:t>
        <a:bodyPr/>
        <a:lstStyle/>
        <a:p>
          <a:endParaRPr lang="en-IN"/>
        </a:p>
      </dgm:t>
    </dgm:pt>
    <dgm:pt modelId="{FBEB9DBC-F956-441A-8A5C-92C649843EE4}" type="pres">
      <dgm:prSet presAssocID="{45272831-E186-451D-BF48-9CE49784C6D2}" presName="Name0" presStyleCnt="0">
        <dgm:presLayoutVars>
          <dgm:dir/>
          <dgm:animLvl val="lvl"/>
          <dgm:resizeHandles val="exact"/>
        </dgm:presLayoutVars>
      </dgm:prSet>
      <dgm:spPr/>
    </dgm:pt>
    <dgm:pt modelId="{10EDFF2D-9F60-44E7-B562-89D17F0E89DB}" type="pres">
      <dgm:prSet presAssocID="{68EFA980-C552-43D9-B2A8-429FBAA41E30}" presName="linNode" presStyleCnt="0"/>
      <dgm:spPr/>
    </dgm:pt>
    <dgm:pt modelId="{B0776BD1-72C9-4F98-83A9-48D47BD43B29}" type="pres">
      <dgm:prSet presAssocID="{68EFA980-C552-43D9-B2A8-429FBAA41E30}" presName="parTx" presStyleLbl="revTx" presStyleIdx="0" presStyleCnt="1" custScaleX="613566" custScaleY="42169">
        <dgm:presLayoutVars>
          <dgm:chMax val="1"/>
          <dgm:bulletEnabled val="1"/>
        </dgm:presLayoutVars>
      </dgm:prSet>
      <dgm:spPr/>
    </dgm:pt>
    <dgm:pt modelId="{7FEC667B-07C8-4E0E-A377-F4AC94E77360}" type="pres">
      <dgm:prSet presAssocID="{68EFA980-C552-43D9-B2A8-429FBAA41E30}" presName="bracket" presStyleLbl="parChTrans1D1" presStyleIdx="0" presStyleCnt="1" custFlipHor="0" custScaleX="107199" custScaleY="36734" custLinFactX="77342" custLinFactNeighborX="100000" custLinFactNeighborY="1373"/>
      <dgm:spPr>
        <a:ln>
          <a:solidFill>
            <a:schemeClr val="bg1"/>
          </a:solidFill>
        </a:ln>
      </dgm:spPr>
    </dgm:pt>
    <dgm:pt modelId="{87A34611-910C-4BD0-8249-1104E701B333}" type="pres">
      <dgm:prSet presAssocID="{68EFA980-C552-43D9-B2A8-429FBAA41E30}" presName="spH" presStyleCnt="0"/>
      <dgm:spPr/>
    </dgm:pt>
  </dgm:ptLst>
  <dgm:cxnLst>
    <dgm:cxn modelId="{F4E68354-EE3E-4378-BF63-C3314BE05372}" srcId="{45272831-E186-451D-BF48-9CE49784C6D2}" destId="{68EFA980-C552-43D9-B2A8-429FBAA41E30}" srcOrd="0" destOrd="0" parTransId="{563E3A24-019B-413B-A666-4907250DE460}" sibTransId="{36428E7A-82C7-4AC8-934D-BCC91047B833}"/>
    <dgm:cxn modelId="{67BFB256-9DC4-471B-ACF9-44B93F72D0CE}" type="presOf" srcId="{45272831-E186-451D-BF48-9CE49784C6D2}" destId="{FBEB9DBC-F956-441A-8A5C-92C649843EE4}" srcOrd="0" destOrd="0" presId="urn:diagrams.loki3.com/BracketList"/>
    <dgm:cxn modelId="{09B0CC93-F370-4B18-AE40-186D9A91CAA8}" type="presOf" srcId="{68EFA980-C552-43D9-B2A8-429FBAA41E30}" destId="{B0776BD1-72C9-4F98-83A9-48D47BD43B29}" srcOrd="0" destOrd="0" presId="urn:diagrams.loki3.com/BracketList"/>
    <dgm:cxn modelId="{7EAC30B7-B2E0-484E-B3A5-DEDC0AE7C1CC}" type="presParOf" srcId="{FBEB9DBC-F956-441A-8A5C-92C649843EE4}" destId="{10EDFF2D-9F60-44E7-B562-89D17F0E89DB}" srcOrd="0" destOrd="0" presId="urn:diagrams.loki3.com/BracketList"/>
    <dgm:cxn modelId="{20A72351-8274-4D8C-A40C-616F45687AC0}" type="presParOf" srcId="{10EDFF2D-9F60-44E7-B562-89D17F0E89DB}" destId="{B0776BD1-72C9-4F98-83A9-48D47BD43B29}" srcOrd="0" destOrd="0" presId="urn:diagrams.loki3.com/BracketList"/>
    <dgm:cxn modelId="{477DCFD9-8582-4AA8-8CC8-DDFCB9136A9B}" type="presParOf" srcId="{10EDFF2D-9F60-44E7-B562-89D17F0E89DB}" destId="{7FEC667B-07C8-4E0E-A377-F4AC94E77360}" srcOrd="1" destOrd="0" presId="urn:diagrams.loki3.com/BracketList"/>
    <dgm:cxn modelId="{D86B3A75-8F38-4F7F-BDE4-D230B97938C1}" type="presParOf" srcId="{10EDFF2D-9F60-44E7-B562-89D17F0E89DB}" destId="{87A34611-910C-4BD0-8249-1104E701B33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272831-E186-451D-BF48-9CE49784C6D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EFA980-C552-43D9-B2A8-429FBAA41E3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None/>
          </a:pPr>
          <a:r>
            <a:rPr lang="en-IN" sz="1200" b="1" dirty="0"/>
            <a:t>4. Tokenizing &amp; Lowering the case</a:t>
          </a:r>
        </a:p>
      </dgm:t>
    </dgm:pt>
    <dgm:pt modelId="{36428E7A-82C7-4AC8-934D-BCC91047B833}" type="sibTrans" cxnId="{F4E68354-EE3E-4378-BF63-C3314BE05372}">
      <dgm:prSet/>
      <dgm:spPr/>
      <dgm:t>
        <a:bodyPr/>
        <a:lstStyle/>
        <a:p>
          <a:endParaRPr lang="en-IN"/>
        </a:p>
      </dgm:t>
    </dgm:pt>
    <dgm:pt modelId="{563E3A24-019B-413B-A666-4907250DE460}" type="parTrans" cxnId="{F4E68354-EE3E-4378-BF63-C3314BE05372}">
      <dgm:prSet/>
      <dgm:spPr/>
      <dgm:t>
        <a:bodyPr/>
        <a:lstStyle/>
        <a:p>
          <a:endParaRPr lang="en-IN"/>
        </a:p>
      </dgm:t>
    </dgm:pt>
    <dgm:pt modelId="{FBEB9DBC-F956-441A-8A5C-92C649843EE4}" type="pres">
      <dgm:prSet presAssocID="{45272831-E186-451D-BF48-9CE49784C6D2}" presName="Name0" presStyleCnt="0">
        <dgm:presLayoutVars>
          <dgm:dir/>
          <dgm:animLvl val="lvl"/>
          <dgm:resizeHandles val="exact"/>
        </dgm:presLayoutVars>
      </dgm:prSet>
      <dgm:spPr/>
    </dgm:pt>
    <dgm:pt modelId="{10EDFF2D-9F60-44E7-B562-89D17F0E89DB}" type="pres">
      <dgm:prSet presAssocID="{68EFA980-C552-43D9-B2A8-429FBAA41E30}" presName="linNode" presStyleCnt="0"/>
      <dgm:spPr/>
    </dgm:pt>
    <dgm:pt modelId="{B0776BD1-72C9-4F98-83A9-48D47BD43B29}" type="pres">
      <dgm:prSet presAssocID="{68EFA980-C552-43D9-B2A8-429FBAA41E30}" presName="parTx" presStyleLbl="revTx" presStyleIdx="0" presStyleCnt="1" custScaleX="370560" custScaleY="42169">
        <dgm:presLayoutVars>
          <dgm:chMax val="1"/>
          <dgm:bulletEnabled val="1"/>
        </dgm:presLayoutVars>
      </dgm:prSet>
      <dgm:spPr/>
    </dgm:pt>
    <dgm:pt modelId="{7FEC667B-07C8-4E0E-A377-F4AC94E77360}" type="pres">
      <dgm:prSet presAssocID="{68EFA980-C552-43D9-B2A8-429FBAA41E30}" presName="bracket" presStyleLbl="parChTrans1D1" presStyleIdx="0" presStyleCnt="1" custFlipHor="0" custScaleX="107199" custScaleY="36734" custLinFactX="77342" custLinFactNeighborX="100000" custLinFactNeighborY="1373"/>
      <dgm:spPr/>
    </dgm:pt>
    <dgm:pt modelId="{87A34611-910C-4BD0-8249-1104E701B333}" type="pres">
      <dgm:prSet presAssocID="{68EFA980-C552-43D9-B2A8-429FBAA41E30}" presName="spH" presStyleCnt="0"/>
      <dgm:spPr/>
    </dgm:pt>
  </dgm:ptLst>
  <dgm:cxnLst>
    <dgm:cxn modelId="{F4E68354-EE3E-4378-BF63-C3314BE05372}" srcId="{45272831-E186-451D-BF48-9CE49784C6D2}" destId="{68EFA980-C552-43D9-B2A8-429FBAA41E30}" srcOrd="0" destOrd="0" parTransId="{563E3A24-019B-413B-A666-4907250DE460}" sibTransId="{36428E7A-82C7-4AC8-934D-BCC91047B833}"/>
    <dgm:cxn modelId="{67BFB256-9DC4-471B-ACF9-44B93F72D0CE}" type="presOf" srcId="{45272831-E186-451D-BF48-9CE49784C6D2}" destId="{FBEB9DBC-F956-441A-8A5C-92C649843EE4}" srcOrd="0" destOrd="0" presId="urn:diagrams.loki3.com/BracketList"/>
    <dgm:cxn modelId="{09B0CC93-F370-4B18-AE40-186D9A91CAA8}" type="presOf" srcId="{68EFA980-C552-43D9-B2A8-429FBAA41E30}" destId="{B0776BD1-72C9-4F98-83A9-48D47BD43B29}" srcOrd="0" destOrd="0" presId="urn:diagrams.loki3.com/BracketList"/>
    <dgm:cxn modelId="{7EAC30B7-B2E0-484E-B3A5-DEDC0AE7C1CC}" type="presParOf" srcId="{FBEB9DBC-F956-441A-8A5C-92C649843EE4}" destId="{10EDFF2D-9F60-44E7-B562-89D17F0E89DB}" srcOrd="0" destOrd="0" presId="urn:diagrams.loki3.com/BracketList"/>
    <dgm:cxn modelId="{20A72351-8274-4D8C-A40C-616F45687AC0}" type="presParOf" srcId="{10EDFF2D-9F60-44E7-B562-89D17F0E89DB}" destId="{B0776BD1-72C9-4F98-83A9-48D47BD43B29}" srcOrd="0" destOrd="0" presId="urn:diagrams.loki3.com/BracketList"/>
    <dgm:cxn modelId="{477DCFD9-8582-4AA8-8CC8-DDFCB9136A9B}" type="presParOf" srcId="{10EDFF2D-9F60-44E7-B562-89D17F0E89DB}" destId="{7FEC667B-07C8-4E0E-A377-F4AC94E77360}" srcOrd="1" destOrd="0" presId="urn:diagrams.loki3.com/BracketList"/>
    <dgm:cxn modelId="{D86B3A75-8F38-4F7F-BDE4-D230B97938C1}" type="presParOf" srcId="{10EDFF2D-9F60-44E7-B562-89D17F0E89DB}" destId="{87A34611-910C-4BD0-8249-1104E701B33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272831-E186-451D-BF48-9CE49784C6D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EFA980-C552-43D9-B2A8-429FBAA41E3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None/>
          </a:pPr>
          <a:r>
            <a:rPr lang="en-IN" sz="1200" b="1" dirty="0"/>
            <a:t>5. Removing custom/common Stopwords</a:t>
          </a:r>
          <a:r>
            <a:rPr lang="en-IN" sz="1200" dirty="0"/>
            <a:t> –  Words which do not add enough meaning to our corpus like adverbs, adjectives, prepositions etc. are called Stopwords. </a:t>
          </a:r>
        </a:p>
        <a:p>
          <a:pPr algn="l">
            <a:buNone/>
          </a:pPr>
          <a:r>
            <a:rPr lang="en-IN" sz="1200" dirty="0"/>
            <a:t>Removing them reduces dimensionality &amp; can also improve performance of ML algorithms</a:t>
          </a:r>
        </a:p>
        <a:p>
          <a:pPr algn="l">
            <a:buNone/>
          </a:pPr>
          <a:r>
            <a:rPr lang="en-IN" sz="1200" dirty="0"/>
            <a:t>Custom stop-words are treated on need basis </a:t>
          </a:r>
          <a:r>
            <a:rPr lang="en-IN" sz="1200" dirty="0" err="1"/>
            <a:t>eg</a:t>
          </a:r>
          <a:r>
            <a:rPr lang="en-IN" sz="1200" dirty="0"/>
            <a:t>: emojis, frequent words after </a:t>
          </a:r>
          <a:r>
            <a:rPr lang="en-IN" sz="1200" dirty="0" err="1"/>
            <a:t>tf-idf</a:t>
          </a:r>
          <a:endParaRPr lang="en-IN" sz="1200" dirty="0"/>
        </a:p>
      </dgm:t>
    </dgm:pt>
    <dgm:pt modelId="{36428E7A-82C7-4AC8-934D-BCC91047B833}" type="sibTrans" cxnId="{F4E68354-EE3E-4378-BF63-C3314BE05372}">
      <dgm:prSet/>
      <dgm:spPr/>
      <dgm:t>
        <a:bodyPr/>
        <a:lstStyle/>
        <a:p>
          <a:endParaRPr lang="en-IN"/>
        </a:p>
      </dgm:t>
    </dgm:pt>
    <dgm:pt modelId="{563E3A24-019B-413B-A666-4907250DE460}" type="parTrans" cxnId="{F4E68354-EE3E-4378-BF63-C3314BE05372}">
      <dgm:prSet/>
      <dgm:spPr/>
      <dgm:t>
        <a:bodyPr/>
        <a:lstStyle/>
        <a:p>
          <a:endParaRPr lang="en-IN"/>
        </a:p>
      </dgm:t>
    </dgm:pt>
    <dgm:pt modelId="{FBEB9DBC-F956-441A-8A5C-92C649843EE4}" type="pres">
      <dgm:prSet presAssocID="{45272831-E186-451D-BF48-9CE49784C6D2}" presName="Name0" presStyleCnt="0">
        <dgm:presLayoutVars>
          <dgm:dir/>
          <dgm:animLvl val="lvl"/>
          <dgm:resizeHandles val="exact"/>
        </dgm:presLayoutVars>
      </dgm:prSet>
      <dgm:spPr/>
    </dgm:pt>
    <dgm:pt modelId="{10EDFF2D-9F60-44E7-B562-89D17F0E89DB}" type="pres">
      <dgm:prSet presAssocID="{68EFA980-C552-43D9-B2A8-429FBAA41E30}" presName="linNode" presStyleCnt="0"/>
      <dgm:spPr/>
    </dgm:pt>
    <dgm:pt modelId="{B0776BD1-72C9-4F98-83A9-48D47BD43B29}" type="pres">
      <dgm:prSet presAssocID="{68EFA980-C552-43D9-B2A8-429FBAA41E30}" presName="parTx" presStyleLbl="revTx" presStyleIdx="0" presStyleCnt="1" custScaleX="370560" custScaleY="397329" custLinFactNeighborX="-209" custLinFactNeighborY="2253">
        <dgm:presLayoutVars>
          <dgm:chMax val="1"/>
          <dgm:bulletEnabled val="1"/>
        </dgm:presLayoutVars>
      </dgm:prSet>
      <dgm:spPr/>
    </dgm:pt>
    <dgm:pt modelId="{7FEC667B-07C8-4E0E-A377-F4AC94E77360}" type="pres">
      <dgm:prSet presAssocID="{68EFA980-C552-43D9-B2A8-429FBAA41E30}" presName="bracket" presStyleLbl="parChTrans1D1" presStyleIdx="0" presStyleCnt="1" custFlipHor="0" custScaleX="138770" custScaleY="332197" custLinFactX="77342" custLinFactNeighborX="100000" custLinFactNeighborY="1373"/>
      <dgm:spPr/>
    </dgm:pt>
    <dgm:pt modelId="{87A34611-910C-4BD0-8249-1104E701B333}" type="pres">
      <dgm:prSet presAssocID="{68EFA980-C552-43D9-B2A8-429FBAA41E30}" presName="spH" presStyleCnt="0"/>
      <dgm:spPr/>
    </dgm:pt>
  </dgm:ptLst>
  <dgm:cxnLst>
    <dgm:cxn modelId="{F4E68354-EE3E-4378-BF63-C3314BE05372}" srcId="{45272831-E186-451D-BF48-9CE49784C6D2}" destId="{68EFA980-C552-43D9-B2A8-429FBAA41E30}" srcOrd="0" destOrd="0" parTransId="{563E3A24-019B-413B-A666-4907250DE460}" sibTransId="{36428E7A-82C7-4AC8-934D-BCC91047B833}"/>
    <dgm:cxn modelId="{67BFB256-9DC4-471B-ACF9-44B93F72D0CE}" type="presOf" srcId="{45272831-E186-451D-BF48-9CE49784C6D2}" destId="{FBEB9DBC-F956-441A-8A5C-92C649843EE4}" srcOrd="0" destOrd="0" presId="urn:diagrams.loki3.com/BracketList"/>
    <dgm:cxn modelId="{09B0CC93-F370-4B18-AE40-186D9A91CAA8}" type="presOf" srcId="{68EFA980-C552-43D9-B2A8-429FBAA41E30}" destId="{B0776BD1-72C9-4F98-83A9-48D47BD43B29}" srcOrd="0" destOrd="0" presId="urn:diagrams.loki3.com/BracketList"/>
    <dgm:cxn modelId="{7EAC30B7-B2E0-484E-B3A5-DEDC0AE7C1CC}" type="presParOf" srcId="{FBEB9DBC-F956-441A-8A5C-92C649843EE4}" destId="{10EDFF2D-9F60-44E7-B562-89D17F0E89DB}" srcOrd="0" destOrd="0" presId="urn:diagrams.loki3.com/BracketList"/>
    <dgm:cxn modelId="{20A72351-8274-4D8C-A40C-616F45687AC0}" type="presParOf" srcId="{10EDFF2D-9F60-44E7-B562-89D17F0E89DB}" destId="{B0776BD1-72C9-4F98-83A9-48D47BD43B29}" srcOrd="0" destOrd="0" presId="urn:diagrams.loki3.com/BracketList"/>
    <dgm:cxn modelId="{477DCFD9-8582-4AA8-8CC8-DDFCB9136A9B}" type="presParOf" srcId="{10EDFF2D-9F60-44E7-B562-89D17F0E89DB}" destId="{7FEC667B-07C8-4E0E-A377-F4AC94E77360}" srcOrd="1" destOrd="0" presId="urn:diagrams.loki3.com/BracketList"/>
    <dgm:cxn modelId="{D86B3A75-8F38-4F7F-BDE4-D230B97938C1}" type="presParOf" srcId="{10EDFF2D-9F60-44E7-B562-89D17F0E89DB}" destId="{87A34611-910C-4BD0-8249-1104E701B33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272831-E186-451D-BF48-9CE49784C6D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EFA980-C552-43D9-B2A8-429FBAA41E3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None/>
          </a:pPr>
          <a:r>
            <a:rPr lang="en-IN" sz="1200" b="1" dirty="0"/>
            <a:t>6. Breaking the attached words. </a:t>
          </a:r>
        </a:p>
      </dgm:t>
    </dgm:pt>
    <dgm:pt modelId="{36428E7A-82C7-4AC8-934D-BCC91047B833}" type="sibTrans" cxnId="{F4E68354-EE3E-4378-BF63-C3314BE05372}">
      <dgm:prSet/>
      <dgm:spPr/>
      <dgm:t>
        <a:bodyPr/>
        <a:lstStyle/>
        <a:p>
          <a:endParaRPr lang="en-IN"/>
        </a:p>
      </dgm:t>
    </dgm:pt>
    <dgm:pt modelId="{563E3A24-019B-413B-A666-4907250DE460}" type="parTrans" cxnId="{F4E68354-EE3E-4378-BF63-C3314BE05372}">
      <dgm:prSet/>
      <dgm:spPr/>
      <dgm:t>
        <a:bodyPr/>
        <a:lstStyle/>
        <a:p>
          <a:endParaRPr lang="en-IN"/>
        </a:p>
      </dgm:t>
    </dgm:pt>
    <dgm:pt modelId="{FBEB9DBC-F956-441A-8A5C-92C649843EE4}" type="pres">
      <dgm:prSet presAssocID="{45272831-E186-451D-BF48-9CE49784C6D2}" presName="Name0" presStyleCnt="0">
        <dgm:presLayoutVars>
          <dgm:dir/>
          <dgm:animLvl val="lvl"/>
          <dgm:resizeHandles val="exact"/>
        </dgm:presLayoutVars>
      </dgm:prSet>
      <dgm:spPr/>
    </dgm:pt>
    <dgm:pt modelId="{10EDFF2D-9F60-44E7-B562-89D17F0E89DB}" type="pres">
      <dgm:prSet presAssocID="{68EFA980-C552-43D9-B2A8-429FBAA41E30}" presName="linNode" presStyleCnt="0"/>
      <dgm:spPr/>
    </dgm:pt>
    <dgm:pt modelId="{B0776BD1-72C9-4F98-83A9-48D47BD43B29}" type="pres">
      <dgm:prSet presAssocID="{68EFA980-C552-43D9-B2A8-429FBAA41E30}" presName="parTx" presStyleLbl="revTx" presStyleIdx="0" presStyleCnt="1" custScaleX="370560" custScaleY="42169">
        <dgm:presLayoutVars>
          <dgm:chMax val="1"/>
          <dgm:bulletEnabled val="1"/>
        </dgm:presLayoutVars>
      </dgm:prSet>
      <dgm:spPr/>
    </dgm:pt>
    <dgm:pt modelId="{7FEC667B-07C8-4E0E-A377-F4AC94E77360}" type="pres">
      <dgm:prSet presAssocID="{68EFA980-C552-43D9-B2A8-429FBAA41E30}" presName="bracket" presStyleLbl="parChTrans1D1" presStyleIdx="0" presStyleCnt="1" custFlipHor="0" custScaleX="107199" custScaleY="36734" custLinFactX="77342" custLinFactNeighborX="100000" custLinFactNeighborY="1373"/>
      <dgm:spPr/>
    </dgm:pt>
    <dgm:pt modelId="{87A34611-910C-4BD0-8249-1104E701B333}" type="pres">
      <dgm:prSet presAssocID="{68EFA980-C552-43D9-B2A8-429FBAA41E30}" presName="spH" presStyleCnt="0"/>
      <dgm:spPr/>
    </dgm:pt>
  </dgm:ptLst>
  <dgm:cxnLst>
    <dgm:cxn modelId="{F4E68354-EE3E-4378-BF63-C3314BE05372}" srcId="{45272831-E186-451D-BF48-9CE49784C6D2}" destId="{68EFA980-C552-43D9-B2A8-429FBAA41E30}" srcOrd="0" destOrd="0" parTransId="{563E3A24-019B-413B-A666-4907250DE460}" sibTransId="{36428E7A-82C7-4AC8-934D-BCC91047B833}"/>
    <dgm:cxn modelId="{67BFB256-9DC4-471B-ACF9-44B93F72D0CE}" type="presOf" srcId="{45272831-E186-451D-BF48-9CE49784C6D2}" destId="{FBEB9DBC-F956-441A-8A5C-92C649843EE4}" srcOrd="0" destOrd="0" presId="urn:diagrams.loki3.com/BracketList"/>
    <dgm:cxn modelId="{09B0CC93-F370-4B18-AE40-186D9A91CAA8}" type="presOf" srcId="{68EFA980-C552-43D9-B2A8-429FBAA41E30}" destId="{B0776BD1-72C9-4F98-83A9-48D47BD43B29}" srcOrd="0" destOrd="0" presId="urn:diagrams.loki3.com/BracketList"/>
    <dgm:cxn modelId="{7EAC30B7-B2E0-484E-B3A5-DEDC0AE7C1CC}" type="presParOf" srcId="{FBEB9DBC-F956-441A-8A5C-92C649843EE4}" destId="{10EDFF2D-9F60-44E7-B562-89D17F0E89DB}" srcOrd="0" destOrd="0" presId="urn:diagrams.loki3.com/BracketList"/>
    <dgm:cxn modelId="{20A72351-8274-4D8C-A40C-616F45687AC0}" type="presParOf" srcId="{10EDFF2D-9F60-44E7-B562-89D17F0E89DB}" destId="{B0776BD1-72C9-4F98-83A9-48D47BD43B29}" srcOrd="0" destOrd="0" presId="urn:diagrams.loki3.com/BracketList"/>
    <dgm:cxn modelId="{477DCFD9-8582-4AA8-8CC8-DDFCB9136A9B}" type="presParOf" srcId="{10EDFF2D-9F60-44E7-B562-89D17F0E89DB}" destId="{7FEC667B-07C8-4E0E-A377-F4AC94E77360}" srcOrd="1" destOrd="0" presId="urn:diagrams.loki3.com/BracketList"/>
    <dgm:cxn modelId="{D86B3A75-8F38-4F7F-BDE4-D230B97938C1}" type="presParOf" srcId="{10EDFF2D-9F60-44E7-B562-89D17F0E89DB}" destId="{87A34611-910C-4BD0-8249-1104E701B33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272831-E186-451D-BF48-9CE49784C6D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EFA980-C552-43D9-B2A8-429FBAA41E3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None/>
          </a:pPr>
          <a:r>
            <a:rPr lang="en-IN" sz="1200" b="1" dirty="0"/>
            <a:t>7. Stemming &amp; Lemmatizing - </a:t>
          </a:r>
        </a:p>
        <a:p>
          <a:pPr algn="l">
            <a:buNone/>
          </a:pPr>
          <a:r>
            <a:rPr lang="en-US" sz="1200" dirty="0"/>
            <a:t>Both generate the root form of the inflected words. </a:t>
          </a:r>
        </a:p>
        <a:p>
          <a:pPr algn="l">
            <a:buNone/>
          </a:pPr>
          <a:r>
            <a:rPr lang="en-US" sz="1200" dirty="0"/>
            <a:t>The difference is that </a:t>
          </a:r>
          <a:r>
            <a:rPr lang="en-US" sz="1200" b="1" dirty="0"/>
            <a:t>stem</a:t>
          </a:r>
          <a:r>
            <a:rPr lang="en-US" sz="1200" dirty="0"/>
            <a:t> might not be an actual word whereas, </a:t>
          </a:r>
        </a:p>
        <a:p>
          <a:pPr algn="l">
            <a:buNone/>
          </a:pPr>
          <a:r>
            <a:rPr lang="en-US" sz="1200" dirty="0"/>
            <a:t>lemma is an actual language word. In </a:t>
          </a:r>
          <a:r>
            <a:rPr lang="en-US" sz="1200" b="1" dirty="0"/>
            <a:t>lemmatization</a:t>
          </a:r>
          <a:r>
            <a:rPr lang="en-US" sz="1200" dirty="0"/>
            <a:t>, one uses WordNet corpus and a corpus for stop words as well to produce lemma</a:t>
          </a:r>
          <a:endParaRPr lang="en-IN" sz="1200" dirty="0"/>
        </a:p>
      </dgm:t>
    </dgm:pt>
    <dgm:pt modelId="{36428E7A-82C7-4AC8-934D-BCC91047B833}" type="sibTrans" cxnId="{F4E68354-EE3E-4378-BF63-C3314BE05372}">
      <dgm:prSet/>
      <dgm:spPr/>
      <dgm:t>
        <a:bodyPr/>
        <a:lstStyle/>
        <a:p>
          <a:endParaRPr lang="en-IN"/>
        </a:p>
      </dgm:t>
    </dgm:pt>
    <dgm:pt modelId="{563E3A24-019B-413B-A666-4907250DE460}" type="parTrans" cxnId="{F4E68354-EE3E-4378-BF63-C3314BE05372}">
      <dgm:prSet/>
      <dgm:spPr/>
      <dgm:t>
        <a:bodyPr/>
        <a:lstStyle/>
        <a:p>
          <a:endParaRPr lang="en-IN"/>
        </a:p>
      </dgm:t>
    </dgm:pt>
    <dgm:pt modelId="{FBEB9DBC-F956-441A-8A5C-92C649843EE4}" type="pres">
      <dgm:prSet presAssocID="{45272831-E186-451D-BF48-9CE49784C6D2}" presName="Name0" presStyleCnt="0">
        <dgm:presLayoutVars>
          <dgm:dir/>
          <dgm:animLvl val="lvl"/>
          <dgm:resizeHandles val="exact"/>
        </dgm:presLayoutVars>
      </dgm:prSet>
      <dgm:spPr/>
    </dgm:pt>
    <dgm:pt modelId="{10EDFF2D-9F60-44E7-B562-89D17F0E89DB}" type="pres">
      <dgm:prSet presAssocID="{68EFA980-C552-43D9-B2A8-429FBAA41E30}" presName="linNode" presStyleCnt="0"/>
      <dgm:spPr/>
    </dgm:pt>
    <dgm:pt modelId="{B0776BD1-72C9-4F98-83A9-48D47BD43B29}" type="pres">
      <dgm:prSet presAssocID="{68EFA980-C552-43D9-B2A8-429FBAA41E30}" presName="parTx" presStyleLbl="revTx" presStyleIdx="0" presStyleCnt="1" custScaleX="370560" custScaleY="375688">
        <dgm:presLayoutVars>
          <dgm:chMax val="1"/>
          <dgm:bulletEnabled val="1"/>
        </dgm:presLayoutVars>
      </dgm:prSet>
      <dgm:spPr/>
    </dgm:pt>
    <dgm:pt modelId="{7FEC667B-07C8-4E0E-A377-F4AC94E77360}" type="pres">
      <dgm:prSet presAssocID="{68EFA980-C552-43D9-B2A8-429FBAA41E30}" presName="bracket" presStyleLbl="parChTrans1D1" presStyleIdx="0" presStyleCnt="1" custFlipHor="0" custScaleX="140522" custScaleY="261083" custLinFactX="11832" custLinFactNeighborX="100000" custLinFactNeighborY="0"/>
      <dgm:spPr/>
    </dgm:pt>
    <dgm:pt modelId="{87A34611-910C-4BD0-8249-1104E701B333}" type="pres">
      <dgm:prSet presAssocID="{68EFA980-C552-43D9-B2A8-429FBAA41E30}" presName="spH" presStyleCnt="0"/>
      <dgm:spPr/>
    </dgm:pt>
  </dgm:ptLst>
  <dgm:cxnLst>
    <dgm:cxn modelId="{F4E68354-EE3E-4378-BF63-C3314BE05372}" srcId="{45272831-E186-451D-BF48-9CE49784C6D2}" destId="{68EFA980-C552-43D9-B2A8-429FBAA41E30}" srcOrd="0" destOrd="0" parTransId="{563E3A24-019B-413B-A666-4907250DE460}" sibTransId="{36428E7A-82C7-4AC8-934D-BCC91047B833}"/>
    <dgm:cxn modelId="{67BFB256-9DC4-471B-ACF9-44B93F72D0CE}" type="presOf" srcId="{45272831-E186-451D-BF48-9CE49784C6D2}" destId="{FBEB9DBC-F956-441A-8A5C-92C649843EE4}" srcOrd="0" destOrd="0" presId="urn:diagrams.loki3.com/BracketList"/>
    <dgm:cxn modelId="{09B0CC93-F370-4B18-AE40-186D9A91CAA8}" type="presOf" srcId="{68EFA980-C552-43D9-B2A8-429FBAA41E30}" destId="{B0776BD1-72C9-4F98-83A9-48D47BD43B29}" srcOrd="0" destOrd="0" presId="urn:diagrams.loki3.com/BracketList"/>
    <dgm:cxn modelId="{7EAC30B7-B2E0-484E-B3A5-DEDC0AE7C1CC}" type="presParOf" srcId="{FBEB9DBC-F956-441A-8A5C-92C649843EE4}" destId="{10EDFF2D-9F60-44E7-B562-89D17F0E89DB}" srcOrd="0" destOrd="0" presId="urn:diagrams.loki3.com/BracketList"/>
    <dgm:cxn modelId="{20A72351-8274-4D8C-A40C-616F45687AC0}" type="presParOf" srcId="{10EDFF2D-9F60-44E7-B562-89D17F0E89DB}" destId="{B0776BD1-72C9-4F98-83A9-48D47BD43B29}" srcOrd="0" destOrd="0" presId="urn:diagrams.loki3.com/BracketList"/>
    <dgm:cxn modelId="{477DCFD9-8582-4AA8-8CC8-DDFCB9136A9B}" type="presParOf" srcId="{10EDFF2D-9F60-44E7-B562-89D17F0E89DB}" destId="{7FEC667B-07C8-4E0E-A377-F4AC94E77360}" srcOrd="1" destOrd="0" presId="urn:diagrams.loki3.com/BracketList"/>
    <dgm:cxn modelId="{D86B3A75-8F38-4F7F-BDE4-D230B97938C1}" type="presParOf" srcId="{10EDFF2D-9F60-44E7-B562-89D17F0E89DB}" destId="{87A34611-910C-4BD0-8249-1104E701B33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272831-E186-451D-BF48-9CE49784C6D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EFA980-C552-43D9-B2A8-429FBAA41E3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None/>
          </a:pPr>
          <a:r>
            <a:rPr lang="en-IN" sz="1200" b="1" dirty="0"/>
            <a:t>8. Spelling &amp; Grammar Correction</a:t>
          </a:r>
        </a:p>
      </dgm:t>
    </dgm:pt>
    <dgm:pt modelId="{36428E7A-82C7-4AC8-934D-BCC91047B833}" type="sibTrans" cxnId="{F4E68354-EE3E-4378-BF63-C3314BE05372}">
      <dgm:prSet/>
      <dgm:spPr/>
      <dgm:t>
        <a:bodyPr/>
        <a:lstStyle/>
        <a:p>
          <a:endParaRPr lang="en-IN"/>
        </a:p>
      </dgm:t>
    </dgm:pt>
    <dgm:pt modelId="{563E3A24-019B-413B-A666-4907250DE460}" type="parTrans" cxnId="{F4E68354-EE3E-4378-BF63-C3314BE05372}">
      <dgm:prSet/>
      <dgm:spPr/>
      <dgm:t>
        <a:bodyPr/>
        <a:lstStyle/>
        <a:p>
          <a:endParaRPr lang="en-IN"/>
        </a:p>
      </dgm:t>
    </dgm:pt>
    <dgm:pt modelId="{FBEB9DBC-F956-441A-8A5C-92C649843EE4}" type="pres">
      <dgm:prSet presAssocID="{45272831-E186-451D-BF48-9CE49784C6D2}" presName="Name0" presStyleCnt="0">
        <dgm:presLayoutVars>
          <dgm:dir/>
          <dgm:animLvl val="lvl"/>
          <dgm:resizeHandles val="exact"/>
        </dgm:presLayoutVars>
      </dgm:prSet>
      <dgm:spPr/>
    </dgm:pt>
    <dgm:pt modelId="{10EDFF2D-9F60-44E7-B562-89D17F0E89DB}" type="pres">
      <dgm:prSet presAssocID="{68EFA980-C552-43D9-B2A8-429FBAA41E30}" presName="linNode" presStyleCnt="0"/>
      <dgm:spPr/>
    </dgm:pt>
    <dgm:pt modelId="{B0776BD1-72C9-4F98-83A9-48D47BD43B29}" type="pres">
      <dgm:prSet presAssocID="{68EFA980-C552-43D9-B2A8-429FBAA41E30}" presName="parTx" presStyleLbl="revTx" presStyleIdx="0" presStyleCnt="1" custScaleX="370560" custScaleY="42169">
        <dgm:presLayoutVars>
          <dgm:chMax val="1"/>
          <dgm:bulletEnabled val="1"/>
        </dgm:presLayoutVars>
      </dgm:prSet>
      <dgm:spPr/>
    </dgm:pt>
    <dgm:pt modelId="{7FEC667B-07C8-4E0E-A377-F4AC94E77360}" type="pres">
      <dgm:prSet presAssocID="{68EFA980-C552-43D9-B2A8-429FBAA41E30}" presName="bracket" presStyleLbl="parChTrans1D1" presStyleIdx="0" presStyleCnt="1" custFlipHor="0" custScaleX="107199" custScaleY="36734" custLinFactX="77342" custLinFactNeighborX="100000" custLinFactNeighborY="1373"/>
      <dgm:spPr/>
    </dgm:pt>
    <dgm:pt modelId="{87A34611-910C-4BD0-8249-1104E701B333}" type="pres">
      <dgm:prSet presAssocID="{68EFA980-C552-43D9-B2A8-429FBAA41E30}" presName="spH" presStyleCnt="0"/>
      <dgm:spPr/>
    </dgm:pt>
  </dgm:ptLst>
  <dgm:cxnLst>
    <dgm:cxn modelId="{F4E68354-EE3E-4378-BF63-C3314BE05372}" srcId="{45272831-E186-451D-BF48-9CE49784C6D2}" destId="{68EFA980-C552-43D9-B2A8-429FBAA41E30}" srcOrd="0" destOrd="0" parTransId="{563E3A24-019B-413B-A666-4907250DE460}" sibTransId="{36428E7A-82C7-4AC8-934D-BCC91047B833}"/>
    <dgm:cxn modelId="{67BFB256-9DC4-471B-ACF9-44B93F72D0CE}" type="presOf" srcId="{45272831-E186-451D-BF48-9CE49784C6D2}" destId="{FBEB9DBC-F956-441A-8A5C-92C649843EE4}" srcOrd="0" destOrd="0" presId="urn:diagrams.loki3.com/BracketList"/>
    <dgm:cxn modelId="{09B0CC93-F370-4B18-AE40-186D9A91CAA8}" type="presOf" srcId="{68EFA980-C552-43D9-B2A8-429FBAA41E30}" destId="{B0776BD1-72C9-4F98-83A9-48D47BD43B29}" srcOrd="0" destOrd="0" presId="urn:diagrams.loki3.com/BracketList"/>
    <dgm:cxn modelId="{7EAC30B7-B2E0-484E-B3A5-DEDC0AE7C1CC}" type="presParOf" srcId="{FBEB9DBC-F956-441A-8A5C-92C649843EE4}" destId="{10EDFF2D-9F60-44E7-B562-89D17F0E89DB}" srcOrd="0" destOrd="0" presId="urn:diagrams.loki3.com/BracketList"/>
    <dgm:cxn modelId="{20A72351-8274-4D8C-A40C-616F45687AC0}" type="presParOf" srcId="{10EDFF2D-9F60-44E7-B562-89D17F0E89DB}" destId="{B0776BD1-72C9-4F98-83A9-48D47BD43B29}" srcOrd="0" destOrd="0" presId="urn:diagrams.loki3.com/BracketList"/>
    <dgm:cxn modelId="{477DCFD9-8582-4AA8-8CC8-DDFCB9136A9B}" type="presParOf" srcId="{10EDFF2D-9F60-44E7-B562-89D17F0E89DB}" destId="{7FEC667B-07C8-4E0E-A377-F4AC94E77360}" srcOrd="1" destOrd="0" presId="urn:diagrams.loki3.com/BracketList"/>
    <dgm:cxn modelId="{D86B3A75-8F38-4F7F-BDE4-D230B97938C1}" type="presParOf" srcId="{10EDFF2D-9F60-44E7-B562-89D17F0E89DB}" destId="{87A34611-910C-4BD0-8249-1104E701B33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272831-E186-451D-BF48-9CE49784C6D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EFA980-C552-43D9-B2A8-429FBAA41E3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None/>
          </a:pPr>
          <a:r>
            <a:rPr lang="en-US" sz="1200" b="1" dirty="0"/>
            <a:t>1. Bag Of Words (BOW)</a:t>
          </a:r>
          <a:r>
            <a:rPr lang="en-US" sz="1200" dirty="0"/>
            <a:t> is a list of distinct words in a document and a word count for each word.</a:t>
          </a:r>
          <a:endParaRPr lang="en-IN" sz="1200" dirty="0"/>
        </a:p>
        <a:p>
          <a:pPr algn="l">
            <a:buFont typeface="Arial" panose="020B0604020202020204" pitchFamily="34" charset="0"/>
            <a:buChar char="•"/>
          </a:pPr>
          <a:r>
            <a:rPr lang="en-IN" sz="1200" dirty="0"/>
            <a:t>A Document Term Matrix contains BOW representation of all documents in the corpus.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sz="1200" dirty="0"/>
            <a:t>Disadvantages:</a:t>
          </a:r>
        </a:p>
        <a:p>
          <a:pPr algn="l">
            <a:buFont typeface="+mj-lt"/>
            <a:buAutoNum type="arabicPeriod"/>
          </a:pPr>
          <a:r>
            <a:rPr lang="en-IN" sz="1200" dirty="0"/>
            <a:t>creates a big sparse matrix, </a:t>
          </a:r>
        </a:p>
        <a:p>
          <a:pPr algn="l">
            <a:buFont typeface="+mj-lt"/>
            <a:buAutoNum type="arabicPeriod"/>
          </a:pPr>
          <a:r>
            <a:rPr lang="en-IN" sz="1200" dirty="0"/>
            <a:t>ignores the order, semantics of words &amp; </a:t>
          </a:r>
        </a:p>
        <a:p>
          <a:pPr algn="l">
            <a:buFont typeface="+mj-lt"/>
            <a:buAutoNum type="arabicPeriod"/>
          </a:pPr>
          <a:r>
            <a:rPr lang="en-IN" sz="1200" dirty="0"/>
            <a:t>Can’t find important words or important chunk of words occurring together, to overcome this TF-IDF was invented.</a:t>
          </a:r>
        </a:p>
      </dgm:t>
    </dgm:pt>
    <dgm:pt modelId="{36428E7A-82C7-4AC8-934D-BCC91047B833}" type="sibTrans" cxnId="{F4E68354-EE3E-4378-BF63-C3314BE05372}">
      <dgm:prSet/>
      <dgm:spPr/>
      <dgm:t>
        <a:bodyPr/>
        <a:lstStyle/>
        <a:p>
          <a:endParaRPr lang="en-IN"/>
        </a:p>
      </dgm:t>
    </dgm:pt>
    <dgm:pt modelId="{563E3A24-019B-413B-A666-4907250DE460}" type="parTrans" cxnId="{F4E68354-EE3E-4378-BF63-C3314BE05372}">
      <dgm:prSet/>
      <dgm:spPr/>
      <dgm:t>
        <a:bodyPr/>
        <a:lstStyle/>
        <a:p>
          <a:endParaRPr lang="en-IN"/>
        </a:p>
      </dgm:t>
    </dgm:pt>
    <dgm:pt modelId="{FBEB9DBC-F956-441A-8A5C-92C649843EE4}" type="pres">
      <dgm:prSet presAssocID="{45272831-E186-451D-BF48-9CE49784C6D2}" presName="Name0" presStyleCnt="0">
        <dgm:presLayoutVars>
          <dgm:dir/>
          <dgm:animLvl val="lvl"/>
          <dgm:resizeHandles val="exact"/>
        </dgm:presLayoutVars>
      </dgm:prSet>
      <dgm:spPr/>
    </dgm:pt>
    <dgm:pt modelId="{10EDFF2D-9F60-44E7-B562-89D17F0E89DB}" type="pres">
      <dgm:prSet presAssocID="{68EFA980-C552-43D9-B2A8-429FBAA41E30}" presName="linNode" presStyleCnt="0"/>
      <dgm:spPr/>
    </dgm:pt>
    <dgm:pt modelId="{B0776BD1-72C9-4F98-83A9-48D47BD43B29}" type="pres">
      <dgm:prSet presAssocID="{68EFA980-C552-43D9-B2A8-429FBAA41E30}" presName="parTx" presStyleLbl="revTx" presStyleIdx="0" presStyleCnt="1" custScaleX="370560" custScaleY="299814">
        <dgm:presLayoutVars>
          <dgm:chMax val="1"/>
          <dgm:bulletEnabled val="1"/>
        </dgm:presLayoutVars>
      </dgm:prSet>
      <dgm:spPr/>
    </dgm:pt>
    <dgm:pt modelId="{7FEC667B-07C8-4E0E-A377-F4AC94E77360}" type="pres">
      <dgm:prSet presAssocID="{68EFA980-C552-43D9-B2A8-429FBAA41E30}" presName="bracket" presStyleLbl="parChTrans1D1" presStyleIdx="0" presStyleCnt="1" custFlipHor="0" custScaleX="107199" custScaleY="159594" custLinFactX="77342" custLinFactNeighborX="100000" custLinFactNeighborY="1373"/>
      <dgm:spPr/>
    </dgm:pt>
    <dgm:pt modelId="{87A34611-910C-4BD0-8249-1104E701B333}" type="pres">
      <dgm:prSet presAssocID="{68EFA980-C552-43D9-B2A8-429FBAA41E30}" presName="spH" presStyleCnt="0"/>
      <dgm:spPr/>
    </dgm:pt>
  </dgm:ptLst>
  <dgm:cxnLst>
    <dgm:cxn modelId="{F4E68354-EE3E-4378-BF63-C3314BE05372}" srcId="{45272831-E186-451D-BF48-9CE49784C6D2}" destId="{68EFA980-C552-43D9-B2A8-429FBAA41E30}" srcOrd="0" destOrd="0" parTransId="{563E3A24-019B-413B-A666-4907250DE460}" sibTransId="{36428E7A-82C7-4AC8-934D-BCC91047B833}"/>
    <dgm:cxn modelId="{67BFB256-9DC4-471B-ACF9-44B93F72D0CE}" type="presOf" srcId="{45272831-E186-451D-BF48-9CE49784C6D2}" destId="{FBEB9DBC-F956-441A-8A5C-92C649843EE4}" srcOrd="0" destOrd="0" presId="urn:diagrams.loki3.com/BracketList"/>
    <dgm:cxn modelId="{09B0CC93-F370-4B18-AE40-186D9A91CAA8}" type="presOf" srcId="{68EFA980-C552-43D9-B2A8-429FBAA41E30}" destId="{B0776BD1-72C9-4F98-83A9-48D47BD43B29}" srcOrd="0" destOrd="0" presId="urn:diagrams.loki3.com/BracketList"/>
    <dgm:cxn modelId="{7EAC30B7-B2E0-484E-B3A5-DEDC0AE7C1CC}" type="presParOf" srcId="{FBEB9DBC-F956-441A-8A5C-92C649843EE4}" destId="{10EDFF2D-9F60-44E7-B562-89D17F0E89DB}" srcOrd="0" destOrd="0" presId="urn:diagrams.loki3.com/BracketList"/>
    <dgm:cxn modelId="{20A72351-8274-4D8C-A40C-616F45687AC0}" type="presParOf" srcId="{10EDFF2D-9F60-44E7-B562-89D17F0E89DB}" destId="{B0776BD1-72C9-4F98-83A9-48D47BD43B29}" srcOrd="0" destOrd="0" presId="urn:diagrams.loki3.com/BracketList"/>
    <dgm:cxn modelId="{477DCFD9-8582-4AA8-8CC8-DDFCB9136A9B}" type="presParOf" srcId="{10EDFF2D-9F60-44E7-B562-89D17F0E89DB}" destId="{7FEC667B-07C8-4E0E-A377-F4AC94E77360}" srcOrd="1" destOrd="0" presId="urn:diagrams.loki3.com/BracketList"/>
    <dgm:cxn modelId="{D86B3A75-8F38-4F7F-BDE4-D230B97938C1}" type="presParOf" srcId="{10EDFF2D-9F60-44E7-B562-89D17F0E89DB}" destId="{87A34611-910C-4BD0-8249-1104E701B33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6BD1-72C9-4F98-83A9-48D47BD43B29}">
      <dsp:nvSpPr>
        <dsp:cNvPr id="0" name=""/>
        <dsp:cNvSpPr/>
      </dsp:nvSpPr>
      <dsp:spPr>
        <a:xfrm>
          <a:off x="26361" y="153980"/>
          <a:ext cx="3168430" cy="54271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1. Removing all extra spaces and white spaces.</a:t>
          </a:r>
        </a:p>
      </dsp:txBody>
      <dsp:txXfrm>
        <a:off x="26361" y="153980"/>
        <a:ext cx="3168430" cy="542715"/>
      </dsp:txXfrm>
    </dsp:sp>
    <dsp:sp modelId="{7FEC667B-07C8-4E0E-A377-F4AC94E77360}">
      <dsp:nvSpPr>
        <dsp:cNvPr id="0" name=""/>
        <dsp:cNvSpPr/>
      </dsp:nvSpPr>
      <dsp:spPr>
        <a:xfrm>
          <a:off x="3290694" y="234038"/>
          <a:ext cx="186368" cy="47276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6BD1-72C9-4F98-83A9-48D47BD43B29}">
      <dsp:nvSpPr>
        <dsp:cNvPr id="0" name=""/>
        <dsp:cNvSpPr/>
      </dsp:nvSpPr>
      <dsp:spPr>
        <a:xfrm>
          <a:off x="0" y="0"/>
          <a:ext cx="4461385" cy="19112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2. Term Frequency- Inverse Document Frequency (TF-IDF)</a:t>
          </a:r>
          <a:r>
            <a:rPr lang="en-US" sz="1200" kern="1200" dirty="0"/>
            <a:t> is an extension to BOW, it helps in finding important words, bi-grams, n-grams in a document by comparing their occurrence in the whole corpus.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Disadvantages: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Also creates a big sparse matrix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Ignore semantic relationships of words and their similarity to overcome this word2vec &amp; GloVe was invented.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TF-IDF = # term occurrence in doc * log ( # total documents/ # document containing term)</a:t>
          </a:r>
        </a:p>
      </dsp:txBody>
      <dsp:txXfrm>
        <a:off x="0" y="0"/>
        <a:ext cx="4461385" cy="1911223"/>
      </dsp:txXfrm>
    </dsp:sp>
    <dsp:sp modelId="{7FEC667B-07C8-4E0E-A377-F4AC94E77360}">
      <dsp:nvSpPr>
        <dsp:cNvPr id="0" name=""/>
        <dsp:cNvSpPr/>
      </dsp:nvSpPr>
      <dsp:spPr>
        <a:xfrm>
          <a:off x="4547739" y="369401"/>
          <a:ext cx="272191" cy="117484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6BD1-72C9-4F98-83A9-48D47BD43B29}">
      <dsp:nvSpPr>
        <dsp:cNvPr id="0" name=""/>
        <dsp:cNvSpPr/>
      </dsp:nvSpPr>
      <dsp:spPr>
        <a:xfrm>
          <a:off x="0" y="186434"/>
          <a:ext cx="2973386" cy="106649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 word cloud is a visual representation of important words or n-grams in a corpus. A Bigger word or n-gram in a word cloud represents High importance.</a:t>
          </a:r>
        </a:p>
      </dsp:txBody>
      <dsp:txXfrm>
        <a:off x="0" y="186434"/>
        <a:ext cx="2973386" cy="1066498"/>
      </dsp:txXfrm>
    </dsp:sp>
    <dsp:sp modelId="{7FEC667B-07C8-4E0E-A377-F4AC94E77360}">
      <dsp:nvSpPr>
        <dsp:cNvPr id="0" name=""/>
        <dsp:cNvSpPr/>
      </dsp:nvSpPr>
      <dsp:spPr>
        <a:xfrm>
          <a:off x="3072828" y="163215"/>
          <a:ext cx="323535" cy="109556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6BD1-72C9-4F98-83A9-48D47BD43B29}">
      <dsp:nvSpPr>
        <dsp:cNvPr id="0" name=""/>
        <dsp:cNvSpPr/>
      </dsp:nvSpPr>
      <dsp:spPr>
        <a:xfrm>
          <a:off x="0" y="127058"/>
          <a:ext cx="3087739" cy="53436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2. Removing all blank documents/text.</a:t>
          </a:r>
        </a:p>
      </dsp:txBody>
      <dsp:txXfrm>
        <a:off x="0" y="127058"/>
        <a:ext cx="3087739" cy="534365"/>
      </dsp:txXfrm>
    </dsp:sp>
    <dsp:sp modelId="{7FEC667B-07C8-4E0E-A377-F4AC94E77360}">
      <dsp:nvSpPr>
        <dsp:cNvPr id="0" name=""/>
        <dsp:cNvSpPr/>
      </dsp:nvSpPr>
      <dsp:spPr>
        <a:xfrm>
          <a:off x="3154402" y="209990"/>
          <a:ext cx="178649" cy="465493"/>
        </a:xfrm>
        <a:prstGeom prst="leftBrace">
          <a:avLst>
            <a:gd name="adj1" fmla="val 35000"/>
            <a:gd name="adj2" fmla="val 5000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6BD1-72C9-4F98-83A9-48D47BD43B29}">
      <dsp:nvSpPr>
        <dsp:cNvPr id="0" name=""/>
        <dsp:cNvSpPr/>
      </dsp:nvSpPr>
      <dsp:spPr>
        <a:xfrm>
          <a:off x="63" y="158155"/>
          <a:ext cx="9324408" cy="53436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3. Removing all unwanted characters: HTML/XML tags, punctuations, non-alphabets, characters from other languages, emoticons, encoding etc. </a:t>
          </a:r>
        </a:p>
      </dsp:txBody>
      <dsp:txXfrm>
        <a:off x="63" y="158155"/>
        <a:ext cx="9324408" cy="534365"/>
      </dsp:txXfrm>
    </dsp:sp>
    <dsp:sp modelId="{7FEC667B-07C8-4E0E-A377-F4AC94E77360}">
      <dsp:nvSpPr>
        <dsp:cNvPr id="0" name=""/>
        <dsp:cNvSpPr/>
      </dsp:nvSpPr>
      <dsp:spPr>
        <a:xfrm>
          <a:off x="9446111" y="209990"/>
          <a:ext cx="325822" cy="46549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6BD1-72C9-4F98-83A9-48D47BD43B29}">
      <dsp:nvSpPr>
        <dsp:cNvPr id="0" name=""/>
        <dsp:cNvSpPr/>
      </dsp:nvSpPr>
      <dsp:spPr>
        <a:xfrm>
          <a:off x="0" y="153980"/>
          <a:ext cx="3087739" cy="54271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4. Tokenizing &amp; Lowering the case</a:t>
          </a:r>
        </a:p>
      </dsp:txBody>
      <dsp:txXfrm>
        <a:off x="0" y="153980"/>
        <a:ext cx="3087739" cy="542715"/>
      </dsp:txXfrm>
    </dsp:sp>
    <dsp:sp modelId="{7FEC667B-07C8-4E0E-A377-F4AC94E77360}">
      <dsp:nvSpPr>
        <dsp:cNvPr id="0" name=""/>
        <dsp:cNvSpPr/>
      </dsp:nvSpPr>
      <dsp:spPr>
        <a:xfrm>
          <a:off x="3154402" y="206625"/>
          <a:ext cx="178649" cy="47276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6BD1-72C9-4F98-83A9-48D47BD43B29}">
      <dsp:nvSpPr>
        <dsp:cNvPr id="0" name=""/>
        <dsp:cNvSpPr/>
      </dsp:nvSpPr>
      <dsp:spPr>
        <a:xfrm>
          <a:off x="0" y="72356"/>
          <a:ext cx="3039493" cy="157188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5. Removing custom/common Stopwords</a:t>
          </a:r>
          <a:r>
            <a:rPr lang="en-IN" sz="1200" kern="1200" dirty="0"/>
            <a:t> –  Words which do not add enough meaning to our corpus like adverbs, adjectives, prepositions etc. are called Stopwords.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Removing them reduces dimensionality &amp; can also improve performance of ML algorithms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Custom stop-words are treated on need basis </a:t>
          </a:r>
          <a:r>
            <a:rPr lang="en-IN" sz="1200" kern="1200" dirty="0" err="1"/>
            <a:t>eg</a:t>
          </a:r>
          <a:r>
            <a:rPr lang="en-IN" sz="1200" kern="1200" dirty="0"/>
            <a:t>: emojis, frequent words after </a:t>
          </a:r>
          <a:r>
            <a:rPr lang="en-IN" sz="1200" kern="1200" dirty="0" err="1"/>
            <a:t>tf-idf</a:t>
          </a:r>
          <a:endParaRPr lang="en-IN" sz="1200" kern="1200" dirty="0"/>
        </a:p>
      </dsp:txBody>
      <dsp:txXfrm>
        <a:off x="0" y="72356"/>
        <a:ext cx="3039493" cy="1571886"/>
      </dsp:txXfrm>
    </dsp:sp>
    <dsp:sp modelId="{7FEC667B-07C8-4E0E-A377-F4AC94E77360}">
      <dsp:nvSpPr>
        <dsp:cNvPr id="0" name=""/>
        <dsp:cNvSpPr/>
      </dsp:nvSpPr>
      <dsp:spPr>
        <a:xfrm>
          <a:off x="3105401" y="197710"/>
          <a:ext cx="227650" cy="131421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6BD1-72C9-4F98-83A9-48D47BD43B29}">
      <dsp:nvSpPr>
        <dsp:cNvPr id="0" name=""/>
        <dsp:cNvSpPr/>
      </dsp:nvSpPr>
      <dsp:spPr>
        <a:xfrm>
          <a:off x="0" y="153980"/>
          <a:ext cx="3087739" cy="54271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6. Breaking the attached words. </a:t>
          </a:r>
        </a:p>
      </dsp:txBody>
      <dsp:txXfrm>
        <a:off x="0" y="153980"/>
        <a:ext cx="3087739" cy="542715"/>
      </dsp:txXfrm>
    </dsp:sp>
    <dsp:sp modelId="{7FEC667B-07C8-4E0E-A377-F4AC94E77360}">
      <dsp:nvSpPr>
        <dsp:cNvPr id="0" name=""/>
        <dsp:cNvSpPr/>
      </dsp:nvSpPr>
      <dsp:spPr>
        <a:xfrm>
          <a:off x="3154402" y="206625"/>
          <a:ext cx="178649" cy="47276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6BD1-72C9-4F98-83A9-48D47BD43B29}">
      <dsp:nvSpPr>
        <dsp:cNvPr id="0" name=""/>
        <dsp:cNvSpPr/>
      </dsp:nvSpPr>
      <dsp:spPr>
        <a:xfrm>
          <a:off x="361" y="829"/>
          <a:ext cx="3036478" cy="169711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7. Stemming &amp; Lemmatizing -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Both generate the root form of the inflected words.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difference is that </a:t>
          </a:r>
          <a:r>
            <a:rPr lang="en-US" sz="1200" b="1" kern="1200" dirty="0"/>
            <a:t>stem</a:t>
          </a:r>
          <a:r>
            <a:rPr lang="en-US" sz="1200" kern="1200" dirty="0"/>
            <a:t> might not be an actual word whereas,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lemma is an actual language word. In </a:t>
          </a:r>
          <a:r>
            <a:rPr lang="en-US" sz="1200" b="1" kern="1200" dirty="0"/>
            <a:t>lemmatization</a:t>
          </a:r>
          <a:r>
            <a:rPr lang="en-US" sz="1200" kern="1200" dirty="0"/>
            <a:t>, one uses WordNet corpus and a corpus for stop words as well to produce lemma</a:t>
          </a:r>
          <a:endParaRPr lang="en-IN" sz="1200" kern="1200" dirty="0"/>
        </a:p>
      </dsp:txBody>
      <dsp:txXfrm>
        <a:off x="361" y="829"/>
        <a:ext cx="3036478" cy="1697112"/>
      </dsp:txXfrm>
    </dsp:sp>
    <dsp:sp modelId="{7FEC667B-07C8-4E0E-A377-F4AC94E77360}">
      <dsp:nvSpPr>
        <dsp:cNvPr id="0" name=""/>
        <dsp:cNvSpPr/>
      </dsp:nvSpPr>
      <dsp:spPr>
        <a:xfrm>
          <a:off x="3102756" y="203836"/>
          <a:ext cx="230295" cy="129109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6BD1-72C9-4F98-83A9-48D47BD43B29}">
      <dsp:nvSpPr>
        <dsp:cNvPr id="0" name=""/>
        <dsp:cNvSpPr/>
      </dsp:nvSpPr>
      <dsp:spPr>
        <a:xfrm>
          <a:off x="0" y="158155"/>
          <a:ext cx="3087739" cy="53436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8. Spelling &amp; Grammar Correction</a:t>
          </a:r>
        </a:p>
      </dsp:txBody>
      <dsp:txXfrm>
        <a:off x="0" y="158155"/>
        <a:ext cx="3087739" cy="534365"/>
      </dsp:txXfrm>
    </dsp:sp>
    <dsp:sp modelId="{7FEC667B-07C8-4E0E-A377-F4AC94E77360}">
      <dsp:nvSpPr>
        <dsp:cNvPr id="0" name=""/>
        <dsp:cNvSpPr/>
      </dsp:nvSpPr>
      <dsp:spPr>
        <a:xfrm>
          <a:off x="3154402" y="209990"/>
          <a:ext cx="178649" cy="46549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6BD1-72C9-4F98-83A9-48D47BD43B29}">
      <dsp:nvSpPr>
        <dsp:cNvPr id="0" name=""/>
        <dsp:cNvSpPr/>
      </dsp:nvSpPr>
      <dsp:spPr>
        <a:xfrm>
          <a:off x="2354" y="29902"/>
          <a:ext cx="4460823" cy="185328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 Bag Of Words (BOW)</a:t>
          </a:r>
          <a:r>
            <a:rPr lang="en-US" sz="1200" kern="1200" dirty="0"/>
            <a:t> is a list of distinct words in a document and a word count for each word.</a:t>
          </a:r>
          <a:endParaRPr lang="en-IN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kern="1200" dirty="0"/>
            <a:t>A Document Term Matrix contains BOW representation of all documents in the corpus.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kern="1200" dirty="0"/>
            <a:t>Disadvantages: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200" kern="1200" dirty="0"/>
            <a:t>creates a big sparse matrix,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200" kern="1200" dirty="0"/>
            <a:t>ignores the order, semantics of words &amp;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200" kern="1200" dirty="0"/>
            <a:t>Can’t find important words or important chunk of words occurring together, to overcome this TF-IDF was invented.</a:t>
          </a:r>
        </a:p>
      </dsp:txBody>
      <dsp:txXfrm>
        <a:off x="2354" y="29902"/>
        <a:ext cx="4460823" cy="1853287"/>
      </dsp:txXfrm>
    </dsp:sp>
    <dsp:sp modelId="{7FEC667B-07C8-4E0E-A377-F4AC94E77360}">
      <dsp:nvSpPr>
        <dsp:cNvPr id="0" name=""/>
        <dsp:cNvSpPr/>
      </dsp:nvSpPr>
      <dsp:spPr>
        <a:xfrm>
          <a:off x="4561837" y="471771"/>
          <a:ext cx="258093" cy="98652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0C66-B704-423B-B41C-0EA780AB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4058B-92A7-469D-AFA6-B1C535121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B054-FB50-4C68-B92F-372D4DF7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C59B-E466-4DBF-9284-E7A8E50E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6167-2615-463F-ABFF-521BFC9F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0F61-523E-42E4-9FBB-8C714FD9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534D5-A069-452F-901D-F3068980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1864-8489-4783-B251-68F4DD36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A8BB-02BC-433E-9B9F-D6C0B8C7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FDEB-1BF8-42E8-B5E3-470C436F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0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D0953-BEC6-46CF-89B3-136362D74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06922-8E7D-4313-B28B-66F30180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3A1F-FA11-435B-9373-4EFAF3FD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FA782-3706-423C-837F-75A841FD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5F42-CD23-467F-91A5-B000AB26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00FF-56B3-4483-B4D0-C7A2C3C7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0013-C273-4602-AA93-7B044A0E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AA02-8B87-4362-99BE-39EFD1C7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D529-1CEE-4F8C-AD8E-90AED5A0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0171-F83A-473E-8347-3942D9DC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1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4990-2D1D-436C-A41E-97E326FE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6563-6725-4F26-9F11-521A92C8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33E1-116E-4E3A-894F-10F74670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BC11-9984-4593-923D-EF6E300A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4D31-D19E-4164-89C5-3302B3B3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46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041B-EAE0-4AC4-9F83-F10D1CDB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3544-7C27-4077-A9B1-E6465081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6BCB4-A3C0-4B96-B138-6BC9C3F0A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F55D-8E58-4829-8A6F-EC2F0860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D9CF8-4DD8-4A5C-B5D8-DAD3F53B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0E74A-EDD0-4762-8EC0-DFEC6504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6112-1DD2-4886-BA64-64C0187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19FD1-E4F3-4BEC-A97D-FDBB669CB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8DA1D-D4DA-4F5F-B0ED-FC176A05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DBC3A-A1DC-4600-BFDE-E6AD68D3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166A6-A847-4E8F-A0AF-09C74791E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D8F3D-C713-4954-80AF-6EC854AC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5D066-7CF4-4D07-B3F2-E7FCEBD8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ADBF9-FF89-4A3F-9425-C14073FB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7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74DE-2C29-4A66-AE26-34F4600A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D823B-B5E5-4D5B-99FF-A4404EE3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64140-6B7A-402E-A36B-2291C40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EDD5F-E95A-41D1-B277-D9EF9833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41421-963E-4704-AE23-DCF69329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80DE2-99E4-4A8F-B730-D6344DA8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D54DC-B657-4CEF-B8D1-2E1D3582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4ADC-088B-4089-93DE-0D66A868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127C-D122-410E-B827-4FA86074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1B708-7271-43C5-927E-05DFD441C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7F845-A5DA-4BA0-800A-9F0A9F00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80D85-52D7-4410-A6DE-9A19BB77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17863-1C03-426E-A3B1-C986169C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3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3FA4-1209-45EC-993F-58F0D47C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6E157-43EB-47D1-AED2-717F970AA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F6B26-71CF-4CC5-8128-349C7AD0C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45358-18E6-47C2-A2D1-5D794090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F37DF-6958-43ED-A527-8AA7B7C1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46433-1B06-458D-ACF9-1CDB9BAF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2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FEA88-E541-486E-8906-4B081949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E9CCC-1499-401E-B4A1-E3DE9A46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5AF1-70E5-4A77-823F-D5AE34DF1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DE71-8F0C-4D51-BA6F-D996F6D550C8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B241-9733-48D1-B848-8368FF37F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77F8-E976-40AE-8116-26DFCD6E8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A0E4-D185-4B81-A066-1DAA636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0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21" Type="http://schemas.openxmlformats.org/officeDocument/2006/relationships/diagramQuickStyle" Target="../diagrams/quickStyle4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24" Type="http://schemas.openxmlformats.org/officeDocument/2006/relationships/image" Target="../media/image3.png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6.xml"/><Relationship Id="rId18" Type="http://schemas.openxmlformats.org/officeDocument/2006/relationships/diagramQuickStyle" Target="../diagrams/quickStyle7.xml"/><Relationship Id="rId26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21" Type="http://schemas.openxmlformats.org/officeDocument/2006/relationships/diagramData" Target="../diagrams/data8.xml"/><Relationship Id="rId7" Type="http://schemas.openxmlformats.org/officeDocument/2006/relationships/image" Target="../media/image4.png"/><Relationship Id="rId12" Type="http://schemas.openxmlformats.org/officeDocument/2006/relationships/diagramColors" Target="../diagrams/colors6.xml"/><Relationship Id="rId17" Type="http://schemas.openxmlformats.org/officeDocument/2006/relationships/diagramLayout" Target="../diagrams/layout7.xml"/><Relationship Id="rId25" Type="http://schemas.microsoft.com/office/2007/relationships/diagramDrawing" Target="../diagrams/drawing8.xml"/><Relationship Id="rId2" Type="http://schemas.openxmlformats.org/officeDocument/2006/relationships/diagramData" Target="../diagrams/data5.xml"/><Relationship Id="rId16" Type="http://schemas.openxmlformats.org/officeDocument/2006/relationships/diagramData" Target="../diagrams/data7.xml"/><Relationship Id="rId20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QuickStyle" Target="../diagrams/quickStyle6.xml"/><Relationship Id="rId24" Type="http://schemas.openxmlformats.org/officeDocument/2006/relationships/diagramColors" Target="../diagrams/colors8.xml"/><Relationship Id="rId5" Type="http://schemas.openxmlformats.org/officeDocument/2006/relationships/diagramColors" Target="../diagrams/colors5.xml"/><Relationship Id="rId15" Type="http://schemas.openxmlformats.org/officeDocument/2006/relationships/image" Target="../media/image7.png"/><Relationship Id="rId23" Type="http://schemas.openxmlformats.org/officeDocument/2006/relationships/diagramQuickStyle" Target="../diagrams/quickStyle8.xml"/><Relationship Id="rId10" Type="http://schemas.openxmlformats.org/officeDocument/2006/relationships/diagramLayout" Target="../diagrams/layout6.xml"/><Relationship Id="rId19" Type="http://schemas.openxmlformats.org/officeDocument/2006/relationships/diagramColors" Target="../diagrams/colors7.xml"/><Relationship Id="rId4" Type="http://schemas.openxmlformats.org/officeDocument/2006/relationships/diagramQuickStyle" Target="../diagrams/quickStyle5.xml"/><Relationship Id="rId9" Type="http://schemas.openxmlformats.org/officeDocument/2006/relationships/diagramData" Target="../diagrams/data6.xml"/><Relationship Id="rId14" Type="http://schemas.openxmlformats.org/officeDocument/2006/relationships/image" Target="../media/image6.png"/><Relationship Id="rId22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18" Type="http://schemas.openxmlformats.org/officeDocument/2006/relationships/diagramQuickStyle" Target="../diagrams/quickStyle1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17" Type="http://schemas.openxmlformats.org/officeDocument/2006/relationships/diagramLayout" Target="../diagrams/layout11.xml"/><Relationship Id="rId2" Type="http://schemas.openxmlformats.org/officeDocument/2006/relationships/image" Target="../media/image9.png"/><Relationship Id="rId16" Type="http://schemas.openxmlformats.org/officeDocument/2006/relationships/diagramData" Target="../diagrams/data11.xml"/><Relationship Id="rId20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5" Type="http://schemas.openxmlformats.org/officeDocument/2006/relationships/image" Target="../media/image12.png"/><Relationship Id="rId10" Type="http://schemas.openxmlformats.org/officeDocument/2006/relationships/diagramLayout" Target="../diagrams/layout10.xml"/><Relationship Id="rId19" Type="http://schemas.openxmlformats.org/officeDocument/2006/relationships/diagramColors" Target="../diagrams/colors11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9F425-6100-4775-9EFE-44E25C7B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3440"/>
          </a:xfrm>
        </p:spPr>
        <p:txBody>
          <a:bodyPr>
            <a:normAutofit/>
          </a:bodyPr>
          <a:lstStyle/>
          <a:p>
            <a:r>
              <a:rPr lang="en-IN" sz="2000" dirty="0"/>
              <a:t>Data Preparation/ Pre-processing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EC2A40-7020-401F-BFA1-E7EBD57EB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7" r="44477" b="18741"/>
          <a:stretch/>
        </p:blipFill>
        <p:spPr>
          <a:xfrm>
            <a:off x="7525973" y="784168"/>
            <a:ext cx="2981569" cy="98376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61D2AB-C07B-4733-B105-9C7F3D9E492C}"/>
              </a:ext>
            </a:extLst>
          </p:cNvPr>
          <p:cNvSpPr txBox="1"/>
          <p:nvPr/>
        </p:nvSpPr>
        <p:spPr>
          <a:xfrm>
            <a:off x="735609" y="788566"/>
            <a:ext cx="6687773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While working on real world problems,  one may come across data in various forms like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200" dirty="0"/>
              <a:t>Structured form – Data which is easy to organize in a structure like in form of tables, spreadsheets, Relational Database etc.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200" dirty="0"/>
              <a:t>Unstructured form – Data which is hard to organize and does not conforms to any structure like text, images, video 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200" dirty="0"/>
              <a:t>Semi-Structured form – Data which can be organised and can help in structuring some other data like metadata (author, creator of text, date of creation) for sensor data, audio, video.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27C08FAF-311E-4020-AA4B-E6881314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0" t="27507" b="18741"/>
          <a:stretch/>
        </p:blipFill>
        <p:spPr>
          <a:xfrm>
            <a:off x="7920208" y="1875250"/>
            <a:ext cx="2193097" cy="983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0D9DC0-86DE-4E5A-837F-80632F5ED44A}"/>
              </a:ext>
            </a:extLst>
          </p:cNvPr>
          <p:cNvSpPr/>
          <p:nvPr/>
        </p:nvSpPr>
        <p:spPr>
          <a:xfrm>
            <a:off x="735608" y="2966333"/>
            <a:ext cx="10618191" cy="6577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dirty="0"/>
              <a:t>In our given problem, we are dealing  with complaints / text data which we know is an unstructured format. Most traditional Machine Learning algorithms can work on Clean, Uniform &amp; Structured data in numerical form only for bringing about all these changes certain data pre-processing steps are required. </a:t>
            </a:r>
          </a:p>
          <a:p>
            <a:r>
              <a:rPr lang="en-IN" sz="1200" dirty="0"/>
              <a:t>Let’s start with looking at some Data Cleansing techniques: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79D7312C-4082-484A-BD78-D01D7965D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109951"/>
              </p:ext>
            </p:extLst>
          </p:nvPr>
        </p:nvGraphicFramePr>
        <p:xfrm>
          <a:off x="735607" y="3624045"/>
          <a:ext cx="3477063" cy="85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40B8615C-E2FF-4196-B1E5-141193E2C55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651" t="34006" r="52454" b="55231"/>
          <a:stretch/>
        </p:blipFill>
        <p:spPr>
          <a:xfrm>
            <a:off x="4212671" y="3743400"/>
            <a:ext cx="3766657" cy="738232"/>
          </a:xfrm>
          <a:prstGeom prst="rect">
            <a:avLst/>
          </a:prstGeom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80767C3-2E8B-4B4C-A87D-C10635890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705324"/>
              </p:ext>
            </p:extLst>
          </p:nvPr>
        </p:nvGraphicFramePr>
        <p:xfrm>
          <a:off x="735608" y="4397106"/>
          <a:ext cx="3333052" cy="85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B8368B1C-7F9F-4799-AACF-1745A83FC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669585"/>
              </p:ext>
            </p:extLst>
          </p:nvPr>
        </p:nvGraphicFramePr>
        <p:xfrm>
          <a:off x="735608" y="5114674"/>
          <a:ext cx="9771934" cy="85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8E46636-D483-4809-98E2-0628F5A7E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614058"/>
              </p:ext>
            </p:extLst>
          </p:nvPr>
        </p:nvGraphicFramePr>
        <p:xfrm>
          <a:off x="735608" y="5853060"/>
          <a:ext cx="3333052" cy="85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6BD044FF-CDB6-417D-A61A-DA05CA43046D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16720" t="37431" r="52386" b="51560"/>
          <a:stretch/>
        </p:blipFill>
        <p:spPr>
          <a:xfrm>
            <a:off x="4068660" y="5979719"/>
            <a:ext cx="3766657" cy="7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9EE7-7338-4FF1-9914-1C05DDA0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80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Pre-processing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A891BB-9E1E-41ED-8241-8881871C5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787061"/>
              </p:ext>
            </p:extLst>
          </p:nvPr>
        </p:nvGraphicFramePr>
        <p:xfrm>
          <a:off x="838200" y="796954"/>
          <a:ext cx="3333052" cy="1698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3D4FC3B-544A-4238-BF22-70BA3F23B8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578" t="28991" r="22660" b="60000"/>
          <a:stretch/>
        </p:blipFill>
        <p:spPr>
          <a:xfrm>
            <a:off x="4189602" y="848981"/>
            <a:ext cx="7164198" cy="755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1BA44-6AD3-48D7-9093-0E4C95FC7D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748" t="64587" r="22179" b="22691"/>
          <a:stretch/>
        </p:blipFill>
        <p:spPr>
          <a:xfrm>
            <a:off x="4189602" y="1647630"/>
            <a:ext cx="7080309" cy="872456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262962F-A1D1-44E1-9B41-FDAB40CA3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120686"/>
              </p:ext>
            </p:extLst>
          </p:nvPr>
        </p:nvGraphicFramePr>
        <p:xfrm>
          <a:off x="838200" y="2441196"/>
          <a:ext cx="3333052" cy="85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E68AEF7-78A6-45BF-AF1C-63E927BA1C5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4152" t="46727" r="55068" b="45811"/>
          <a:stretch/>
        </p:blipFill>
        <p:spPr>
          <a:xfrm>
            <a:off x="4189602" y="2610669"/>
            <a:ext cx="2533475" cy="5117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743773-02DD-40F0-9ACD-81D6DC96D67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4220" t="54312" r="40619" b="24893"/>
          <a:stretch/>
        </p:blipFill>
        <p:spPr>
          <a:xfrm>
            <a:off x="4189602" y="3393792"/>
            <a:ext cx="4286774" cy="1426128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F31C8D7-2469-4DC0-B016-0A1D472D7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996842"/>
              </p:ext>
            </p:extLst>
          </p:nvPr>
        </p:nvGraphicFramePr>
        <p:xfrm>
          <a:off x="838200" y="3291873"/>
          <a:ext cx="3333052" cy="1698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9181233D-9ADC-430E-9265-3AFE12B72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924011"/>
              </p:ext>
            </p:extLst>
          </p:nvPr>
        </p:nvGraphicFramePr>
        <p:xfrm>
          <a:off x="838200" y="5014117"/>
          <a:ext cx="3333052" cy="85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F2162F22-1432-43BD-88F1-757E075E642F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24220" t="33028" r="39244" b="58287"/>
          <a:stretch/>
        </p:blipFill>
        <p:spPr>
          <a:xfrm>
            <a:off x="4171252" y="5081229"/>
            <a:ext cx="4454555" cy="5956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AA6B60-218D-4AC8-BEBD-E40FBFB37B2A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24220" t="71929" r="39244" b="23300"/>
          <a:stretch/>
        </p:blipFill>
        <p:spPr>
          <a:xfrm>
            <a:off x="4171252" y="5489789"/>
            <a:ext cx="4454555" cy="3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8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82AE-E4D4-4468-8D91-A00A6B40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02"/>
            <a:ext cx="10515600" cy="490552"/>
          </a:xfrm>
        </p:spPr>
        <p:txBody>
          <a:bodyPr>
            <a:normAutofit fontScale="90000"/>
          </a:bodyPr>
          <a:lstStyle/>
          <a:p>
            <a:r>
              <a:rPr lang="en-IN" dirty="0"/>
              <a:t>Data Representation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10917B-0C6C-433C-B628-84934406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5"/>
            <a:ext cx="10515600" cy="38589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1200" dirty="0"/>
              <a:t>Once data has been cleaned we need to find a good numerical representation of it,  before sending it to machine learning models.  Commonly used approaches for making word vectors are: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6C3654-0B6F-49C2-8586-AB9212B6C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0"/>
          <a:stretch/>
        </p:blipFill>
        <p:spPr>
          <a:xfrm>
            <a:off x="5412630" y="1211020"/>
            <a:ext cx="5357658" cy="16638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50FF8C-F02C-4F06-AFC1-38822FD9B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24" y="3159597"/>
            <a:ext cx="5285064" cy="2055588"/>
          </a:xfrm>
          <a:prstGeom prst="rect">
            <a:avLst/>
          </a:prstGeom>
        </p:spPr>
      </p:pic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D8F7C4C3-86CD-4210-ABA4-8B9F3BB8C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27204"/>
              </p:ext>
            </p:extLst>
          </p:nvPr>
        </p:nvGraphicFramePr>
        <p:xfrm>
          <a:off x="641671" y="1228446"/>
          <a:ext cx="4819931" cy="1913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9F171577-4139-423D-89C2-1EE5FE502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969546"/>
              </p:ext>
            </p:extLst>
          </p:nvPr>
        </p:nvGraphicFramePr>
        <p:xfrm>
          <a:off x="641671" y="3263032"/>
          <a:ext cx="4819931" cy="1913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3F7E39D6-F0B4-4965-8CF3-A802BE9171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1" y="5297617"/>
            <a:ext cx="3550481" cy="14610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76C3947-1A31-4CDF-A39A-4F6BDB4C7F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01" y="5215185"/>
            <a:ext cx="2600588" cy="1547803"/>
          </a:xfrm>
          <a:prstGeom prst="rect">
            <a:avLst/>
          </a:prstGeom>
        </p:spPr>
      </p:pic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4AFCA458-25FC-4664-B477-A6979F68B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891328"/>
              </p:ext>
            </p:extLst>
          </p:nvPr>
        </p:nvGraphicFramePr>
        <p:xfrm>
          <a:off x="4773337" y="5336678"/>
          <a:ext cx="3396364" cy="142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332518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565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Data Preparation/ Pre-processing</vt:lpstr>
      <vt:lpstr>Data Pre-processing</vt:lpstr>
      <vt:lpstr>Data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Preparation/ Preprocessing</dc:title>
  <dc:creator>Rohan Kumar</dc:creator>
  <cp:lastModifiedBy>Rohan Kumar</cp:lastModifiedBy>
  <cp:revision>37</cp:revision>
  <dcterms:created xsi:type="dcterms:W3CDTF">2020-05-18T14:48:05Z</dcterms:created>
  <dcterms:modified xsi:type="dcterms:W3CDTF">2020-05-18T21:35:26Z</dcterms:modified>
</cp:coreProperties>
</file>