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E065F6CE-1F84-441A-98A1-3B00015E88E3}" type="slidenum">
              <a:rPr lang="en-US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Noțiuni de conduită în dezvoltarea unui proiect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Cosmin Poieana</a:t>
            </a:r>
            <a:endParaRPr/>
          </a:p>
          <a:p>
            <a:pPr algn="ctr"/>
            <a:r>
              <a:rPr lang="en-US"/>
              <a:t>&lt;cmin@ropython.org&gt;</a:t>
            </a:r>
            <a:endParaRPr/>
          </a:p>
          <a:p>
            <a:endParaRPr/>
          </a:p>
          <a:p>
            <a:r>
              <a:rPr lang="en-US"/>
              <a:t>→ </a:t>
            </a:r>
            <a:r>
              <a:rPr lang="en-US"/>
              <a:t>aspectul și funcționalitatea unui modul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structura unui pachet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controlul reviziei</a:t>
            </a:r>
            <a:endParaRPr/>
          </a:p>
          <a:p>
            <a:r>
              <a:rPr lang="en-US"/>
              <a:t>→ </a:t>
            </a:r>
            <a:r>
              <a:rPr lang="en-US"/>
              <a:t>lucrul în echipă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ponturi și trucuri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resurse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Privire de ansamblu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Module independente, bine definite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Mai multe la un loc alcătuiesc pachete si subpachete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Pachetul principal în rădăcina proiectului, pe post de biblioteca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Un </a:t>
            </a:r>
            <a:r>
              <a:rPr i="1" lang="en-US"/>
              <a:t>setup.py</a:t>
            </a:r>
            <a:r>
              <a:rPr lang="en-US"/>
              <a:t> pentru instalarea pachetului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TODO, README, LICENSE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.gitignore/.hgignore (Git/Mercurial)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Scripturi adiționale (pe post de binarii)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Teste, documentatie, resurse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Modulul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906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Documentatie (docstring-uri de modul, clase, metode și funcții)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Import-uri grupate în 3 categorii (standard, 3-rd party, project library)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Spațiere, indentare, stil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Constante, funcții, clase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Execuție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__init__.py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2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Structura proiectului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463040"/>
            <a:ext cx="4426920" cy="594360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jarvis/</a:t>
            </a:r>
            <a:endParaRPr/>
          </a:p>
          <a:p>
            <a:r>
              <a:rPr lang="en-US"/>
              <a:t>    </a:t>
            </a:r>
            <a:r>
              <a:rPr i="1" lang="en-US"/>
              <a:t>.git/</a:t>
            </a:r>
            <a:endParaRPr/>
          </a:p>
          <a:p>
            <a:r>
              <a:rPr i="1" lang="en-US"/>
              <a:t>    </a:t>
            </a:r>
            <a:r>
              <a:rPr i="1" lang="en-US"/>
              <a:t>.gitignore</a:t>
            </a:r>
            <a:endParaRPr/>
          </a:p>
          <a:p>
            <a:r>
              <a:rPr lang="en-US"/>
              <a:t>    </a:t>
            </a:r>
            <a:r>
              <a:rPr lang="en-US"/>
              <a:t>doc/</a:t>
            </a:r>
            <a:endParaRPr/>
          </a:p>
          <a:p>
            <a:r>
              <a:rPr lang="en-US"/>
              <a:t>    </a:t>
            </a:r>
            <a:r>
              <a:rPr lang="en-US"/>
              <a:t>tests/</a:t>
            </a:r>
            <a:endParaRPr/>
          </a:p>
          <a:p>
            <a:r>
              <a:rPr lang="en-US"/>
              <a:t>    </a:t>
            </a:r>
            <a:r>
              <a:rPr lang="en-US"/>
              <a:t>scripts/</a:t>
            </a:r>
            <a:endParaRPr/>
          </a:p>
          <a:p>
            <a:r>
              <a:rPr lang="en-US"/>
              <a:t>    </a:t>
            </a:r>
            <a:r>
              <a:rPr b="1" lang="en-US"/>
              <a:t>jarvis/</a:t>
            </a:r>
            <a:endParaRPr/>
          </a:p>
          <a:p>
            <a:r>
              <a:rPr lang="en-US"/>
              <a:t>    </a:t>
            </a:r>
            <a:r>
              <a:rPr lang="en-US"/>
              <a:t>setup.py</a:t>
            </a:r>
            <a:endParaRPr/>
          </a:p>
          <a:p>
            <a:r>
              <a:rPr lang="en-US"/>
              <a:t>    </a:t>
            </a:r>
            <a:r>
              <a:rPr lang="en-US"/>
              <a:t>README</a:t>
            </a:r>
            <a:endParaRPr/>
          </a:p>
          <a:p>
            <a:r>
              <a:rPr lang="en-US"/>
              <a:t>    </a:t>
            </a:r>
            <a:r>
              <a:rPr lang="en-US"/>
              <a:t>LICENSE</a:t>
            </a:r>
            <a:endParaRPr/>
          </a:p>
          <a:p>
            <a:r>
              <a:rPr lang="en-US"/>
              <a:t>    </a:t>
            </a:r>
            <a:r>
              <a:rPr lang="en-US"/>
              <a:t>TODO</a:t>
            </a: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5152680" y="1463040"/>
            <a:ext cx="4426920" cy="5943600"/>
          </a:xfrm>
          <a:prstGeom prst="rect">
            <a:avLst/>
          </a:prstGeom>
        </p:spPr>
        <p:txBody>
          <a:bodyPr wrap="none" lIns="0" rIns="0" tIns="0" bIns="0"/>
          <a:p>
            <a:r>
              <a:rPr b="1" lang="en-US"/>
              <a:t>jarvis/</a:t>
            </a:r>
            <a:endParaRPr/>
          </a:p>
          <a:p>
            <a:r>
              <a:rPr lang="en-US"/>
              <a:t>    </a:t>
            </a:r>
            <a:r>
              <a:rPr lang="en-US"/>
              <a:t>config.py</a:t>
            </a:r>
            <a:endParaRPr/>
          </a:p>
          <a:p>
            <a:r>
              <a:rPr lang="en-US"/>
              <a:t>    </a:t>
            </a:r>
            <a:r>
              <a:rPr lang="en-US"/>
              <a:t>utils/</a:t>
            </a:r>
            <a:endParaRPr/>
          </a:p>
          <a:p>
            <a:r>
              <a:rPr lang="en-US"/>
              <a:t>        </a:t>
            </a:r>
            <a:r>
              <a:rPr lang="en-US"/>
              <a:t>decorator.py</a:t>
            </a:r>
            <a:endParaRPr/>
          </a:p>
          <a:p>
            <a:r>
              <a:rPr lang="en-US"/>
              <a:t>        </a:t>
            </a:r>
            <a:r>
              <a:rPr lang="en-US"/>
              <a:t>notify.py</a:t>
            </a:r>
            <a:endParaRPr/>
          </a:p>
          <a:p>
            <a:r>
              <a:rPr lang="en-US"/>
              <a:t>        …</a:t>
            </a:r>
            <a:r>
              <a:rPr lang="en-US"/>
              <a:t>.</a:t>
            </a:r>
            <a:endParaRPr/>
          </a:p>
          <a:p>
            <a:r>
              <a:rPr lang="en-US"/>
              <a:t>    </a:t>
            </a:r>
            <a:r>
              <a:rPr lang="en-US"/>
              <a:t>worker/</a:t>
            </a:r>
            <a:endParaRPr/>
          </a:p>
          <a:p>
            <a:r>
              <a:rPr lang="en-US"/>
              <a:t>        </a:t>
            </a:r>
            <a:r>
              <a:rPr lang="en-US"/>
              <a:t>client.py</a:t>
            </a:r>
            <a:endParaRPr/>
          </a:p>
          <a:p>
            <a:r>
              <a:rPr lang="en-US"/>
              <a:t>        </a:t>
            </a:r>
            <a:r>
              <a:rPr lang="en-US"/>
              <a:t>daemon.py</a:t>
            </a:r>
            <a:endParaRPr/>
          </a:p>
          <a:p>
            <a:r>
              <a:rPr lang="en-US"/>
              <a:t>        …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Controlul reviziei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2232000" y="1769040"/>
            <a:ext cx="4426920" cy="42660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b="1" lang="en-US"/>
              <a:t>Git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clone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pull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add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commit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push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fetch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merge</a:t>
            </a:r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5764680" y="1769040"/>
            <a:ext cx="4315320" cy="42660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b="1" lang="en-US"/>
              <a:t>Mercurial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clone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fetch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add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commit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push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pull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merge</a:t>
            </a:r>
            <a:endParaRPr/>
          </a:p>
        </p:txBody>
      </p:sp>
      <p:sp>
        <p:nvSpPr>
          <p:cNvPr id="51" name="TextShape 4"/>
          <p:cNvSpPr txBox="1"/>
          <p:nvPr/>
        </p:nvSpPr>
        <p:spPr>
          <a:xfrm>
            <a:off x="261000" y="6217920"/>
            <a:ext cx="9071640" cy="1268280"/>
          </a:xfrm>
          <a:prstGeom prst="rect">
            <a:avLst/>
          </a:prstGeom>
        </p:spPr>
        <p:txBody>
          <a:bodyPr wrap="none" lIns="0" rIns="0" tIns="0" bIns="0"/>
          <a:p>
            <a:pPr algn="ctr">
              <a:buSzPct val="25000"/>
              <a:buFont typeface="StarSymbol"/>
              <a:buChar char=""/>
            </a:pPr>
            <a:r>
              <a:rPr lang="en-US"/>
              <a:t>* Git sau Mercurial?</a:t>
            </a:r>
            <a:endParaRPr/>
          </a:p>
          <a:p>
            <a:pPr algn="ctr">
              <a:buSzPct val="25000"/>
              <a:buFont typeface="StarSymbol"/>
              <a:buChar char=""/>
            </a:pPr>
            <a:r>
              <a:rPr lang="en-US"/>
              <a:t>(MacGyver sau James Bond?)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Lucrul în echipă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A și B (C, D, ...) lucrează la același proiect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Modularizare și repartiție corespunzatoare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Fiecare lucrează pe </a:t>
            </a:r>
            <a:r>
              <a:rPr i="1" lang="en-US"/>
              <a:t>fork-ul</a:t>
            </a:r>
            <a:r>
              <a:rPr lang="en-US"/>
              <a:t> propriu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Înainte de modificări și după modificări: sincronizare cu </a:t>
            </a:r>
            <a:r>
              <a:rPr i="1" lang="en-US"/>
              <a:t>upstream-ul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b="1" lang="en-US"/>
              <a:t>Commit</a:t>
            </a:r>
            <a:r>
              <a:rPr lang="en-US"/>
              <a:t>, apoi </a:t>
            </a:r>
            <a:r>
              <a:rPr b="1" lang="en-US"/>
              <a:t>push</a:t>
            </a:r>
            <a:r>
              <a:rPr lang="en-US"/>
              <a:t> în </a:t>
            </a:r>
            <a:r>
              <a:rPr i="1" lang="en-US"/>
              <a:t>origin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i="1" lang="en-US"/>
              <a:t>Pull request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i="1" lang="en-US"/>
              <a:t>branch, patch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Ponturi și trucuri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jarvis.pth (sys.path, /usr/lib/.../(site|dist)-packages)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TODO: …, FIXME: …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Marcaje (####)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egrep -rni -B 1 -A 3 &lt;expresie&gt;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Vim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PyCharm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IDLE, Eclipse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Resurse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http://www.vim.org/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http://www.jetbrains.com/pycharm/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http://git-scm.com/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http://mercurial.selenic.com/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https://github.com/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https://bitbucket.org/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