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94" r:id="rId4"/>
    <p:sldId id="281" r:id="rId5"/>
    <p:sldId id="295" r:id="rId6"/>
    <p:sldId id="297" r:id="rId7"/>
    <p:sldId id="293" r:id="rId8"/>
    <p:sldId id="298" r:id="rId9"/>
    <p:sldId id="299" r:id="rId10"/>
    <p:sldId id="300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7459" y="1220946"/>
            <a:ext cx="5277082" cy="143375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Resume Ranking System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6017" y="3044994"/>
            <a:ext cx="6079966" cy="878908"/>
          </a:xfrm>
        </p:spPr>
        <p:txBody>
          <a:bodyPr/>
          <a:lstStyle/>
          <a:p>
            <a:r>
              <a:rPr lang="en-US" dirty="0"/>
              <a:t>Presented By: Roshan Shriwastav(018-326)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Umesh</a:t>
            </a:r>
            <a:r>
              <a:rPr lang="en-US" dirty="0"/>
              <a:t> Rana Magar(018-342)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149E-413E-4E16-85D9-BE709D226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7" y="728870"/>
            <a:ext cx="5271317" cy="1913746"/>
          </a:xfrm>
        </p:spPr>
        <p:txBody>
          <a:bodyPr/>
          <a:lstStyle/>
          <a:p>
            <a:r>
              <a:rPr lang="en-US" sz="4800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ADC89-A683-44EC-9414-216DFA9C7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Any Question ??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2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523726"/>
            <a:ext cx="5693664" cy="768096"/>
          </a:xfrm>
        </p:spPr>
        <p:txBody>
          <a:bodyPr/>
          <a:lstStyle/>
          <a:p>
            <a:r>
              <a:rPr lang="en-US" sz="4400" b="1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604441"/>
            <a:ext cx="5693664" cy="39482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Introduction​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Statement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​Scope and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System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​Expected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51F4-A04B-497A-B5AB-D6F8836B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60828" cy="914400"/>
          </a:xfrm>
        </p:spPr>
        <p:txBody>
          <a:bodyPr/>
          <a:lstStyle/>
          <a:p>
            <a:pPr marL="457200" lvl="1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accent6"/>
                </a:solidFill>
                <a:effectLst/>
                <a:latin typeface="+mj-lt"/>
                <a:ea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F26-271D-431B-B298-F08FA964A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" y="1007165"/>
            <a:ext cx="11608905" cy="531412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Program that analyzes job seekers' resumes and ranks them based on their relevance to a specific job opening.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Tool that helps organizations and recruiters efficiently to rank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Ranked based on their resume and social media presences and a match making system built.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Companies will be given a list of ranked candidates using information retrieval technique.</a:t>
            </a:r>
          </a:p>
        </p:txBody>
      </p:sp>
    </p:spTree>
    <p:extLst>
      <p:ext uri="{BB962C8B-B14F-4D97-AF65-F5344CB8AC3E}">
        <p14:creationId xmlns:p14="http://schemas.microsoft.com/office/powerpoint/2010/main" val="414136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7" y="186267"/>
            <a:ext cx="7202557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Problem Statement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104" y="1192697"/>
            <a:ext cx="9223513" cy="4691268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Difficult to separate the right Candidate from the pack.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Not knowing the candidate can do other job before you hire them.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Not making sense of candidate.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A74D-79B8-4C2F-95A4-E3E2B070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0794"/>
            <a:ext cx="4697895" cy="741591"/>
          </a:xfrm>
        </p:spPr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30AE-453F-4FB5-AFB9-14E8BC3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325217"/>
            <a:ext cx="9554817" cy="4320208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 propose an e-recruiting architecture that considers Resume matching by combining knowledge bases with a pre-trained transformer-based machine learning model.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 provide an explainable report to the stakeholders of the recommendations of the matching decision.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 select and rank the most able and deserving candidates for the job postings  on the basis of his knowledge, skills, qualification and work experiences.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 acquire the right talent and right candidate using minimal resources over the internet and in minimal time.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6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7ADC-D900-42C1-9AD7-8C61EF914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5530"/>
            <a:ext cx="8269357" cy="1126435"/>
          </a:xfrm>
        </p:spPr>
        <p:txBody>
          <a:bodyPr/>
          <a:lstStyle/>
          <a:p>
            <a:r>
              <a:rPr lang="en-US" sz="4000" dirty="0"/>
              <a:t>Scope and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89812-E9B4-41A0-9A08-9B5832EFE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3" y="1219200"/>
            <a:ext cx="11078818" cy="4744278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seful to ease the workload of a job recruitment company or a company’s human resource team looking for best matching candidates for IT related vacancies.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hoose employees for different kind of jobs, one where only knowledge and skills play an essential part and another where all the factors are critical.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HR/Employers can find the relevant resumes.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ave the valuable time, effort and money of the recruiters as these recruitment processes require significant efforts, trained recruiters, training expenses.</a:t>
            </a:r>
          </a:p>
        </p:txBody>
      </p:sp>
    </p:spTree>
    <p:extLst>
      <p:ext uri="{BB962C8B-B14F-4D97-AF65-F5344CB8AC3E}">
        <p14:creationId xmlns:p14="http://schemas.microsoft.com/office/powerpoint/2010/main" val="51582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35" y="109400"/>
            <a:ext cx="5470100" cy="667512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0364" y="3604590"/>
            <a:ext cx="1228036" cy="332410"/>
          </a:xfrm>
        </p:spPr>
        <p:txBody>
          <a:bodyPr/>
          <a:lstStyle/>
          <a:p>
            <a:r>
              <a:rPr lang="en-US" dirty="0"/>
              <a:t>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2123-E3CA-4C25-A8CB-7F58DE90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79083" y="1692965"/>
            <a:ext cx="10020221" cy="34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8AFB-67A9-4E90-8B13-40BB9DE8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48" y="164239"/>
            <a:ext cx="7021532" cy="768096"/>
          </a:xfrm>
        </p:spPr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410F-EE8A-4DD8-88C5-77F97C5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7" y="1481858"/>
            <a:ext cx="9035863" cy="1947142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list of resumes ranked in order of relevance or quality, based on the criteria specified by the system.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set of recommendations for which resumes should be given priority or further consideration, based on the criteria specified by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2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3F8-39AC-4E0D-B3F9-F50AFE1D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5130" y="13252"/>
            <a:ext cx="6400800" cy="768096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845E-EBD7-4863-8515-D0479F20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5" y="794202"/>
            <a:ext cx="9594572" cy="5924649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Tools for employers and recruiters, as they can help to streamline the process of reviewing and evaluating large numbers of resumes.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esigned to consider a wide range of factors, including skills, experience, education, and other relevant qualifications, in order to identify the most qualified candidates.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ystems may also be subject to biases or limitations, depending on the data and algorithms used to design and operate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2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{56EF2A11-979B-48E5-B323-37D9F86753C7}tf78438558_win32</Template>
  <TotalTime>0</TotalTime>
  <Words>438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Sabon Next LT</vt:lpstr>
      <vt:lpstr>Times New Roman</vt:lpstr>
      <vt:lpstr>Office Theme</vt:lpstr>
      <vt:lpstr>Resume Ranking System  </vt:lpstr>
      <vt:lpstr>AGENDA</vt:lpstr>
      <vt:lpstr>INTRODUCTION</vt:lpstr>
      <vt:lpstr>Problem Statement </vt:lpstr>
      <vt:lpstr>Objectives </vt:lpstr>
      <vt:lpstr>Scope and application</vt:lpstr>
      <vt:lpstr>System design</vt:lpstr>
      <vt:lpstr>Expected output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2022-12-27T15:37:59Z</dcterms:created>
  <dcterms:modified xsi:type="dcterms:W3CDTF">2023-01-23T16:54:00Z</dcterms:modified>
</cp:coreProperties>
</file>