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4660"/>
  </p:normalViewPr>
  <p:slideViewPr>
    <p:cSldViewPr snapToGrid="0">
      <p:cViewPr varScale="1">
        <p:scale>
          <a:sx n="58" d="100"/>
          <a:sy n="58" d="100"/>
        </p:scale>
        <p:origin x="82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40568D-AB7A-A7F5-7748-587C84EE8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B4D2294-84CF-D6D0-0D50-0F9140AEB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53B366-A2A6-75E8-DA25-FE85F54C1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E8EE-D22E-4EE2-A499-CE185D7270C7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3197F3-3159-6553-861A-C61055D36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220CB5-F489-DD3D-D848-5AD35D09B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02C96-3E5B-4E62-B97C-3BBCD59DC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862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732171-5C13-4BC9-F6E0-F21681D74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C3C466-E4C8-65A0-21D4-6855E8D8D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5AB85B-BC0D-D725-16D7-70828BD1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E8EE-D22E-4EE2-A499-CE185D7270C7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1D436E-64D8-95D0-A96E-5457912B9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08490E-3B25-C5C8-6493-742AFBDF2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02C96-3E5B-4E62-B97C-3BBCD59DC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495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42D6FEA-F37F-D6F8-A6F5-E9CCC1A7B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F87450C-3D7B-2C70-9C06-2BAEAC424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8405B4-E9D9-7E16-F3CC-D615E6823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E8EE-D22E-4EE2-A499-CE185D7270C7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2E81E8-9CCF-7626-53FB-1F44BCEEE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7D174B-6435-885C-B4E0-27499E7D2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02C96-3E5B-4E62-B97C-3BBCD59DC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727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E8E66B-CD34-A6B9-2570-9ADD3F85E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B64055-9B6C-002B-D269-3EF06BAD1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C59A9F-05A9-0952-0729-3E2B93D80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E8EE-D22E-4EE2-A499-CE185D7270C7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7B4B68-482E-C31A-9CD8-CBC127F1B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06AC12-9F76-8B9C-1190-6C03A0EB6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02C96-3E5B-4E62-B97C-3BBCD59DC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662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F4F799-E036-3FF6-5006-35B51033A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8506B9-365E-F8B0-2EAA-E332F5B2A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87F62D-B438-05AA-FB7A-6747201A1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E8EE-D22E-4EE2-A499-CE185D7270C7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A1D812-F62B-C483-EF50-3F27F8A3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8D66C3-D860-087D-C766-9012F387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02C96-3E5B-4E62-B97C-3BBCD59DC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6071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BF3260-669B-708E-A2AA-90F177088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E2283A-B8A0-AA5A-28F0-A6A5F984E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FF7E41-6CE3-A67B-6AB0-C1C1411EE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1F85A3-3303-619C-D109-AE20C30F4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E8EE-D22E-4EE2-A499-CE185D7270C7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5184C5-06FC-7B77-06DF-DB31517B1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DC9612-D528-5D43-991A-FD89644DC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02C96-3E5B-4E62-B97C-3BBCD59DC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511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CD32D7-0206-CF3C-0242-000E8484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EA81EA-524F-89FC-D0D5-2AD75AEAA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3A7100-23FC-00B4-17A9-FC4B0D33E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79D04D6-3BF4-61B5-1423-758D16539B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62B4039-28CA-9A45-AA9C-F5135FA22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7FBDBCF-CF6F-C32C-2280-956F4EE50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E8EE-D22E-4EE2-A499-CE185D7270C7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3AD8AE1-D159-F391-8964-33919D15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C968EB6-8CAE-AD57-8D40-9D9447323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02C96-3E5B-4E62-B97C-3BBCD59DC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4347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814D40-BC49-F059-07C1-8D1E3793D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AC22BF6-C68C-5613-227C-928AC88DE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E8EE-D22E-4EE2-A499-CE185D7270C7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250ACC8-8F01-4376-3779-8822708D8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445131F-F7BB-31FF-3858-8AF151F81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02C96-3E5B-4E62-B97C-3BBCD59DC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04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F00313C-935E-71B6-E9DA-18A986BEE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E8EE-D22E-4EE2-A499-CE185D7270C7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7C9E718-BE22-C420-CC54-2CF696ABC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5A7579-2A18-FC4D-73F3-924A2237C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02C96-3E5B-4E62-B97C-3BBCD59DC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205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9A26AA-0B53-F4B3-79F4-79375D6B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B2EAA6-4E3B-F53A-A507-B29A6D17D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A924D38-DB48-2883-E8A3-43C289BB6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4417B1-FFB7-7DC5-A075-2D8C163BD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E8EE-D22E-4EE2-A499-CE185D7270C7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0401E7-C7C9-ADC5-AAB9-8522041BA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C14A1A-C5B5-268C-FB23-8974A1748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02C96-3E5B-4E62-B97C-3BBCD59DC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8254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6FD629-7587-99DF-80BF-1AB39D5DF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3097227-56FB-F3FF-39EE-4AEBD04505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EB7BEAF-AF93-7F6F-C2B1-0546ACF81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C1BF1F-C4BB-3AD7-1EE9-B3A357D68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E8EE-D22E-4EE2-A499-CE185D7270C7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F22493-1703-DA89-7FB7-87BC11E67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888F3B-6AA2-00E9-B485-95DDD82CD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02C96-3E5B-4E62-B97C-3BBCD59DC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8860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06B1D4A-7F91-0389-04C2-FF4943F91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C6B2041-ECED-8C16-5524-3C06491B9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9C5EB0-F088-1094-5496-0582F525D8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1E8EE-D22E-4EE2-A499-CE185D7270C7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C3B70F-A1ED-DECE-0F53-B695DFA70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33E969-8109-9A93-A968-490A100F9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02C96-3E5B-4E62-B97C-3BBCD59DC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99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CB98ED-27DE-271C-4F1C-847140234C87}"/>
              </a:ext>
            </a:extLst>
          </p:cNvPr>
          <p:cNvSpPr txBox="1"/>
          <p:nvPr/>
        </p:nvSpPr>
        <p:spPr>
          <a:xfrm>
            <a:off x="1941431" y="2925562"/>
            <a:ext cx="781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①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9774F64-0A9B-19DC-787C-CC0EAA44A54B}"/>
              </a:ext>
            </a:extLst>
          </p:cNvPr>
          <p:cNvSpPr txBox="1"/>
          <p:nvPr/>
        </p:nvSpPr>
        <p:spPr>
          <a:xfrm>
            <a:off x="5676385" y="4472275"/>
            <a:ext cx="781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②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AE033F7-9B69-E6BC-2A01-85C18B986C39}"/>
              </a:ext>
            </a:extLst>
          </p:cNvPr>
          <p:cNvSpPr txBox="1"/>
          <p:nvPr/>
        </p:nvSpPr>
        <p:spPr>
          <a:xfrm>
            <a:off x="4170774" y="2922609"/>
            <a:ext cx="781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③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3A87556-9E6D-92DF-EAFB-A9C7514988A0}"/>
              </a:ext>
            </a:extLst>
          </p:cNvPr>
          <p:cNvSpPr txBox="1"/>
          <p:nvPr/>
        </p:nvSpPr>
        <p:spPr>
          <a:xfrm>
            <a:off x="6306795" y="1918548"/>
            <a:ext cx="781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④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B5C945F-2803-CFD3-7D0D-3C4E20956571}"/>
              </a:ext>
            </a:extLst>
          </p:cNvPr>
          <p:cNvSpPr txBox="1"/>
          <p:nvPr/>
        </p:nvSpPr>
        <p:spPr>
          <a:xfrm>
            <a:off x="8653670" y="1066558"/>
            <a:ext cx="781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⑤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62EE5F7-3F07-2503-C116-90EB91759F1A}"/>
              </a:ext>
            </a:extLst>
          </p:cNvPr>
          <p:cNvSpPr txBox="1"/>
          <p:nvPr/>
        </p:nvSpPr>
        <p:spPr>
          <a:xfrm>
            <a:off x="3596922" y="4285451"/>
            <a:ext cx="781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⑥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CDCF3FB-E4EF-10BA-B05D-2995DBE2F166}"/>
              </a:ext>
            </a:extLst>
          </p:cNvPr>
          <p:cNvSpPr txBox="1"/>
          <p:nvPr/>
        </p:nvSpPr>
        <p:spPr>
          <a:xfrm>
            <a:off x="4633914" y="1918547"/>
            <a:ext cx="781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⑦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E0BF20D-0EFA-E3D9-ADB5-E196492566A8}"/>
              </a:ext>
            </a:extLst>
          </p:cNvPr>
          <p:cNvSpPr txBox="1"/>
          <p:nvPr/>
        </p:nvSpPr>
        <p:spPr>
          <a:xfrm>
            <a:off x="6009177" y="3505082"/>
            <a:ext cx="781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⑧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AE0E88B-9820-FAD5-B517-C6F3CF3B043F}"/>
              </a:ext>
            </a:extLst>
          </p:cNvPr>
          <p:cNvSpPr txBox="1"/>
          <p:nvPr/>
        </p:nvSpPr>
        <p:spPr>
          <a:xfrm>
            <a:off x="8745605" y="2925562"/>
            <a:ext cx="781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/>
              <a:t>⑨</a:t>
            </a:r>
            <a:endParaRPr kumimoji="1" lang="ja-JP" altLang="en-US" sz="4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D76620F-880B-6CE1-F01E-1210B1F5E365}"/>
              </a:ext>
            </a:extLst>
          </p:cNvPr>
          <p:cNvSpPr txBox="1"/>
          <p:nvPr/>
        </p:nvSpPr>
        <p:spPr>
          <a:xfrm>
            <a:off x="8653670" y="4744278"/>
            <a:ext cx="781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/>
              <a:t>⑪</a:t>
            </a:r>
            <a:endParaRPr kumimoji="1" lang="ja-JP" altLang="en-US" sz="44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7422150-6519-CC99-C12D-5C8E13F22291}"/>
              </a:ext>
            </a:extLst>
          </p:cNvPr>
          <p:cNvSpPr txBox="1"/>
          <p:nvPr/>
        </p:nvSpPr>
        <p:spPr>
          <a:xfrm>
            <a:off x="8698391" y="2088618"/>
            <a:ext cx="781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/>
              <a:t>⑫</a:t>
            </a:r>
            <a:endParaRPr kumimoji="1" lang="ja-JP" altLang="en-US" sz="44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16EF0E5-B3EA-E034-AA7A-361953ABE2DB}"/>
              </a:ext>
            </a:extLst>
          </p:cNvPr>
          <p:cNvSpPr txBox="1"/>
          <p:nvPr/>
        </p:nvSpPr>
        <p:spPr>
          <a:xfrm>
            <a:off x="8832985" y="3804767"/>
            <a:ext cx="698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/>
              <a:t>⑩</a:t>
            </a:r>
            <a:endParaRPr kumimoji="1" lang="ja-JP" altLang="en-US" sz="4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7F608DB-86D3-9C25-3FE4-543B0E8B82D5}"/>
              </a:ext>
            </a:extLst>
          </p:cNvPr>
          <p:cNvCxnSpPr>
            <a:stCxn id="22" idx="3"/>
            <a:endCxn id="27" idx="1"/>
          </p:cNvCxnSpPr>
          <p:nvPr/>
        </p:nvCxnSpPr>
        <p:spPr>
          <a:xfrm>
            <a:off x="6791057" y="3889803"/>
            <a:ext cx="2041928" cy="299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2C766D1F-6705-DCCD-E664-4F617BB852FE}"/>
              </a:ext>
            </a:extLst>
          </p:cNvPr>
          <p:cNvCxnSpPr>
            <a:stCxn id="17" idx="3"/>
            <a:endCxn id="26" idx="1"/>
          </p:cNvCxnSpPr>
          <p:nvPr/>
        </p:nvCxnSpPr>
        <p:spPr>
          <a:xfrm>
            <a:off x="7088675" y="2303269"/>
            <a:ext cx="1609716" cy="170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130FE023-1567-B12B-8CA2-8BE5C5381C7A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 flipV="1">
            <a:off x="7088675" y="1451279"/>
            <a:ext cx="1564995" cy="851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5DEC33B9-1F58-45C3-C8F4-7F018309985F}"/>
              </a:ext>
            </a:extLst>
          </p:cNvPr>
          <p:cNvCxnSpPr>
            <a:stCxn id="15" idx="3"/>
            <a:endCxn id="23" idx="1"/>
          </p:cNvCxnSpPr>
          <p:nvPr/>
        </p:nvCxnSpPr>
        <p:spPr>
          <a:xfrm flipV="1">
            <a:off x="6458265" y="3310283"/>
            <a:ext cx="2287340" cy="1546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6514913-49C0-0C53-6D08-7243BAD02EFB}"/>
              </a:ext>
            </a:extLst>
          </p:cNvPr>
          <p:cNvCxnSpPr>
            <a:cxnSpLocks/>
            <a:stCxn id="15" idx="3"/>
            <a:endCxn id="27" idx="1"/>
          </p:cNvCxnSpPr>
          <p:nvPr/>
        </p:nvCxnSpPr>
        <p:spPr>
          <a:xfrm flipV="1">
            <a:off x="6458265" y="4189488"/>
            <a:ext cx="2374720" cy="66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49A4C42F-DF3F-809D-E4C0-E32F22FB968C}"/>
              </a:ext>
            </a:extLst>
          </p:cNvPr>
          <p:cNvCxnSpPr>
            <a:stCxn id="15" idx="3"/>
            <a:endCxn id="24" idx="1"/>
          </p:cNvCxnSpPr>
          <p:nvPr/>
        </p:nvCxnSpPr>
        <p:spPr>
          <a:xfrm>
            <a:off x="6458265" y="4856996"/>
            <a:ext cx="2195405" cy="272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96AA8DC8-F749-94FC-9375-D42DAA2303E7}"/>
              </a:ext>
            </a:extLst>
          </p:cNvPr>
          <p:cNvCxnSpPr>
            <a:cxnSpLocks/>
            <a:stCxn id="20" idx="3"/>
            <a:endCxn id="15" idx="1"/>
          </p:cNvCxnSpPr>
          <p:nvPr/>
        </p:nvCxnSpPr>
        <p:spPr>
          <a:xfrm>
            <a:off x="4378802" y="4670172"/>
            <a:ext cx="1297583" cy="18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E810C11-3C6C-9A7E-8C30-38F3DF3ABFB3}"/>
              </a:ext>
            </a:extLst>
          </p:cNvPr>
          <p:cNvCxnSpPr>
            <a:stCxn id="21" idx="3"/>
            <a:endCxn id="17" idx="1"/>
          </p:cNvCxnSpPr>
          <p:nvPr/>
        </p:nvCxnSpPr>
        <p:spPr>
          <a:xfrm>
            <a:off x="5415794" y="2303268"/>
            <a:ext cx="8910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153A5532-5112-E0C3-55CE-C5B0FF945E31}"/>
              </a:ext>
            </a:extLst>
          </p:cNvPr>
          <p:cNvCxnSpPr>
            <a:cxnSpLocks/>
            <a:stCxn id="16" idx="3"/>
            <a:endCxn id="22" idx="1"/>
          </p:cNvCxnSpPr>
          <p:nvPr/>
        </p:nvCxnSpPr>
        <p:spPr>
          <a:xfrm>
            <a:off x="4952654" y="3307330"/>
            <a:ext cx="1056523" cy="582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237B2A62-11BE-CB0C-8F76-8C7E1A211650}"/>
              </a:ext>
            </a:extLst>
          </p:cNvPr>
          <p:cNvCxnSpPr>
            <a:cxnSpLocks/>
            <a:stCxn id="16" idx="3"/>
            <a:endCxn id="26" idx="1"/>
          </p:cNvCxnSpPr>
          <p:nvPr/>
        </p:nvCxnSpPr>
        <p:spPr>
          <a:xfrm flipV="1">
            <a:off x="4952654" y="2473339"/>
            <a:ext cx="3745737" cy="833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D94CD6CD-825C-8BD2-9ECF-8E4550AC2F6C}"/>
              </a:ext>
            </a:extLst>
          </p:cNvPr>
          <p:cNvCxnSpPr>
            <a:stCxn id="4" idx="3"/>
            <a:endCxn id="16" idx="1"/>
          </p:cNvCxnSpPr>
          <p:nvPr/>
        </p:nvCxnSpPr>
        <p:spPr>
          <a:xfrm flipV="1">
            <a:off x="2723311" y="3307330"/>
            <a:ext cx="1447463" cy="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9006C701-247F-C04D-EDFE-B9BB8484C7BE}"/>
              </a:ext>
            </a:extLst>
          </p:cNvPr>
          <p:cNvCxnSpPr>
            <a:stCxn id="4" idx="3"/>
            <a:endCxn id="20" idx="1"/>
          </p:cNvCxnSpPr>
          <p:nvPr/>
        </p:nvCxnSpPr>
        <p:spPr>
          <a:xfrm>
            <a:off x="2723311" y="3310283"/>
            <a:ext cx="873611" cy="1359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BD4D58E1-01DE-4FAB-94A7-87BC9558F64B}"/>
              </a:ext>
            </a:extLst>
          </p:cNvPr>
          <p:cNvCxnSpPr>
            <a:stCxn id="4" idx="3"/>
            <a:endCxn id="21" idx="1"/>
          </p:cNvCxnSpPr>
          <p:nvPr/>
        </p:nvCxnSpPr>
        <p:spPr>
          <a:xfrm flipV="1">
            <a:off x="2723311" y="2303268"/>
            <a:ext cx="1910603" cy="1007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22EF7AAB-AAFF-325A-00BC-875C27E0D079}"/>
              </a:ext>
            </a:extLst>
          </p:cNvPr>
          <p:cNvSpPr txBox="1"/>
          <p:nvPr/>
        </p:nvSpPr>
        <p:spPr>
          <a:xfrm>
            <a:off x="278296" y="3075346"/>
            <a:ext cx="606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S</a:t>
            </a:r>
            <a:endParaRPr kumimoji="1" lang="ja-JP" altLang="en-US" sz="2800" dirty="0"/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DF600DCB-A257-91D8-F56C-5200DA26FF84}"/>
              </a:ext>
            </a:extLst>
          </p:cNvPr>
          <p:cNvCxnSpPr>
            <a:stCxn id="92" idx="3"/>
            <a:endCxn id="4" idx="1"/>
          </p:cNvCxnSpPr>
          <p:nvPr/>
        </p:nvCxnSpPr>
        <p:spPr>
          <a:xfrm flipV="1">
            <a:off x="884908" y="3310283"/>
            <a:ext cx="1056523" cy="26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A872844E-5659-0CEF-D71E-5F99882B4140}"/>
              </a:ext>
            </a:extLst>
          </p:cNvPr>
          <p:cNvSpPr txBox="1"/>
          <p:nvPr/>
        </p:nvSpPr>
        <p:spPr>
          <a:xfrm>
            <a:off x="11206015" y="3045719"/>
            <a:ext cx="985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T</a:t>
            </a:r>
            <a:endParaRPr kumimoji="1" lang="ja-JP" altLang="en-US" sz="2800" dirty="0"/>
          </a:p>
        </p:txBody>
      </p: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B064E37C-1B9A-DF36-9738-5E159BDCD5D1}"/>
              </a:ext>
            </a:extLst>
          </p:cNvPr>
          <p:cNvCxnSpPr>
            <a:stCxn id="19" idx="3"/>
            <a:endCxn id="102" idx="1"/>
          </p:cNvCxnSpPr>
          <p:nvPr/>
        </p:nvCxnSpPr>
        <p:spPr>
          <a:xfrm>
            <a:off x="9435550" y="1451279"/>
            <a:ext cx="1770465" cy="1856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ABCE499F-B7CF-6B22-E878-190C2081F965}"/>
              </a:ext>
            </a:extLst>
          </p:cNvPr>
          <p:cNvCxnSpPr>
            <a:stCxn id="26" idx="3"/>
            <a:endCxn id="102" idx="1"/>
          </p:cNvCxnSpPr>
          <p:nvPr/>
        </p:nvCxnSpPr>
        <p:spPr>
          <a:xfrm>
            <a:off x="9480271" y="2473339"/>
            <a:ext cx="1725744" cy="833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7FF867BC-FB6F-28A1-4724-CFE61DE8ACE6}"/>
              </a:ext>
            </a:extLst>
          </p:cNvPr>
          <p:cNvCxnSpPr>
            <a:cxnSpLocks/>
            <a:stCxn id="23" idx="3"/>
            <a:endCxn id="102" idx="1"/>
          </p:cNvCxnSpPr>
          <p:nvPr/>
        </p:nvCxnSpPr>
        <p:spPr>
          <a:xfrm flipV="1">
            <a:off x="9527485" y="3307329"/>
            <a:ext cx="1678530" cy="2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4D2403CE-BCF3-AF41-C1B5-91BF3CC126A9}"/>
              </a:ext>
            </a:extLst>
          </p:cNvPr>
          <p:cNvCxnSpPr>
            <a:stCxn id="27" idx="3"/>
            <a:endCxn id="102" idx="1"/>
          </p:cNvCxnSpPr>
          <p:nvPr/>
        </p:nvCxnSpPr>
        <p:spPr>
          <a:xfrm flipV="1">
            <a:off x="9531614" y="3307329"/>
            <a:ext cx="1674401" cy="882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FEBFC5AE-8987-39B7-D540-5F160EBBBA44}"/>
              </a:ext>
            </a:extLst>
          </p:cNvPr>
          <p:cNvCxnSpPr>
            <a:stCxn id="24" idx="3"/>
            <a:endCxn id="102" idx="1"/>
          </p:cNvCxnSpPr>
          <p:nvPr/>
        </p:nvCxnSpPr>
        <p:spPr>
          <a:xfrm flipV="1">
            <a:off x="9435550" y="3307329"/>
            <a:ext cx="1770465" cy="182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F7202309-66A7-766E-21D8-4F4314EFB3F0}"/>
              </a:ext>
            </a:extLst>
          </p:cNvPr>
          <p:cNvSpPr txBox="1"/>
          <p:nvPr/>
        </p:nvSpPr>
        <p:spPr>
          <a:xfrm>
            <a:off x="1309155" y="2937997"/>
            <a:ext cx="78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20</a:t>
            </a:r>
            <a:endParaRPr kumimoji="1" lang="ja-JP" altLang="en-US" dirty="0"/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2955E360-B63A-EAD1-C1A8-3B9334094FD2}"/>
              </a:ext>
            </a:extLst>
          </p:cNvPr>
          <p:cNvSpPr txBox="1"/>
          <p:nvPr/>
        </p:nvSpPr>
        <p:spPr>
          <a:xfrm>
            <a:off x="4916567" y="4401946"/>
            <a:ext cx="53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D32FE658-5F56-D1D9-C781-2D9318DDDEC3}"/>
              </a:ext>
            </a:extLst>
          </p:cNvPr>
          <p:cNvSpPr txBox="1"/>
          <p:nvPr/>
        </p:nvSpPr>
        <p:spPr>
          <a:xfrm>
            <a:off x="3538498" y="3032467"/>
            <a:ext cx="831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648C18CC-218F-208B-E216-656F6CE53D26}"/>
              </a:ext>
            </a:extLst>
          </p:cNvPr>
          <p:cNvSpPr txBox="1"/>
          <p:nvPr/>
        </p:nvSpPr>
        <p:spPr>
          <a:xfrm>
            <a:off x="5690564" y="1961196"/>
            <a:ext cx="53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20</a:t>
            </a:r>
            <a:endParaRPr kumimoji="1" lang="ja-JP" altLang="en-US" dirty="0"/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F99FF050-8076-ADF4-664C-22D1E28B564C}"/>
              </a:ext>
            </a:extLst>
          </p:cNvPr>
          <p:cNvSpPr txBox="1"/>
          <p:nvPr/>
        </p:nvSpPr>
        <p:spPr>
          <a:xfrm>
            <a:off x="7667686" y="1591734"/>
            <a:ext cx="78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10</a:t>
            </a:r>
            <a:endParaRPr kumimoji="1" lang="ja-JP" altLang="en-US" dirty="0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BBDA1AD2-4398-DFF8-0877-517100DEB484}"/>
              </a:ext>
            </a:extLst>
          </p:cNvPr>
          <p:cNvSpPr txBox="1"/>
          <p:nvPr/>
        </p:nvSpPr>
        <p:spPr>
          <a:xfrm>
            <a:off x="4699035" y="4854838"/>
            <a:ext cx="78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-10</a:t>
            </a:r>
            <a:endParaRPr kumimoji="1" lang="ja-JP" altLang="en-US" dirty="0"/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A00E5923-7D51-07CB-FD43-D3567C20AA6C}"/>
              </a:ext>
            </a:extLst>
          </p:cNvPr>
          <p:cNvSpPr txBox="1"/>
          <p:nvPr/>
        </p:nvSpPr>
        <p:spPr>
          <a:xfrm>
            <a:off x="5569636" y="2363148"/>
            <a:ext cx="94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-10</a:t>
            </a:r>
            <a:endParaRPr kumimoji="1" lang="ja-JP" altLang="en-US" dirty="0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B7088933-908E-8F1E-5E0F-FFD32311EE43}"/>
              </a:ext>
            </a:extLst>
          </p:cNvPr>
          <p:cNvSpPr txBox="1"/>
          <p:nvPr/>
        </p:nvSpPr>
        <p:spPr>
          <a:xfrm>
            <a:off x="6816018" y="3790172"/>
            <a:ext cx="53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-5</a:t>
            </a:r>
            <a:endParaRPr kumimoji="1" lang="ja-JP" altLang="en-US" dirty="0"/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1D7349FE-4981-769B-3A75-77A2976E92F7}"/>
              </a:ext>
            </a:extLst>
          </p:cNvPr>
          <p:cNvSpPr txBox="1"/>
          <p:nvPr/>
        </p:nvSpPr>
        <p:spPr>
          <a:xfrm>
            <a:off x="9891922" y="3075346"/>
            <a:ext cx="651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-10</a:t>
            </a:r>
            <a:endParaRPr kumimoji="1" lang="ja-JP" altLang="en-US" dirty="0"/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5599E28D-2742-E96E-6F37-78469DBBD36D}"/>
              </a:ext>
            </a:extLst>
          </p:cNvPr>
          <p:cNvSpPr txBox="1"/>
          <p:nvPr/>
        </p:nvSpPr>
        <p:spPr>
          <a:xfrm>
            <a:off x="9755187" y="3804767"/>
            <a:ext cx="68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-10</a:t>
            </a:r>
            <a:endParaRPr kumimoji="1" lang="ja-JP" altLang="en-US" dirty="0"/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C191DCD6-A8CF-3B24-C0FE-A73327AB348B}"/>
              </a:ext>
            </a:extLst>
          </p:cNvPr>
          <p:cNvSpPr txBox="1"/>
          <p:nvPr/>
        </p:nvSpPr>
        <p:spPr>
          <a:xfrm>
            <a:off x="9472401" y="4697082"/>
            <a:ext cx="78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-20</a:t>
            </a:r>
            <a:endParaRPr kumimoji="1" lang="ja-JP" altLang="en-US" dirty="0"/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37567AE0-A21E-9C26-3C87-96959601FB2E}"/>
              </a:ext>
            </a:extLst>
          </p:cNvPr>
          <p:cNvSpPr txBox="1"/>
          <p:nvPr/>
        </p:nvSpPr>
        <p:spPr>
          <a:xfrm>
            <a:off x="9850926" y="2615069"/>
            <a:ext cx="53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-5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1720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33</Words>
  <Application>Microsoft Office PowerPoint</Application>
  <PresentationFormat>ワイド画面</PresentationFormat>
  <Paragraphs>26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安藤純一郎</dc:creator>
  <cp:lastModifiedBy>安藤純一郎</cp:lastModifiedBy>
  <cp:revision>1</cp:revision>
  <dcterms:created xsi:type="dcterms:W3CDTF">2023-06-28T01:56:50Z</dcterms:created>
  <dcterms:modified xsi:type="dcterms:W3CDTF">2023-06-28T02:21:51Z</dcterms:modified>
</cp:coreProperties>
</file>