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EF67-0878-4CEE-B7E3-E5E2FC7EF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Sharp Bank</a:t>
            </a:r>
            <a:br>
              <a:rPr lang="en-US"/>
            </a:br>
            <a:r>
              <a:rPr lang="en-US" sz="2400"/>
              <a:t>-functionalities presentation-</a:t>
            </a:r>
            <a:br>
              <a:rPr lang="en-US" sz="2400"/>
            </a:br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95DF3-2967-41E3-8470-1728C6731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Roman Valentin Remus</a:t>
            </a:r>
          </a:p>
          <a:p>
            <a:r>
              <a:rPr lang="en-US"/>
              <a:t>Paraschivescu Maria Cristiana</a:t>
            </a:r>
          </a:p>
          <a:p>
            <a:r>
              <a:rPr lang="en-US"/>
              <a:t>Batrana Teodor Ioan</a:t>
            </a:r>
          </a:p>
        </p:txBody>
      </p:sp>
    </p:spTree>
    <p:extLst>
      <p:ext uri="{BB962C8B-B14F-4D97-AF65-F5344CB8AC3E}">
        <p14:creationId xmlns:p14="http://schemas.microsoft.com/office/powerpoint/2010/main" val="332807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69D7-F851-497E-B54D-8C189D547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4007"/>
            <a:ext cx="8596668" cy="543735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Make transaction functionality (partially implemented due to unsolved bug in API)</a:t>
            </a:r>
          </a:p>
          <a:p>
            <a:r>
              <a:rPr lang="en-US"/>
              <a:t>A user is now able to make transaction ( from all owned accounts)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48462-FB96-467D-A3E3-C8137B47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03" y="1420645"/>
            <a:ext cx="6423598" cy="50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6611-B447-45D4-A6D1-57909448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0177"/>
            <a:ext cx="8596668" cy="5261186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/>
              <a:t>Login Functionality</a:t>
            </a:r>
          </a:p>
          <a:p>
            <a:pPr>
              <a:buFontTx/>
              <a:buChar char="-"/>
            </a:pPr>
            <a:r>
              <a:rPr lang="en-US" sz="2000"/>
              <a:t>A customer is now able to login inside the application, receiving a token used for authorization in app usage</a:t>
            </a:r>
          </a:p>
          <a:p>
            <a:pPr>
              <a:buFontTx/>
              <a:buChar char="-"/>
            </a:pPr>
            <a:r>
              <a:rPr lang="en-US" sz="2000"/>
              <a:t>There is also future support for adding other authorization policies (e.g. for admin)</a:t>
            </a:r>
          </a:p>
          <a:p>
            <a:pPr>
              <a:buFontTx/>
              <a:buChar char="-"/>
            </a:pPr>
            <a:endParaRPr lang="en-US" sz="2000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C8031-0C5A-4371-8B94-A6868D64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77" y="3410770"/>
            <a:ext cx="6595496" cy="26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4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45D7-E60D-4626-A078-E20AE421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5343"/>
            <a:ext cx="8596668" cy="5236019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Register Functionality</a:t>
            </a:r>
          </a:p>
          <a:p>
            <a:pPr>
              <a:buFontTx/>
              <a:buChar char="-"/>
            </a:pPr>
            <a:r>
              <a:rPr lang="en-US" sz="1800"/>
              <a:t>A customer is now able to register inside the application, receiving a token used for authorization in app usage</a:t>
            </a:r>
          </a:p>
          <a:p>
            <a:pPr>
              <a:buFontTx/>
              <a:buChar char="-"/>
            </a:pPr>
            <a:r>
              <a:rPr lang="en-US" sz="1800"/>
              <a:t>There is also future support for adding other authorization policies (e.g. for admin) – the info about the user is provided inside the generated jwt token</a:t>
            </a:r>
          </a:p>
          <a:p>
            <a:pPr>
              <a:buFontTx/>
              <a:buChar char="-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B1E14-CDF6-4050-9794-076FFB8C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30" y="2490296"/>
            <a:ext cx="3821027" cy="41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4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EBBE-AA0A-4F7B-BAEC-A681D3BE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1727"/>
            <a:ext cx="8596668" cy="5529635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2Factor Signup Confirmation Functionality</a:t>
            </a:r>
          </a:p>
          <a:p>
            <a:pPr>
              <a:buFontTx/>
              <a:buChar char="-"/>
            </a:pPr>
            <a:r>
              <a:rPr lang="en-US"/>
              <a:t>When a user logs in, the app automatically sends a confirmation link to the user’s email address and awaits a link navigation(with a unique token) to validate the customer.</a:t>
            </a:r>
          </a:p>
          <a:p>
            <a:pPr>
              <a:buFontTx/>
              <a:buChar char="-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DAF17-E860-46DF-8E11-693D0E88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524"/>
            <a:ext cx="6358463" cy="369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660B3-43D1-4AA1-9DCE-E1AACF2F2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91" y="2390863"/>
            <a:ext cx="6058229" cy="27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7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2507-5F99-44ED-A759-51350877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2397"/>
            <a:ext cx="8596668" cy="542896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Home page</a:t>
            </a:r>
          </a:p>
          <a:p>
            <a:r>
              <a:rPr lang="en-US"/>
              <a:t>A user is now able ( after log in) to see his accounts, a pie chart of his account balances and latest transactions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D8C8A-E132-48B8-BFD5-035311DE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5244"/>
            <a:ext cx="8970560" cy="45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2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B005-D9AA-48D3-8DE7-77DDD5E6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06011"/>
            <a:ext cx="8596668" cy="5135351"/>
          </a:xfrm>
        </p:spPr>
        <p:txBody>
          <a:bodyPr/>
          <a:lstStyle/>
          <a:p>
            <a:r>
              <a:rPr lang="en-US"/>
              <a:t>A user also now has quick access to key actions by accessing items in the 2 menues</a:t>
            </a:r>
          </a:p>
          <a:p>
            <a:r>
              <a:rPr lang="en-US"/>
              <a:t>Also this page support usefull information and quick action buttons, like make transaction</a:t>
            </a:r>
          </a:p>
        </p:txBody>
      </p:sp>
    </p:spTree>
    <p:extLst>
      <p:ext uri="{BB962C8B-B14F-4D97-AF65-F5344CB8AC3E}">
        <p14:creationId xmlns:p14="http://schemas.microsoft.com/office/powerpoint/2010/main" val="22154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09856-71F7-4B10-89BA-BF15AB6D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3673"/>
            <a:ext cx="8596668" cy="548768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Accounts overview functionality</a:t>
            </a:r>
          </a:p>
          <a:p>
            <a:r>
              <a:rPr lang="en-US"/>
              <a:t>A user is now able to see all his accounts and balances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63C72-5FEF-4F12-B084-8ABCA746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78" y="1462589"/>
            <a:ext cx="5587714" cy="51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3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DC5D-D746-4EE2-AD1A-7E07A910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4067"/>
            <a:ext cx="8596668" cy="517729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Request account functionality</a:t>
            </a:r>
          </a:p>
          <a:p>
            <a:r>
              <a:rPr lang="en-US"/>
              <a:t>A user is now able to add an bank account, choosing a preffered account plan and currency</a:t>
            </a:r>
          </a:p>
          <a:p>
            <a:r>
              <a:rPr lang="en-US"/>
              <a:t>Also a short overview of possible account plans is visible below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2B9C9-06BB-4F80-8DB6-0805F06B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10" y="2512916"/>
            <a:ext cx="6384547" cy="41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9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4FDA-262D-47A4-9A91-8D6B9F22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5953"/>
            <a:ext cx="8596668" cy="539541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Transactions overview functionality (partially implemented due to unsolved bug in API)</a:t>
            </a:r>
          </a:p>
          <a:p>
            <a:r>
              <a:rPr lang="en-US"/>
              <a:t>A user is now able to see his transactions ( from all accounts)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800EC-1D0D-4ABC-AA47-D023AE0D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41" y="2021745"/>
            <a:ext cx="6193621" cy="43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15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306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Sharp Bank -functionalities presentation-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 Bank</dc:title>
  <dc:creator>Remus Roman</dc:creator>
  <cp:lastModifiedBy>Remus Roman</cp:lastModifiedBy>
  <cp:revision>6</cp:revision>
  <dcterms:created xsi:type="dcterms:W3CDTF">2021-05-14T05:00:02Z</dcterms:created>
  <dcterms:modified xsi:type="dcterms:W3CDTF">2021-05-14T05:56:27Z</dcterms:modified>
</cp:coreProperties>
</file>