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B16"/>
    <a:srgbClr val="0C5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044B81C-E5C3-4632-90EF-E812F530302E}" type="datetimeFigureOut">
              <a:rPr lang="en-US" smtClean="0"/>
              <a:t>5/22/2014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D59F74-C0EC-4C22-8E13-25FFC49F6FE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6480048" cy="2301240"/>
          </a:xfrm>
        </p:spPr>
        <p:txBody>
          <a:bodyPr/>
          <a:lstStyle/>
          <a:p>
            <a:r>
              <a:rPr lang="en-US" dirty="0" smtClean="0"/>
              <a:t>Team Orus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6248400" cy="762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Java Teamwork Project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Ico\Desktop\SoftUni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Team members</a:t>
            </a:r>
            <a:endParaRPr lang="en-US" sz="4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297363"/>
          </a:xfrm>
        </p:spPr>
        <p:txBody>
          <a:bodyPr>
            <a:normAutofit/>
          </a:bodyPr>
          <a:lstStyle/>
          <a:p>
            <a:pPr marL="2148840" lvl="8" indent="0">
              <a:lnSpc>
                <a:spcPct val="150000"/>
              </a:lnSpc>
              <a:buNone/>
            </a:pPr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Hristo Petrov – game logic</a:t>
            </a:r>
          </a:p>
          <a:p>
            <a:pPr marL="2148840" lvl="8" indent="0">
              <a:lnSpc>
                <a:spcPct val="150000"/>
              </a:lnSpc>
              <a:buNone/>
            </a:pPr>
            <a:endParaRPr lang="en-US" sz="3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148840" lvl="8" indent="0">
              <a:buNone/>
            </a:pPr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Ivan Yonkov – game logic</a:t>
            </a:r>
          </a:p>
          <a:p>
            <a:pPr marL="2148840" lvl="8" indent="0">
              <a:buNone/>
            </a:pPr>
            <a:endParaRPr lang="en-US" sz="3000" dirty="0">
              <a:solidFill>
                <a:schemeClr val="tx1">
                  <a:lumMod val="75000"/>
                </a:schemeClr>
              </a:solidFill>
            </a:endParaRPr>
          </a:p>
          <a:p>
            <a:pPr marL="2148840" lvl="8" indent="0">
              <a:buNone/>
            </a:pPr>
            <a:endParaRPr lang="en-US" sz="3000" dirty="0">
              <a:solidFill>
                <a:schemeClr val="tx1">
                  <a:lumMod val="75000"/>
                </a:schemeClr>
              </a:solidFill>
            </a:endParaRPr>
          </a:p>
          <a:p>
            <a:pPr marL="2148840" lvl="8" indent="0">
              <a:buNone/>
            </a:pPr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Petko Pasev – game design</a:t>
            </a:r>
          </a:p>
        </p:txBody>
      </p:sp>
      <p:pic>
        <p:nvPicPr>
          <p:cNvPr id="1026" name="Picture 2" descr="D:\Downloads\pics\My pics\287586_147037825394569_142692672495751_196440_892537972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1600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co\Desktop\616d7166-269f-4678-8b7a-9ae2179df9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1" y="3048000"/>
            <a:ext cx="160929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co\Desktop\ef048da4-dd28-48c9-9e39-6966156244d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0" y="4495800"/>
            <a:ext cx="16092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Project Task</a:t>
            </a:r>
            <a:endParaRPr lang="en-US" sz="4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6576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Task: </a:t>
            </a:r>
          </a:p>
          <a:p>
            <a:pPr marL="36576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Create console-based/GUI-based game</a:t>
            </a:r>
          </a:p>
          <a:p>
            <a:pPr marL="36576" indent="0"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6576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Team “Orus” project name:</a:t>
            </a:r>
          </a:p>
          <a:p>
            <a:pPr marL="36576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“Pesho, The Hungry Sumist”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6576" indent="0"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“Food” demo</a:t>
            </a:r>
            <a:endParaRPr lang="en-US" sz="4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050" name="Picture 2" descr="C:\Users\Ico\Desktop\center_hungrysu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467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Tools and Resources</a:t>
            </a:r>
            <a:endParaRPr lang="en-US" sz="4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467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Language: Java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IDE: Eclipse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Libraries</a:t>
            </a:r>
            <a:r>
              <a:rPr lang="en-US" smtClean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en-US" smtClean="0">
                <a:solidFill>
                  <a:schemeClr val="tx1">
                    <a:lumMod val="75000"/>
                  </a:schemeClr>
                </a:solidFill>
              </a:rPr>
              <a:t>Swing, AWT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Source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ontrol tool: GitHub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Web: Google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Web: Google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0104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Source preview</a:t>
            </a:r>
            <a:endParaRPr lang="en-US" sz="4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075" name="Picture 3" descr="C:\Users\Ico\Desktop\debug-gotodecla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010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Thank you for your attention</a:t>
            </a:r>
            <a:endParaRPr lang="en-US" sz="48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0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86</TotalTime>
  <Words>79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Team Orus</vt:lpstr>
      <vt:lpstr>Team members</vt:lpstr>
      <vt:lpstr>Project Task</vt:lpstr>
      <vt:lpstr>“Food” demo</vt:lpstr>
      <vt:lpstr>Tools and Resources</vt:lpstr>
      <vt:lpstr>Source preview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Orus</dc:title>
  <dc:creator>Ico</dc:creator>
  <cp:lastModifiedBy>Ico</cp:lastModifiedBy>
  <cp:revision>30</cp:revision>
  <dcterms:created xsi:type="dcterms:W3CDTF">2014-05-22T03:58:11Z</dcterms:created>
  <dcterms:modified xsi:type="dcterms:W3CDTF">2014-05-22T08:55:16Z</dcterms:modified>
</cp:coreProperties>
</file>