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8FF"/>
    <a:srgbClr val="D47905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794" y="-6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8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6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9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9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AC-A08E-4387-AC13-63EF806DB5B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0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AC-A08E-4387-AC13-63EF806DB5B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515BF-ED1E-466D-A8B2-C0B01B08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likonuni.slavcheva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>
            <a:spLocks/>
          </p:cNvSpPr>
          <p:nvPr/>
        </p:nvSpPr>
        <p:spPr>
          <a:xfrm>
            <a:off x="107504" y="123478"/>
            <a:ext cx="8928992" cy="489654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ED7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113597"/>
            <a:ext cx="7772400" cy="1102519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 err="1" smtClean="0">
                <a:solidFill>
                  <a:srgbClr val="D47905"/>
                </a:solidFill>
              </a:rPr>
              <a:t>Silikon</a:t>
            </a:r>
            <a:r>
              <a:rPr lang="en-US" sz="5400" b="1" dirty="0" smtClean="0">
                <a:solidFill>
                  <a:srgbClr val="D47905"/>
                </a:solidFill>
              </a:rPr>
              <a:t> University</a:t>
            </a:r>
            <a:endParaRPr lang="en-US" sz="5400" b="1" dirty="0">
              <a:solidFill>
                <a:srgbClr val="D4790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0709" y="3291830"/>
            <a:ext cx="6400800" cy="131445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 smtClean="0">
                <a:solidFill>
                  <a:srgbClr val="D47905"/>
                </a:solidFill>
              </a:rPr>
              <a:t>Ivaylo</a:t>
            </a:r>
            <a:r>
              <a:rPr lang="en-US" sz="2400" dirty="0" smtClean="0">
                <a:solidFill>
                  <a:srgbClr val="D47905"/>
                </a:solidFill>
              </a:rPr>
              <a:t> </a:t>
            </a:r>
            <a:r>
              <a:rPr lang="en-US" sz="2400" dirty="0" err="1" smtClean="0">
                <a:solidFill>
                  <a:srgbClr val="D47905"/>
                </a:solidFill>
              </a:rPr>
              <a:t>Glouhchev</a:t>
            </a:r>
            <a:endParaRPr lang="en-US" sz="2400" dirty="0" smtClean="0">
              <a:solidFill>
                <a:srgbClr val="D47905"/>
              </a:solidFill>
            </a:endParaRPr>
          </a:p>
          <a:p>
            <a:r>
              <a:rPr lang="en-US" sz="2400" dirty="0" smtClean="0">
                <a:solidFill>
                  <a:srgbClr val="D47905"/>
                </a:solidFill>
              </a:rPr>
              <a:t>Ivan </a:t>
            </a:r>
            <a:r>
              <a:rPr lang="en-US" sz="2400" dirty="0" err="1" smtClean="0">
                <a:solidFill>
                  <a:srgbClr val="D47905"/>
                </a:solidFill>
              </a:rPr>
              <a:t>Yonkov</a:t>
            </a:r>
            <a:endParaRPr lang="en-US" sz="2400" dirty="0" smtClean="0">
              <a:solidFill>
                <a:srgbClr val="D47905"/>
              </a:solidFill>
            </a:endParaRPr>
          </a:p>
          <a:p>
            <a:r>
              <a:rPr lang="en-US" sz="2400" dirty="0" smtClean="0">
                <a:solidFill>
                  <a:srgbClr val="D47905"/>
                </a:solidFill>
              </a:rPr>
              <a:t>Milena </a:t>
            </a:r>
            <a:r>
              <a:rPr lang="en-US" sz="2400" dirty="0" err="1" smtClean="0">
                <a:solidFill>
                  <a:srgbClr val="D47905"/>
                </a:solidFill>
              </a:rPr>
              <a:t>Terzieva</a:t>
            </a:r>
            <a:endParaRPr lang="en-US" sz="2400" dirty="0" smtClean="0">
              <a:solidFill>
                <a:srgbClr val="D47905"/>
              </a:solidFill>
            </a:endParaRPr>
          </a:p>
          <a:p>
            <a:r>
              <a:rPr lang="en-US" sz="2400" dirty="0" smtClean="0">
                <a:solidFill>
                  <a:srgbClr val="D47905"/>
                </a:solidFill>
              </a:rPr>
              <a:t>Yana </a:t>
            </a:r>
            <a:r>
              <a:rPr lang="en-US" sz="2400" dirty="0" err="1" smtClean="0">
                <a:solidFill>
                  <a:srgbClr val="D47905"/>
                </a:solidFill>
              </a:rPr>
              <a:t>Slavcheva</a:t>
            </a:r>
            <a:endParaRPr lang="en-US" sz="2400" dirty="0">
              <a:solidFill>
                <a:srgbClr val="D4790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50" y="2219694"/>
            <a:ext cx="4633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i="1" dirty="0" smtClean="0">
                <a:solidFill>
                  <a:srgbClr val="D47905"/>
                </a:solidFill>
              </a:rPr>
              <a:t>Team </a:t>
            </a:r>
            <a:r>
              <a:rPr lang="en-US" sz="4400" i="1" dirty="0" err="1" smtClean="0">
                <a:solidFill>
                  <a:srgbClr val="D47905"/>
                </a:solidFill>
              </a:rPr>
              <a:t>Fanfir</a:t>
            </a:r>
            <a:endParaRPr lang="en-US" sz="4400" i="1" dirty="0">
              <a:solidFill>
                <a:srgbClr val="D47905"/>
              </a:solidFill>
            </a:endParaRPr>
          </a:p>
        </p:txBody>
      </p:sp>
      <p:pic>
        <p:nvPicPr>
          <p:cNvPr id="6" name="Picture 2" descr="C:\Users\Kiko\Desktop\SilikonUniLogo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60" y="267494"/>
            <a:ext cx="3265413" cy="11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iko\Desktop\SilikonUniLogoTi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203598"/>
            <a:ext cx="35687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5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>
            <a:spLocks/>
          </p:cNvSpPr>
          <p:nvPr/>
        </p:nvSpPr>
        <p:spPr>
          <a:xfrm>
            <a:off x="107504" y="123478"/>
            <a:ext cx="8928992" cy="489654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ED7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4509"/>
            <a:ext cx="8229600" cy="74559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err="1" smtClean="0">
                <a:solidFill>
                  <a:srgbClr val="D47905"/>
                </a:solidFill>
              </a:rPr>
              <a:t>SilikonUni</a:t>
            </a:r>
            <a:r>
              <a:rPr lang="en-US" sz="4000" dirty="0" smtClean="0">
                <a:solidFill>
                  <a:srgbClr val="D47905"/>
                </a:solidFill>
              </a:rPr>
              <a:t> – Silicon valley</a:t>
            </a:r>
            <a:br>
              <a:rPr lang="en-US" sz="4000" dirty="0" smtClean="0">
                <a:solidFill>
                  <a:srgbClr val="D47905"/>
                </a:solidFill>
              </a:rPr>
            </a:br>
            <a:r>
              <a:rPr lang="en-US" sz="4000" dirty="0" smtClean="0">
                <a:solidFill>
                  <a:srgbClr val="D47905"/>
                </a:solidFill>
              </a:rPr>
              <a:t>in Bulgaria</a:t>
            </a:r>
            <a:endParaRPr lang="en-US" sz="4000" dirty="0">
              <a:solidFill>
                <a:srgbClr val="D4790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1491630"/>
            <a:ext cx="8229600" cy="39424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D47905"/>
                </a:solidFill>
              </a:rPr>
              <a:t> </a:t>
            </a:r>
            <a:r>
              <a:rPr lang="en-US" sz="2800" dirty="0" smtClean="0">
                <a:solidFill>
                  <a:srgbClr val="D47905"/>
                </a:solidFill>
              </a:rPr>
              <a:t>Main idea - </a:t>
            </a:r>
            <a:r>
              <a:rPr lang="en-US" sz="2800" dirty="0" err="1" smtClean="0">
                <a:solidFill>
                  <a:srgbClr val="D47905"/>
                </a:solidFill>
              </a:rPr>
              <a:t>SilikonUni</a:t>
            </a:r>
            <a:r>
              <a:rPr lang="en-US" sz="2800" dirty="0" smtClean="0">
                <a:solidFill>
                  <a:srgbClr val="D47905"/>
                </a:solidFill>
              </a:rPr>
              <a:t> is sarcastic </a:t>
            </a:r>
            <a:r>
              <a:rPr lang="en-US" sz="2800" dirty="0" err="1" smtClean="0">
                <a:solidFill>
                  <a:srgbClr val="D47905"/>
                </a:solidFill>
              </a:rPr>
              <a:t>SoftUni</a:t>
            </a:r>
            <a:r>
              <a:rPr lang="en-US" sz="2800" dirty="0">
                <a:solidFill>
                  <a:srgbClr val="D47905"/>
                </a:solidFill>
              </a:rPr>
              <a:t> </a:t>
            </a:r>
            <a:r>
              <a:rPr lang="en-US" sz="2800" dirty="0" smtClean="0">
                <a:solidFill>
                  <a:srgbClr val="D47905"/>
                </a:solidFill>
              </a:rPr>
              <a:t>(www.softuni.bg) mirror 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D47905"/>
                </a:solidFill>
              </a:rPr>
              <a:t>Who we are in </a:t>
            </a:r>
            <a:r>
              <a:rPr lang="en-US" sz="2800" dirty="0" err="1" smtClean="0">
                <a:solidFill>
                  <a:srgbClr val="D47905"/>
                </a:solidFill>
              </a:rPr>
              <a:t>SilikonUni</a:t>
            </a:r>
            <a:r>
              <a:rPr lang="en-US" sz="2800" dirty="0" smtClean="0">
                <a:solidFill>
                  <a:srgbClr val="D47905"/>
                </a:solidFill>
              </a:rPr>
              <a:t>? </a:t>
            </a:r>
          </a:p>
          <a:p>
            <a:pPr lvl="1">
              <a:buFontTx/>
              <a:buChar char="-"/>
            </a:pPr>
            <a:r>
              <a:rPr lang="en-US" sz="2400" dirty="0" smtClean="0">
                <a:solidFill>
                  <a:srgbClr val="D47905"/>
                </a:solidFill>
              </a:rPr>
              <a:t>We aim to transfer Bulgaria into Silicon valley in Europe – more silicon pussies everywhere</a:t>
            </a:r>
          </a:p>
          <a:p>
            <a:pPr lvl="1">
              <a:buFontTx/>
              <a:buChar char="-"/>
            </a:pPr>
            <a:r>
              <a:rPr lang="en-US" sz="2400" dirty="0" smtClean="0">
                <a:solidFill>
                  <a:srgbClr val="D47905"/>
                </a:solidFill>
              </a:rPr>
              <a:t>We will introduce you in pop folk industry and make you a super </a:t>
            </a:r>
            <a:r>
              <a:rPr lang="en-US" sz="2400" dirty="0" err="1" smtClean="0">
                <a:solidFill>
                  <a:srgbClr val="D47905"/>
                </a:solidFill>
              </a:rPr>
              <a:t>Chalga</a:t>
            </a:r>
            <a:r>
              <a:rPr lang="en-US" sz="2400" dirty="0" smtClean="0">
                <a:solidFill>
                  <a:srgbClr val="D47905"/>
                </a:solidFill>
              </a:rPr>
              <a:t> star! </a:t>
            </a:r>
          </a:p>
          <a:p>
            <a:pPr lvl="1">
              <a:buFontTx/>
              <a:buChar char="-"/>
            </a:pPr>
            <a:endParaRPr lang="en-US" dirty="0" smtClean="0">
              <a:solidFill>
                <a:srgbClr val="D47905"/>
              </a:solidFill>
            </a:endParaRPr>
          </a:p>
        </p:txBody>
      </p:sp>
      <p:pic>
        <p:nvPicPr>
          <p:cNvPr id="1026" name="Picture 2" descr="G:\SoftUni\1_WebFundamentals(HTML&amp;CSS)\HTML-CSS-Teamwork\silicon-vall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789" y="4199022"/>
            <a:ext cx="1297154" cy="76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SoftUni\1_WebFundamentals(HTML&amp;CSS)\HTML-CSS-Teamwork\silikon-gir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13" y="1893916"/>
            <a:ext cx="1872208" cy="11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Kiko\Desktop\SilikonUniLogoBla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60" y="268660"/>
            <a:ext cx="3265413" cy="11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4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>
            <a:spLocks/>
          </p:cNvSpPr>
          <p:nvPr/>
        </p:nvSpPr>
        <p:spPr>
          <a:xfrm>
            <a:off x="107504" y="123478"/>
            <a:ext cx="8928992" cy="489654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ED7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05978"/>
            <a:ext cx="8291264" cy="63758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rgbClr val="D47905"/>
                </a:solidFill>
              </a:rPr>
              <a:t>What we have done? </a:t>
            </a:r>
            <a:endParaRPr lang="en-US" sz="4000" dirty="0">
              <a:solidFill>
                <a:srgbClr val="D4790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>
              <a:solidFill>
                <a:srgbClr val="D4790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145" y="1370101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 smtClean="0">
              <a:solidFill>
                <a:srgbClr val="D4790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D47905"/>
                </a:solidFill>
              </a:rPr>
              <a:t>Responsive website – original HTML and CSS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D47905"/>
                </a:solidFill>
              </a:rPr>
              <a:t>The website is online and enjoying a lot of attention:</a:t>
            </a:r>
          </a:p>
          <a:p>
            <a:pPr marL="0" lvl="1"/>
            <a:r>
              <a:rPr lang="en-US" sz="2800" dirty="0" smtClean="0">
                <a:solidFill>
                  <a:srgbClr val="D47905"/>
                </a:solidFill>
              </a:rPr>
              <a:t>	 </a:t>
            </a:r>
            <a:r>
              <a:rPr lang="en-US" sz="2800" dirty="0">
                <a:solidFill>
                  <a:srgbClr val="D47905"/>
                </a:solidFill>
              </a:rPr>
              <a:t>Web: </a:t>
            </a:r>
            <a:r>
              <a:rPr lang="en-US" sz="2800" dirty="0">
                <a:solidFill>
                  <a:srgbClr val="D47905"/>
                </a:solidFill>
                <a:hlinkClick r:id="rId2"/>
              </a:rPr>
              <a:t>https://silikonuni.slavcheva.net</a:t>
            </a:r>
            <a:r>
              <a:rPr lang="en-US" sz="2800" dirty="0" smtClean="0">
                <a:solidFill>
                  <a:srgbClr val="D47905"/>
                </a:solidFill>
                <a:hlinkClick r:id="rId2"/>
              </a:rPr>
              <a:t>/</a:t>
            </a:r>
            <a:endParaRPr lang="en-US" sz="2800" dirty="0" smtClean="0">
              <a:solidFill>
                <a:srgbClr val="D47905"/>
              </a:solidFill>
            </a:endParaRP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D47905"/>
                </a:solidFill>
              </a:rPr>
              <a:t>The project is open source</a:t>
            </a:r>
          </a:p>
          <a:p>
            <a:pPr marL="0" lvl="1"/>
            <a:r>
              <a:rPr lang="en-US" sz="2800" dirty="0" smtClean="0">
                <a:solidFill>
                  <a:srgbClr val="D47905"/>
                </a:solidFill>
              </a:rPr>
              <a:t>	</a:t>
            </a:r>
            <a:r>
              <a:rPr lang="en-US" sz="2800" dirty="0" err="1" smtClean="0">
                <a:solidFill>
                  <a:srgbClr val="D47905"/>
                </a:solidFill>
              </a:rPr>
              <a:t>GitHub</a:t>
            </a:r>
            <a:r>
              <a:rPr lang="en-US" sz="2800" dirty="0">
                <a:solidFill>
                  <a:srgbClr val="D47905"/>
                </a:solidFill>
              </a:rPr>
              <a:t>: https://github.com/RoYaLBG/SilikonUni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rgbClr val="D47905"/>
              </a:solidFill>
            </a:endParaRPr>
          </a:p>
          <a:p>
            <a:pPr lvl="1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D4790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D47905"/>
              </a:solidFill>
            </a:endParaRPr>
          </a:p>
          <a:p>
            <a:pPr lvl="1"/>
            <a:endParaRPr lang="en-US" sz="2800" dirty="0" smtClean="0">
              <a:solidFill>
                <a:srgbClr val="D47905"/>
              </a:solidFill>
            </a:endParaRPr>
          </a:p>
          <a:p>
            <a:pPr lvl="1"/>
            <a:endParaRPr lang="en-US" sz="2800" dirty="0">
              <a:solidFill>
                <a:srgbClr val="D47905"/>
              </a:solidFill>
            </a:endParaRPr>
          </a:p>
          <a:p>
            <a:pPr lvl="1"/>
            <a:endParaRPr lang="en-US" sz="2800" dirty="0">
              <a:solidFill>
                <a:srgbClr val="D47905"/>
              </a:solidFill>
            </a:endParaRPr>
          </a:p>
        </p:txBody>
      </p:sp>
      <p:pic>
        <p:nvPicPr>
          <p:cNvPr id="8" name="Picture 2" descr="C:\Users\Kiko\Desktop\SilikonUniLogo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60" y="267494"/>
            <a:ext cx="3265413" cy="11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>
            <a:spLocks/>
          </p:cNvSpPr>
          <p:nvPr/>
        </p:nvSpPr>
        <p:spPr>
          <a:xfrm>
            <a:off x="107504" y="123478"/>
            <a:ext cx="8928992" cy="489654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ED7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D4790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613"/>
            <a:ext cx="8229600" cy="16122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800" b="1" dirty="0" smtClean="0">
              <a:solidFill>
                <a:srgbClr val="D47905"/>
              </a:solidFill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D47905"/>
                </a:solidFill>
              </a:rPr>
              <a:t>SilikonUni</a:t>
            </a:r>
            <a:r>
              <a:rPr lang="en-US" sz="5400" b="1" dirty="0" smtClean="0">
                <a:solidFill>
                  <a:srgbClr val="D47905"/>
                </a:solidFill>
              </a:rPr>
              <a:t> Demo</a:t>
            </a:r>
            <a:endParaRPr lang="en-US" sz="5400" b="1" dirty="0">
              <a:solidFill>
                <a:srgbClr val="D47905"/>
              </a:solidFill>
            </a:endParaRPr>
          </a:p>
        </p:txBody>
      </p:sp>
      <p:pic>
        <p:nvPicPr>
          <p:cNvPr id="8" name="Picture 2" descr="C:\Users\Kiko\Desktop\SilikonUniLogo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60" y="267494"/>
            <a:ext cx="3265413" cy="11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2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>
            <a:spLocks/>
          </p:cNvSpPr>
          <p:nvPr/>
        </p:nvSpPr>
        <p:spPr>
          <a:xfrm>
            <a:off x="107504" y="123478"/>
            <a:ext cx="8928992" cy="489654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ED7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4572"/>
            <a:ext cx="8363272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rgbClr val="D47905"/>
                </a:solidFill>
              </a:rPr>
              <a:t>Project </a:t>
            </a:r>
            <a:r>
              <a:rPr lang="en-US" sz="4000" dirty="0" err="1" smtClean="0">
                <a:solidFill>
                  <a:srgbClr val="D47905"/>
                </a:solidFill>
              </a:rPr>
              <a:t>SilikonUni</a:t>
            </a:r>
            <a:r>
              <a:rPr lang="en-US" sz="4000" dirty="0" smtClean="0">
                <a:solidFill>
                  <a:srgbClr val="D47905"/>
                </a:solidFill>
              </a:rPr>
              <a:t> –</a:t>
            </a:r>
            <a:br>
              <a:rPr lang="en-US" sz="4000" dirty="0" smtClean="0">
                <a:solidFill>
                  <a:srgbClr val="D47905"/>
                </a:solidFill>
              </a:rPr>
            </a:br>
            <a:r>
              <a:rPr lang="en-US" sz="4000" dirty="0" smtClean="0">
                <a:solidFill>
                  <a:srgbClr val="D47905"/>
                </a:solidFill>
              </a:rPr>
              <a:t>Qualities</a:t>
            </a:r>
            <a:endParaRPr lang="en-US" sz="4000" dirty="0">
              <a:solidFill>
                <a:srgbClr val="D4790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443"/>
            <a:ext cx="8229600" cy="33404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rgbClr val="D47905"/>
                </a:solidFill>
              </a:rPr>
              <a:t>Flexbox</a:t>
            </a:r>
            <a:r>
              <a:rPr lang="en-US" dirty="0" smtClean="0">
                <a:solidFill>
                  <a:srgbClr val="D47905"/>
                </a:solidFill>
              </a:rPr>
              <a:t> – layout and responsive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D47905"/>
                </a:solidFill>
              </a:rPr>
              <a:t>PHP - avoid repeating code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D47905"/>
                </a:solidFill>
              </a:rPr>
              <a:t>Check website for usability – OK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D47905"/>
                </a:solidFill>
              </a:rPr>
              <a:t>SASS – </a:t>
            </a:r>
            <a:r>
              <a:rPr lang="en-US" dirty="0" err="1" smtClean="0">
                <a:solidFill>
                  <a:srgbClr val="D47905"/>
                </a:solidFill>
              </a:rPr>
              <a:t>mixins</a:t>
            </a:r>
            <a:r>
              <a:rPr lang="en-US" dirty="0" smtClean="0">
                <a:solidFill>
                  <a:srgbClr val="D47905"/>
                </a:solidFill>
              </a:rPr>
              <a:t> for gradients, variables for colors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D47905"/>
                </a:solidFill>
              </a:rPr>
              <a:t>CSS Animations and Transitions</a:t>
            </a:r>
          </a:p>
        </p:txBody>
      </p:sp>
      <p:pic>
        <p:nvPicPr>
          <p:cNvPr id="7" name="Picture 2" descr="C:\Users\Kiko\Desktop\SilikonUniLogo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60" y="267494"/>
            <a:ext cx="3265413" cy="11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4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107504" y="123478"/>
            <a:ext cx="8928992" cy="489654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ED7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2" descr="C:\Users\Kiko\Desktop\SilikonUniLogo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60" y="267494"/>
            <a:ext cx="3265413" cy="11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Team work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630"/>
            <a:ext cx="8229600" cy="339447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D47905"/>
                </a:solidFill>
              </a:rPr>
              <a:t>Ivaylo</a:t>
            </a:r>
            <a:r>
              <a:rPr lang="en-US" dirty="0" smtClean="0">
                <a:solidFill>
                  <a:srgbClr val="D47905"/>
                </a:solidFill>
              </a:rPr>
              <a:t> </a:t>
            </a:r>
            <a:r>
              <a:rPr lang="en-US" dirty="0" err="1" smtClean="0">
                <a:solidFill>
                  <a:srgbClr val="D47905"/>
                </a:solidFill>
              </a:rPr>
              <a:t>Glouhchev</a:t>
            </a:r>
            <a:r>
              <a:rPr lang="en-US" dirty="0" smtClean="0">
                <a:solidFill>
                  <a:srgbClr val="D47905"/>
                </a:solidFill>
              </a:rPr>
              <a:t> – HTML, content, CSS Animations</a:t>
            </a:r>
            <a:endParaRPr lang="en-US" dirty="0" smtClean="0">
              <a:solidFill>
                <a:srgbClr val="D47905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D47905"/>
                </a:solidFill>
              </a:rPr>
              <a:t>Ivan </a:t>
            </a:r>
            <a:r>
              <a:rPr lang="en-US" dirty="0" err="1" smtClean="0">
                <a:solidFill>
                  <a:srgbClr val="D47905"/>
                </a:solidFill>
              </a:rPr>
              <a:t>Yonkov</a:t>
            </a:r>
            <a:r>
              <a:rPr lang="en-US" dirty="0" smtClean="0">
                <a:solidFill>
                  <a:srgbClr val="D47905"/>
                </a:solidFill>
              </a:rPr>
              <a:t> – PHP, HTML, content</a:t>
            </a:r>
            <a:endParaRPr lang="en-US" dirty="0" smtClean="0">
              <a:solidFill>
                <a:srgbClr val="D47905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D47905"/>
                </a:solidFill>
              </a:rPr>
              <a:t>Milena </a:t>
            </a:r>
            <a:r>
              <a:rPr lang="en-US" dirty="0" err="1" smtClean="0">
                <a:solidFill>
                  <a:srgbClr val="D47905"/>
                </a:solidFill>
              </a:rPr>
              <a:t>Terzieva</a:t>
            </a:r>
            <a:r>
              <a:rPr lang="en-US" dirty="0" smtClean="0">
                <a:solidFill>
                  <a:srgbClr val="D47905"/>
                </a:solidFill>
              </a:rPr>
              <a:t> – HTML, content, usability</a:t>
            </a:r>
            <a:endParaRPr lang="en-US" dirty="0" smtClean="0">
              <a:solidFill>
                <a:srgbClr val="D47905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D47905"/>
                </a:solidFill>
              </a:rPr>
              <a:t>Yana </a:t>
            </a:r>
            <a:r>
              <a:rPr lang="en-US" dirty="0" smtClean="0">
                <a:solidFill>
                  <a:srgbClr val="D47905"/>
                </a:solidFill>
              </a:rPr>
              <a:t>Slavcheva – HTML, SASS, design</a:t>
            </a:r>
            <a:endParaRPr lang="en-US" dirty="0" smtClean="0">
              <a:solidFill>
                <a:srgbClr val="D4790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D47905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D47905"/>
                </a:solidFill>
              </a:rPr>
              <a:t>Excellent teamwork – enthusiastic atmosphere, regular commits from all members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2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D4790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perspectiveHeroicExtremeLeftFacing" fov="4500000">
                <a:rot lat="1500161" lon="1491931" rev="21594000"/>
              </a:camera>
              <a:lightRig rig="threePt" dir="t"/>
            </a:scene3d>
          </a:bodyPr>
          <a:lstStyle/>
          <a:p>
            <a:pPr marL="0" indent="0">
              <a:buNone/>
            </a:pPr>
            <a:endParaRPr lang="en-US" sz="4000" b="1" dirty="0" smtClean="0">
              <a:solidFill>
                <a:srgbClr val="D47905"/>
              </a:solidFill>
            </a:endParaRPr>
          </a:p>
          <a:p>
            <a:pPr marL="0" indent="0">
              <a:buNone/>
            </a:pPr>
            <a:r>
              <a:rPr lang="en-US" sz="6000" b="1" dirty="0">
                <a:solidFill>
                  <a:srgbClr val="D47905"/>
                </a:solidFill>
              </a:rPr>
              <a:t>	</a:t>
            </a:r>
            <a:r>
              <a:rPr lang="en-US" sz="6000" b="1" dirty="0" smtClean="0">
                <a:solidFill>
                  <a:srgbClr val="D47905"/>
                </a:solidFill>
              </a:rPr>
              <a:t>	</a:t>
            </a:r>
            <a:r>
              <a:rPr lang="en-US" sz="6000" dirty="0" smtClean="0">
                <a:solidFill>
                  <a:srgbClr val="D47905"/>
                </a:solidFill>
              </a:rPr>
              <a:t>Questions ?</a:t>
            </a:r>
            <a:endParaRPr lang="en-US" sz="6000" dirty="0">
              <a:solidFill>
                <a:srgbClr val="D47905"/>
              </a:solidFill>
            </a:endParaRPr>
          </a:p>
        </p:txBody>
      </p:sp>
      <p:pic>
        <p:nvPicPr>
          <p:cNvPr id="3074" name="Picture 2" descr="G:\SoftUni\Java Basics\Java Basics Teamwork\Ques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57804"/>
            <a:ext cx="1484784" cy="111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>
            <a:spLocks/>
          </p:cNvSpPr>
          <p:nvPr/>
        </p:nvSpPr>
        <p:spPr>
          <a:xfrm>
            <a:off x="107504" y="123478"/>
            <a:ext cx="8928992" cy="489654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ED7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8" name="Picture 2" descr="C:\Users\Kiko\Desktop\SilikonUniLogo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60" y="267494"/>
            <a:ext cx="3265413" cy="110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8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170</Words>
  <Application>Microsoft Office PowerPoint</Application>
  <PresentationFormat>Презентация на цял екран (16:9)</PresentationFormat>
  <Paragraphs>39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Office Theme</vt:lpstr>
      <vt:lpstr>Silikon University</vt:lpstr>
      <vt:lpstr>SilikonUni – Silicon valley in Bulgaria</vt:lpstr>
      <vt:lpstr>What we have done? </vt:lpstr>
      <vt:lpstr>Презентация на PowerPoint</vt:lpstr>
      <vt:lpstr>Project SilikonUni – Qualities</vt:lpstr>
      <vt:lpstr>Team work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 and Hounds</dc:title>
  <dc:creator>Milena</dc:creator>
  <cp:lastModifiedBy>Яна Славчева</cp:lastModifiedBy>
  <cp:revision>29</cp:revision>
  <dcterms:created xsi:type="dcterms:W3CDTF">2014-05-21T19:06:02Z</dcterms:created>
  <dcterms:modified xsi:type="dcterms:W3CDTF">2014-07-02T11:38:48Z</dcterms:modified>
</cp:coreProperties>
</file>