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5" r:id="rId2"/>
    <p:sldId id="290" r:id="rId3"/>
    <p:sldId id="283" r:id="rId4"/>
    <p:sldId id="296" r:id="rId5"/>
    <p:sldId id="297" r:id="rId6"/>
    <p:sldId id="299" r:id="rId7"/>
    <p:sldId id="300" r:id="rId8"/>
    <p:sldId id="301" r:id="rId9"/>
    <p:sldId id="302" r:id="rId10"/>
    <p:sldId id="303" r:id="rId11"/>
    <p:sldId id="304" r:id="rId12"/>
    <p:sldId id="305" r:id="rId13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B3"/>
    <a:srgbClr val="F2F2F2"/>
    <a:srgbClr val="F1F1F1"/>
    <a:srgbClr val="005BAC"/>
    <a:srgbClr val="E60012"/>
    <a:srgbClr val="FF3F4D"/>
    <a:srgbClr val="FF7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8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76" y="-102"/>
      </p:cViewPr>
      <p:guideLst>
        <p:guide orient="horz" pos="289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59379-BD75-45E7-9078-F58020561C9C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20CE0-357F-4823-ABEA-60B0CEC44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97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F5F04-C590-4642-A15E-DBE4DD392B96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81C5E-ABEC-406E-876A-C0540989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1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155A8-87E7-42D9-9123-DE11223425F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32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浅灰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743201"/>
            <a:ext cx="9144000" cy="4114800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0" y="217190"/>
            <a:ext cx="2923522" cy="72797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52639" y="3556249"/>
            <a:ext cx="8229600" cy="861928"/>
          </a:xfrm>
          <a:prstGeom prst="rect">
            <a:avLst/>
          </a:prstGeo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0066B3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kern="10" spc="300" dirty="0">
                <a:solidFill>
                  <a:schemeClr val="bg1"/>
                </a:solidFill>
                <a:cs typeface="+mn-ea"/>
                <a:sym typeface="+mn-lt"/>
              </a:rPr>
              <a:t>添加相关课程章节标题</a:t>
            </a:r>
          </a:p>
        </p:txBody>
      </p:sp>
    </p:spTree>
    <p:extLst>
      <p:ext uri="{BB962C8B-B14F-4D97-AF65-F5344CB8AC3E}">
        <p14:creationId xmlns:p14="http://schemas.microsoft.com/office/powerpoint/2010/main" val="33473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41288"/>
            <a:ext cx="4600576" cy="5715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01 </a:t>
            </a:r>
            <a:r>
              <a:rPr lang="zh-CN" altLang="en-US" dirty="0"/>
              <a:t>单击此处输入标题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530350"/>
            <a:ext cx="7886700" cy="4351338"/>
          </a:xfrm>
        </p:spPr>
        <p:txBody>
          <a:bodyPr/>
          <a:lstStyle/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3660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Desktop\m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398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BAA1-0399-4982-9ADF-42D0D51ED48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副标题"/>
          <p:cNvSpPr txBox="1">
            <a:spLocks noChangeArrowheads="1"/>
          </p:cNvSpPr>
          <p:nvPr/>
        </p:nvSpPr>
        <p:spPr bwMode="ltGray">
          <a:xfrm>
            <a:off x="3182706" y="4613656"/>
            <a:ext cx="2980350" cy="57490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pc="3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主讲：程亮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2639" y="3336793"/>
            <a:ext cx="8229600" cy="861928"/>
          </a:xfrm>
          <a:prstGeom prst="rect">
            <a:avLst/>
          </a:prstGeom>
        </p:spPr>
        <p:txBody>
          <a:bodyPr/>
          <a:lstStyle/>
          <a:p>
            <a:r>
              <a:rPr lang="en-US" altLang="zh-CN" b="1" kern="10" spc="300" dirty="0">
                <a:solidFill>
                  <a:schemeClr val="bg1"/>
                </a:solidFill>
                <a:cs typeface="+mn-ea"/>
                <a:sym typeface="+mn-lt"/>
              </a:rPr>
              <a:t>Koa</a:t>
            </a:r>
            <a:r>
              <a:rPr lang="zh-CN" altLang="en-US" b="1" kern="10" spc="300" dirty="0">
                <a:solidFill>
                  <a:schemeClr val="bg1"/>
                </a:solidFill>
                <a:cs typeface="+mn-ea"/>
                <a:sym typeface="+mn-lt"/>
              </a:rPr>
              <a:t>连接数据库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77023" y="1649063"/>
            <a:ext cx="8229600" cy="861928"/>
          </a:xfrm>
          <a:prstGeom prst="rect">
            <a:avLst/>
          </a:prstGeom>
        </p:spPr>
        <p:txBody>
          <a:bodyPr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kern="10" spc="300" dirty="0">
                <a:solidFill>
                  <a:srgbClr val="0066B3"/>
                </a:solidFill>
                <a:cs typeface="+mn-ea"/>
                <a:sym typeface="+mn-lt"/>
              </a:rPr>
              <a:t>Node.js</a:t>
            </a:r>
            <a:r>
              <a:rPr lang="zh-CN" altLang="en-US" sz="5400" b="1" kern="10" spc="300" dirty="0">
                <a:solidFill>
                  <a:srgbClr val="0066B3"/>
                </a:solidFill>
                <a:cs typeface="+mn-ea"/>
                <a:sym typeface="+mn-lt"/>
              </a:rPr>
              <a:t>服务端编程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连接和使用</a:t>
            </a:r>
            <a:r>
              <a:rPr lang="en-US" altLang="zh-CN" dirty="0" err="1"/>
              <a:t>mysql</a:t>
            </a:r>
            <a:r>
              <a:rPr lang="zh-CN" altLang="en-US" dirty="0"/>
              <a:t>数据库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72862" y="878889"/>
            <a:ext cx="8513686" cy="5752730"/>
          </a:xfrm>
        </p:spPr>
        <p:txBody>
          <a:bodyPr/>
          <a:lstStyle/>
          <a:p>
            <a:r>
              <a:rPr lang="zh-CN" altLang="en-US" dirty="0"/>
              <a:t>以手机号判断用户，针对次需要提供用户信息表的查操作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0CC397-15C5-4326-8093-377E39459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2" y="2046850"/>
            <a:ext cx="8977763" cy="416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6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连接和使用</a:t>
            </a:r>
            <a:r>
              <a:rPr lang="en-US" altLang="zh-CN" dirty="0" err="1"/>
              <a:t>mysql</a:t>
            </a:r>
            <a:r>
              <a:rPr lang="zh-CN" altLang="en-US" dirty="0"/>
              <a:t>数据库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72862" y="878889"/>
            <a:ext cx="8513686" cy="5752730"/>
          </a:xfrm>
        </p:spPr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 err="1"/>
              <a:t>mvc</a:t>
            </a:r>
            <a:r>
              <a:rPr lang="zh-CN" altLang="en-US" dirty="0"/>
              <a:t>架构，将</a:t>
            </a:r>
            <a:r>
              <a:rPr lang="en-US" altLang="zh-CN" dirty="0" err="1"/>
              <a:t>userDao</a:t>
            </a:r>
            <a:r>
              <a:rPr lang="zh-CN" altLang="en-US" dirty="0"/>
              <a:t>查操作结果交给</a:t>
            </a:r>
            <a:r>
              <a:rPr lang="en-US" altLang="zh-CN" dirty="0"/>
              <a:t>service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6C0D5F-C5A9-431D-9D87-6AEC18A87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12" y="1605659"/>
            <a:ext cx="8892917" cy="333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1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连接和使用</a:t>
            </a:r>
            <a:r>
              <a:rPr lang="en-US" altLang="zh-CN" dirty="0" err="1"/>
              <a:t>mysql</a:t>
            </a:r>
            <a:r>
              <a:rPr lang="zh-CN" altLang="en-US" dirty="0"/>
              <a:t>数据库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72862" y="878889"/>
            <a:ext cx="8513686" cy="5752730"/>
          </a:xfrm>
        </p:spPr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 err="1"/>
              <a:t>mvc</a:t>
            </a:r>
            <a:r>
              <a:rPr lang="zh-CN" altLang="en-US" dirty="0"/>
              <a:t>架构，将</a:t>
            </a:r>
            <a:r>
              <a:rPr lang="en-US" altLang="zh-CN" dirty="0" err="1"/>
              <a:t>userDao</a:t>
            </a:r>
            <a:r>
              <a:rPr lang="zh-CN" altLang="en-US" dirty="0"/>
              <a:t>查操作结果交给</a:t>
            </a:r>
            <a:r>
              <a:rPr lang="en-US" altLang="zh-CN" dirty="0"/>
              <a:t>service</a:t>
            </a:r>
            <a:r>
              <a:rPr lang="zh-CN" altLang="en-US" dirty="0"/>
              <a:t>，再交给</a:t>
            </a:r>
            <a:r>
              <a:rPr lang="en-US" altLang="zh-CN" dirty="0"/>
              <a:t>controller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05D862-7AE1-492A-8E21-FF7F8833F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62" y="1908835"/>
            <a:ext cx="8550381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4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48"/>
          <p:cNvSpPr txBox="1"/>
          <p:nvPr/>
        </p:nvSpPr>
        <p:spPr>
          <a:xfrm>
            <a:off x="26885" y="1517"/>
            <a:ext cx="954749" cy="2243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170" b="1" cap="all" spc="569" dirty="0">
                <a:solidFill>
                  <a:srgbClr val="0066B3"/>
                </a:solidFill>
                <a:cs typeface="+mn-ea"/>
                <a:sym typeface="+mn-lt"/>
              </a:rPr>
              <a:t>目录</a:t>
            </a:r>
            <a:endParaRPr lang="en-US" altLang="zh-CN" sz="4170" b="1" cap="all" spc="569" dirty="0">
              <a:solidFill>
                <a:srgbClr val="0066B3"/>
              </a:solidFill>
              <a:cs typeface="+mn-ea"/>
              <a:sym typeface="+mn-lt"/>
            </a:endParaRPr>
          </a:p>
        </p:txBody>
      </p:sp>
      <p:sp>
        <p:nvSpPr>
          <p:cNvPr id="46" name="TextBox 148"/>
          <p:cNvSpPr txBox="1"/>
          <p:nvPr/>
        </p:nvSpPr>
        <p:spPr>
          <a:xfrm>
            <a:off x="153656" y="1381009"/>
            <a:ext cx="674928" cy="24394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655" b="1" cap="all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655" b="1" cap="all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7144" y="-8512"/>
            <a:ext cx="200026" cy="6882350"/>
            <a:chOff x="-9526" y="378"/>
            <a:chExt cx="266701" cy="6882350"/>
          </a:xfrm>
        </p:grpSpPr>
        <p:sp>
          <p:nvSpPr>
            <p:cNvPr id="44" name="矩形 43"/>
            <p:cNvSpPr/>
            <p:nvPr/>
          </p:nvSpPr>
          <p:spPr>
            <a:xfrm>
              <a:off x="-9526" y="378"/>
              <a:ext cx="266701" cy="2333269"/>
            </a:xfrm>
            <a:custGeom>
              <a:avLst/>
              <a:gdLst>
                <a:gd name="connsiteX0" fmla="*/ 0 w 266700"/>
                <a:gd name="connsiteY0" fmla="*/ 0 h 1990348"/>
                <a:gd name="connsiteX1" fmla="*/ 266700 w 266700"/>
                <a:gd name="connsiteY1" fmla="*/ 0 h 1990348"/>
                <a:gd name="connsiteX2" fmla="*/ 266700 w 266700"/>
                <a:gd name="connsiteY2" fmla="*/ 1990348 h 1990348"/>
                <a:gd name="connsiteX3" fmla="*/ 0 w 266700"/>
                <a:gd name="connsiteY3" fmla="*/ 1990348 h 1990348"/>
                <a:gd name="connsiteX4" fmla="*/ 0 w 266700"/>
                <a:gd name="connsiteY4" fmla="*/ 0 h 1990348"/>
                <a:gd name="connsiteX0-1" fmla="*/ 1 w 266701"/>
                <a:gd name="connsiteY0-2" fmla="*/ 0 h 1990348"/>
                <a:gd name="connsiteX1-3" fmla="*/ 266701 w 266701"/>
                <a:gd name="connsiteY1-4" fmla="*/ 0 h 1990348"/>
                <a:gd name="connsiteX2-5" fmla="*/ 266701 w 266701"/>
                <a:gd name="connsiteY2-6" fmla="*/ 1990348 h 1990348"/>
                <a:gd name="connsiteX3-7" fmla="*/ 1 w 266701"/>
                <a:gd name="connsiteY3-8" fmla="*/ 1990348 h 1990348"/>
                <a:gd name="connsiteX4-9" fmla="*/ 0 w 266701"/>
                <a:gd name="connsiteY4-10" fmla="*/ 1980823 h 1990348"/>
                <a:gd name="connsiteX5" fmla="*/ 1 w 266701"/>
                <a:gd name="connsiteY5" fmla="*/ 0 h 1990348"/>
                <a:gd name="connsiteX0-11" fmla="*/ 1 w 266701"/>
                <a:gd name="connsiteY0-12" fmla="*/ 0 h 2228503"/>
                <a:gd name="connsiteX1-13" fmla="*/ 266701 w 266701"/>
                <a:gd name="connsiteY1-14" fmla="*/ 0 h 2228503"/>
                <a:gd name="connsiteX2-15" fmla="*/ 266701 w 266701"/>
                <a:gd name="connsiteY2-16" fmla="*/ 1990348 h 2228503"/>
                <a:gd name="connsiteX3-17" fmla="*/ 1 w 266701"/>
                <a:gd name="connsiteY3-18" fmla="*/ 1990348 h 2228503"/>
                <a:gd name="connsiteX4-19" fmla="*/ 0 w 266701"/>
                <a:gd name="connsiteY4-20" fmla="*/ 2228473 h 2228503"/>
                <a:gd name="connsiteX5-21" fmla="*/ 1 w 266701"/>
                <a:gd name="connsiteY5-22" fmla="*/ 0 h 2228503"/>
                <a:gd name="connsiteX0-23" fmla="*/ 1 w 266701"/>
                <a:gd name="connsiteY0-24" fmla="*/ 0 h 2228503"/>
                <a:gd name="connsiteX1-25" fmla="*/ 266701 w 266701"/>
                <a:gd name="connsiteY1-26" fmla="*/ 0 h 2228503"/>
                <a:gd name="connsiteX2-27" fmla="*/ 266701 w 266701"/>
                <a:gd name="connsiteY2-28" fmla="*/ 1990348 h 2228503"/>
                <a:gd name="connsiteX3-29" fmla="*/ 247651 w 266701"/>
                <a:gd name="connsiteY3-30" fmla="*/ 1990348 h 2228503"/>
                <a:gd name="connsiteX4-31" fmla="*/ 1 w 266701"/>
                <a:gd name="connsiteY4-32" fmla="*/ 1990348 h 2228503"/>
                <a:gd name="connsiteX5-33" fmla="*/ 0 w 266701"/>
                <a:gd name="connsiteY5-34" fmla="*/ 2228473 h 2228503"/>
                <a:gd name="connsiteX6" fmla="*/ 1 w 266701"/>
                <a:gd name="connsiteY6" fmla="*/ 0 h 2228503"/>
                <a:gd name="connsiteX0-35" fmla="*/ 1 w 266701"/>
                <a:gd name="connsiteY0-36" fmla="*/ 0 h 2228503"/>
                <a:gd name="connsiteX1-37" fmla="*/ 266701 w 266701"/>
                <a:gd name="connsiteY1-38" fmla="*/ 0 h 2228503"/>
                <a:gd name="connsiteX2-39" fmla="*/ 266701 w 266701"/>
                <a:gd name="connsiteY2-40" fmla="*/ 1990348 h 2228503"/>
                <a:gd name="connsiteX3-41" fmla="*/ 247651 w 266701"/>
                <a:gd name="connsiteY3-42" fmla="*/ 2018923 h 2228503"/>
                <a:gd name="connsiteX4-43" fmla="*/ 1 w 266701"/>
                <a:gd name="connsiteY4-44" fmla="*/ 1990348 h 2228503"/>
                <a:gd name="connsiteX5-45" fmla="*/ 0 w 266701"/>
                <a:gd name="connsiteY5-46" fmla="*/ 2228473 h 2228503"/>
                <a:gd name="connsiteX6-47" fmla="*/ 1 w 266701"/>
                <a:gd name="connsiteY6-48" fmla="*/ 0 h 2228503"/>
                <a:gd name="connsiteX0-49" fmla="*/ 1 w 266701"/>
                <a:gd name="connsiteY0-50" fmla="*/ 0 h 2276098"/>
                <a:gd name="connsiteX1-51" fmla="*/ 266701 w 266701"/>
                <a:gd name="connsiteY1-52" fmla="*/ 0 h 2276098"/>
                <a:gd name="connsiteX2-53" fmla="*/ 266701 w 266701"/>
                <a:gd name="connsiteY2-54" fmla="*/ 1990348 h 2276098"/>
                <a:gd name="connsiteX3-55" fmla="*/ 19051 w 266701"/>
                <a:gd name="connsiteY3-56" fmla="*/ 2276098 h 2276098"/>
                <a:gd name="connsiteX4-57" fmla="*/ 1 w 266701"/>
                <a:gd name="connsiteY4-58" fmla="*/ 1990348 h 2276098"/>
                <a:gd name="connsiteX5-59" fmla="*/ 0 w 266701"/>
                <a:gd name="connsiteY5-60" fmla="*/ 2228473 h 2276098"/>
                <a:gd name="connsiteX6-61" fmla="*/ 1 w 266701"/>
                <a:gd name="connsiteY6-62" fmla="*/ 0 h 2276098"/>
                <a:gd name="connsiteX0-63" fmla="*/ 1 w 266701"/>
                <a:gd name="connsiteY0-64" fmla="*/ 0 h 2333269"/>
                <a:gd name="connsiteX1-65" fmla="*/ 266701 w 266701"/>
                <a:gd name="connsiteY1-66" fmla="*/ 0 h 2333269"/>
                <a:gd name="connsiteX2-67" fmla="*/ 266701 w 266701"/>
                <a:gd name="connsiteY2-68" fmla="*/ 1990348 h 2333269"/>
                <a:gd name="connsiteX3-69" fmla="*/ 19051 w 266701"/>
                <a:gd name="connsiteY3-70" fmla="*/ 2276098 h 2333269"/>
                <a:gd name="connsiteX4-71" fmla="*/ 1 w 266701"/>
                <a:gd name="connsiteY4-72" fmla="*/ 1990348 h 2333269"/>
                <a:gd name="connsiteX5-73" fmla="*/ 0 w 266701"/>
                <a:gd name="connsiteY5-74" fmla="*/ 2333248 h 2333269"/>
                <a:gd name="connsiteX6-75" fmla="*/ 1 w 266701"/>
                <a:gd name="connsiteY6-76" fmla="*/ 0 h 23332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47" y="connsiteY6-48"/>
                </a:cxn>
              </a:cxnLst>
              <a:rect l="l" t="t" r="r" b="b"/>
              <a:pathLst>
                <a:path w="266701" h="2333269">
                  <a:moveTo>
                    <a:pt x="1" y="0"/>
                  </a:moveTo>
                  <a:lnTo>
                    <a:pt x="266701" y="0"/>
                  </a:lnTo>
                  <a:lnTo>
                    <a:pt x="266701" y="1990348"/>
                  </a:lnTo>
                  <a:lnTo>
                    <a:pt x="19051" y="2276098"/>
                  </a:lnTo>
                  <a:lnTo>
                    <a:pt x="1" y="1990348"/>
                  </a:lnTo>
                  <a:cubicBezTo>
                    <a:pt x="1" y="1987173"/>
                    <a:pt x="0" y="2336423"/>
                    <a:pt x="0" y="2333248"/>
                  </a:cubicBezTo>
                  <a:cubicBezTo>
                    <a:pt x="0" y="1672974"/>
                    <a:pt x="1" y="660274"/>
                    <a:pt x="1" y="0"/>
                  </a:cubicBez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 sz="1800" dirty="0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-9525" y="1996403"/>
              <a:ext cx="45719" cy="4886325"/>
            </a:xfrm>
            <a:prstGeom prst="rect">
              <a:avLst/>
            </a:pr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29509" y="2543732"/>
            <a:ext cx="5265008" cy="632788"/>
            <a:chOff x="2582203" y="2399714"/>
            <a:chExt cx="7020011" cy="632788"/>
          </a:xfrm>
        </p:grpSpPr>
        <p:sp>
          <p:nvSpPr>
            <p:cNvPr id="34" name="矩形 33"/>
            <p:cNvSpPr/>
            <p:nvPr/>
          </p:nvSpPr>
          <p:spPr>
            <a:xfrm>
              <a:off x="3611105" y="2399715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连接和使用</a:t>
              </a:r>
              <a:r>
                <a:rPr lang="en-US" altLang="zh-CN" sz="2655" dirty="0" err="1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数据库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2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929509" y="1734107"/>
            <a:ext cx="5265008" cy="632788"/>
            <a:chOff x="2582203" y="2399714"/>
            <a:chExt cx="7020011" cy="632788"/>
          </a:xfrm>
        </p:grpSpPr>
        <p:sp>
          <p:nvSpPr>
            <p:cNvPr id="26" name="矩形 33"/>
            <p:cNvSpPr/>
            <p:nvPr/>
          </p:nvSpPr>
          <p:spPr>
            <a:xfrm>
              <a:off x="3611105" y="2399715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准备工作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1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Picture 2" descr="C:\Users\Administrator\Desktop\m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853949" y="2877565"/>
            <a:ext cx="5127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准备工作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573941"/>
            <a:chOff x="1041891" y="2887277"/>
            <a:chExt cx="1036261" cy="14347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1270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72862" y="878889"/>
            <a:ext cx="8513686" cy="5752730"/>
          </a:xfrm>
        </p:spPr>
        <p:txBody>
          <a:bodyPr/>
          <a:lstStyle/>
          <a:p>
            <a:r>
              <a:rPr lang="zh-CN" altLang="en-US" dirty="0"/>
              <a:t>为了方便管理，将所有的配置信息统一管理，形成配置文件：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A6001D-BA50-4398-8A71-AA69FFBB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1" y="2054571"/>
            <a:ext cx="2448265" cy="37247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F88279-652F-4D4A-8B05-76158CFF6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950" y="1270742"/>
            <a:ext cx="4511431" cy="30558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1F7B674-5B72-4FB1-8662-FD043B5D0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950" y="4486667"/>
            <a:ext cx="4801016" cy="2240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72862" y="878889"/>
            <a:ext cx="8513686" cy="5752730"/>
          </a:xfrm>
        </p:spPr>
        <p:txBody>
          <a:bodyPr/>
          <a:lstStyle/>
          <a:p>
            <a:r>
              <a:rPr lang="en-US" altLang="zh-CN" dirty="0" err="1"/>
              <a:t>Mysql</a:t>
            </a:r>
            <a:endParaRPr lang="en-US" altLang="zh-CN" dirty="0"/>
          </a:p>
          <a:p>
            <a:r>
              <a:rPr lang="zh-CN" altLang="en-US" dirty="0"/>
              <a:t>新建数据库和用户信息表：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E79458-869D-48FA-98CD-EC8EFAF94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58" y="1865586"/>
            <a:ext cx="4551300" cy="20174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2EA84F1-F10C-4CFE-B00F-E10DDF158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02" y="4293398"/>
            <a:ext cx="7911146" cy="214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1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705202" y="2873475"/>
            <a:ext cx="6299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连接和使用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mysql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数据库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5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70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连接和使用</a:t>
            </a:r>
            <a:r>
              <a:rPr lang="en-US" altLang="zh-CN" dirty="0" err="1"/>
              <a:t>mysql</a:t>
            </a:r>
            <a:r>
              <a:rPr lang="zh-CN" altLang="en-US" dirty="0"/>
              <a:t>数据库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72862" y="878889"/>
            <a:ext cx="8513686" cy="5752730"/>
          </a:xfrm>
        </p:spPr>
        <p:txBody>
          <a:bodyPr/>
          <a:lstStyle/>
          <a:p>
            <a:r>
              <a:rPr lang="zh-CN" altLang="en-US" dirty="0"/>
              <a:t>项目中安装</a:t>
            </a:r>
            <a:r>
              <a:rPr lang="en-US" altLang="zh-CN" dirty="0" err="1"/>
              <a:t>mysql</a:t>
            </a:r>
            <a:r>
              <a:rPr lang="zh-CN" altLang="en-US" dirty="0"/>
              <a:t>依赖包：</a:t>
            </a:r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/>
              <a:t>mysql</a:t>
            </a:r>
            <a:r>
              <a:rPr lang="en-US" altLang="zh-CN" dirty="0"/>
              <a:t> –save</a:t>
            </a:r>
          </a:p>
          <a:p>
            <a:r>
              <a:rPr lang="zh-CN" altLang="en-US" dirty="0"/>
              <a:t>新建配置文件，记录数据库连接信息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8D8D44-5A4F-4E91-8185-1513DB071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06900"/>
            <a:ext cx="9124911" cy="238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连接和使用</a:t>
            </a:r>
            <a:r>
              <a:rPr lang="en-US" altLang="zh-CN" dirty="0" err="1"/>
              <a:t>mysql</a:t>
            </a:r>
            <a:r>
              <a:rPr lang="zh-CN" altLang="en-US" dirty="0"/>
              <a:t>数据库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72862" y="878889"/>
            <a:ext cx="8513686" cy="5752730"/>
          </a:xfrm>
        </p:spPr>
        <p:txBody>
          <a:bodyPr/>
          <a:lstStyle/>
          <a:p>
            <a:r>
              <a:rPr lang="zh-CN" altLang="en-US" dirty="0"/>
              <a:t>新建数据路连接管理模块，通过连接池连接</a:t>
            </a:r>
            <a:r>
              <a:rPr lang="en-US" altLang="zh-CN" dirty="0" err="1"/>
              <a:t>mysql</a:t>
            </a:r>
            <a:r>
              <a:rPr lang="zh-CN" altLang="en-US" dirty="0"/>
              <a:t>数据库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7B7D59-F4DC-4FD6-8677-5333CE63F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91" y="1595288"/>
            <a:ext cx="7861222" cy="52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6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连接和使用</a:t>
            </a:r>
            <a:r>
              <a:rPr lang="en-US" altLang="zh-CN" dirty="0" err="1"/>
              <a:t>mysql</a:t>
            </a:r>
            <a:r>
              <a:rPr lang="zh-CN" altLang="en-US" dirty="0"/>
              <a:t>数据库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72862" y="878889"/>
            <a:ext cx="8513686" cy="5752730"/>
          </a:xfrm>
        </p:spPr>
        <p:txBody>
          <a:bodyPr/>
          <a:lstStyle/>
          <a:p>
            <a:r>
              <a:rPr lang="zh-CN" altLang="en-US" dirty="0"/>
              <a:t>用户名重名情况比较多，一般登陆都是以手机号或昵称作为唯一的值进行判断用户，所以登陆页面进行调整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12BB5C-2C74-4C75-81E1-6E03C9E9A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16" y="2346866"/>
            <a:ext cx="5852905" cy="157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建设银行年终总结通用PPT背景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akvugzl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195</Words>
  <Application>Microsoft Office PowerPoint</Application>
  <PresentationFormat>全屏显示(4:3)</PresentationFormat>
  <Paragraphs>36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字魂59号-创粗黑</vt:lpstr>
      <vt:lpstr>Arial</vt:lpstr>
      <vt:lpstr>Calibri</vt:lpstr>
      <vt:lpstr>Office 主题​​</vt:lpstr>
      <vt:lpstr>Koa连接数据库</vt:lpstr>
      <vt:lpstr>PowerPoint 演示文稿</vt:lpstr>
      <vt:lpstr>PowerPoint 演示文稿</vt:lpstr>
      <vt:lpstr>准备工作</vt:lpstr>
      <vt:lpstr>准备工作</vt:lpstr>
      <vt:lpstr>PowerPoint 演示文稿</vt:lpstr>
      <vt:lpstr>连接和使用mysql数据库</vt:lpstr>
      <vt:lpstr>连接和使用mysql数据库</vt:lpstr>
      <vt:lpstr>连接和使用mysql数据库</vt:lpstr>
      <vt:lpstr>连接和使用mysql数据库</vt:lpstr>
      <vt:lpstr>连接和使用mysql数据库</vt:lpstr>
      <vt:lpstr>连接和使用mysql数据库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天蓝色</dc:title>
  <dc:creator>ljw</dc:creator>
  <cp:lastModifiedBy>罗 宇顺</cp:lastModifiedBy>
  <cp:revision>112</cp:revision>
  <dcterms:created xsi:type="dcterms:W3CDTF">2016-10-26T12:21:00Z</dcterms:created>
  <dcterms:modified xsi:type="dcterms:W3CDTF">2021-10-22T11:47:43Z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000D2C39DD1147198C7130698C8D6F9F</vt:lpwstr>
  </property>
</Properties>
</file>