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90" r:id="rId3"/>
    <p:sldId id="283" r:id="rId4"/>
    <p:sldId id="296" r:id="rId5"/>
    <p:sldId id="308" r:id="rId6"/>
    <p:sldId id="307" r:id="rId7"/>
    <p:sldId id="299" r:id="rId8"/>
    <p:sldId id="300" r:id="rId9"/>
    <p:sldId id="309" r:id="rId10"/>
    <p:sldId id="310" r:id="rId11"/>
    <p:sldId id="311" r:id="rId12"/>
    <p:sldId id="312" r:id="rId13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  <a:srgbClr val="F2F2F2"/>
    <a:srgbClr val="F1F1F1"/>
    <a:srgbClr val="005BAC"/>
    <a:srgbClr val="E60012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32"/>
      </p:cViewPr>
      <p:guideLst>
        <p:guide orient="horz" pos="2168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9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2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</a:p>
        </p:txBody>
      </p:sp>
    </p:spTree>
    <p:extLst>
      <p:ext uri="{BB962C8B-B14F-4D97-AF65-F5344CB8AC3E}">
        <p14:creationId xmlns:p14="http://schemas.microsoft.com/office/powerpoint/2010/main" val="33473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6" y="4613656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主讲：程亮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en-US" altLang="zh-CN" b="1" kern="10" spc="300" dirty="0">
                <a:solidFill>
                  <a:schemeClr val="bg1"/>
                </a:solidFill>
                <a:cs typeface="+mn-ea"/>
                <a:sym typeface="+mn-lt"/>
              </a:rPr>
              <a:t>Koa</a:t>
            </a:r>
            <a:r>
              <a:rPr lang="zh-CN" altLang="en-US" b="1" kern="10" spc="300" dirty="0">
                <a:solidFill>
                  <a:schemeClr val="bg1"/>
                </a:solidFill>
                <a:cs typeface="+mn-ea"/>
                <a:sym typeface="+mn-lt"/>
              </a:rPr>
              <a:t>数据库操作</a:t>
            </a:r>
            <a:r>
              <a:rPr lang="en-US" altLang="zh-CN" b="1" kern="10" spc="300" dirty="0" err="1">
                <a:solidFill>
                  <a:schemeClr val="bg1"/>
                </a:solidFill>
                <a:cs typeface="+mn-ea"/>
                <a:sym typeface="+mn-lt"/>
              </a:rPr>
              <a:t>sequelize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Node.js</a:t>
            </a:r>
            <a:r>
              <a:rPr lang="zh-CN" altLang="en-US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服务端编程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sequelize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为了统一管理模型，在</a:t>
            </a:r>
            <a:r>
              <a:rPr lang="en-US" altLang="zh-CN" dirty="0"/>
              <a:t>model</a:t>
            </a:r>
            <a:r>
              <a:rPr lang="zh-CN" altLang="en-US" dirty="0"/>
              <a:t>里新建</a:t>
            </a:r>
            <a:r>
              <a:rPr lang="en-US" altLang="zh-CN" dirty="0"/>
              <a:t>index.js</a:t>
            </a:r>
            <a:r>
              <a:rPr lang="zh-CN" altLang="en-US" dirty="0"/>
              <a:t>文件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6" y="1787770"/>
            <a:ext cx="6774704" cy="357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1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sequelize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userDao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添加</a:t>
            </a:r>
            <a:r>
              <a:rPr lang="en-US" altLang="zh-CN" dirty="0" err="1"/>
              <a:t>sequelize</a:t>
            </a:r>
            <a:r>
              <a:rPr lang="zh-CN" altLang="en-US" dirty="0"/>
              <a:t>方法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635244"/>
            <a:ext cx="561975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1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sequelize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indexService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调用该方法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84" y="2207968"/>
            <a:ext cx="6176962" cy="317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9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29509" y="2543732"/>
            <a:ext cx="5265008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使用</a:t>
              </a:r>
              <a:r>
                <a:rPr lang="en-US" altLang="zh-CN" sz="2655" dirty="0" err="1">
                  <a:solidFill>
                    <a:schemeClr val="bg1"/>
                  </a:solidFill>
                  <a:cs typeface="+mn-ea"/>
                  <a:sym typeface="+mn-lt"/>
                </a:rPr>
                <a:t>sequelize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29509" y="1734107"/>
            <a:ext cx="5265008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55" dirty="0">
                  <a:solidFill>
                    <a:schemeClr val="bg1"/>
                  </a:solidFill>
                  <a:cs typeface="+mn-ea"/>
                  <a:sym typeface="+mn-lt"/>
                </a:rPr>
                <a:t>AVA</a:t>
              </a:r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测试框架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9" y="2877565"/>
            <a:ext cx="512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AVA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测试框架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573941"/>
            <a:chOff x="1041891" y="2887277"/>
            <a:chExt cx="1036261" cy="14347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1270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AVA</a:t>
            </a:r>
            <a:r>
              <a:rPr lang="zh-CN" altLang="en-US" dirty="0"/>
              <a:t>测试框架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r>
              <a:rPr lang="en-US" altLang="zh-CN" dirty="0"/>
              <a:t>AVA </a:t>
            </a:r>
            <a:r>
              <a:rPr lang="zh-CN" altLang="en-US" dirty="0"/>
              <a:t>是 </a:t>
            </a:r>
            <a:r>
              <a:rPr lang="en-US" altLang="zh-CN" dirty="0"/>
              <a:t>Node.js </a:t>
            </a:r>
            <a:r>
              <a:rPr lang="zh-CN" altLang="en-US" dirty="0"/>
              <a:t>的测试运行器，它拥有简洁的 </a:t>
            </a:r>
            <a:r>
              <a:rPr lang="en-US" altLang="zh-CN" dirty="0"/>
              <a:t>API</a:t>
            </a:r>
            <a:r>
              <a:rPr lang="zh-CN" altLang="en-US" dirty="0"/>
              <a:t>、详细的错误输出、新的语言特性和流程隔离，让你可以放心地发。</a:t>
            </a:r>
            <a:endParaRPr lang="en-US" altLang="zh-CN" dirty="0"/>
          </a:p>
          <a:p>
            <a:r>
              <a:rPr lang="en-US" altLang="zh-CN" dirty="0" err="1"/>
              <a:t>superkoa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koa</a:t>
            </a:r>
            <a:r>
              <a:rPr lang="en-US" altLang="zh-CN" dirty="0"/>
              <a:t> with </a:t>
            </a:r>
            <a:r>
              <a:rPr lang="en-US" altLang="zh-CN" dirty="0" err="1"/>
              <a:t>supertest</a:t>
            </a:r>
            <a:r>
              <a:rPr lang="en-US" altLang="zh-CN" dirty="0"/>
              <a:t> for </a:t>
            </a:r>
            <a:r>
              <a:rPr lang="en-US" altLang="zh-CN" dirty="0" err="1"/>
              <a:t>ava</a:t>
            </a:r>
            <a:r>
              <a:rPr lang="en-US" altLang="zh-CN" dirty="0"/>
              <a:t> or mocha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在项目目录下安装：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install --save-</a:t>
            </a:r>
            <a:r>
              <a:rPr lang="en-US" altLang="zh-CN" dirty="0" err="1"/>
              <a:t>dev</a:t>
            </a:r>
            <a:r>
              <a:rPr lang="en-US" altLang="zh-CN" dirty="0"/>
              <a:t> </a:t>
            </a:r>
            <a:r>
              <a:rPr lang="en-US" altLang="zh-CN" dirty="0" err="1"/>
              <a:t>ava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install --save-</a:t>
            </a:r>
            <a:r>
              <a:rPr lang="en-US" altLang="zh-CN" dirty="0" err="1"/>
              <a:t>dev</a:t>
            </a:r>
            <a:r>
              <a:rPr lang="en-US" altLang="zh-CN" dirty="0"/>
              <a:t> </a:t>
            </a:r>
            <a:r>
              <a:rPr lang="en-US" altLang="zh-CN" dirty="0" err="1"/>
              <a:t>superkoa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AVA</a:t>
            </a:r>
            <a:r>
              <a:rPr lang="zh-CN" altLang="en-US" dirty="0"/>
              <a:t>测试框架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r>
              <a:rPr lang="zh-CN" altLang="en-US" dirty="0"/>
              <a:t>断言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5" y="1345223"/>
            <a:ext cx="9025186" cy="417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0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AVA</a:t>
            </a:r>
            <a:r>
              <a:rPr lang="zh-CN" altLang="en-US" dirty="0"/>
              <a:t>测试框架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773382"/>
            <a:ext cx="8513686" cy="5752730"/>
          </a:xfrm>
        </p:spPr>
        <p:txBody>
          <a:bodyPr/>
          <a:lstStyle/>
          <a:p>
            <a:r>
              <a:rPr lang="zh-CN" altLang="en-US" dirty="0"/>
              <a:t>项目目录新建</a:t>
            </a:r>
            <a:r>
              <a:rPr lang="en-US" altLang="zh-CN" dirty="0"/>
              <a:t>test</a:t>
            </a:r>
            <a:r>
              <a:rPr lang="zh-CN" altLang="en-US" dirty="0"/>
              <a:t>文件夹，</a:t>
            </a:r>
            <a:r>
              <a:rPr lang="en-US" altLang="zh-CN" dirty="0"/>
              <a:t>test.js</a:t>
            </a:r>
            <a:r>
              <a:rPr lang="zh-CN" altLang="en-US" dirty="0"/>
              <a:t>文件，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 err="1"/>
              <a:t>npm</a:t>
            </a:r>
            <a:r>
              <a:rPr lang="en-US" altLang="zh-CN" dirty="0"/>
              <a:t> test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8" y="1995122"/>
            <a:ext cx="19907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017" y="1933653"/>
            <a:ext cx="4333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015" y="2867103"/>
            <a:ext cx="4333875" cy="371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37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05202" y="2873475"/>
            <a:ext cx="629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使用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sequelize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0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sequelize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项目目录下安装：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 err="1"/>
              <a:t>npm</a:t>
            </a:r>
            <a:r>
              <a:rPr lang="en-US" altLang="zh-CN" sz="1600" dirty="0"/>
              <a:t> install --save </a:t>
            </a:r>
            <a:r>
              <a:rPr lang="en-US" altLang="zh-CN" sz="1600" dirty="0" err="1"/>
              <a:t>sequelize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npm</a:t>
            </a:r>
            <a:r>
              <a:rPr lang="en-US" altLang="zh-CN" sz="1600" dirty="0"/>
              <a:t> install --save mysql2</a:t>
            </a:r>
          </a:p>
          <a:p>
            <a:pPr marL="0" indent="0">
              <a:buNone/>
            </a:pPr>
            <a:r>
              <a:rPr lang="en-US" altLang="zh-CN" dirty="0" err="1"/>
              <a:t>db-config</a:t>
            </a:r>
            <a:r>
              <a:rPr lang="zh-CN" altLang="en-US" dirty="0"/>
              <a:t>中添加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sequelize</a:t>
            </a:r>
            <a:r>
              <a:rPr lang="zh-CN" altLang="en-US" dirty="0"/>
              <a:t>配置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46" y="0"/>
            <a:ext cx="4862145" cy="684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sequelize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2862" y="878889"/>
            <a:ext cx="8513686" cy="57527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新建</a:t>
            </a:r>
            <a:r>
              <a:rPr lang="en-US" altLang="zh-CN" dirty="0"/>
              <a:t>model</a:t>
            </a:r>
            <a:r>
              <a:rPr lang="zh-CN" altLang="en-US" dirty="0"/>
              <a:t>文件夹，添加</a:t>
            </a:r>
            <a:r>
              <a:rPr lang="en-US" altLang="zh-CN" dirty="0"/>
              <a:t>user</a:t>
            </a:r>
            <a:r>
              <a:rPr lang="zh-CN" altLang="en-US" dirty="0"/>
              <a:t>的</a:t>
            </a:r>
            <a:r>
              <a:rPr lang="en-US" altLang="zh-CN" dirty="0"/>
              <a:t>Model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3" y="1636469"/>
            <a:ext cx="20574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98" y="1450731"/>
            <a:ext cx="43624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1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183</Words>
  <Application>Microsoft Office PowerPoint</Application>
  <PresentationFormat>全屏显示(4:3)</PresentationFormat>
  <Paragraphs>46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字魂59号-创粗黑</vt:lpstr>
      <vt:lpstr>Arial</vt:lpstr>
      <vt:lpstr>Calibri</vt:lpstr>
      <vt:lpstr>Office 主题​​</vt:lpstr>
      <vt:lpstr>Koa数据库操作sequelize</vt:lpstr>
      <vt:lpstr>PowerPoint 演示文稿</vt:lpstr>
      <vt:lpstr>PowerPoint 演示文稿</vt:lpstr>
      <vt:lpstr>AVA测试框架</vt:lpstr>
      <vt:lpstr>AVA测试框架</vt:lpstr>
      <vt:lpstr>AVA测试框架</vt:lpstr>
      <vt:lpstr>PowerPoint 演示文稿</vt:lpstr>
      <vt:lpstr>使用sequelize</vt:lpstr>
      <vt:lpstr>使用sequelize</vt:lpstr>
      <vt:lpstr>使用sequelize</vt:lpstr>
      <vt:lpstr>使用sequelize</vt:lpstr>
      <vt:lpstr>使用sequelize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罗 宇顺</cp:lastModifiedBy>
  <cp:revision>117</cp:revision>
  <dcterms:created xsi:type="dcterms:W3CDTF">2016-10-26T12:21:00Z</dcterms:created>
  <dcterms:modified xsi:type="dcterms:W3CDTF">2021-10-27T06:04:48Z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000D2C39DD1147198C7130698C8D6F9F</vt:lpwstr>
  </property>
</Properties>
</file>