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43"/>
  </p:notesMasterIdLst>
  <p:sldIdLst>
    <p:sldId id="464" r:id="rId2"/>
    <p:sldId id="463" r:id="rId3"/>
    <p:sldId id="450" r:id="rId4"/>
    <p:sldId id="474" r:id="rId5"/>
    <p:sldId id="577" r:id="rId6"/>
    <p:sldId id="578" r:id="rId7"/>
    <p:sldId id="508" r:id="rId8"/>
    <p:sldId id="579" r:id="rId9"/>
    <p:sldId id="525" r:id="rId10"/>
    <p:sldId id="547" r:id="rId11"/>
    <p:sldId id="580" r:id="rId12"/>
    <p:sldId id="548" r:id="rId13"/>
    <p:sldId id="581" r:id="rId14"/>
    <p:sldId id="582" r:id="rId15"/>
    <p:sldId id="583" r:id="rId16"/>
    <p:sldId id="526" r:id="rId17"/>
    <p:sldId id="527" r:id="rId18"/>
    <p:sldId id="528" r:id="rId19"/>
    <p:sldId id="584" r:id="rId20"/>
    <p:sldId id="569" r:id="rId21"/>
    <p:sldId id="585" r:id="rId22"/>
    <p:sldId id="586" r:id="rId23"/>
    <p:sldId id="587" r:id="rId24"/>
    <p:sldId id="529" r:id="rId25"/>
    <p:sldId id="588" r:id="rId26"/>
    <p:sldId id="600" r:id="rId27"/>
    <p:sldId id="601" r:id="rId28"/>
    <p:sldId id="602" r:id="rId29"/>
    <p:sldId id="603" r:id="rId30"/>
    <p:sldId id="604" r:id="rId31"/>
    <p:sldId id="605" r:id="rId32"/>
    <p:sldId id="589" r:id="rId33"/>
    <p:sldId id="590" r:id="rId34"/>
    <p:sldId id="591" r:id="rId35"/>
    <p:sldId id="592" r:id="rId36"/>
    <p:sldId id="593" r:id="rId37"/>
    <p:sldId id="595" r:id="rId38"/>
    <p:sldId id="596" r:id="rId39"/>
    <p:sldId id="597" r:id="rId40"/>
    <p:sldId id="598" r:id="rId41"/>
    <p:sldId id="599" r:id="rId42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44"/>
      <p:bold r:id="rId45"/>
      <p:italic r:id="rId46"/>
      <p:boldItalic r:id="rId47"/>
    </p:embeddedFont>
    <p:embeddedFont>
      <p:font typeface="Impact" panose="020B0806030902050204" pitchFamily="34" charset="0"/>
      <p:regular r:id="rId48"/>
    </p:embeddedFont>
    <p:embeddedFont>
      <p:font typeface="华文细黑" panose="02010600040101010101" pitchFamily="2" charset="-122"/>
      <p:regular r:id="rId49"/>
    </p:embeddedFont>
    <p:embeddedFont>
      <p:font typeface="微软雅黑" panose="020B0503020204020204" pitchFamily="34" charset="-122"/>
      <p:regular r:id="rId50"/>
      <p:bold r:id="rId51"/>
    </p:embeddedFont>
  </p:embeddedFontLst>
  <p:custDataLst>
    <p:tags r:id="rId52"/>
  </p:custDataLst>
  <p:defaultTextStyle>
    <a:defPPr>
      <a:defRPr lang="zh-CN"/>
    </a:defPPr>
    <a:lvl1pPr algn="l" defTabSz="684213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341313" indent="115888" algn="l" defTabSz="684213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684213" indent="230188" algn="l" defTabSz="684213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027113" indent="344488" algn="l" defTabSz="684213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370013" indent="458788" algn="l" defTabSz="684213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3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sz="13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sz="13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sz="13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9900"/>
    <a:srgbClr val="75BDA7"/>
    <a:srgbClr val="00CC99"/>
    <a:srgbClr val="66FFCC"/>
    <a:srgbClr val="9BBB59"/>
    <a:srgbClr val="FF3399"/>
    <a:srgbClr val="FFA3D1"/>
    <a:srgbClr val="FF9393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91" autoAdjust="0"/>
    <p:restoredTop sz="97419" autoAdjust="0"/>
  </p:normalViewPr>
  <p:slideViewPr>
    <p:cSldViewPr snapToGrid="0" showGuides="1">
      <p:cViewPr varScale="1">
        <p:scale>
          <a:sx n="110" d="100"/>
          <a:sy n="110" d="100"/>
        </p:scale>
        <p:origin x="1668" y="102"/>
      </p:cViewPr>
      <p:guideLst>
        <p:guide orient="horz" pos="1620"/>
        <p:guide pos="288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4.fntdata"/><Relationship Id="rId50" Type="http://schemas.openxmlformats.org/officeDocument/2006/relationships/font" Target="fonts/font7.fntdata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2.fntdata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.fntdata"/><Relationship Id="rId52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font" Target="fonts/font5.fntdata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font" Target="fonts/font8.fntdata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685754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685754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238FAE54-4D89-4263-B649-3BCCB2DED994}" type="datetimeFigureOut">
              <a:rPr lang="zh-CN" altLang="en-US"/>
              <a:pPr>
                <a:defRPr/>
              </a:pPr>
              <a:t>2021/4/13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685754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685754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5C3FB797-AA7A-48E2-AF86-8706521EA96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32594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684213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1313" algn="l" defTabSz="684213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4213" algn="l" defTabSz="684213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7113" algn="l" defTabSz="684213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0013" algn="l" defTabSz="684213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385" algn="l" defTabSz="68575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263" algn="l" defTabSz="68575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140" algn="l" defTabSz="68575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017" algn="l" defTabSz="68575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229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defTabSz="684213" fontAlgn="base">
              <a:spcBef>
                <a:spcPct val="0"/>
              </a:spcBef>
              <a:spcAft>
                <a:spcPct val="0"/>
              </a:spcAft>
            </a:pPr>
            <a:fld id="{759B1762-24C5-4D45-AD48-808541E7E849}" type="slidenum">
              <a:rPr lang="zh-CN" altLang="en-US" sz="1200" smtClean="0">
                <a:latin typeface="Calibri" panose="020F0502020204030204" pitchFamily="34" charset="0"/>
                <a:ea typeface="宋体" panose="02010600030101010101" pitchFamily="2" charset="-122"/>
              </a:rPr>
              <a:pPr defTabSz="684213"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016170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434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defTabSz="684213" fontAlgn="base">
              <a:spcBef>
                <a:spcPct val="0"/>
              </a:spcBef>
              <a:spcAft>
                <a:spcPct val="0"/>
              </a:spcAft>
            </a:pPr>
            <a:fld id="{5016D5ED-3405-47B1-B985-8F4664F38FE9}" type="slidenum">
              <a:rPr lang="zh-CN" altLang="en-US" sz="1200" smtClean="0">
                <a:latin typeface="Calibri" panose="020F0502020204030204" pitchFamily="34" charset="0"/>
                <a:ea typeface="宋体" panose="02010600030101010101" pitchFamily="2" charset="-122"/>
              </a:rPr>
              <a:pPr defTabSz="684213"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111091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662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defTabSz="684213" fontAlgn="base">
              <a:spcBef>
                <a:spcPct val="0"/>
              </a:spcBef>
              <a:spcAft>
                <a:spcPct val="0"/>
              </a:spcAft>
            </a:pPr>
            <a:fld id="{AD613872-7C28-4DE4-B6D1-45C783F0903E}" type="slidenum">
              <a:rPr lang="zh-CN" altLang="en-US" sz="1200" smtClean="0">
                <a:latin typeface="Calibri" panose="020F0502020204030204" pitchFamily="34" charset="0"/>
                <a:ea typeface="宋体" panose="02010600030101010101" pitchFamily="2" charset="-122"/>
              </a:rPr>
              <a:pPr defTabSz="684213"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47703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小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75BDA7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4343400" y="6491818"/>
            <a:ext cx="733425" cy="366182"/>
          </a:xfrm>
        </p:spPr>
        <p:txBody>
          <a:bodyPr/>
          <a:lstStyle>
            <a:lvl1pPr algn="ctr">
              <a:defRPr sz="11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任意多边形 7"/>
          <p:cNvSpPr/>
          <p:nvPr userDrawn="1"/>
        </p:nvSpPr>
        <p:spPr>
          <a:xfrm>
            <a:off x="6350" y="5729817"/>
            <a:ext cx="9137650" cy="1147234"/>
          </a:xfrm>
          <a:custGeom>
            <a:avLst/>
            <a:gdLst>
              <a:gd name="connsiteX0" fmla="*/ 3825592 w 9138323"/>
              <a:gd name="connsiteY0" fmla="*/ 0 h 859537"/>
              <a:gd name="connsiteX1" fmla="*/ 4096303 w 9138323"/>
              <a:gd name="connsiteY1" fmla="*/ 83060 h 859537"/>
              <a:gd name="connsiteX2" fmla="*/ 4125154 w 9138323"/>
              <a:gd name="connsiteY2" fmla="*/ 106971 h 859537"/>
              <a:gd name="connsiteX3" fmla="*/ 4162050 w 9138323"/>
              <a:gd name="connsiteY3" fmla="*/ 76393 h 859537"/>
              <a:gd name="connsiteX4" fmla="*/ 4342300 w 9138323"/>
              <a:gd name="connsiteY4" fmla="*/ 21088 h 859537"/>
              <a:gd name="connsiteX5" fmla="*/ 4639354 w 9138323"/>
              <a:gd name="connsiteY5" fmla="*/ 218869 h 859537"/>
              <a:gd name="connsiteX6" fmla="*/ 4653136 w 9138323"/>
              <a:gd name="connsiteY6" fmla="*/ 287442 h 859537"/>
              <a:gd name="connsiteX7" fmla="*/ 4714569 w 9138323"/>
              <a:gd name="connsiteY7" fmla="*/ 293663 h 859537"/>
              <a:gd name="connsiteX8" fmla="*/ 4868055 w 9138323"/>
              <a:gd name="connsiteY8" fmla="*/ 354192 h 859537"/>
              <a:gd name="connsiteX9" fmla="*/ 4926135 w 9138323"/>
              <a:gd name="connsiteY9" fmla="*/ 396727 h 859537"/>
              <a:gd name="connsiteX10" fmla="*/ 4974485 w 9138323"/>
              <a:gd name="connsiteY10" fmla="*/ 370366 h 859537"/>
              <a:gd name="connsiteX11" fmla="*/ 5099974 w 9138323"/>
              <a:gd name="connsiteY11" fmla="*/ 344918 h 859537"/>
              <a:gd name="connsiteX12" fmla="*/ 5280224 w 9138323"/>
              <a:gd name="connsiteY12" fmla="*/ 400223 h 859537"/>
              <a:gd name="connsiteX13" fmla="*/ 5294059 w 9138323"/>
              <a:gd name="connsiteY13" fmla="*/ 411689 h 859537"/>
              <a:gd name="connsiteX14" fmla="*/ 5324701 w 9138323"/>
              <a:gd name="connsiteY14" fmla="*/ 386293 h 859537"/>
              <a:gd name="connsiteX15" fmla="*/ 5504952 w 9138323"/>
              <a:gd name="connsiteY15" fmla="*/ 330988 h 859537"/>
              <a:gd name="connsiteX16" fmla="*/ 5685202 w 9138323"/>
              <a:gd name="connsiteY16" fmla="*/ 386293 h 859537"/>
              <a:gd name="connsiteX17" fmla="*/ 5711865 w 9138323"/>
              <a:gd name="connsiteY17" fmla="*/ 408390 h 859537"/>
              <a:gd name="connsiteX18" fmla="*/ 5764783 w 9138323"/>
              <a:gd name="connsiteY18" fmla="*/ 343967 h 859537"/>
              <a:gd name="connsiteX19" fmla="*/ 6243258 w 9138323"/>
              <a:gd name="connsiteY19" fmla="*/ 144890 h 859537"/>
              <a:gd name="connsiteX20" fmla="*/ 6721733 w 9138323"/>
              <a:gd name="connsiteY20" fmla="*/ 343967 h 859537"/>
              <a:gd name="connsiteX21" fmla="*/ 6799757 w 9138323"/>
              <a:gd name="connsiteY21" fmla="*/ 438956 h 859537"/>
              <a:gd name="connsiteX22" fmla="*/ 6875686 w 9138323"/>
              <a:gd name="connsiteY22" fmla="*/ 397558 h 859537"/>
              <a:gd name="connsiteX23" fmla="*/ 7064152 w 9138323"/>
              <a:gd name="connsiteY23" fmla="*/ 359339 h 859537"/>
              <a:gd name="connsiteX24" fmla="*/ 7252617 w 9138323"/>
              <a:gd name="connsiteY24" fmla="*/ 397558 h 859537"/>
              <a:gd name="connsiteX25" fmla="*/ 7323961 w 9138323"/>
              <a:gd name="connsiteY25" fmla="*/ 436456 h 859537"/>
              <a:gd name="connsiteX26" fmla="*/ 7335578 w 9138323"/>
              <a:gd name="connsiteY26" fmla="*/ 414961 h 859537"/>
              <a:gd name="connsiteX27" fmla="*/ 7602907 w 9138323"/>
              <a:gd name="connsiteY27" fmla="*/ 272187 h 859537"/>
              <a:gd name="connsiteX28" fmla="*/ 7925296 w 9138323"/>
              <a:gd name="connsiteY28" fmla="*/ 596017 h 859537"/>
              <a:gd name="connsiteX29" fmla="*/ 7923535 w 9138323"/>
              <a:gd name="connsiteY29" fmla="*/ 604778 h 859537"/>
              <a:gd name="connsiteX30" fmla="*/ 7993021 w 9138323"/>
              <a:gd name="connsiteY30" fmla="*/ 583112 h 859537"/>
              <a:gd name="connsiteX31" fmla="*/ 8129393 w 9138323"/>
              <a:gd name="connsiteY31" fmla="*/ 569303 h 859537"/>
              <a:gd name="connsiteX32" fmla="*/ 8265765 w 9138323"/>
              <a:gd name="connsiteY32" fmla="*/ 583112 h 859537"/>
              <a:gd name="connsiteX33" fmla="*/ 8299780 w 9138323"/>
              <a:gd name="connsiteY33" fmla="*/ 593718 h 859537"/>
              <a:gd name="connsiteX34" fmla="*/ 8317449 w 9138323"/>
              <a:gd name="connsiteY34" fmla="*/ 572207 h 859537"/>
              <a:gd name="connsiteX35" fmla="*/ 8659817 w 9138323"/>
              <a:gd name="connsiteY35" fmla="*/ 429759 h 859537"/>
              <a:gd name="connsiteX36" fmla="*/ 9134163 w 9138323"/>
              <a:gd name="connsiteY36" fmla="*/ 818090 h 859537"/>
              <a:gd name="connsiteX37" fmla="*/ 9138323 w 9138323"/>
              <a:gd name="connsiteY37" fmla="*/ 859537 h 859537"/>
              <a:gd name="connsiteX38" fmla="*/ 4141781 w 9138323"/>
              <a:gd name="connsiteY38" fmla="*/ 859537 h 859537"/>
              <a:gd name="connsiteX39" fmla="*/ 4141242 w 9138323"/>
              <a:gd name="connsiteY39" fmla="*/ 854166 h 859537"/>
              <a:gd name="connsiteX40" fmla="*/ 4134437 w 9138323"/>
              <a:gd name="connsiteY40" fmla="*/ 859537 h 859537"/>
              <a:gd name="connsiteX41" fmla="*/ 1390 w 9138323"/>
              <a:gd name="connsiteY41" fmla="*/ 859537 h 859537"/>
              <a:gd name="connsiteX42" fmla="*/ 0 w 9138323"/>
              <a:gd name="connsiteY42" fmla="*/ 845688 h 859537"/>
              <a:gd name="connsiteX43" fmla="*/ 418787 w 9138323"/>
              <a:gd name="connsiteY43" fmla="*/ 425029 h 859537"/>
              <a:gd name="connsiteX44" fmla="*/ 581797 w 9138323"/>
              <a:gd name="connsiteY44" fmla="*/ 458087 h 859537"/>
              <a:gd name="connsiteX45" fmla="*/ 590440 w 9138323"/>
              <a:gd name="connsiteY45" fmla="*/ 462798 h 859537"/>
              <a:gd name="connsiteX46" fmla="*/ 598218 w 9138323"/>
              <a:gd name="connsiteY46" fmla="*/ 385294 h 859537"/>
              <a:gd name="connsiteX47" fmla="*/ 1029094 w 9138323"/>
              <a:gd name="connsiteY47" fmla="*/ 32550 h 859537"/>
              <a:gd name="connsiteX48" fmla="*/ 1340088 w 9138323"/>
              <a:gd name="connsiteY48" fmla="*/ 161944 h 859537"/>
              <a:gd name="connsiteX49" fmla="*/ 1364611 w 9138323"/>
              <a:gd name="connsiteY49" fmla="*/ 191799 h 859537"/>
              <a:gd name="connsiteX50" fmla="*/ 1403078 w 9138323"/>
              <a:gd name="connsiteY50" fmla="*/ 179805 h 859537"/>
              <a:gd name="connsiteX51" fmla="*/ 1539449 w 9138323"/>
              <a:gd name="connsiteY51" fmla="*/ 165996 h 859537"/>
              <a:gd name="connsiteX52" fmla="*/ 1802839 w 9138323"/>
              <a:gd name="connsiteY52" fmla="*/ 219409 h 859537"/>
              <a:gd name="connsiteX53" fmla="*/ 1857061 w 9138323"/>
              <a:gd name="connsiteY53" fmla="*/ 248972 h 859537"/>
              <a:gd name="connsiteX54" fmla="*/ 1899461 w 9138323"/>
              <a:gd name="connsiteY54" fmla="*/ 213833 h 859537"/>
              <a:gd name="connsiteX55" fmla="*/ 2133608 w 9138323"/>
              <a:gd name="connsiteY55" fmla="*/ 141991 h 859537"/>
              <a:gd name="connsiteX56" fmla="*/ 2367756 w 9138323"/>
              <a:gd name="connsiteY56" fmla="*/ 213833 h 859537"/>
              <a:gd name="connsiteX57" fmla="*/ 2420881 w 9138323"/>
              <a:gd name="connsiteY57" fmla="*/ 257860 h 859537"/>
              <a:gd name="connsiteX58" fmla="*/ 2509751 w 9138323"/>
              <a:gd name="connsiteY58" fmla="*/ 184207 h 859537"/>
              <a:gd name="connsiteX59" fmla="*/ 2939610 w 9138323"/>
              <a:gd name="connsiteY59" fmla="*/ 52317 h 859537"/>
              <a:gd name="connsiteX60" fmla="*/ 3369468 w 9138323"/>
              <a:gd name="connsiteY60" fmla="*/ 184207 h 859537"/>
              <a:gd name="connsiteX61" fmla="*/ 3418479 w 9138323"/>
              <a:gd name="connsiteY61" fmla="*/ 224826 h 859537"/>
              <a:gd name="connsiteX62" fmla="*/ 3424100 w 9138323"/>
              <a:gd name="connsiteY62" fmla="*/ 214426 h 859537"/>
              <a:gd name="connsiteX63" fmla="*/ 3825592 w 9138323"/>
              <a:gd name="connsiteY63" fmla="*/ 0 h 859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9138323" h="859537">
                <a:moveTo>
                  <a:pt x="3825592" y="0"/>
                </a:moveTo>
                <a:cubicBezTo>
                  <a:pt x="3925869" y="0"/>
                  <a:pt x="4019027" y="30620"/>
                  <a:pt x="4096303" y="83060"/>
                </a:cubicBezTo>
                <a:lnTo>
                  <a:pt x="4125154" y="106971"/>
                </a:lnTo>
                <a:lnTo>
                  <a:pt x="4162050" y="76393"/>
                </a:lnTo>
                <a:cubicBezTo>
                  <a:pt x="4213504" y="41476"/>
                  <a:pt x="4275531" y="21088"/>
                  <a:pt x="4342300" y="21088"/>
                </a:cubicBezTo>
                <a:cubicBezTo>
                  <a:pt x="4475837" y="21088"/>
                  <a:pt x="4590411" y="102641"/>
                  <a:pt x="4639354" y="218869"/>
                </a:cubicBezTo>
                <a:lnTo>
                  <a:pt x="4653136" y="287442"/>
                </a:lnTo>
                <a:lnTo>
                  <a:pt x="4714569" y="293663"/>
                </a:lnTo>
                <a:cubicBezTo>
                  <a:pt x="4769728" y="305000"/>
                  <a:pt x="4821470" y="325759"/>
                  <a:pt x="4868055" y="354192"/>
                </a:cubicBezTo>
                <a:lnTo>
                  <a:pt x="4926135" y="396727"/>
                </a:lnTo>
                <a:lnTo>
                  <a:pt x="4974485" y="370366"/>
                </a:lnTo>
                <a:cubicBezTo>
                  <a:pt x="5013055" y="353979"/>
                  <a:pt x="5055461" y="344918"/>
                  <a:pt x="5099974" y="344918"/>
                </a:cubicBezTo>
                <a:cubicBezTo>
                  <a:pt x="5166742" y="344918"/>
                  <a:pt x="5228770" y="365306"/>
                  <a:pt x="5280224" y="400223"/>
                </a:cubicBezTo>
                <a:lnTo>
                  <a:pt x="5294059" y="411689"/>
                </a:lnTo>
                <a:lnTo>
                  <a:pt x="5324701" y="386293"/>
                </a:lnTo>
                <a:cubicBezTo>
                  <a:pt x="5376155" y="351376"/>
                  <a:pt x="5438184" y="330988"/>
                  <a:pt x="5504952" y="330988"/>
                </a:cubicBezTo>
                <a:cubicBezTo>
                  <a:pt x="5571721" y="330988"/>
                  <a:pt x="5633748" y="351376"/>
                  <a:pt x="5685202" y="386293"/>
                </a:cubicBezTo>
                <a:lnTo>
                  <a:pt x="5711865" y="408390"/>
                </a:lnTo>
                <a:lnTo>
                  <a:pt x="5764783" y="343967"/>
                </a:lnTo>
                <a:cubicBezTo>
                  <a:pt x="5887234" y="220967"/>
                  <a:pt x="6056401" y="144890"/>
                  <a:pt x="6243258" y="144890"/>
                </a:cubicBezTo>
                <a:cubicBezTo>
                  <a:pt x="6430113" y="144890"/>
                  <a:pt x="6599280" y="220967"/>
                  <a:pt x="6721733" y="343967"/>
                </a:cubicBezTo>
                <a:lnTo>
                  <a:pt x="6799757" y="438956"/>
                </a:lnTo>
                <a:lnTo>
                  <a:pt x="6875686" y="397558"/>
                </a:lnTo>
                <a:cubicBezTo>
                  <a:pt x="6933612" y="372948"/>
                  <a:pt x="6997300" y="359339"/>
                  <a:pt x="7064152" y="359339"/>
                </a:cubicBezTo>
                <a:cubicBezTo>
                  <a:pt x="7131003" y="359339"/>
                  <a:pt x="7194690" y="372948"/>
                  <a:pt x="7252617" y="397558"/>
                </a:cubicBezTo>
                <a:lnTo>
                  <a:pt x="7323961" y="436456"/>
                </a:lnTo>
                <a:lnTo>
                  <a:pt x="7335578" y="414961"/>
                </a:lnTo>
                <a:cubicBezTo>
                  <a:pt x="7393514" y="328821"/>
                  <a:pt x="7491626" y="272187"/>
                  <a:pt x="7602907" y="272187"/>
                </a:cubicBezTo>
                <a:cubicBezTo>
                  <a:pt x="7780958" y="272187"/>
                  <a:pt x="7925296" y="417171"/>
                  <a:pt x="7925296" y="596017"/>
                </a:cubicBezTo>
                <a:lnTo>
                  <a:pt x="7923535" y="604778"/>
                </a:lnTo>
                <a:lnTo>
                  <a:pt x="7993021" y="583112"/>
                </a:lnTo>
                <a:cubicBezTo>
                  <a:pt x="8037071" y="574058"/>
                  <a:pt x="8082679" y="569303"/>
                  <a:pt x="8129393" y="569303"/>
                </a:cubicBezTo>
                <a:cubicBezTo>
                  <a:pt x="8176107" y="569303"/>
                  <a:pt x="8221715" y="574058"/>
                  <a:pt x="8265765" y="583112"/>
                </a:cubicBezTo>
                <a:lnTo>
                  <a:pt x="8299780" y="593718"/>
                </a:lnTo>
                <a:lnTo>
                  <a:pt x="8317449" y="572207"/>
                </a:lnTo>
                <a:cubicBezTo>
                  <a:pt x="8405068" y="484195"/>
                  <a:pt x="8526114" y="429759"/>
                  <a:pt x="8659817" y="429759"/>
                </a:cubicBezTo>
                <a:cubicBezTo>
                  <a:pt x="8893798" y="429759"/>
                  <a:pt x="9089015" y="596470"/>
                  <a:pt x="9134163" y="818090"/>
                </a:cubicBezTo>
                <a:lnTo>
                  <a:pt x="9138323" y="859537"/>
                </a:lnTo>
                <a:lnTo>
                  <a:pt x="4141781" y="859537"/>
                </a:lnTo>
                <a:lnTo>
                  <a:pt x="4141242" y="854166"/>
                </a:lnTo>
                <a:lnTo>
                  <a:pt x="4134437" y="859537"/>
                </a:lnTo>
                <a:lnTo>
                  <a:pt x="1390" y="859537"/>
                </a:lnTo>
                <a:lnTo>
                  <a:pt x="0" y="845688"/>
                </a:lnTo>
                <a:cubicBezTo>
                  <a:pt x="0" y="613364"/>
                  <a:pt x="187497" y="425029"/>
                  <a:pt x="418787" y="425029"/>
                </a:cubicBezTo>
                <a:cubicBezTo>
                  <a:pt x="476609" y="425029"/>
                  <a:pt x="531694" y="436800"/>
                  <a:pt x="581797" y="458087"/>
                </a:cubicBezTo>
                <a:lnTo>
                  <a:pt x="590440" y="462798"/>
                </a:lnTo>
                <a:lnTo>
                  <a:pt x="598218" y="385294"/>
                </a:lnTo>
                <a:cubicBezTo>
                  <a:pt x="639228" y="183984"/>
                  <a:pt x="816556" y="32550"/>
                  <a:pt x="1029094" y="32550"/>
                </a:cubicBezTo>
                <a:cubicBezTo>
                  <a:pt x="1150545" y="32550"/>
                  <a:pt x="1260498" y="81998"/>
                  <a:pt x="1340088" y="161944"/>
                </a:cubicBezTo>
                <a:lnTo>
                  <a:pt x="1364611" y="191799"/>
                </a:lnTo>
                <a:lnTo>
                  <a:pt x="1403078" y="179805"/>
                </a:lnTo>
                <a:cubicBezTo>
                  <a:pt x="1447126" y="170751"/>
                  <a:pt x="1492736" y="165996"/>
                  <a:pt x="1539449" y="165996"/>
                </a:cubicBezTo>
                <a:cubicBezTo>
                  <a:pt x="1632877" y="165996"/>
                  <a:pt x="1721883" y="185015"/>
                  <a:pt x="1802839" y="219409"/>
                </a:cubicBezTo>
                <a:lnTo>
                  <a:pt x="1857061" y="248972"/>
                </a:lnTo>
                <a:lnTo>
                  <a:pt x="1899461" y="213833"/>
                </a:lnTo>
                <a:cubicBezTo>
                  <a:pt x="1966300" y="168476"/>
                  <a:pt x="2046875" y="141991"/>
                  <a:pt x="2133608" y="141991"/>
                </a:cubicBezTo>
                <a:cubicBezTo>
                  <a:pt x="2220342" y="141991"/>
                  <a:pt x="2300918" y="168476"/>
                  <a:pt x="2367756" y="213833"/>
                </a:cubicBezTo>
                <a:lnTo>
                  <a:pt x="2420881" y="257860"/>
                </a:lnTo>
                <a:lnTo>
                  <a:pt x="2509751" y="184207"/>
                </a:lnTo>
                <a:cubicBezTo>
                  <a:pt x="2632456" y="100939"/>
                  <a:pt x="2780381" y="52317"/>
                  <a:pt x="2939610" y="52317"/>
                </a:cubicBezTo>
                <a:cubicBezTo>
                  <a:pt x="3098839" y="52317"/>
                  <a:pt x="3246763" y="100939"/>
                  <a:pt x="3369468" y="184207"/>
                </a:cubicBezTo>
                <a:lnTo>
                  <a:pt x="3418479" y="224826"/>
                </a:lnTo>
                <a:lnTo>
                  <a:pt x="3424100" y="214426"/>
                </a:lnTo>
                <a:cubicBezTo>
                  <a:pt x="3511111" y="85057"/>
                  <a:pt x="3658462" y="0"/>
                  <a:pt x="382559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75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10" name="Oval 5"/>
          <p:cNvSpPr>
            <a:spLocks noChangeArrowheads="1"/>
          </p:cNvSpPr>
          <p:nvPr userDrawn="1"/>
        </p:nvSpPr>
        <p:spPr bwMode="auto">
          <a:xfrm>
            <a:off x="732814" y="1805467"/>
            <a:ext cx="2080104" cy="2134260"/>
          </a:xfrm>
          <a:prstGeom prst="ellipse">
            <a:avLst/>
          </a:prstGeom>
          <a:solidFill>
            <a:srgbClr val="C9B19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7287" tIns="53644" rIns="107287" bIns="53644" anchor="ctr"/>
          <a:lstStyle/>
          <a:p>
            <a:endParaRPr lang="zh-CN" altLang="en-US"/>
          </a:p>
        </p:txBody>
      </p:sp>
      <p:pic>
        <p:nvPicPr>
          <p:cNvPr id="11" name="Picture 4" descr="1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184" y="3512035"/>
            <a:ext cx="2319482" cy="516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9"/>
          <p:cNvSpPr>
            <a:spLocks noChangeArrowheads="1"/>
          </p:cNvSpPr>
          <p:nvPr userDrawn="1"/>
        </p:nvSpPr>
        <p:spPr bwMode="auto">
          <a:xfrm>
            <a:off x="1206031" y="2420119"/>
            <a:ext cx="1093788" cy="87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57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01</a:t>
            </a:r>
          </a:p>
        </p:txBody>
      </p:sp>
      <p:pic>
        <p:nvPicPr>
          <p:cNvPr id="13" name="Picture 11" descr="未标题-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5510" y="1621257"/>
            <a:ext cx="586449" cy="707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Freeform 12"/>
          <p:cNvSpPr>
            <a:spLocks/>
          </p:cNvSpPr>
          <p:nvPr userDrawn="1"/>
        </p:nvSpPr>
        <p:spPr bwMode="auto">
          <a:xfrm>
            <a:off x="2132881" y="2307762"/>
            <a:ext cx="536534" cy="211733"/>
          </a:xfrm>
          <a:custGeom>
            <a:avLst/>
            <a:gdLst>
              <a:gd name="T0" fmla="*/ 488 w 496"/>
              <a:gd name="T1" fmla="*/ 189 h 189"/>
              <a:gd name="T2" fmla="*/ 493 w 496"/>
              <a:gd name="T3" fmla="*/ 165 h 189"/>
              <a:gd name="T4" fmla="*/ 419 w 496"/>
              <a:gd name="T5" fmla="*/ 79 h 189"/>
              <a:gd name="T6" fmla="*/ 370 w 496"/>
              <a:gd name="T7" fmla="*/ 92 h 189"/>
              <a:gd name="T8" fmla="*/ 370 w 496"/>
              <a:gd name="T9" fmla="*/ 87 h 189"/>
              <a:gd name="T10" fmla="*/ 370 w 496"/>
              <a:gd name="T11" fmla="*/ 83 h 189"/>
              <a:gd name="T12" fmla="*/ 369 w 496"/>
              <a:gd name="T13" fmla="*/ 67 h 189"/>
              <a:gd name="T14" fmla="*/ 363 w 496"/>
              <a:gd name="T15" fmla="*/ 49 h 189"/>
              <a:gd name="T16" fmla="*/ 362 w 496"/>
              <a:gd name="T17" fmla="*/ 46 h 189"/>
              <a:gd name="T18" fmla="*/ 362 w 496"/>
              <a:gd name="T19" fmla="*/ 46 h 189"/>
              <a:gd name="T20" fmla="*/ 362 w 496"/>
              <a:gd name="T21" fmla="*/ 46 h 189"/>
              <a:gd name="T22" fmla="*/ 350 w 496"/>
              <a:gd name="T23" fmla="*/ 28 h 189"/>
              <a:gd name="T24" fmla="*/ 335 w 496"/>
              <a:gd name="T25" fmla="*/ 14 h 189"/>
              <a:gd name="T26" fmla="*/ 296 w 496"/>
              <a:gd name="T27" fmla="*/ 1 h 189"/>
              <a:gd name="T28" fmla="*/ 255 w 496"/>
              <a:gd name="T29" fmla="*/ 9 h 189"/>
              <a:gd name="T30" fmla="*/ 223 w 496"/>
              <a:gd name="T31" fmla="*/ 36 h 189"/>
              <a:gd name="T32" fmla="*/ 214 w 496"/>
              <a:gd name="T33" fmla="*/ 55 h 189"/>
              <a:gd name="T34" fmla="*/ 210 w 496"/>
              <a:gd name="T35" fmla="*/ 73 h 189"/>
              <a:gd name="T36" fmla="*/ 178 w 496"/>
              <a:gd name="T37" fmla="*/ 63 h 189"/>
              <a:gd name="T38" fmla="*/ 159 w 496"/>
              <a:gd name="T39" fmla="*/ 64 h 189"/>
              <a:gd name="T40" fmla="*/ 123 w 496"/>
              <a:gd name="T41" fmla="*/ 81 h 189"/>
              <a:gd name="T42" fmla="*/ 99 w 496"/>
              <a:gd name="T43" fmla="*/ 131 h 189"/>
              <a:gd name="T44" fmla="*/ 98 w 496"/>
              <a:gd name="T45" fmla="*/ 132 h 189"/>
              <a:gd name="T46" fmla="*/ 97 w 496"/>
              <a:gd name="T47" fmla="*/ 133 h 189"/>
              <a:gd name="T48" fmla="*/ 97 w 496"/>
              <a:gd name="T49" fmla="*/ 133 h 189"/>
              <a:gd name="T50" fmla="*/ 2 w 496"/>
              <a:gd name="T51" fmla="*/ 180 h 189"/>
              <a:gd name="T52" fmla="*/ 0 w 496"/>
              <a:gd name="T53" fmla="*/ 189 h 189"/>
              <a:gd name="T54" fmla="*/ 488 w 496"/>
              <a:gd name="T55" fmla="*/ 189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96" h="189">
                <a:moveTo>
                  <a:pt x="488" y="189"/>
                </a:moveTo>
                <a:cubicBezTo>
                  <a:pt x="491" y="182"/>
                  <a:pt x="493" y="174"/>
                  <a:pt x="493" y="165"/>
                </a:cubicBezTo>
                <a:cubicBezTo>
                  <a:pt x="496" y="124"/>
                  <a:pt x="463" y="79"/>
                  <a:pt x="419" y="79"/>
                </a:cubicBezTo>
                <a:cubicBezTo>
                  <a:pt x="401" y="79"/>
                  <a:pt x="384" y="84"/>
                  <a:pt x="370" y="92"/>
                </a:cubicBezTo>
                <a:cubicBezTo>
                  <a:pt x="370" y="91"/>
                  <a:pt x="370" y="89"/>
                  <a:pt x="370" y="87"/>
                </a:cubicBezTo>
                <a:cubicBezTo>
                  <a:pt x="370" y="86"/>
                  <a:pt x="370" y="84"/>
                  <a:pt x="370" y="83"/>
                </a:cubicBezTo>
                <a:cubicBezTo>
                  <a:pt x="371" y="78"/>
                  <a:pt x="370" y="72"/>
                  <a:pt x="369" y="67"/>
                </a:cubicBezTo>
                <a:cubicBezTo>
                  <a:pt x="368" y="61"/>
                  <a:pt x="366" y="55"/>
                  <a:pt x="363" y="49"/>
                </a:cubicBezTo>
                <a:cubicBezTo>
                  <a:pt x="363" y="48"/>
                  <a:pt x="363" y="47"/>
                  <a:pt x="362" y="46"/>
                </a:cubicBezTo>
                <a:cubicBezTo>
                  <a:pt x="362" y="46"/>
                  <a:pt x="362" y="46"/>
                  <a:pt x="362" y="46"/>
                </a:cubicBezTo>
                <a:cubicBezTo>
                  <a:pt x="362" y="46"/>
                  <a:pt x="362" y="46"/>
                  <a:pt x="362" y="46"/>
                </a:cubicBezTo>
                <a:cubicBezTo>
                  <a:pt x="360" y="41"/>
                  <a:pt x="357" y="37"/>
                  <a:pt x="350" y="28"/>
                </a:cubicBezTo>
                <a:cubicBezTo>
                  <a:pt x="346" y="22"/>
                  <a:pt x="340" y="18"/>
                  <a:pt x="335" y="14"/>
                </a:cubicBezTo>
                <a:cubicBezTo>
                  <a:pt x="323" y="6"/>
                  <a:pt x="310" y="2"/>
                  <a:pt x="296" y="1"/>
                </a:cubicBezTo>
                <a:cubicBezTo>
                  <a:pt x="281" y="0"/>
                  <a:pt x="268" y="2"/>
                  <a:pt x="255" y="9"/>
                </a:cubicBezTo>
                <a:cubicBezTo>
                  <a:pt x="242" y="15"/>
                  <a:pt x="231" y="24"/>
                  <a:pt x="223" y="36"/>
                </a:cubicBezTo>
                <a:cubicBezTo>
                  <a:pt x="220" y="43"/>
                  <a:pt x="217" y="49"/>
                  <a:pt x="214" y="55"/>
                </a:cubicBezTo>
                <a:cubicBezTo>
                  <a:pt x="212" y="61"/>
                  <a:pt x="211" y="67"/>
                  <a:pt x="210" y="73"/>
                </a:cubicBezTo>
                <a:cubicBezTo>
                  <a:pt x="200" y="67"/>
                  <a:pt x="189" y="64"/>
                  <a:pt x="178" y="63"/>
                </a:cubicBezTo>
                <a:cubicBezTo>
                  <a:pt x="171" y="63"/>
                  <a:pt x="165" y="64"/>
                  <a:pt x="159" y="64"/>
                </a:cubicBezTo>
                <a:cubicBezTo>
                  <a:pt x="145" y="67"/>
                  <a:pt x="133" y="72"/>
                  <a:pt x="123" y="81"/>
                </a:cubicBezTo>
                <a:cubicBezTo>
                  <a:pt x="109" y="94"/>
                  <a:pt x="100" y="112"/>
                  <a:pt x="99" y="131"/>
                </a:cubicBezTo>
                <a:cubicBezTo>
                  <a:pt x="98" y="131"/>
                  <a:pt x="98" y="132"/>
                  <a:pt x="98" y="132"/>
                </a:cubicBezTo>
                <a:cubicBezTo>
                  <a:pt x="92" y="131"/>
                  <a:pt x="86" y="130"/>
                  <a:pt x="97" y="133"/>
                </a:cubicBezTo>
                <a:cubicBezTo>
                  <a:pt x="97" y="133"/>
                  <a:pt x="97" y="133"/>
                  <a:pt x="97" y="133"/>
                </a:cubicBezTo>
                <a:cubicBezTo>
                  <a:pt x="59" y="125"/>
                  <a:pt x="17" y="137"/>
                  <a:pt x="2" y="180"/>
                </a:cubicBezTo>
                <a:cubicBezTo>
                  <a:pt x="1" y="183"/>
                  <a:pt x="0" y="186"/>
                  <a:pt x="0" y="189"/>
                </a:cubicBezTo>
                <a:lnTo>
                  <a:pt x="488" y="18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7287" tIns="53644" rIns="107287" bIns="53644"/>
          <a:lstStyle/>
          <a:p>
            <a:endParaRPr lang="zh-CN" altLang="en-US"/>
          </a:p>
        </p:txBody>
      </p:sp>
      <p:grpSp>
        <p:nvGrpSpPr>
          <p:cNvPr id="15" name="Group 13"/>
          <p:cNvGrpSpPr>
            <a:grpSpLocks/>
          </p:cNvGrpSpPr>
          <p:nvPr userDrawn="1"/>
        </p:nvGrpSpPr>
        <p:grpSpPr bwMode="auto">
          <a:xfrm>
            <a:off x="664330" y="1858395"/>
            <a:ext cx="231123" cy="232905"/>
            <a:chOff x="223" y="203"/>
            <a:chExt cx="213" cy="211"/>
          </a:xfrm>
        </p:grpSpPr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223" y="203"/>
              <a:ext cx="213" cy="211"/>
            </a:xfrm>
            <a:custGeom>
              <a:avLst/>
              <a:gdLst>
                <a:gd name="T0" fmla="*/ 133 w 213"/>
                <a:gd name="T1" fmla="*/ 0 h 211"/>
                <a:gd name="T2" fmla="*/ 130 w 213"/>
                <a:gd name="T3" fmla="*/ 90 h 211"/>
                <a:gd name="T4" fmla="*/ 213 w 213"/>
                <a:gd name="T5" fmla="*/ 130 h 211"/>
                <a:gd name="T6" fmla="*/ 121 w 213"/>
                <a:gd name="T7" fmla="*/ 130 h 211"/>
                <a:gd name="T8" fmla="*/ 83 w 213"/>
                <a:gd name="T9" fmla="*/ 211 h 211"/>
                <a:gd name="T10" fmla="*/ 83 w 213"/>
                <a:gd name="T11" fmla="*/ 121 h 211"/>
                <a:gd name="T12" fmla="*/ 0 w 213"/>
                <a:gd name="T13" fmla="*/ 81 h 211"/>
                <a:gd name="T14" fmla="*/ 93 w 213"/>
                <a:gd name="T15" fmla="*/ 81 h 211"/>
                <a:gd name="T16" fmla="*/ 133 w 213"/>
                <a:gd name="T17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3" h="211">
                  <a:moveTo>
                    <a:pt x="133" y="0"/>
                  </a:moveTo>
                  <a:lnTo>
                    <a:pt x="130" y="90"/>
                  </a:lnTo>
                  <a:lnTo>
                    <a:pt x="213" y="130"/>
                  </a:lnTo>
                  <a:lnTo>
                    <a:pt x="121" y="130"/>
                  </a:lnTo>
                  <a:lnTo>
                    <a:pt x="83" y="211"/>
                  </a:lnTo>
                  <a:lnTo>
                    <a:pt x="83" y="121"/>
                  </a:lnTo>
                  <a:lnTo>
                    <a:pt x="0" y="81"/>
                  </a:lnTo>
                  <a:lnTo>
                    <a:pt x="93" y="81"/>
                  </a:lnTo>
                  <a:lnTo>
                    <a:pt x="13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Oval 15"/>
            <p:cNvSpPr>
              <a:spLocks noChangeArrowheads="1"/>
            </p:cNvSpPr>
            <p:nvPr/>
          </p:nvSpPr>
          <p:spPr bwMode="auto">
            <a:xfrm>
              <a:off x="259" y="239"/>
              <a:ext cx="142" cy="139"/>
            </a:xfrm>
            <a:prstGeom prst="ellipse">
              <a:avLst/>
            </a:prstGeom>
            <a:solidFill>
              <a:srgbClr val="FFFFFF">
                <a:alpha val="17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8" name="Freeform 16"/>
          <p:cNvSpPr>
            <a:spLocks/>
          </p:cNvSpPr>
          <p:nvPr userDrawn="1"/>
        </p:nvSpPr>
        <p:spPr bwMode="auto">
          <a:xfrm>
            <a:off x="1041181" y="2134144"/>
            <a:ext cx="445736" cy="173618"/>
          </a:xfrm>
          <a:custGeom>
            <a:avLst/>
            <a:gdLst>
              <a:gd name="T0" fmla="*/ 488 w 496"/>
              <a:gd name="T1" fmla="*/ 189 h 189"/>
              <a:gd name="T2" fmla="*/ 493 w 496"/>
              <a:gd name="T3" fmla="*/ 165 h 189"/>
              <a:gd name="T4" fmla="*/ 419 w 496"/>
              <a:gd name="T5" fmla="*/ 79 h 189"/>
              <a:gd name="T6" fmla="*/ 370 w 496"/>
              <a:gd name="T7" fmla="*/ 92 h 189"/>
              <a:gd name="T8" fmla="*/ 370 w 496"/>
              <a:gd name="T9" fmla="*/ 87 h 189"/>
              <a:gd name="T10" fmla="*/ 370 w 496"/>
              <a:gd name="T11" fmla="*/ 83 h 189"/>
              <a:gd name="T12" fmla="*/ 369 w 496"/>
              <a:gd name="T13" fmla="*/ 67 h 189"/>
              <a:gd name="T14" fmla="*/ 363 w 496"/>
              <a:gd name="T15" fmla="*/ 49 h 189"/>
              <a:gd name="T16" fmla="*/ 362 w 496"/>
              <a:gd name="T17" fmla="*/ 46 h 189"/>
              <a:gd name="T18" fmla="*/ 362 w 496"/>
              <a:gd name="T19" fmla="*/ 46 h 189"/>
              <a:gd name="T20" fmla="*/ 362 w 496"/>
              <a:gd name="T21" fmla="*/ 46 h 189"/>
              <a:gd name="T22" fmla="*/ 350 w 496"/>
              <a:gd name="T23" fmla="*/ 28 h 189"/>
              <a:gd name="T24" fmla="*/ 335 w 496"/>
              <a:gd name="T25" fmla="*/ 14 h 189"/>
              <a:gd name="T26" fmla="*/ 296 w 496"/>
              <a:gd name="T27" fmla="*/ 1 h 189"/>
              <a:gd name="T28" fmla="*/ 255 w 496"/>
              <a:gd name="T29" fmla="*/ 9 h 189"/>
              <a:gd name="T30" fmla="*/ 223 w 496"/>
              <a:gd name="T31" fmla="*/ 36 h 189"/>
              <a:gd name="T32" fmla="*/ 214 w 496"/>
              <a:gd name="T33" fmla="*/ 55 h 189"/>
              <a:gd name="T34" fmla="*/ 210 w 496"/>
              <a:gd name="T35" fmla="*/ 73 h 189"/>
              <a:gd name="T36" fmla="*/ 178 w 496"/>
              <a:gd name="T37" fmla="*/ 63 h 189"/>
              <a:gd name="T38" fmla="*/ 159 w 496"/>
              <a:gd name="T39" fmla="*/ 64 h 189"/>
              <a:gd name="T40" fmla="*/ 123 w 496"/>
              <a:gd name="T41" fmla="*/ 81 h 189"/>
              <a:gd name="T42" fmla="*/ 99 w 496"/>
              <a:gd name="T43" fmla="*/ 131 h 189"/>
              <a:gd name="T44" fmla="*/ 98 w 496"/>
              <a:gd name="T45" fmla="*/ 132 h 189"/>
              <a:gd name="T46" fmla="*/ 97 w 496"/>
              <a:gd name="T47" fmla="*/ 133 h 189"/>
              <a:gd name="T48" fmla="*/ 97 w 496"/>
              <a:gd name="T49" fmla="*/ 133 h 189"/>
              <a:gd name="T50" fmla="*/ 2 w 496"/>
              <a:gd name="T51" fmla="*/ 180 h 189"/>
              <a:gd name="T52" fmla="*/ 0 w 496"/>
              <a:gd name="T53" fmla="*/ 189 h 189"/>
              <a:gd name="T54" fmla="*/ 488 w 496"/>
              <a:gd name="T55" fmla="*/ 189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96" h="189">
                <a:moveTo>
                  <a:pt x="488" y="189"/>
                </a:moveTo>
                <a:cubicBezTo>
                  <a:pt x="491" y="182"/>
                  <a:pt x="493" y="174"/>
                  <a:pt x="493" y="165"/>
                </a:cubicBezTo>
                <a:cubicBezTo>
                  <a:pt x="496" y="124"/>
                  <a:pt x="463" y="79"/>
                  <a:pt x="419" y="79"/>
                </a:cubicBezTo>
                <a:cubicBezTo>
                  <a:pt x="401" y="79"/>
                  <a:pt x="384" y="84"/>
                  <a:pt x="370" y="92"/>
                </a:cubicBezTo>
                <a:cubicBezTo>
                  <a:pt x="370" y="91"/>
                  <a:pt x="370" y="89"/>
                  <a:pt x="370" y="87"/>
                </a:cubicBezTo>
                <a:cubicBezTo>
                  <a:pt x="370" y="86"/>
                  <a:pt x="370" y="84"/>
                  <a:pt x="370" y="83"/>
                </a:cubicBezTo>
                <a:cubicBezTo>
                  <a:pt x="371" y="78"/>
                  <a:pt x="370" y="72"/>
                  <a:pt x="369" y="67"/>
                </a:cubicBezTo>
                <a:cubicBezTo>
                  <a:pt x="368" y="61"/>
                  <a:pt x="366" y="55"/>
                  <a:pt x="363" y="49"/>
                </a:cubicBezTo>
                <a:cubicBezTo>
                  <a:pt x="363" y="48"/>
                  <a:pt x="363" y="47"/>
                  <a:pt x="362" y="46"/>
                </a:cubicBezTo>
                <a:cubicBezTo>
                  <a:pt x="362" y="46"/>
                  <a:pt x="362" y="46"/>
                  <a:pt x="362" y="46"/>
                </a:cubicBezTo>
                <a:cubicBezTo>
                  <a:pt x="362" y="46"/>
                  <a:pt x="362" y="46"/>
                  <a:pt x="362" y="46"/>
                </a:cubicBezTo>
                <a:cubicBezTo>
                  <a:pt x="360" y="41"/>
                  <a:pt x="357" y="37"/>
                  <a:pt x="350" y="28"/>
                </a:cubicBezTo>
                <a:cubicBezTo>
                  <a:pt x="346" y="22"/>
                  <a:pt x="340" y="18"/>
                  <a:pt x="335" y="14"/>
                </a:cubicBezTo>
                <a:cubicBezTo>
                  <a:pt x="323" y="6"/>
                  <a:pt x="310" y="2"/>
                  <a:pt x="296" y="1"/>
                </a:cubicBezTo>
                <a:cubicBezTo>
                  <a:pt x="281" y="0"/>
                  <a:pt x="268" y="2"/>
                  <a:pt x="255" y="9"/>
                </a:cubicBezTo>
                <a:cubicBezTo>
                  <a:pt x="242" y="15"/>
                  <a:pt x="231" y="24"/>
                  <a:pt x="223" y="36"/>
                </a:cubicBezTo>
                <a:cubicBezTo>
                  <a:pt x="220" y="43"/>
                  <a:pt x="217" y="49"/>
                  <a:pt x="214" y="55"/>
                </a:cubicBezTo>
                <a:cubicBezTo>
                  <a:pt x="212" y="61"/>
                  <a:pt x="211" y="67"/>
                  <a:pt x="210" y="73"/>
                </a:cubicBezTo>
                <a:cubicBezTo>
                  <a:pt x="200" y="67"/>
                  <a:pt x="189" y="64"/>
                  <a:pt x="178" y="63"/>
                </a:cubicBezTo>
                <a:cubicBezTo>
                  <a:pt x="171" y="63"/>
                  <a:pt x="165" y="64"/>
                  <a:pt x="159" y="64"/>
                </a:cubicBezTo>
                <a:cubicBezTo>
                  <a:pt x="145" y="67"/>
                  <a:pt x="133" y="72"/>
                  <a:pt x="123" y="81"/>
                </a:cubicBezTo>
                <a:cubicBezTo>
                  <a:pt x="109" y="94"/>
                  <a:pt x="100" y="112"/>
                  <a:pt x="99" y="131"/>
                </a:cubicBezTo>
                <a:cubicBezTo>
                  <a:pt x="98" y="131"/>
                  <a:pt x="98" y="132"/>
                  <a:pt x="98" y="132"/>
                </a:cubicBezTo>
                <a:cubicBezTo>
                  <a:pt x="92" y="131"/>
                  <a:pt x="86" y="130"/>
                  <a:pt x="97" y="133"/>
                </a:cubicBezTo>
                <a:cubicBezTo>
                  <a:pt x="97" y="133"/>
                  <a:pt x="97" y="133"/>
                  <a:pt x="97" y="133"/>
                </a:cubicBezTo>
                <a:cubicBezTo>
                  <a:pt x="59" y="125"/>
                  <a:pt x="17" y="137"/>
                  <a:pt x="2" y="180"/>
                </a:cubicBezTo>
                <a:cubicBezTo>
                  <a:pt x="1" y="183"/>
                  <a:pt x="0" y="186"/>
                  <a:pt x="0" y="189"/>
                </a:cubicBezTo>
                <a:lnTo>
                  <a:pt x="488" y="18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7287" tIns="53644" rIns="107287" bIns="53644"/>
          <a:lstStyle/>
          <a:p>
            <a:endParaRPr lang="zh-CN" altLang="en-US"/>
          </a:p>
        </p:txBody>
      </p:sp>
      <p:grpSp>
        <p:nvGrpSpPr>
          <p:cNvPr id="19" name="Group 17"/>
          <p:cNvGrpSpPr>
            <a:grpSpLocks/>
          </p:cNvGrpSpPr>
          <p:nvPr userDrawn="1"/>
        </p:nvGrpSpPr>
        <p:grpSpPr bwMode="auto">
          <a:xfrm flipV="1">
            <a:off x="2487276" y="3108068"/>
            <a:ext cx="141023" cy="169388"/>
            <a:chOff x="223" y="203"/>
            <a:chExt cx="213" cy="211"/>
          </a:xfrm>
        </p:grpSpPr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223" y="203"/>
              <a:ext cx="213" cy="211"/>
            </a:xfrm>
            <a:custGeom>
              <a:avLst/>
              <a:gdLst>
                <a:gd name="T0" fmla="*/ 133 w 213"/>
                <a:gd name="T1" fmla="*/ 0 h 211"/>
                <a:gd name="T2" fmla="*/ 130 w 213"/>
                <a:gd name="T3" fmla="*/ 90 h 211"/>
                <a:gd name="T4" fmla="*/ 213 w 213"/>
                <a:gd name="T5" fmla="*/ 130 h 211"/>
                <a:gd name="T6" fmla="*/ 121 w 213"/>
                <a:gd name="T7" fmla="*/ 130 h 211"/>
                <a:gd name="T8" fmla="*/ 83 w 213"/>
                <a:gd name="T9" fmla="*/ 211 h 211"/>
                <a:gd name="T10" fmla="*/ 83 w 213"/>
                <a:gd name="T11" fmla="*/ 121 h 211"/>
                <a:gd name="T12" fmla="*/ 0 w 213"/>
                <a:gd name="T13" fmla="*/ 81 h 211"/>
                <a:gd name="T14" fmla="*/ 93 w 213"/>
                <a:gd name="T15" fmla="*/ 81 h 211"/>
                <a:gd name="T16" fmla="*/ 133 w 213"/>
                <a:gd name="T17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3" h="211">
                  <a:moveTo>
                    <a:pt x="133" y="0"/>
                  </a:moveTo>
                  <a:lnTo>
                    <a:pt x="130" y="90"/>
                  </a:lnTo>
                  <a:lnTo>
                    <a:pt x="213" y="130"/>
                  </a:lnTo>
                  <a:lnTo>
                    <a:pt x="121" y="130"/>
                  </a:lnTo>
                  <a:lnTo>
                    <a:pt x="83" y="211"/>
                  </a:lnTo>
                  <a:lnTo>
                    <a:pt x="83" y="121"/>
                  </a:lnTo>
                  <a:lnTo>
                    <a:pt x="0" y="81"/>
                  </a:lnTo>
                  <a:lnTo>
                    <a:pt x="93" y="81"/>
                  </a:lnTo>
                  <a:lnTo>
                    <a:pt x="13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Oval 19"/>
            <p:cNvSpPr>
              <a:spLocks noChangeArrowheads="1"/>
            </p:cNvSpPr>
            <p:nvPr/>
          </p:nvSpPr>
          <p:spPr bwMode="auto">
            <a:xfrm>
              <a:off x="259" y="239"/>
              <a:ext cx="142" cy="139"/>
            </a:xfrm>
            <a:prstGeom prst="ellipse">
              <a:avLst/>
            </a:prstGeom>
            <a:solidFill>
              <a:srgbClr val="FFFFFF">
                <a:alpha val="17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4" name="Title Placeholder 1"/>
          <p:cNvSpPr>
            <a:spLocks noGrp="1"/>
          </p:cNvSpPr>
          <p:nvPr>
            <p:ph type="title"/>
          </p:nvPr>
        </p:nvSpPr>
        <p:spPr bwMode="auto">
          <a:xfrm>
            <a:off x="2981326" y="2571561"/>
            <a:ext cx="5724644" cy="590931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defRPr lang="en-US" altLang="zh-CN" sz="3600" b="0" kern="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Times New Roman" panose="02020603050405020304" pitchFamily="18" charset="0"/>
              </a:defRPr>
            </a:lvl1pPr>
          </a:lstStyle>
          <a:p>
            <a:pPr lvl="0" defTabSz="685754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dirty="0"/>
              <a:t>单击此处编辑母版标题样式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6601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及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>
            <a:grpSpLocks/>
          </p:cNvGrpSpPr>
          <p:nvPr userDrawn="1"/>
        </p:nvGrpSpPr>
        <p:grpSpPr bwMode="auto">
          <a:xfrm>
            <a:off x="85725" y="116420"/>
            <a:ext cx="936628" cy="599016"/>
            <a:chOff x="4353620" y="864629"/>
            <a:chExt cx="742365" cy="409715"/>
          </a:xfrm>
        </p:grpSpPr>
        <p:sp>
          <p:nvSpPr>
            <p:cNvPr id="9" name="KSO_Shape"/>
            <p:cNvSpPr>
              <a:spLocks/>
            </p:cNvSpPr>
            <p:nvPr/>
          </p:nvSpPr>
          <p:spPr bwMode="auto">
            <a:xfrm>
              <a:off x="4353620" y="866076"/>
              <a:ext cx="742365" cy="408268"/>
            </a:xfrm>
            <a:custGeom>
              <a:avLst/>
              <a:gdLst>
                <a:gd name="T0" fmla="*/ 2147483646 w 5345"/>
                <a:gd name="T1" fmla="*/ 2147483646 h 2936"/>
                <a:gd name="T2" fmla="*/ 2147483646 w 5345"/>
                <a:gd name="T3" fmla="*/ 2147483646 h 2936"/>
                <a:gd name="T4" fmla="*/ 2147483646 w 5345"/>
                <a:gd name="T5" fmla="*/ 2147483646 h 2936"/>
                <a:gd name="T6" fmla="*/ 2147483646 w 5345"/>
                <a:gd name="T7" fmla="*/ 2147483646 h 2936"/>
                <a:gd name="T8" fmla="*/ 2147483646 w 5345"/>
                <a:gd name="T9" fmla="*/ 2147483646 h 2936"/>
                <a:gd name="T10" fmla="*/ 2147483646 w 5345"/>
                <a:gd name="T11" fmla="*/ 2147483646 h 2936"/>
                <a:gd name="T12" fmla="*/ 2147483646 w 5345"/>
                <a:gd name="T13" fmla="*/ 2147483646 h 2936"/>
                <a:gd name="T14" fmla="*/ 2147483646 w 5345"/>
                <a:gd name="T15" fmla="*/ 2147483646 h 2936"/>
                <a:gd name="T16" fmla="*/ 2147483646 w 5345"/>
                <a:gd name="T17" fmla="*/ 2147483646 h 2936"/>
                <a:gd name="T18" fmla="*/ 2147483646 w 5345"/>
                <a:gd name="T19" fmla="*/ 2147483646 h 2936"/>
                <a:gd name="T20" fmla="*/ 2147483646 w 5345"/>
                <a:gd name="T21" fmla="*/ 2147483646 h 2936"/>
                <a:gd name="T22" fmla="*/ 2147483646 w 5345"/>
                <a:gd name="T23" fmla="*/ 2147483646 h 2936"/>
                <a:gd name="T24" fmla="*/ 2147483646 w 5345"/>
                <a:gd name="T25" fmla="*/ 2147483646 h 2936"/>
                <a:gd name="T26" fmla="*/ 2147483646 w 5345"/>
                <a:gd name="T27" fmla="*/ 2147483646 h 2936"/>
                <a:gd name="T28" fmla="*/ 2147483646 w 5345"/>
                <a:gd name="T29" fmla="*/ 2147483646 h 2936"/>
                <a:gd name="T30" fmla="*/ 2147483646 w 5345"/>
                <a:gd name="T31" fmla="*/ 772639970 h 2936"/>
                <a:gd name="T32" fmla="*/ 2147483646 w 5345"/>
                <a:gd name="T33" fmla="*/ 0 h 2936"/>
                <a:gd name="T34" fmla="*/ 2147483646 w 5345"/>
                <a:gd name="T35" fmla="*/ 363587807 h 2936"/>
                <a:gd name="T36" fmla="*/ 2147483646 w 5345"/>
                <a:gd name="T37" fmla="*/ 2147483646 h 2936"/>
                <a:gd name="T38" fmla="*/ 2147483646 w 5345"/>
                <a:gd name="T39" fmla="*/ 2147483646 h 2936"/>
                <a:gd name="T40" fmla="*/ 2147483646 w 5345"/>
                <a:gd name="T41" fmla="*/ 2147483646 h 2936"/>
                <a:gd name="T42" fmla="*/ 2147483646 w 5345"/>
                <a:gd name="T43" fmla="*/ 2147483646 h 2936"/>
                <a:gd name="T44" fmla="*/ 2147483646 w 5345"/>
                <a:gd name="T45" fmla="*/ 2147483646 h 2936"/>
                <a:gd name="T46" fmla="*/ 2147483646 w 5345"/>
                <a:gd name="T47" fmla="*/ 2147483646 h 2936"/>
                <a:gd name="T48" fmla="*/ 2147483646 w 5345"/>
                <a:gd name="T49" fmla="*/ 2147483646 h 2936"/>
                <a:gd name="T50" fmla="*/ 2147483646 w 5345"/>
                <a:gd name="T51" fmla="*/ 2147483646 h 2936"/>
                <a:gd name="T52" fmla="*/ 2147483646 w 5345"/>
                <a:gd name="T53" fmla="*/ 2147483646 h 2936"/>
                <a:gd name="T54" fmla="*/ 2147483646 w 5345"/>
                <a:gd name="T55" fmla="*/ 2147483646 h 2936"/>
                <a:gd name="T56" fmla="*/ 2147483646 w 5345"/>
                <a:gd name="T57" fmla="*/ 2147483646 h 2936"/>
                <a:gd name="T58" fmla="*/ 2147483646 w 5345"/>
                <a:gd name="T59" fmla="*/ 2147483646 h 2936"/>
                <a:gd name="T60" fmla="*/ 2147483646 w 5345"/>
                <a:gd name="T61" fmla="*/ 2147483646 h 2936"/>
                <a:gd name="T62" fmla="*/ 452722804 w 5345"/>
                <a:gd name="T63" fmla="*/ 2147483646 h 2936"/>
                <a:gd name="T64" fmla="*/ 90570008 w 5345"/>
                <a:gd name="T65" fmla="*/ 2147483646 h 2936"/>
                <a:gd name="T66" fmla="*/ 1629877726 w 5345"/>
                <a:gd name="T67" fmla="*/ 2147483646 h 2936"/>
                <a:gd name="T68" fmla="*/ 2147483646 w 5345"/>
                <a:gd name="T69" fmla="*/ 2147483646 h 2936"/>
                <a:gd name="T70" fmla="*/ 2147483646 w 5345"/>
                <a:gd name="T71" fmla="*/ 2147483646 h 2936"/>
                <a:gd name="T72" fmla="*/ 2147483646 w 5345"/>
                <a:gd name="T73" fmla="*/ 2147483646 h 2936"/>
                <a:gd name="T74" fmla="*/ 2147483646 w 5345"/>
                <a:gd name="T75" fmla="*/ 2147483646 h 2936"/>
                <a:gd name="T76" fmla="*/ 2147483646 w 5345"/>
                <a:gd name="T77" fmla="*/ 2147483646 h 2936"/>
                <a:gd name="T78" fmla="*/ 2147483646 w 5345"/>
                <a:gd name="T79" fmla="*/ 2147483646 h 2936"/>
                <a:gd name="T80" fmla="*/ 2147483646 w 5345"/>
                <a:gd name="T81" fmla="*/ 2147483646 h 2936"/>
                <a:gd name="T82" fmla="*/ 2147483646 w 5345"/>
                <a:gd name="T83" fmla="*/ 2147483646 h 2936"/>
                <a:gd name="T84" fmla="*/ 2147483646 w 5345"/>
                <a:gd name="T85" fmla="*/ 2147483646 h 2936"/>
                <a:gd name="T86" fmla="*/ 2147483646 w 5345"/>
                <a:gd name="T87" fmla="*/ 2147483646 h 2936"/>
                <a:gd name="T88" fmla="*/ 2147483646 w 5345"/>
                <a:gd name="T89" fmla="*/ 2147483646 h 2936"/>
                <a:gd name="T90" fmla="*/ 2147483646 w 5345"/>
                <a:gd name="T91" fmla="*/ 2147483646 h 2936"/>
                <a:gd name="T92" fmla="*/ 2147483646 w 5345"/>
                <a:gd name="T93" fmla="*/ 2147483646 h 2936"/>
                <a:gd name="T94" fmla="*/ 2147483646 w 5345"/>
                <a:gd name="T95" fmla="*/ 2147483646 h 2936"/>
                <a:gd name="T96" fmla="*/ 2147483646 w 5345"/>
                <a:gd name="T97" fmla="*/ 2147483646 h 2936"/>
                <a:gd name="T98" fmla="*/ 2147483646 w 5345"/>
                <a:gd name="T99" fmla="*/ 2147483646 h 2936"/>
                <a:gd name="T100" fmla="*/ 2147483646 w 5345"/>
                <a:gd name="T101" fmla="*/ 2147483646 h 2936"/>
                <a:gd name="T102" fmla="*/ 2147483646 w 5345"/>
                <a:gd name="T103" fmla="*/ 2147483646 h 2936"/>
                <a:gd name="T104" fmla="*/ 2147483646 w 5345"/>
                <a:gd name="T105" fmla="*/ 2147483646 h 29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5345" h="2936">
                  <a:moveTo>
                    <a:pt x="4729" y="1661"/>
                  </a:moveTo>
                  <a:lnTo>
                    <a:pt x="4729" y="1661"/>
                  </a:lnTo>
                  <a:lnTo>
                    <a:pt x="4723" y="1609"/>
                  </a:lnTo>
                  <a:lnTo>
                    <a:pt x="4716" y="1558"/>
                  </a:lnTo>
                  <a:lnTo>
                    <a:pt x="4706" y="1507"/>
                  </a:lnTo>
                  <a:lnTo>
                    <a:pt x="4693" y="1458"/>
                  </a:lnTo>
                  <a:lnTo>
                    <a:pt x="4679" y="1409"/>
                  </a:lnTo>
                  <a:lnTo>
                    <a:pt x="4663" y="1361"/>
                  </a:lnTo>
                  <a:lnTo>
                    <a:pt x="4644" y="1314"/>
                  </a:lnTo>
                  <a:lnTo>
                    <a:pt x="4622" y="1268"/>
                  </a:lnTo>
                  <a:lnTo>
                    <a:pt x="4600" y="1223"/>
                  </a:lnTo>
                  <a:lnTo>
                    <a:pt x="4575" y="1181"/>
                  </a:lnTo>
                  <a:lnTo>
                    <a:pt x="4548" y="1138"/>
                  </a:lnTo>
                  <a:lnTo>
                    <a:pt x="4519" y="1098"/>
                  </a:lnTo>
                  <a:lnTo>
                    <a:pt x="4489" y="1059"/>
                  </a:lnTo>
                  <a:lnTo>
                    <a:pt x="4457" y="1021"/>
                  </a:lnTo>
                  <a:lnTo>
                    <a:pt x="4422" y="984"/>
                  </a:lnTo>
                  <a:lnTo>
                    <a:pt x="4387" y="950"/>
                  </a:lnTo>
                  <a:lnTo>
                    <a:pt x="4350" y="917"/>
                  </a:lnTo>
                  <a:lnTo>
                    <a:pt x="4312" y="886"/>
                  </a:lnTo>
                  <a:lnTo>
                    <a:pt x="4272" y="856"/>
                  </a:lnTo>
                  <a:lnTo>
                    <a:pt x="4230" y="828"/>
                  </a:lnTo>
                  <a:lnTo>
                    <a:pt x="4188" y="802"/>
                  </a:lnTo>
                  <a:lnTo>
                    <a:pt x="4144" y="778"/>
                  </a:lnTo>
                  <a:lnTo>
                    <a:pt x="4099" y="757"/>
                  </a:lnTo>
                  <a:lnTo>
                    <a:pt x="4053" y="737"/>
                  </a:lnTo>
                  <a:lnTo>
                    <a:pt x="4005" y="719"/>
                  </a:lnTo>
                  <a:lnTo>
                    <a:pt x="3957" y="703"/>
                  </a:lnTo>
                  <a:lnTo>
                    <a:pt x="3907" y="689"/>
                  </a:lnTo>
                  <a:lnTo>
                    <a:pt x="3857" y="679"/>
                  </a:lnTo>
                  <a:lnTo>
                    <a:pt x="3806" y="670"/>
                  </a:lnTo>
                  <a:lnTo>
                    <a:pt x="3754" y="663"/>
                  </a:lnTo>
                  <a:lnTo>
                    <a:pt x="3701" y="660"/>
                  </a:lnTo>
                  <a:lnTo>
                    <a:pt x="3648" y="658"/>
                  </a:lnTo>
                  <a:lnTo>
                    <a:pt x="3608" y="660"/>
                  </a:lnTo>
                  <a:lnTo>
                    <a:pt x="3566" y="661"/>
                  </a:lnTo>
                  <a:lnTo>
                    <a:pt x="3526" y="665"/>
                  </a:lnTo>
                  <a:lnTo>
                    <a:pt x="3486" y="670"/>
                  </a:lnTo>
                  <a:lnTo>
                    <a:pt x="3446" y="677"/>
                  </a:lnTo>
                  <a:lnTo>
                    <a:pt x="3407" y="686"/>
                  </a:lnTo>
                  <a:lnTo>
                    <a:pt x="3368" y="695"/>
                  </a:lnTo>
                  <a:lnTo>
                    <a:pt x="3330" y="706"/>
                  </a:lnTo>
                  <a:lnTo>
                    <a:pt x="3294" y="718"/>
                  </a:lnTo>
                  <a:lnTo>
                    <a:pt x="3257" y="732"/>
                  </a:lnTo>
                  <a:lnTo>
                    <a:pt x="3220" y="746"/>
                  </a:lnTo>
                  <a:lnTo>
                    <a:pt x="3185" y="763"/>
                  </a:lnTo>
                  <a:lnTo>
                    <a:pt x="3150" y="779"/>
                  </a:lnTo>
                  <a:lnTo>
                    <a:pt x="3116" y="798"/>
                  </a:lnTo>
                  <a:lnTo>
                    <a:pt x="3083" y="817"/>
                  </a:lnTo>
                  <a:lnTo>
                    <a:pt x="3050" y="838"/>
                  </a:lnTo>
                  <a:lnTo>
                    <a:pt x="3038" y="793"/>
                  </a:lnTo>
                  <a:lnTo>
                    <a:pt x="3024" y="750"/>
                  </a:lnTo>
                  <a:lnTo>
                    <a:pt x="3007" y="707"/>
                  </a:lnTo>
                  <a:lnTo>
                    <a:pt x="2989" y="664"/>
                  </a:lnTo>
                  <a:lnTo>
                    <a:pt x="2970" y="623"/>
                  </a:lnTo>
                  <a:lnTo>
                    <a:pt x="2949" y="583"/>
                  </a:lnTo>
                  <a:lnTo>
                    <a:pt x="2927" y="542"/>
                  </a:lnTo>
                  <a:lnTo>
                    <a:pt x="2903" y="504"/>
                  </a:lnTo>
                  <a:lnTo>
                    <a:pt x="2877" y="467"/>
                  </a:lnTo>
                  <a:lnTo>
                    <a:pt x="2850" y="430"/>
                  </a:lnTo>
                  <a:lnTo>
                    <a:pt x="2821" y="396"/>
                  </a:lnTo>
                  <a:lnTo>
                    <a:pt x="2792" y="361"/>
                  </a:lnTo>
                  <a:lnTo>
                    <a:pt x="2761" y="329"/>
                  </a:lnTo>
                  <a:lnTo>
                    <a:pt x="2728" y="297"/>
                  </a:lnTo>
                  <a:lnTo>
                    <a:pt x="2694" y="268"/>
                  </a:lnTo>
                  <a:lnTo>
                    <a:pt x="2659" y="238"/>
                  </a:lnTo>
                  <a:lnTo>
                    <a:pt x="2623" y="211"/>
                  </a:lnTo>
                  <a:lnTo>
                    <a:pt x="2586" y="185"/>
                  </a:lnTo>
                  <a:lnTo>
                    <a:pt x="2548" y="161"/>
                  </a:lnTo>
                  <a:lnTo>
                    <a:pt x="2509" y="139"/>
                  </a:lnTo>
                  <a:lnTo>
                    <a:pt x="2468" y="117"/>
                  </a:lnTo>
                  <a:lnTo>
                    <a:pt x="2427" y="97"/>
                  </a:lnTo>
                  <a:lnTo>
                    <a:pt x="2384" y="79"/>
                  </a:lnTo>
                  <a:lnTo>
                    <a:pt x="2342" y="63"/>
                  </a:lnTo>
                  <a:lnTo>
                    <a:pt x="2298" y="49"/>
                  </a:lnTo>
                  <a:lnTo>
                    <a:pt x="2253" y="36"/>
                  </a:lnTo>
                  <a:lnTo>
                    <a:pt x="2208" y="25"/>
                  </a:lnTo>
                  <a:lnTo>
                    <a:pt x="2162" y="17"/>
                  </a:lnTo>
                  <a:lnTo>
                    <a:pt x="2114" y="9"/>
                  </a:lnTo>
                  <a:lnTo>
                    <a:pt x="2067" y="4"/>
                  </a:lnTo>
                  <a:lnTo>
                    <a:pt x="2019" y="1"/>
                  </a:lnTo>
                  <a:lnTo>
                    <a:pt x="1971" y="0"/>
                  </a:lnTo>
                  <a:lnTo>
                    <a:pt x="1941" y="0"/>
                  </a:lnTo>
                  <a:lnTo>
                    <a:pt x="1913" y="1"/>
                  </a:lnTo>
                  <a:lnTo>
                    <a:pt x="1884" y="4"/>
                  </a:lnTo>
                  <a:lnTo>
                    <a:pt x="1856" y="6"/>
                  </a:lnTo>
                  <a:lnTo>
                    <a:pt x="1829" y="8"/>
                  </a:lnTo>
                  <a:lnTo>
                    <a:pt x="1800" y="13"/>
                  </a:lnTo>
                  <a:lnTo>
                    <a:pt x="1746" y="23"/>
                  </a:lnTo>
                  <a:lnTo>
                    <a:pt x="1691" y="34"/>
                  </a:lnTo>
                  <a:lnTo>
                    <a:pt x="1638" y="50"/>
                  </a:lnTo>
                  <a:lnTo>
                    <a:pt x="1587" y="68"/>
                  </a:lnTo>
                  <a:lnTo>
                    <a:pt x="1536" y="88"/>
                  </a:lnTo>
                  <a:lnTo>
                    <a:pt x="1487" y="110"/>
                  </a:lnTo>
                  <a:lnTo>
                    <a:pt x="1438" y="135"/>
                  </a:lnTo>
                  <a:lnTo>
                    <a:pt x="1392" y="161"/>
                  </a:lnTo>
                  <a:lnTo>
                    <a:pt x="1347" y="191"/>
                  </a:lnTo>
                  <a:lnTo>
                    <a:pt x="1303" y="221"/>
                  </a:lnTo>
                  <a:lnTo>
                    <a:pt x="1260" y="255"/>
                  </a:lnTo>
                  <a:lnTo>
                    <a:pt x="1220" y="290"/>
                  </a:lnTo>
                  <a:lnTo>
                    <a:pt x="1181" y="327"/>
                  </a:lnTo>
                  <a:lnTo>
                    <a:pt x="1144" y="366"/>
                  </a:lnTo>
                  <a:lnTo>
                    <a:pt x="1109" y="406"/>
                  </a:lnTo>
                  <a:lnTo>
                    <a:pt x="1076" y="448"/>
                  </a:lnTo>
                  <a:lnTo>
                    <a:pt x="1045" y="491"/>
                  </a:lnTo>
                  <a:lnTo>
                    <a:pt x="1016" y="538"/>
                  </a:lnTo>
                  <a:lnTo>
                    <a:pt x="989" y="584"/>
                  </a:lnTo>
                  <a:lnTo>
                    <a:pt x="964" y="632"/>
                  </a:lnTo>
                  <a:lnTo>
                    <a:pt x="942" y="681"/>
                  </a:lnTo>
                  <a:lnTo>
                    <a:pt x="922" y="732"/>
                  </a:lnTo>
                  <a:lnTo>
                    <a:pt x="905" y="784"/>
                  </a:lnTo>
                  <a:lnTo>
                    <a:pt x="890" y="837"/>
                  </a:lnTo>
                  <a:lnTo>
                    <a:pt x="877" y="890"/>
                  </a:lnTo>
                  <a:lnTo>
                    <a:pt x="867" y="946"/>
                  </a:lnTo>
                  <a:lnTo>
                    <a:pt x="864" y="973"/>
                  </a:lnTo>
                  <a:lnTo>
                    <a:pt x="860" y="1002"/>
                  </a:lnTo>
                  <a:lnTo>
                    <a:pt x="858" y="1030"/>
                  </a:lnTo>
                  <a:lnTo>
                    <a:pt x="855" y="1059"/>
                  </a:lnTo>
                  <a:lnTo>
                    <a:pt x="855" y="1087"/>
                  </a:lnTo>
                  <a:lnTo>
                    <a:pt x="854" y="1115"/>
                  </a:lnTo>
                  <a:lnTo>
                    <a:pt x="855" y="1150"/>
                  </a:lnTo>
                  <a:lnTo>
                    <a:pt x="857" y="1183"/>
                  </a:lnTo>
                  <a:lnTo>
                    <a:pt x="860" y="1216"/>
                  </a:lnTo>
                  <a:lnTo>
                    <a:pt x="864" y="1250"/>
                  </a:lnTo>
                  <a:lnTo>
                    <a:pt x="845" y="1249"/>
                  </a:lnTo>
                  <a:lnTo>
                    <a:pt x="801" y="1250"/>
                  </a:lnTo>
                  <a:lnTo>
                    <a:pt x="758" y="1253"/>
                  </a:lnTo>
                  <a:lnTo>
                    <a:pt x="716" y="1259"/>
                  </a:lnTo>
                  <a:lnTo>
                    <a:pt x="674" y="1266"/>
                  </a:lnTo>
                  <a:lnTo>
                    <a:pt x="633" y="1275"/>
                  </a:lnTo>
                  <a:lnTo>
                    <a:pt x="594" y="1287"/>
                  </a:lnTo>
                  <a:lnTo>
                    <a:pt x="555" y="1300"/>
                  </a:lnTo>
                  <a:lnTo>
                    <a:pt x="515" y="1316"/>
                  </a:lnTo>
                  <a:lnTo>
                    <a:pt x="479" y="1332"/>
                  </a:lnTo>
                  <a:lnTo>
                    <a:pt x="442" y="1351"/>
                  </a:lnTo>
                  <a:lnTo>
                    <a:pt x="407" y="1371"/>
                  </a:lnTo>
                  <a:lnTo>
                    <a:pt x="372" y="1393"/>
                  </a:lnTo>
                  <a:lnTo>
                    <a:pt x="339" y="1416"/>
                  </a:lnTo>
                  <a:lnTo>
                    <a:pt x="307" y="1441"/>
                  </a:lnTo>
                  <a:lnTo>
                    <a:pt x="277" y="1468"/>
                  </a:lnTo>
                  <a:lnTo>
                    <a:pt x="248" y="1496"/>
                  </a:lnTo>
                  <a:lnTo>
                    <a:pt x="219" y="1525"/>
                  </a:lnTo>
                  <a:lnTo>
                    <a:pt x="193" y="1556"/>
                  </a:lnTo>
                  <a:lnTo>
                    <a:pt x="169" y="1588"/>
                  </a:lnTo>
                  <a:lnTo>
                    <a:pt x="145" y="1621"/>
                  </a:lnTo>
                  <a:lnTo>
                    <a:pt x="122" y="1655"/>
                  </a:lnTo>
                  <a:lnTo>
                    <a:pt x="102" y="1690"/>
                  </a:lnTo>
                  <a:lnTo>
                    <a:pt x="83" y="1726"/>
                  </a:lnTo>
                  <a:lnTo>
                    <a:pt x="67" y="1764"/>
                  </a:lnTo>
                  <a:lnTo>
                    <a:pt x="51" y="1802"/>
                  </a:lnTo>
                  <a:lnTo>
                    <a:pt x="38" y="1841"/>
                  </a:lnTo>
                  <a:lnTo>
                    <a:pt x="28" y="1882"/>
                  </a:lnTo>
                  <a:lnTo>
                    <a:pt x="18" y="1923"/>
                  </a:lnTo>
                  <a:lnTo>
                    <a:pt x="10" y="1965"/>
                  </a:lnTo>
                  <a:lnTo>
                    <a:pt x="5" y="2006"/>
                  </a:lnTo>
                  <a:lnTo>
                    <a:pt x="2" y="2049"/>
                  </a:lnTo>
                  <a:lnTo>
                    <a:pt x="0" y="2092"/>
                  </a:lnTo>
                  <a:lnTo>
                    <a:pt x="2" y="2135"/>
                  </a:lnTo>
                  <a:lnTo>
                    <a:pt x="5" y="2176"/>
                  </a:lnTo>
                  <a:lnTo>
                    <a:pt x="10" y="2217"/>
                  </a:lnTo>
                  <a:lnTo>
                    <a:pt x="17" y="2257"/>
                  </a:lnTo>
                  <a:lnTo>
                    <a:pt x="25" y="2297"/>
                  </a:lnTo>
                  <a:lnTo>
                    <a:pt x="36" y="2336"/>
                  </a:lnTo>
                  <a:lnTo>
                    <a:pt x="49" y="2374"/>
                  </a:lnTo>
                  <a:lnTo>
                    <a:pt x="63" y="2411"/>
                  </a:lnTo>
                  <a:lnTo>
                    <a:pt x="79" y="2448"/>
                  </a:lnTo>
                  <a:lnTo>
                    <a:pt x="96" y="2483"/>
                  </a:lnTo>
                  <a:lnTo>
                    <a:pt x="115" y="2517"/>
                  </a:lnTo>
                  <a:lnTo>
                    <a:pt x="137" y="2552"/>
                  </a:lnTo>
                  <a:lnTo>
                    <a:pt x="159" y="2584"/>
                  </a:lnTo>
                  <a:lnTo>
                    <a:pt x="183" y="2615"/>
                  </a:lnTo>
                  <a:lnTo>
                    <a:pt x="208" y="2645"/>
                  </a:lnTo>
                  <a:lnTo>
                    <a:pt x="234" y="2674"/>
                  </a:lnTo>
                  <a:lnTo>
                    <a:pt x="262" y="2702"/>
                  </a:lnTo>
                  <a:lnTo>
                    <a:pt x="290" y="2728"/>
                  </a:lnTo>
                  <a:lnTo>
                    <a:pt x="321" y="2753"/>
                  </a:lnTo>
                  <a:lnTo>
                    <a:pt x="352" y="2777"/>
                  </a:lnTo>
                  <a:lnTo>
                    <a:pt x="385" y="2799"/>
                  </a:lnTo>
                  <a:lnTo>
                    <a:pt x="418" y="2819"/>
                  </a:lnTo>
                  <a:lnTo>
                    <a:pt x="453" y="2840"/>
                  </a:lnTo>
                  <a:lnTo>
                    <a:pt x="488" y="2856"/>
                  </a:lnTo>
                  <a:lnTo>
                    <a:pt x="525" y="2873"/>
                  </a:lnTo>
                  <a:lnTo>
                    <a:pt x="563" y="2887"/>
                  </a:lnTo>
                  <a:lnTo>
                    <a:pt x="601" y="2899"/>
                  </a:lnTo>
                  <a:lnTo>
                    <a:pt x="640" y="2909"/>
                  </a:lnTo>
                  <a:lnTo>
                    <a:pt x="679" y="2919"/>
                  </a:lnTo>
                  <a:lnTo>
                    <a:pt x="719" y="2926"/>
                  </a:lnTo>
                  <a:lnTo>
                    <a:pt x="761" y="2931"/>
                  </a:lnTo>
                  <a:lnTo>
                    <a:pt x="802" y="2934"/>
                  </a:lnTo>
                  <a:lnTo>
                    <a:pt x="802" y="2936"/>
                  </a:lnTo>
                  <a:lnTo>
                    <a:pt x="4682" y="2936"/>
                  </a:lnTo>
                  <a:lnTo>
                    <a:pt x="4682" y="2933"/>
                  </a:lnTo>
                  <a:lnTo>
                    <a:pt x="4693" y="2934"/>
                  </a:lnTo>
                  <a:lnTo>
                    <a:pt x="4706" y="2936"/>
                  </a:lnTo>
                  <a:lnTo>
                    <a:pt x="4740" y="2936"/>
                  </a:lnTo>
                  <a:lnTo>
                    <a:pt x="4772" y="2933"/>
                  </a:lnTo>
                  <a:lnTo>
                    <a:pt x="4804" y="2928"/>
                  </a:lnTo>
                  <a:lnTo>
                    <a:pt x="4836" y="2922"/>
                  </a:lnTo>
                  <a:lnTo>
                    <a:pt x="4866" y="2915"/>
                  </a:lnTo>
                  <a:lnTo>
                    <a:pt x="4896" y="2907"/>
                  </a:lnTo>
                  <a:lnTo>
                    <a:pt x="4926" y="2898"/>
                  </a:lnTo>
                  <a:lnTo>
                    <a:pt x="4955" y="2886"/>
                  </a:lnTo>
                  <a:lnTo>
                    <a:pt x="4984" y="2873"/>
                  </a:lnTo>
                  <a:lnTo>
                    <a:pt x="5011" y="2859"/>
                  </a:lnTo>
                  <a:lnTo>
                    <a:pt x="5038" y="2843"/>
                  </a:lnTo>
                  <a:lnTo>
                    <a:pt x="5063" y="2827"/>
                  </a:lnTo>
                  <a:lnTo>
                    <a:pt x="5089" y="2809"/>
                  </a:lnTo>
                  <a:lnTo>
                    <a:pt x="5113" y="2790"/>
                  </a:lnTo>
                  <a:lnTo>
                    <a:pt x="5135" y="2770"/>
                  </a:lnTo>
                  <a:lnTo>
                    <a:pt x="5158" y="2748"/>
                  </a:lnTo>
                  <a:lnTo>
                    <a:pt x="5179" y="2727"/>
                  </a:lnTo>
                  <a:lnTo>
                    <a:pt x="5199" y="2703"/>
                  </a:lnTo>
                  <a:lnTo>
                    <a:pt x="5218" y="2680"/>
                  </a:lnTo>
                  <a:lnTo>
                    <a:pt x="5236" y="2655"/>
                  </a:lnTo>
                  <a:lnTo>
                    <a:pt x="5252" y="2629"/>
                  </a:lnTo>
                  <a:lnTo>
                    <a:pt x="5268" y="2602"/>
                  </a:lnTo>
                  <a:lnTo>
                    <a:pt x="5282" y="2574"/>
                  </a:lnTo>
                  <a:lnTo>
                    <a:pt x="5295" y="2546"/>
                  </a:lnTo>
                  <a:lnTo>
                    <a:pt x="5306" y="2517"/>
                  </a:lnTo>
                  <a:lnTo>
                    <a:pt x="5316" y="2488"/>
                  </a:lnTo>
                  <a:lnTo>
                    <a:pt x="5325" y="2457"/>
                  </a:lnTo>
                  <a:lnTo>
                    <a:pt x="5332" y="2426"/>
                  </a:lnTo>
                  <a:lnTo>
                    <a:pt x="5338" y="2394"/>
                  </a:lnTo>
                  <a:lnTo>
                    <a:pt x="5341" y="2362"/>
                  </a:lnTo>
                  <a:lnTo>
                    <a:pt x="5344" y="2330"/>
                  </a:lnTo>
                  <a:lnTo>
                    <a:pt x="5345" y="2297"/>
                  </a:lnTo>
                  <a:lnTo>
                    <a:pt x="5344" y="2265"/>
                  </a:lnTo>
                  <a:lnTo>
                    <a:pt x="5341" y="2233"/>
                  </a:lnTo>
                  <a:lnTo>
                    <a:pt x="5338" y="2203"/>
                  </a:lnTo>
                  <a:lnTo>
                    <a:pt x="5333" y="2172"/>
                  </a:lnTo>
                  <a:lnTo>
                    <a:pt x="5326" y="2141"/>
                  </a:lnTo>
                  <a:lnTo>
                    <a:pt x="5318" y="2111"/>
                  </a:lnTo>
                  <a:lnTo>
                    <a:pt x="5308" y="2083"/>
                  </a:lnTo>
                  <a:lnTo>
                    <a:pt x="5296" y="2054"/>
                  </a:lnTo>
                  <a:lnTo>
                    <a:pt x="5284" y="2026"/>
                  </a:lnTo>
                  <a:lnTo>
                    <a:pt x="5271" y="2000"/>
                  </a:lnTo>
                  <a:lnTo>
                    <a:pt x="5256" y="1974"/>
                  </a:lnTo>
                  <a:lnTo>
                    <a:pt x="5241" y="1948"/>
                  </a:lnTo>
                  <a:lnTo>
                    <a:pt x="5223" y="1923"/>
                  </a:lnTo>
                  <a:lnTo>
                    <a:pt x="5205" y="1899"/>
                  </a:lnTo>
                  <a:lnTo>
                    <a:pt x="5185" y="1877"/>
                  </a:lnTo>
                  <a:lnTo>
                    <a:pt x="5165" y="1854"/>
                  </a:lnTo>
                  <a:lnTo>
                    <a:pt x="5143" y="1834"/>
                  </a:lnTo>
                  <a:lnTo>
                    <a:pt x="5121" y="1814"/>
                  </a:lnTo>
                  <a:lnTo>
                    <a:pt x="5098" y="1795"/>
                  </a:lnTo>
                  <a:lnTo>
                    <a:pt x="5074" y="1777"/>
                  </a:lnTo>
                  <a:lnTo>
                    <a:pt x="5049" y="1761"/>
                  </a:lnTo>
                  <a:lnTo>
                    <a:pt x="5023" y="1745"/>
                  </a:lnTo>
                  <a:lnTo>
                    <a:pt x="4997" y="1731"/>
                  </a:lnTo>
                  <a:lnTo>
                    <a:pt x="4969" y="1717"/>
                  </a:lnTo>
                  <a:lnTo>
                    <a:pt x="4941" y="1706"/>
                  </a:lnTo>
                  <a:lnTo>
                    <a:pt x="4913" y="1696"/>
                  </a:lnTo>
                  <a:lnTo>
                    <a:pt x="4883" y="1686"/>
                  </a:lnTo>
                  <a:lnTo>
                    <a:pt x="4853" y="1678"/>
                  </a:lnTo>
                  <a:lnTo>
                    <a:pt x="4823" y="1672"/>
                  </a:lnTo>
                  <a:lnTo>
                    <a:pt x="4792" y="1667"/>
                  </a:lnTo>
                  <a:lnTo>
                    <a:pt x="4761" y="1664"/>
                  </a:lnTo>
                  <a:lnTo>
                    <a:pt x="4729" y="1661"/>
                  </a:lnTo>
                  <a:close/>
                </a:path>
              </a:pathLst>
            </a:custGeom>
            <a:solidFill>
              <a:srgbClr val="FF9933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10" name="文本框 57"/>
            <p:cNvSpPr txBox="1">
              <a:spLocks noChangeArrowheads="1"/>
            </p:cNvSpPr>
            <p:nvPr/>
          </p:nvSpPr>
          <p:spPr bwMode="auto">
            <a:xfrm>
              <a:off x="4508346" y="864629"/>
              <a:ext cx="432912" cy="3578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/>
              <a:r>
                <a:rPr lang="en-US" altLang="zh-CN" sz="2800" dirty="0">
                  <a:solidFill>
                    <a:schemeClr val="bg1"/>
                  </a:solidFill>
                  <a:cs typeface="Arial" panose="020B0604020202020204" pitchFamily="34" charset="0"/>
                </a:rPr>
                <a:t>3</a:t>
              </a:r>
              <a:endParaRPr lang="zh-CN" altLang="en-US" sz="2800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11" name="内容占位符 22"/>
          <p:cNvSpPr>
            <a:spLocks noGrp="1"/>
          </p:cNvSpPr>
          <p:nvPr>
            <p:ph sz="quarter" idx="10"/>
          </p:nvPr>
        </p:nvSpPr>
        <p:spPr>
          <a:xfrm>
            <a:off x="476250" y="836712"/>
            <a:ext cx="8153401" cy="5659338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1"/>
                </a:solidFill>
              </a:defRPr>
            </a:lvl1pPr>
            <a:lvl2pPr marL="514350" indent="-171450">
              <a:buFont typeface="微软雅黑" pitchFamily="34" charset="-122"/>
              <a:buChar char="▪"/>
              <a:defRPr sz="2800">
                <a:solidFill>
                  <a:schemeClr val="tx1"/>
                </a:solidFill>
              </a:defRPr>
            </a:lvl2pPr>
            <a:lvl3pPr marL="857250" indent="-171450">
              <a:buFont typeface="微软雅黑" pitchFamily="34" charset="-122"/>
              <a:buChar char="△"/>
              <a:defRPr sz="2000"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5" name="Title Placeholder 1"/>
          <p:cNvSpPr>
            <a:spLocks noGrp="1"/>
          </p:cNvSpPr>
          <p:nvPr>
            <p:ph type="title"/>
          </p:nvPr>
        </p:nvSpPr>
        <p:spPr bwMode="auto">
          <a:xfrm>
            <a:off x="1181100" y="104775"/>
            <a:ext cx="7077075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3200">
                <a:solidFill>
                  <a:srgbClr val="FF9933"/>
                </a:solidFill>
                <a:effectLst/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en-US" altLang="zh-CN" dirty="0"/>
          </a:p>
        </p:txBody>
      </p:sp>
      <p:pic>
        <p:nvPicPr>
          <p:cNvPr id="12" name="Picture 15" descr="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1577" y="149112"/>
            <a:ext cx="891923" cy="544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4343400" y="6491818"/>
            <a:ext cx="733425" cy="366182"/>
          </a:xfrm>
        </p:spPr>
        <p:txBody>
          <a:bodyPr/>
          <a:lstStyle>
            <a:lvl1pPr algn="ctr">
              <a:defRPr sz="11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461336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52 0.00023 L -3.51034E-6 0.00023 " pathEditMode="relative" rAng="0" ptsTypes="AA">
                                      <p:cBhvr>
                                        <p:cTn id="9" dur="8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>
            <a:grpSpLocks/>
          </p:cNvGrpSpPr>
          <p:nvPr userDrawn="1"/>
        </p:nvGrpSpPr>
        <p:grpSpPr bwMode="auto">
          <a:xfrm>
            <a:off x="85725" y="116420"/>
            <a:ext cx="936628" cy="599016"/>
            <a:chOff x="4353620" y="864629"/>
            <a:chExt cx="742365" cy="409715"/>
          </a:xfrm>
        </p:grpSpPr>
        <p:sp>
          <p:nvSpPr>
            <p:cNvPr id="9" name="KSO_Shape"/>
            <p:cNvSpPr>
              <a:spLocks/>
            </p:cNvSpPr>
            <p:nvPr/>
          </p:nvSpPr>
          <p:spPr bwMode="auto">
            <a:xfrm>
              <a:off x="4353620" y="866076"/>
              <a:ext cx="742365" cy="408268"/>
            </a:xfrm>
            <a:custGeom>
              <a:avLst/>
              <a:gdLst>
                <a:gd name="T0" fmla="*/ 2147483646 w 5345"/>
                <a:gd name="T1" fmla="*/ 2147483646 h 2936"/>
                <a:gd name="T2" fmla="*/ 2147483646 w 5345"/>
                <a:gd name="T3" fmla="*/ 2147483646 h 2936"/>
                <a:gd name="T4" fmla="*/ 2147483646 w 5345"/>
                <a:gd name="T5" fmla="*/ 2147483646 h 2936"/>
                <a:gd name="T6" fmla="*/ 2147483646 w 5345"/>
                <a:gd name="T7" fmla="*/ 2147483646 h 2936"/>
                <a:gd name="T8" fmla="*/ 2147483646 w 5345"/>
                <a:gd name="T9" fmla="*/ 2147483646 h 2936"/>
                <a:gd name="T10" fmla="*/ 2147483646 w 5345"/>
                <a:gd name="T11" fmla="*/ 2147483646 h 2936"/>
                <a:gd name="T12" fmla="*/ 2147483646 w 5345"/>
                <a:gd name="T13" fmla="*/ 2147483646 h 2936"/>
                <a:gd name="T14" fmla="*/ 2147483646 w 5345"/>
                <a:gd name="T15" fmla="*/ 2147483646 h 2936"/>
                <a:gd name="T16" fmla="*/ 2147483646 w 5345"/>
                <a:gd name="T17" fmla="*/ 2147483646 h 2936"/>
                <a:gd name="T18" fmla="*/ 2147483646 w 5345"/>
                <a:gd name="T19" fmla="*/ 2147483646 h 2936"/>
                <a:gd name="T20" fmla="*/ 2147483646 w 5345"/>
                <a:gd name="T21" fmla="*/ 2147483646 h 2936"/>
                <a:gd name="T22" fmla="*/ 2147483646 w 5345"/>
                <a:gd name="T23" fmla="*/ 2147483646 h 2936"/>
                <a:gd name="T24" fmla="*/ 2147483646 w 5345"/>
                <a:gd name="T25" fmla="*/ 2147483646 h 2936"/>
                <a:gd name="T26" fmla="*/ 2147483646 w 5345"/>
                <a:gd name="T27" fmla="*/ 2147483646 h 2936"/>
                <a:gd name="T28" fmla="*/ 2147483646 w 5345"/>
                <a:gd name="T29" fmla="*/ 2147483646 h 2936"/>
                <a:gd name="T30" fmla="*/ 2147483646 w 5345"/>
                <a:gd name="T31" fmla="*/ 772639970 h 2936"/>
                <a:gd name="T32" fmla="*/ 2147483646 w 5345"/>
                <a:gd name="T33" fmla="*/ 0 h 2936"/>
                <a:gd name="T34" fmla="*/ 2147483646 w 5345"/>
                <a:gd name="T35" fmla="*/ 363587807 h 2936"/>
                <a:gd name="T36" fmla="*/ 2147483646 w 5345"/>
                <a:gd name="T37" fmla="*/ 2147483646 h 2936"/>
                <a:gd name="T38" fmla="*/ 2147483646 w 5345"/>
                <a:gd name="T39" fmla="*/ 2147483646 h 2936"/>
                <a:gd name="T40" fmla="*/ 2147483646 w 5345"/>
                <a:gd name="T41" fmla="*/ 2147483646 h 2936"/>
                <a:gd name="T42" fmla="*/ 2147483646 w 5345"/>
                <a:gd name="T43" fmla="*/ 2147483646 h 2936"/>
                <a:gd name="T44" fmla="*/ 2147483646 w 5345"/>
                <a:gd name="T45" fmla="*/ 2147483646 h 2936"/>
                <a:gd name="T46" fmla="*/ 2147483646 w 5345"/>
                <a:gd name="T47" fmla="*/ 2147483646 h 2936"/>
                <a:gd name="T48" fmla="*/ 2147483646 w 5345"/>
                <a:gd name="T49" fmla="*/ 2147483646 h 2936"/>
                <a:gd name="T50" fmla="*/ 2147483646 w 5345"/>
                <a:gd name="T51" fmla="*/ 2147483646 h 2936"/>
                <a:gd name="T52" fmla="*/ 2147483646 w 5345"/>
                <a:gd name="T53" fmla="*/ 2147483646 h 2936"/>
                <a:gd name="T54" fmla="*/ 2147483646 w 5345"/>
                <a:gd name="T55" fmla="*/ 2147483646 h 2936"/>
                <a:gd name="T56" fmla="*/ 2147483646 w 5345"/>
                <a:gd name="T57" fmla="*/ 2147483646 h 2936"/>
                <a:gd name="T58" fmla="*/ 2147483646 w 5345"/>
                <a:gd name="T59" fmla="*/ 2147483646 h 2936"/>
                <a:gd name="T60" fmla="*/ 2147483646 w 5345"/>
                <a:gd name="T61" fmla="*/ 2147483646 h 2936"/>
                <a:gd name="T62" fmla="*/ 452722804 w 5345"/>
                <a:gd name="T63" fmla="*/ 2147483646 h 2936"/>
                <a:gd name="T64" fmla="*/ 90570008 w 5345"/>
                <a:gd name="T65" fmla="*/ 2147483646 h 2936"/>
                <a:gd name="T66" fmla="*/ 1629877726 w 5345"/>
                <a:gd name="T67" fmla="*/ 2147483646 h 2936"/>
                <a:gd name="T68" fmla="*/ 2147483646 w 5345"/>
                <a:gd name="T69" fmla="*/ 2147483646 h 2936"/>
                <a:gd name="T70" fmla="*/ 2147483646 w 5345"/>
                <a:gd name="T71" fmla="*/ 2147483646 h 2936"/>
                <a:gd name="T72" fmla="*/ 2147483646 w 5345"/>
                <a:gd name="T73" fmla="*/ 2147483646 h 2936"/>
                <a:gd name="T74" fmla="*/ 2147483646 w 5345"/>
                <a:gd name="T75" fmla="*/ 2147483646 h 2936"/>
                <a:gd name="T76" fmla="*/ 2147483646 w 5345"/>
                <a:gd name="T77" fmla="*/ 2147483646 h 2936"/>
                <a:gd name="T78" fmla="*/ 2147483646 w 5345"/>
                <a:gd name="T79" fmla="*/ 2147483646 h 2936"/>
                <a:gd name="T80" fmla="*/ 2147483646 w 5345"/>
                <a:gd name="T81" fmla="*/ 2147483646 h 2936"/>
                <a:gd name="T82" fmla="*/ 2147483646 w 5345"/>
                <a:gd name="T83" fmla="*/ 2147483646 h 2936"/>
                <a:gd name="T84" fmla="*/ 2147483646 w 5345"/>
                <a:gd name="T85" fmla="*/ 2147483646 h 2936"/>
                <a:gd name="T86" fmla="*/ 2147483646 w 5345"/>
                <a:gd name="T87" fmla="*/ 2147483646 h 2936"/>
                <a:gd name="T88" fmla="*/ 2147483646 w 5345"/>
                <a:gd name="T89" fmla="*/ 2147483646 h 2936"/>
                <a:gd name="T90" fmla="*/ 2147483646 w 5345"/>
                <a:gd name="T91" fmla="*/ 2147483646 h 2936"/>
                <a:gd name="T92" fmla="*/ 2147483646 w 5345"/>
                <a:gd name="T93" fmla="*/ 2147483646 h 2936"/>
                <a:gd name="T94" fmla="*/ 2147483646 w 5345"/>
                <a:gd name="T95" fmla="*/ 2147483646 h 2936"/>
                <a:gd name="T96" fmla="*/ 2147483646 w 5345"/>
                <a:gd name="T97" fmla="*/ 2147483646 h 2936"/>
                <a:gd name="T98" fmla="*/ 2147483646 w 5345"/>
                <a:gd name="T99" fmla="*/ 2147483646 h 2936"/>
                <a:gd name="T100" fmla="*/ 2147483646 w 5345"/>
                <a:gd name="T101" fmla="*/ 2147483646 h 2936"/>
                <a:gd name="T102" fmla="*/ 2147483646 w 5345"/>
                <a:gd name="T103" fmla="*/ 2147483646 h 2936"/>
                <a:gd name="T104" fmla="*/ 2147483646 w 5345"/>
                <a:gd name="T105" fmla="*/ 2147483646 h 29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5345" h="2936">
                  <a:moveTo>
                    <a:pt x="4729" y="1661"/>
                  </a:moveTo>
                  <a:lnTo>
                    <a:pt x="4729" y="1661"/>
                  </a:lnTo>
                  <a:lnTo>
                    <a:pt x="4723" y="1609"/>
                  </a:lnTo>
                  <a:lnTo>
                    <a:pt x="4716" y="1558"/>
                  </a:lnTo>
                  <a:lnTo>
                    <a:pt x="4706" y="1507"/>
                  </a:lnTo>
                  <a:lnTo>
                    <a:pt x="4693" y="1458"/>
                  </a:lnTo>
                  <a:lnTo>
                    <a:pt x="4679" y="1409"/>
                  </a:lnTo>
                  <a:lnTo>
                    <a:pt x="4663" y="1361"/>
                  </a:lnTo>
                  <a:lnTo>
                    <a:pt x="4644" y="1314"/>
                  </a:lnTo>
                  <a:lnTo>
                    <a:pt x="4622" y="1268"/>
                  </a:lnTo>
                  <a:lnTo>
                    <a:pt x="4600" y="1223"/>
                  </a:lnTo>
                  <a:lnTo>
                    <a:pt x="4575" y="1181"/>
                  </a:lnTo>
                  <a:lnTo>
                    <a:pt x="4548" y="1138"/>
                  </a:lnTo>
                  <a:lnTo>
                    <a:pt x="4519" y="1098"/>
                  </a:lnTo>
                  <a:lnTo>
                    <a:pt x="4489" y="1059"/>
                  </a:lnTo>
                  <a:lnTo>
                    <a:pt x="4457" y="1021"/>
                  </a:lnTo>
                  <a:lnTo>
                    <a:pt x="4422" y="984"/>
                  </a:lnTo>
                  <a:lnTo>
                    <a:pt x="4387" y="950"/>
                  </a:lnTo>
                  <a:lnTo>
                    <a:pt x="4350" y="917"/>
                  </a:lnTo>
                  <a:lnTo>
                    <a:pt x="4312" y="886"/>
                  </a:lnTo>
                  <a:lnTo>
                    <a:pt x="4272" y="856"/>
                  </a:lnTo>
                  <a:lnTo>
                    <a:pt x="4230" y="828"/>
                  </a:lnTo>
                  <a:lnTo>
                    <a:pt x="4188" y="802"/>
                  </a:lnTo>
                  <a:lnTo>
                    <a:pt x="4144" y="778"/>
                  </a:lnTo>
                  <a:lnTo>
                    <a:pt x="4099" y="757"/>
                  </a:lnTo>
                  <a:lnTo>
                    <a:pt x="4053" y="737"/>
                  </a:lnTo>
                  <a:lnTo>
                    <a:pt x="4005" y="719"/>
                  </a:lnTo>
                  <a:lnTo>
                    <a:pt x="3957" y="703"/>
                  </a:lnTo>
                  <a:lnTo>
                    <a:pt x="3907" y="689"/>
                  </a:lnTo>
                  <a:lnTo>
                    <a:pt x="3857" y="679"/>
                  </a:lnTo>
                  <a:lnTo>
                    <a:pt x="3806" y="670"/>
                  </a:lnTo>
                  <a:lnTo>
                    <a:pt x="3754" y="663"/>
                  </a:lnTo>
                  <a:lnTo>
                    <a:pt x="3701" y="660"/>
                  </a:lnTo>
                  <a:lnTo>
                    <a:pt x="3648" y="658"/>
                  </a:lnTo>
                  <a:lnTo>
                    <a:pt x="3608" y="660"/>
                  </a:lnTo>
                  <a:lnTo>
                    <a:pt x="3566" y="661"/>
                  </a:lnTo>
                  <a:lnTo>
                    <a:pt x="3526" y="665"/>
                  </a:lnTo>
                  <a:lnTo>
                    <a:pt x="3486" y="670"/>
                  </a:lnTo>
                  <a:lnTo>
                    <a:pt x="3446" y="677"/>
                  </a:lnTo>
                  <a:lnTo>
                    <a:pt x="3407" y="686"/>
                  </a:lnTo>
                  <a:lnTo>
                    <a:pt x="3368" y="695"/>
                  </a:lnTo>
                  <a:lnTo>
                    <a:pt x="3330" y="706"/>
                  </a:lnTo>
                  <a:lnTo>
                    <a:pt x="3294" y="718"/>
                  </a:lnTo>
                  <a:lnTo>
                    <a:pt x="3257" y="732"/>
                  </a:lnTo>
                  <a:lnTo>
                    <a:pt x="3220" y="746"/>
                  </a:lnTo>
                  <a:lnTo>
                    <a:pt x="3185" y="763"/>
                  </a:lnTo>
                  <a:lnTo>
                    <a:pt x="3150" y="779"/>
                  </a:lnTo>
                  <a:lnTo>
                    <a:pt x="3116" y="798"/>
                  </a:lnTo>
                  <a:lnTo>
                    <a:pt x="3083" y="817"/>
                  </a:lnTo>
                  <a:lnTo>
                    <a:pt x="3050" y="838"/>
                  </a:lnTo>
                  <a:lnTo>
                    <a:pt x="3038" y="793"/>
                  </a:lnTo>
                  <a:lnTo>
                    <a:pt x="3024" y="750"/>
                  </a:lnTo>
                  <a:lnTo>
                    <a:pt x="3007" y="707"/>
                  </a:lnTo>
                  <a:lnTo>
                    <a:pt x="2989" y="664"/>
                  </a:lnTo>
                  <a:lnTo>
                    <a:pt x="2970" y="623"/>
                  </a:lnTo>
                  <a:lnTo>
                    <a:pt x="2949" y="583"/>
                  </a:lnTo>
                  <a:lnTo>
                    <a:pt x="2927" y="542"/>
                  </a:lnTo>
                  <a:lnTo>
                    <a:pt x="2903" y="504"/>
                  </a:lnTo>
                  <a:lnTo>
                    <a:pt x="2877" y="467"/>
                  </a:lnTo>
                  <a:lnTo>
                    <a:pt x="2850" y="430"/>
                  </a:lnTo>
                  <a:lnTo>
                    <a:pt x="2821" y="396"/>
                  </a:lnTo>
                  <a:lnTo>
                    <a:pt x="2792" y="361"/>
                  </a:lnTo>
                  <a:lnTo>
                    <a:pt x="2761" y="329"/>
                  </a:lnTo>
                  <a:lnTo>
                    <a:pt x="2728" y="297"/>
                  </a:lnTo>
                  <a:lnTo>
                    <a:pt x="2694" y="268"/>
                  </a:lnTo>
                  <a:lnTo>
                    <a:pt x="2659" y="238"/>
                  </a:lnTo>
                  <a:lnTo>
                    <a:pt x="2623" y="211"/>
                  </a:lnTo>
                  <a:lnTo>
                    <a:pt x="2586" y="185"/>
                  </a:lnTo>
                  <a:lnTo>
                    <a:pt x="2548" y="161"/>
                  </a:lnTo>
                  <a:lnTo>
                    <a:pt x="2509" y="139"/>
                  </a:lnTo>
                  <a:lnTo>
                    <a:pt x="2468" y="117"/>
                  </a:lnTo>
                  <a:lnTo>
                    <a:pt x="2427" y="97"/>
                  </a:lnTo>
                  <a:lnTo>
                    <a:pt x="2384" y="79"/>
                  </a:lnTo>
                  <a:lnTo>
                    <a:pt x="2342" y="63"/>
                  </a:lnTo>
                  <a:lnTo>
                    <a:pt x="2298" y="49"/>
                  </a:lnTo>
                  <a:lnTo>
                    <a:pt x="2253" y="36"/>
                  </a:lnTo>
                  <a:lnTo>
                    <a:pt x="2208" y="25"/>
                  </a:lnTo>
                  <a:lnTo>
                    <a:pt x="2162" y="17"/>
                  </a:lnTo>
                  <a:lnTo>
                    <a:pt x="2114" y="9"/>
                  </a:lnTo>
                  <a:lnTo>
                    <a:pt x="2067" y="4"/>
                  </a:lnTo>
                  <a:lnTo>
                    <a:pt x="2019" y="1"/>
                  </a:lnTo>
                  <a:lnTo>
                    <a:pt x="1971" y="0"/>
                  </a:lnTo>
                  <a:lnTo>
                    <a:pt x="1941" y="0"/>
                  </a:lnTo>
                  <a:lnTo>
                    <a:pt x="1913" y="1"/>
                  </a:lnTo>
                  <a:lnTo>
                    <a:pt x="1884" y="4"/>
                  </a:lnTo>
                  <a:lnTo>
                    <a:pt x="1856" y="6"/>
                  </a:lnTo>
                  <a:lnTo>
                    <a:pt x="1829" y="8"/>
                  </a:lnTo>
                  <a:lnTo>
                    <a:pt x="1800" y="13"/>
                  </a:lnTo>
                  <a:lnTo>
                    <a:pt x="1746" y="23"/>
                  </a:lnTo>
                  <a:lnTo>
                    <a:pt x="1691" y="34"/>
                  </a:lnTo>
                  <a:lnTo>
                    <a:pt x="1638" y="50"/>
                  </a:lnTo>
                  <a:lnTo>
                    <a:pt x="1587" y="68"/>
                  </a:lnTo>
                  <a:lnTo>
                    <a:pt x="1536" y="88"/>
                  </a:lnTo>
                  <a:lnTo>
                    <a:pt x="1487" y="110"/>
                  </a:lnTo>
                  <a:lnTo>
                    <a:pt x="1438" y="135"/>
                  </a:lnTo>
                  <a:lnTo>
                    <a:pt x="1392" y="161"/>
                  </a:lnTo>
                  <a:lnTo>
                    <a:pt x="1347" y="191"/>
                  </a:lnTo>
                  <a:lnTo>
                    <a:pt x="1303" y="221"/>
                  </a:lnTo>
                  <a:lnTo>
                    <a:pt x="1260" y="255"/>
                  </a:lnTo>
                  <a:lnTo>
                    <a:pt x="1220" y="290"/>
                  </a:lnTo>
                  <a:lnTo>
                    <a:pt x="1181" y="327"/>
                  </a:lnTo>
                  <a:lnTo>
                    <a:pt x="1144" y="366"/>
                  </a:lnTo>
                  <a:lnTo>
                    <a:pt x="1109" y="406"/>
                  </a:lnTo>
                  <a:lnTo>
                    <a:pt x="1076" y="448"/>
                  </a:lnTo>
                  <a:lnTo>
                    <a:pt x="1045" y="491"/>
                  </a:lnTo>
                  <a:lnTo>
                    <a:pt x="1016" y="538"/>
                  </a:lnTo>
                  <a:lnTo>
                    <a:pt x="989" y="584"/>
                  </a:lnTo>
                  <a:lnTo>
                    <a:pt x="964" y="632"/>
                  </a:lnTo>
                  <a:lnTo>
                    <a:pt x="942" y="681"/>
                  </a:lnTo>
                  <a:lnTo>
                    <a:pt x="922" y="732"/>
                  </a:lnTo>
                  <a:lnTo>
                    <a:pt x="905" y="784"/>
                  </a:lnTo>
                  <a:lnTo>
                    <a:pt x="890" y="837"/>
                  </a:lnTo>
                  <a:lnTo>
                    <a:pt x="877" y="890"/>
                  </a:lnTo>
                  <a:lnTo>
                    <a:pt x="867" y="946"/>
                  </a:lnTo>
                  <a:lnTo>
                    <a:pt x="864" y="973"/>
                  </a:lnTo>
                  <a:lnTo>
                    <a:pt x="860" y="1002"/>
                  </a:lnTo>
                  <a:lnTo>
                    <a:pt x="858" y="1030"/>
                  </a:lnTo>
                  <a:lnTo>
                    <a:pt x="855" y="1059"/>
                  </a:lnTo>
                  <a:lnTo>
                    <a:pt x="855" y="1087"/>
                  </a:lnTo>
                  <a:lnTo>
                    <a:pt x="854" y="1115"/>
                  </a:lnTo>
                  <a:lnTo>
                    <a:pt x="855" y="1150"/>
                  </a:lnTo>
                  <a:lnTo>
                    <a:pt x="857" y="1183"/>
                  </a:lnTo>
                  <a:lnTo>
                    <a:pt x="860" y="1216"/>
                  </a:lnTo>
                  <a:lnTo>
                    <a:pt x="864" y="1250"/>
                  </a:lnTo>
                  <a:lnTo>
                    <a:pt x="845" y="1249"/>
                  </a:lnTo>
                  <a:lnTo>
                    <a:pt x="801" y="1250"/>
                  </a:lnTo>
                  <a:lnTo>
                    <a:pt x="758" y="1253"/>
                  </a:lnTo>
                  <a:lnTo>
                    <a:pt x="716" y="1259"/>
                  </a:lnTo>
                  <a:lnTo>
                    <a:pt x="674" y="1266"/>
                  </a:lnTo>
                  <a:lnTo>
                    <a:pt x="633" y="1275"/>
                  </a:lnTo>
                  <a:lnTo>
                    <a:pt x="594" y="1287"/>
                  </a:lnTo>
                  <a:lnTo>
                    <a:pt x="555" y="1300"/>
                  </a:lnTo>
                  <a:lnTo>
                    <a:pt x="515" y="1316"/>
                  </a:lnTo>
                  <a:lnTo>
                    <a:pt x="479" y="1332"/>
                  </a:lnTo>
                  <a:lnTo>
                    <a:pt x="442" y="1351"/>
                  </a:lnTo>
                  <a:lnTo>
                    <a:pt x="407" y="1371"/>
                  </a:lnTo>
                  <a:lnTo>
                    <a:pt x="372" y="1393"/>
                  </a:lnTo>
                  <a:lnTo>
                    <a:pt x="339" y="1416"/>
                  </a:lnTo>
                  <a:lnTo>
                    <a:pt x="307" y="1441"/>
                  </a:lnTo>
                  <a:lnTo>
                    <a:pt x="277" y="1468"/>
                  </a:lnTo>
                  <a:lnTo>
                    <a:pt x="248" y="1496"/>
                  </a:lnTo>
                  <a:lnTo>
                    <a:pt x="219" y="1525"/>
                  </a:lnTo>
                  <a:lnTo>
                    <a:pt x="193" y="1556"/>
                  </a:lnTo>
                  <a:lnTo>
                    <a:pt x="169" y="1588"/>
                  </a:lnTo>
                  <a:lnTo>
                    <a:pt x="145" y="1621"/>
                  </a:lnTo>
                  <a:lnTo>
                    <a:pt x="122" y="1655"/>
                  </a:lnTo>
                  <a:lnTo>
                    <a:pt x="102" y="1690"/>
                  </a:lnTo>
                  <a:lnTo>
                    <a:pt x="83" y="1726"/>
                  </a:lnTo>
                  <a:lnTo>
                    <a:pt x="67" y="1764"/>
                  </a:lnTo>
                  <a:lnTo>
                    <a:pt x="51" y="1802"/>
                  </a:lnTo>
                  <a:lnTo>
                    <a:pt x="38" y="1841"/>
                  </a:lnTo>
                  <a:lnTo>
                    <a:pt x="28" y="1882"/>
                  </a:lnTo>
                  <a:lnTo>
                    <a:pt x="18" y="1923"/>
                  </a:lnTo>
                  <a:lnTo>
                    <a:pt x="10" y="1965"/>
                  </a:lnTo>
                  <a:lnTo>
                    <a:pt x="5" y="2006"/>
                  </a:lnTo>
                  <a:lnTo>
                    <a:pt x="2" y="2049"/>
                  </a:lnTo>
                  <a:lnTo>
                    <a:pt x="0" y="2092"/>
                  </a:lnTo>
                  <a:lnTo>
                    <a:pt x="2" y="2135"/>
                  </a:lnTo>
                  <a:lnTo>
                    <a:pt x="5" y="2176"/>
                  </a:lnTo>
                  <a:lnTo>
                    <a:pt x="10" y="2217"/>
                  </a:lnTo>
                  <a:lnTo>
                    <a:pt x="17" y="2257"/>
                  </a:lnTo>
                  <a:lnTo>
                    <a:pt x="25" y="2297"/>
                  </a:lnTo>
                  <a:lnTo>
                    <a:pt x="36" y="2336"/>
                  </a:lnTo>
                  <a:lnTo>
                    <a:pt x="49" y="2374"/>
                  </a:lnTo>
                  <a:lnTo>
                    <a:pt x="63" y="2411"/>
                  </a:lnTo>
                  <a:lnTo>
                    <a:pt x="79" y="2448"/>
                  </a:lnTo>
                  <a:lnTo>
                    <a:pt x="96" y="2483"/>
                  </a:lnTo>
                  <a:lnTo>
                    <a:pt x="115" y="2517"/>
                  </a:lnTo>
                  <a:lnTo>
                    <a:pt x="137" y="2552"/>
                  </a:lnTo>
                  <a:lnTo>
                    <a:pt x="159" y="2584"/>
                  </a:lnTo>
                  <a:lnTo>
                    <a:pt x="183" y="2615"/>
                  </a:lnTo>
                  <a:lnTo>
                    <a:pt x="208" y="2645"/>
                  </a:lnTo>
                  <a:lnTo>
                    <a:pt x="234" y="2674"/>
                  </a:lnTo>
                  <a:lnTo>
                    <a:pt x="262" y="2702"/>
                  </a:lnTo>
                  <a:lnTo>
                    <a:pt x="290" y="2728"/>
                  </a:lnTo>
                  <a:lnTo>
                    <a:pt x="321" y="2753"/>
                  </a:lnTo>
                  <a:lnTo>
                    <a:pt x="352" y="2777"/>
                  </a:lnTo>
                  <a:lnTo>
                    <a:pt x="385" y="2799"/>
                  </a:lnTo>
                  <a:lnTo>
                    <a:pt x="418" y="2819"/>
                  </a:lnTo>
                  <a:lnTo>
                    <a:pt x="453" y="2840"/>
                  </a:lnTo>
                  <a:lnTo>
                    <a:pt x="488" y="2856"/>
                  </a:lnTo>
                  <a:lnTo>
                    <a:pt x="525" y="2873"/>
                  </a:lnTo>
                  <a:lnTo>
                    <a:pt x="563" y="2887"/>
                  </a:lnTo>
                  <a:lnTo>
                    <a:pt x="601" y="2899"/>
                  </a:lnTo>
                  <a:lnTo>
                    <a:pt x="640" y="2909"/>
                  </a:lnTo>
                  <a:lnTo>
                    <a:pt x="679" y="2919"/>
                  </a:lnTo>
                  <a:lnTo>
                    <a:pt x="719" y="2926"/>
                  </a:lnTo>
                  <a:lnTo>
                    <a:pt x="761" y="2931"/>
                  </a:lnTo>
                  <a:lnTo>
                    <a:pt x="802" y="2934"/>
                  </a:lnTo>
                  <a:lnTo>
                    <a:pt x="802" y="2936"/>
                  </a:lnTo>
                  <a:lnTo>
                    <a:pt x="4682" y="2936"/>
                  </a:lnTo>
                  <a:lnTo>
                    <a:pt x="4682" y="2933"/>
                  </a:lnTo>
                  <a:lnTo>
                    <a:pt x="4693" y="2934"/>
                  </a:lnTo>
                  <a:lnTo>
                    <a:pt x="4706" y="2936"/>
                  </a:lnTo>
                  <a:lnTo>
                    <a:pt x="4740" y="2936"/>
                  </a:lnTo>
                  <a:lnTo>
                    <a:pt x="4772" y="2933"/>
                  </a:lnTo>
                  <a:lnTo>
                    <a:pt x="4804" y="2928"/>
                  </a:lnTo>
                  <a:lnTo>
                    <a:pt x="4836" y="2922"/>
                  </a:lnTo>
                  <a:lnTo>
                    <a:pt x="4866" y="2915"/>
                  </a:lnTo>
                  <a:lnTo>
                    <a:pt x="4896" y="2907"/>
                  </a:lnTo>
                  <a:lnTo>
                    <a:pt x="4926" y="2898"/>
                  </a:lnTo>
                  <a:lnTo>
                    <a:pt x="4955" y="2886"/>
                  </a:lnTo>
                  <a:lnTo>
                    <a:pt x="4984" y="2873"/>
                  </a:lnTo>
                  <a:lnTo>
                    <a:pt x="5011" y="2859"/>
                  </a:lnTo>
                  <a:lnTo>
                    <a:pt x="5038" y="2843"/>
                  </a:lnTo>
                  <a:lnTo>
                    <a:pt x="5063" y="2827"/>
                  </a:lnTo>
                  <a:lnTo>
                    <a:pt x="5089" y="2809"/>
                  </a:lnTo>
                  <a:lnTo>
                    <a:pt x="5113" y="2790"/>
                  </a:lnTo>
                  <a:lnTo>
                    <a:pt x="5135" y="2770"/>
                  </a:lnTo>
                  <a:lnTo>
                    <a:pt x="5158" y="2748"/>
                  </a:lnTo>
                  <a:lnTo>
                    <a:pt x="5179" y="2727"/>
                  </a:lnTo>
                  <a:lnTo>
                    <a:pt x="5199" y="2703"/>
                  </a:lnTo>
                  <a:lnTo>
                    <a:pt x="5218" y="2680"/>
                  </a:lnTo>
                  <a:lnTo>
                    <a:pt x="5236" y="2655"/>
                  </a:lnTo>
                  <a:lnTo>
                    <a:pt x="5252" y="2629"/>
                  </a:lnTo>
                  <a:lnTo>
                    <a:pt x="5268" y="2602"/>
                  </a:lnTo>
                  <a:lnTo>
                    <a:pt x="5282" y="2574"/>
                  </a:lnTo>
                  <a:lnTo>
                    <a:pt x="5295" y="2546"/>
                  </a:lnTo>
                  <a:lnTo>
                    <a:pt x="5306" y="2517"/>
                  </a:lnTo>
                  <a:lnTo>
                    <a:pt x="5316" y="2488"/>
                  </a:lnTo>
                  <a:lnTo>
                    <a:pt x="5325" y="2457"/>
                  </a:lnTo>
                  <a:lnTo>
                    <a:pt x="5332" y="2426"/>
                  </a:lnTo>
                  <a:lnTo>
                    <a:pt x="5338" y="2394"/>
                  </a:lnTo>
                  <a:lnTo>
                    <a:pt x="5341" y="2362"/>
                  </a:lnTo>
                  <a:lnTo>
                    <a:pt x="5344" y="2330"/>
                  </a:lnTo>
                  <a:lnTo>
                    <a:pt x="5345" y="2297"/>
                  </a:lnTo>
                  <a:lnTo>
                    <a:pt x="5344" y="2265"/>
                  </a:lnTo>
                  <a:lnTo>
                    <a:pt x="5341" y="2233"/>
                  </a:lnTo>
                  <a:lnTo>
                    <a:pt x="5338" y="2203"/>
                  </a:lnTo>
                  <a:lnTo>
                    <a:pt x="5333" y="2172"/>
                  </a:lnTo>
                  <a:lnTo>
                    <a:pt x="5326" y="2141"/>
                  </a:lnTo>
                  <a:lnTo>
                    <a:pt x="5318" y="2111"/>
                  </a:lnTo>
                  <a:lnTo>
                    <a:pt x="5308" y="2083"/>
                  </a:lnTo>
                  <a:lnTo>
                    <a:pt x="5296" y="2054"/>
                  </a:lnTo>
                  <a:lnTo>
                    <a:pt x="5284" y="2026"/>
                  </a:lnTo>
                  <a:lnTo>
                    <a:pt x="5271" y="2000"/>
                  </a:lnTo>
                  <a:lnTo>
                    <a:pt x="5256" y="1974"/>
                  </a:lnTo>
                  <a:lnTo>
                    <a:pt x="5241" y="1948"/>
                  </a:lnTo>
                  <a:lnTo>
                    <a:pt x="5223" y="1923"/>
                  </a:lnTo>
                  <a:lnTo>
                    <a:pt x="5205" y="1899"/>
                  </a:lnTo>
                  <a:lnTo>
                    <a:pt x="5185" y="1877"/>
                  </a:lnTo>
                  <a:lnTo>
                    <a:pt x="5165" y="1854"/>
                  </a:lnTo>
                  <a:lnTo>
                    <a:pt x="5143" y="1834"/>
                  </a:lnTo>
                  <a:lnTo>
                    <a:pt x="5121" y="1814"/>
                  </a:lnTo>
                  <a:lnTo>
                    <a:pt x="5098" y="1795"/>
                  </a:lnTo>
                  <a:lnTo>
                    <a:pt x="5074" y="1777"/>
                  </a:lnTo>
                  <a:lnTo>
                    <a:pt x="5049" y="1761"/>
                  </a:lnTo>
                  <a:lnTo>
                    <a:pt x="5023" y="1745"/>
                  </a:lnTo>
                  <a:lnTo>
                    <a:pt x="4997" y="1731"/>
                  </a:lnTo>
                  <a:lnTo>
                    <a:pt x="4969" y="1717"/>
                  </a:lnTo>
                  <a:lnTo>
                    <a:pt x="4941" y="1706"/>
                  </a:lnTo>
                  <a:lnTo>
                    <a:pt x="4913" y="1696"/>
                  </a:lnTo>
                  <a:lnTo>
                    <a:pt x="4883" y="1686"/>
                  </a:lnTo>
                  <a:lnTo>
                    <a:pt x="4853" y="1678"/>
                  </a:lnTo>
                  <a:lnTo>
                    <a:pt x="4823" y="1672"/>
                  </a:lnTo>
                  <a:lnTo>
                    <a:pt x="4792" y="1667"/>
                  </a:lnTo>
                  <a:lnTo>
                    <a:pt x="4761" y="1664"/>
                  </a:lnTo>
                  <a:lnTo>
                    <a:pt x="4729" y="1661"/>
                  </a:lnTo>
                  <a:close/>
                </a:path>
              </a:pathLst>
            </a:custGeom>
            <a:solidFill>
              <a:srgbClr val="FF9933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10" name="文本框 57"/>
            <p:cNvSpPr txBox="1">
              <a:spLocks noChangeArrowheads="1"/>
            </p:cNvSpPr>
            <p:nvPr/>
          </p:nvSpPr>
          <p:spPr bwMode="auto">
            <a:xfrm>
              <a:off x="4508346" y="864629"/>
              <a:ext cx="432912" cy="3578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/>
              <a:r>
                <a:rPr lang="en-US" altLang="zh-CN" sz="2800" dirty="0">
                  <a:solidFill>
                    <a:schemeClr val="bg1"/>
                  </a:solidFill>
                  <a:cs typeface="Arial" panose="020B0604020202020204" pitchFamily="34" charset="0"/>
                </a:rPr>
                <a:t>3</a:t>
              </a:r>
              <a:endParaRPr lang="zh-CN" altLang="en-US" sz="2800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13" name="内容占位符 22"/>
          <p:cNvSpPr>
            <a:spLocks noGrp="1"/>
          </p:cNvSpPr>
          <p:nvPr>
            <p:ph sz="quarter" idx="10"/>
          </p:nvPr>
        </p:nvSpPr>
        <p:spPr>
          <a:xfrm>
            <a:off x="476250" y="714375"/>
            <a:ext cx="8153401" cy="5781675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1"/>
                </a:solidFill>
              </a:defRPr>
            </a:lvl1pPr>
            <a:lvl2pPr marL="514350" indent="-171450">
              <a:buFont typeface="微软雅黑" pitchFamily="34" charset="-122"/>
              <a:buChar char="▪"/>
              <a:defRPr sz="2800">
                <a:solidFill>
                  <a:schemeClr val="tx1"/>
                </a:solidFill>
              </a:defRPr>
            </a:lvl2pPr>
            <a:lvl3pPr marL="857250" indent="-171450">
              <a:buFont typeface="微软雅黑" pitchFamily="34" charset="-122"/>
              <a:buChar char="△"/>
              <a:defRPr sz="2000"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pic>
        <p:nvPicPr>
          <p:cNvPr id="7" name="Picture 15" descr="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1577" y="149112"/>
            <a:ext cx="891923" cy="544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4343400" y="6491818"/>
            <a:ext cx="733425" cy="366182"/>
          </a:xfrm>
        </p:spPr>
        <p:txBody>
          <a:bodyPr/>
          <a:lstStyle>
            <a:lvl1pPr algn="ctr">
              <a:defRPr sz="11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444341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52 0.00023 L -3.51034E-6 0.00023 " pathEditMode="relative" rAng="0" ptsTypes="AA">
                                      <p:cBhvr>
                                        <p:cTn id="9" dur="8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>
            <a:grpSpLocks/>
          </p:cNvGrpSpPr>
          <p:nvPr userDrawn="1"/>
        </p:nvGrpSpPr>
        <p:grpSpPr bwMode="auto">
          <a:xfrm>
            <a:off x="85725" y="116420"/>
            <a:ext cx="936628" cy="599016"/>
            <a:chOff x="4353620" y="864629"/>
            <a:chExt cx="742365" cy="409715"/>
          </a:xfrm>
        </p:grpSpPr>
        <p:sp>
          <p:nvSpPr>
            <p:cNvPr id="9" name="KSO_Shape"/>
            <p:cNvSpPr>
              <a:spLocks/>
            </p:cNvSpPr>
            <p:nvPr/>
          </p:nvSpPr>
          <p:spPr bwMode="auto">
            <a:xfrm>
              <a:off x="4353620" y="866076"/>
              <a:ext cx="742365" cy="408268"/>
            </a:xfrm>
            <a:custGeom>
              <a:avLst/>
              <a:gdLst>
                <a:gd name="T0" fmla="*/ 2147483646 w 5345"/>
                <a:gd name="T1" fmla="*/ 2147483646 h 2936"/>
                <a:gd name="T2" fmla="*/ 2147483646 w 5345"/>
                <a:gd name="T3" fmla="*/ 2147483646 h 2936"/>
                <a:gd name="T4" fmla="*/ 2147483646 w 5345"/>
                <a:gd name="T5" fmla="*/ 2147483646 h 2936"/>
                <a:gd name="T6" fmla="*/ 2147483646 w 5345"/>
                <a:gd name="T7" fmla="*/ 2147483646 h 2936"/>
                <a:gd name="T8" fmla="*/ 2147483646 w 5345"/>
                <a:gd name="T9" fmla="*/ 2147483646 h 2936"/>
                <a:gd name="T10" fmla="*/ 2147483646 w 5345"/>
                <a:gd name="T11" fmla="*/ 2147483646 h 2936"/>
                <a:gd name="T12" fmla="*/ 2147483646 w 5345"/>
                <a:gd name="T13" fmla="*/ 2147483646 h 2936"/>
                <a:gd name="T14" fmla="*/ 2147483646 w 5345"/>
                <a:gd name="T15" fmla="*/ 2147483646 h 2936"/>
                <a:gd name="T16" fmla="*/ 2147483646 w 5345"/>
                <a:gd name="T17" fmla="*/ 2147483646 h 2936"/>
                <a:gd name="T18" fmla="*/ 2147483646 w 5345"/>
                <a:gd name="T19" fmla="*/ 2147483646 h 2936"/>
                <a:gd name="T20" fmla="*/ 2147483646 w 5345"/>
                <a:gd name="T21" fmla="*/ 2147483646 h 2936"/>
                <a:gd name="T22" fmla="*/ 2147483646 w 5345"/>
                <a:gd name="T23" fmla="*/ 2147483646 h 2936"/>
                <a:gd name="T24" fmla="*/ 2147483646 w 5345"/>
                <a:gd name="T25" fmla="*/ 2147483646 h 2936"/>
                <a:gd name="T26" fmla="*/ 2147483646 w 5345"/>
                <a:gd name="T27" fmla="*/ 2147483646 h 2936"/>
                <a:gd name="T28" fmla="*/ 2147483646 w 5345"/>
                <a:gd name="T29" fmla="*/ 2147483646 h 2936"/>
                <a:gd name="T30" fmla="*/ 2147483646 w 5345"/>
                <a:gd name="T31" fmla="*/ 772639970 h 2936"/>
                <a:gd name="T32" fmla="*/ 2147483646 w 5345"/>
                <a:gd name="T33" fmla="*/ 0 h 2936"/>
                <a:gd name="T34" fmla="*/ 2147483646 w 5345"/>
                <a:gd name="T35" fmla="*/ 363587807 h 2936"/>
                <a:gd name="T36" fmla="*/ 2147483646 w 5345"/>
                <a:gd name="T37" fmla="*/ 2147483646 h 2936"/>
                <a:gd name="T38" fmla="*/ 2147483646 w 5345"/>
                <a:gd name="T39" fmla="*/ 2147483646 h 2936"/>
                <a:gd name="T40" fmla="*/ 2147483646 w 5345"/>
                <a:gd name="T41" fmla="*/ 2147483646 h 2936"/>
                <a:gd name="T42" fmla="*/ 2147483646 w 5345"/>
                <a:gd name="T43" fmla="*/ 2147483646 h 2936"/>
                <a:gd name="T44" fmla="*/ 2147483646 w 5345"/>
                <a:gd name="T45" fmla="*/ 2147483646 h 2936"/>
                <a:gd name="T46" fmla="*/ 2147483646 w 5345"/>
                <a:gd name="T47" fmla="*/ 2147483646 h 2936"/>
                <a:gd name="T48" fmla="*/ 2147483646 w 5345"/>
                <a:gd name="T49" fmla="*/ 2147483646 h 2936"/>
                <a:gd name="T50" fmla="*/ 2147483646 w 5345"/>
                <a:gd name="T51" fmla="*/ 2147483646 h 2936"/>
                <a:gd name="T52" fmla="*/ 2147483646 w 5345"/>
                <a:gd name="T53" fmla="*/ 2147483646 h 2936"/>
                <a:gd name="T54" fmla="*/ 2147483646 w 5345"/>
                <a:gd name="T55" fmla="*/ 2147483646 h 2936"/>
                <a:gd name="T56" fmla="*/ 2147483646 w 5345"/>
                <a:gd name="T57" fmla="*/ 2147483646 h 2936"/>
                <a:gd name="T58" fmla="*/ 2147483646 w 5345"/>
                <a:gd name="T59" fmla="*/ 2147483646 h 2936"/>
                <a:gd name="T60" fmla="*/ 2147483646 w 5345"/>
                <a:gd name="T61" fmla="*/ 2147483646 h 2936"/>
                <a:gd name="T62" fmla="*/ 452722804 w 5345"/>
                <a:gd name="T63" fmla="*/ 2147483646 h 2936"/>
                <a:gd name="T64" fmla="*/ 90570008 w 5345"/>
                <a:gd name="T65" fmla="*/ 2147483646 h 2936"/>
                <a:gd name="T66" fmla="*/ 1629877726 w 5345"/>
                <a:gd name="T67" fmla="*/ 2147483646 h 2936"/>
                <a:gd name="T68" fmla="*/ 2147483646 w 5345"/>
                <a:gd name="T69" fmla="*/ 2147483646 h 2936"/>
                <a:gd name="T70" fmla="*/ 2147483646 w 5345"/>
                <a:gd name="T71" fmla="*/ 2147483646 h 2936"/>
                <a:gd name="T72" fmla="*/ 2147483646 w 5345"/>
                <a:gd name="T73" fmla="*/ 2147483646 h 2936"/>
                <a:gd name="T74" fmla="*/ 2147483646 w 5345"/>
                <a:gd name="T75" fmla="*/ 2147483646 h 2936"/>
                <a:gd name="T76" fmla="*/ 2147483646 w 5345"/>
                <a:gd name="T77" fmla="*/ 2147483646 h 2936"/>
                <a:gd name="T78" fmla="*/ 2147483646 w 5345"/>
                <a:gd name="T79" fmla="*/ 2147483646 h 2936"/>
                <a:gd name="T80" fmla="*/ 2147483646 w 5345"/>
                <a:gd name="T81" fmla="*/ 2147483646 h 2936"/>
                <a:gd name="T82" fmla="*/ 2147483646 w 5345"/>
                <a:gd name="T83" fmla="*/ 2147483646 h 2936"/>
                <a:gd name="T84" fmla="*/ 2147483646 w 5345"/>
                <a:gd name="T85" fmla="*/ 2147483646 h 2936"/>
                <a:gd name="T86" fmla="*/ 2147483646 w 5345"/>
                <a:gd name="T87" fmla="*/ 2147483646 h 2936"/>
                <a:gd name="T88" fmla="*/ 2147483646 w 5345"/>
                <a:gd name="T89" fmla="*/ 2147483646 h 2936"/>
                <a:gd name="T90" fmla="*/ 2147483646 w 5345"/>
                <a:gd name="T91" fmla="*/ 2147483646 h 2936"/>
                <a:gd name="T92" fmla="*/ 2147483646 w 5345"/>
                <a:gd name="T93" fmla="*/ 2147483646 h 2936"/>
                <a:gd name="T94" fmla="*/ 2147483646 w 5345"/>
                <a:gd name="T95" fmla="*/ 2147483646 h 2936"/>
                <a:gd name="T96" fmla="*/ 2147483646 w 5345"/>
                <a:gd name="T97" fmla="*/ 2147483646 h 2936"/>
                <a:gd name="T98" fmla="*/ 2147483646 w 5345"/>
                <a:gd name="T99" fmla="*/ 2147483646 h 2936"/>
                <a:gd name="T100" fmla="*/ 2147483646 w 5345"/>
                <a:gd name="T101" fmla="*/ 2147483646 h 2936"/>
                <a:gd name="T102" fmla="*/ 2147483646 w 5345"/>
                <a:gd name="T103" fmla="*/ 2147483646 h 2936"/>
                <a:gd name="T104" fmla="*/ 2147483646 w 5345"/>
                <a:gd name="T105" fmla="*/ 2147483646 h 29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5345" h="2936">
                  <a:moveTo>
                    <a:pt x="4729" y="1661"/>
                  </a:moveTo>
                  <a:lnTo>
                    <a:pt x="4729" y="1661"/>
                  </a:lnTo>
                  <a:lnTo>
                    <a:pt x="4723" y="1609"/>
                  </a:lnTo>
                  <a:lnTo>
                    <a:pt x="4716" y="1558"/>
                  </a:lnTo>
                  <a:lnTo>
                    <a:pt x="4706" y="1507"/>
                  </a:lnTo>
                  <a:lnTo>
                    <a:pt x="4693" y="1458"/>
                  </a:lnTo>
                  <a:lnTo>
                    <a:pt x="4679" y="1409"/>
                  </a:lnTo>
                  <a:lnTo>
                    <a:pt x="4663" y="1361"/>
                  </a:lnTo>
                  <a:lnTo>
                    <a:pt x="4644" y="1314"/>
                  </a:lnTo>
                  <a:lnTo>
                    <a:pt x="4622" y="1268"/>
                  </a:lnTo>
                  <a:lnTo>
                    <a:pt x="4600" y="1223"/>
                  </a:lnTo>
                  <a:lnTo>
                    <a:pt x="4575" y="1181"/>
                  </a:lnTo>
                  <a:lnTo>
                    <a:pt x="4548" y="1138"/>
                  </a:lnTo>
                  <a:lnTo>
                    <a:pt x="4519" y="1098"/>
                  </a:lnTo>
                  <a:lnTo>
                    <a:pt x="4489" y="1059"/>
                  </a:lnTo>
                  <a:lnTo>
                    <a:pt x="4457" y="1021"/>
                  </a:lnTo>
                  <a:lnTo>
                    <a:pt x="4422" y="984"/>
                  </a:lnTo>
                  <a:lnTo>
                    <a:pt x="4387" y="950"/>
                  </a:lnTo>
                  <a:lnTo>
                    <a:pt x="4350" y="917"/>
                  </a:lnTo>
                  <a:lnTo>
                    <a:pt x="4312" y="886"/>
                  </a:lnTo>
                  <a:lnTo>
                    <a:pt x="4272" y="856"/>
                  </a:lnTo>
                  <a:lnTo>
                    <a:pt x="4230" y="828"/>
                  </a:lnTo>
                  <a:lnTo>
                    <a:pt x="4188" y="802"/>
                  </a:lnTo>
                  <a:lnTo>
                    <a:pt x="4144" y="778"/>
                  </a:lnTo>
                  <a:lnTo>
                    <a:pt x="4099" y="757"/>
                  </a:lnTo>
                  <a:lnTo>
                    <a:pt x="4053" y="737"/>
                  </a:lnTo>
                  <a:lnTo>
                    <a:pt x="4005" y="719"/>
                  </a:lnTo>
                  <a:lnTo>
                    <a:pt x="3957" y="703"/>
                  </a:lnTo>
                  <a:lnTo>
                    <a:pt x="3907" y="689"/>
                  </a:lnTo>
                  <a:lnTo>
                    <a:pt x="3857" y="679"/>
                  </a:lnTo>
                  <a:lnTo>
                    <a:pt x="3806" y="670"/>
                  </a:lnTo>
                  <a:lnTo>
                    <a:pt x="3754" y="663"/>
                  </a:lnTo>
                  <a:lnTo>
                    <a:pt x="3701" y="660"/>
                  </a:lnTo>
                  <a:lnTo>
                    <a:pt x="3648" y="658"/>
                  </a:lnTo>
                  <a:lnTo>
                    <a:pt x="3608" y="660"/>
                  </a:lnTo>
                  <a:lnTo>
                    <a:pt x="3566" y="661"/>
                  </a:lnTo>
                  <a:lnTo>
                    <a:pt x="3526" y="665"/>
                  </a:lnTo>
                  <a:lnTo>
                    <a:pt x="3486" y="670"/>
                  </a:lnTo>
                  <a:lnTo>
                    <a:pt x="3446" y="677"/>
                  </a:lnTo>
                  <a:lnTo>
                    <a:pt x="3407" y="686"/>
                  </a:lnTo>
                  <a:lnTo>
                    <a:pt x="3368" y="695"/>
                  </a:lnTo>
                  <a:lnTo>
                    <a:pt x="3330" y="706"/>
                  </a:lnTo>
                  <a:lnTo>
                    <a:pt x="3294" y="718"/>
                  </a:lnTo>
                  <a:lnTo>
                    <a:pt x="3257" y="732"/>
                  </a:lnTo>
                  <a:lnTo>
                    <a:pt x="3220" y="746"/>
                  </a:lnTo>
                  <a:lnTo>
                    <a:pt x="3185" y="763"/>
                  </a:lnTo>
                  <a:lnTo>
                    <a:pt x="3150" y="779"/>
                  </a:lnTo>
                  <a:lnTo>
                    <a:pt x="3116" y="798"/>
                  </a:lnTo>
                  <a:lnTo>
                    <a:pt x="3083" y="817"/>
                  </a:lnTo>
                  <a:lnTo>
                    <a:pt x="3050" y="838"/>
                  </a:lnTo>
                  <a:lnTo>
                    <a:pt x="3038" y="793"/>
                  </a:lnTo>
                  <a:lnTo>
                    <a:pt x="3024" y="750"/>
                  </a:lnTo>
                  <a:lnTo>
                    <a:pt x="3007" y="707"/>
                  </a:lnTo>
                  <a:lnTo>
                    <a:pt x="2989" y="664"/>
                  </a:lnTo>
                  <a:lnTo>
                    <a:pt x="2970" y="623"/>
                  </a:lnTo>
                  <a:lnTo>
                    <a:pt x="2949" y="583"/>
                  </a:lnTo>
                  <a:lnTo>
                    <a:pt x="2927" y="542"/>
                  </a:lnTo>
                  <a:lnTo>
                    <a:pt x="2903" y="504"/>
                  </a:lnTo>
                  <a:lnTo>
                    <a:pt x="2877" y="467"/>
                  </a:lnTo>
                  <a:lnTo>
                    <a:pt x="2850" y="430"/>
                  </a:lnTo>
                  <a:lnTo>
                    <a:pt x="2821" y="396"/>
                  </a:lnTo>
                  <a:lnTo>
                    <a:pt x="2792" y="361"/>
                  </a:lnTo>
                  <a:lnTo>
                    <a:pt x="2761" y="329"/>
                  </a:lnTo>
                  <a:lnTo>
                    <a:pt x="2728" y="297"/>
                  </a:lnTo>
                  <a:lnTo>
                    <a:pt x="2694" y="268"/>
                  </a:lnTo>
                  <a:lnTo>
                    <a:pt x="2659" y="238"/>
                  </a:lnTo>
                  <a:lnTo>
                    <a:pt x="2623" y="211"/>
                  </a:lnTo>
                  <a:lnTo>
                    <a:pt x="2586" y="185"/>
                  </a:lnTo>
                  <a:lnTo>
                    <a:pt x="2548" y="161"/>
                  </a:lnTo>
                  <a:lnTo>
                    <a:pt x="2509" y="139"/>
                  </a:lnTo>
                  <a:lnTo>
                    <a:pt x="2468" y="117"/>
                  </a:lnTo>
                  <a:lnTo>
                    <a:pt x="2427" y="97"/>
                  </a:lnTo>
                  <a:lnTo>
                    <a:pt x="2384" y="79"/>
                  </a:lnTo>
                  <a:lnTo>
                    <a:pt x="2342" y="63"/>
                  </a:lnTo>
                  <a:lnTo>
                    <a:pt x="2298" y="49"/>
                  </a:lnTo>
                  <a:lnTo>
                    <a:pt x="2253" y="36"/>
                  </a:lnTo>
                  <a:lnTo>
                    <a:pt x="2208" y="25"/>
                  </a:lnTo>
                  <a:lnTo>
                    <a:pt x="2162" y="17"/>
                  </a:lnTo>
                  <a:lnTo>
                    <a:pt x="2114" y="9"/>
                  </a:lnTo>
                  <a:lnTo>
                    <a:pt x="2067" y="4"/>
                  </a:lnTo>
                  <a:lnTo>
                    <a:pt x="2019" y="1"/>
                  </a:lnTo>
                  <a:lnTo>
                    <a:pt x="1971" y="0"/>
                  </a:lnTo>
                  <a:lnTo>
                    <a:pt x="1941" y="0"/>
                  </a:lnTo>
                  <a:lnTo>
                    <a:pt x="1913" y="1"/>
                  </a:lnTo>
                  <a:lnTo>
                    <a:pt x="1884" y="4"/>
                  </a:lnTo>
                  <a:lnTo>
                    <a:pt x="1856" y="6"/>
                  </a:lnTo>
                  <a:lnTo>
                    <a:pt x="1829" y="8"/>
                  </a:lnTo>
                  <a:lnTo>
                    <a:pt x="1800" y="13"/>
                  </a:lnTo>
                  <a:lnTo>
                    <a:pt x="1746" y="23"/>
                  </a:lnTo>
                  <a:lnTo>
                    <a:pt x="1691" y="34"/>
                  </a:lnTo>
                  <a:lnTo>
                    <a:pt x="1638" y="50"/>
                  </a:lnTo>
                  <a:lnTo>
                    <a:pt x="1587" y="68"/>
                  </a:lnTo>
                  <a:lnTo>
                    <a:pt x="1536" y="88"/>
                  </a:lnTo>
                  <a:lnTo>
                    <a:pt x="1487" y="110"/>
                  </a:lnTo>
                  <a:lnTo>
                    <a:pt x="1438" y="135"/>
                  </a:lnTo>
                  <a:lnTo>
                    <a:pt x="1392" y="161"/>
                  </a:lnTo>
                  <a:lnTo>
                    <a:pt x="1347" y="191"/>
                  </a:lnTo>
                  <a:lnTo>
                    <a:pt x="1303" y="221"/>
                  </a:lnTo>
                  <a:lnTo>
                    <a:pt x="1260" y="255"/>
                  </a:lnTo>
                  <a:lnTo>
                    <a:pt x="1220" y="290"/>
                  </a:lnTo>
                  <a:lnTo>
                    <a:pt x="1181" y="327"/>
                  </a:lnTo>
                  <a:lnTo>
                    <a:pt x="1144" y="366"/>
                  </a:lnTo>
                  <a:lnTo>
                    <a:pt x="1109" y="406"/>
                  </a:lnTo>
                  <a:lnTo>
                    <a:pt x="1076" y="448"/>
                  </a:lnTo>
                  <a:lnTo>
                    <a:pt x="1045" y="491"/>
                  </a:lnTo>
                  <a:lnTo>
                    <a:pt x="1016" y="538"/>
                  </a:lnTo>
                  <a:lnTo>
                    <a:pt x="989" y="584"/>
                  </a:lnTo>
                  <a:lnTo>
                    <a:pt x="964" y="632"/>
                  </a:lnTo>
                  <a:lnTo>
                    <a:pt x="942" y="681"/>
                  </a:lnTo>
                  <a:lnTo>
                    <a:pt x="922" y="732"/>
                  </a:lnTo>
                  <a:lnTo>
                    <a:pt x="905" y="784"/>
                  </a:lnTo>
                  <a:lnTo>
                    <a:pt x="890" y="837"/>
                  </a:lnTo>
                  <a:lnTo>
                    <a:pt x="877" y="890"/>
                  </a:lnTo>
                  <a:lnTo>
                    <a:pt x="867" y="946"/>
                  </a:lnTo>
                  <a:lnTo>
                    <a:pt x="864" y="973"/>
                  </a:lnTo>
                  <a:lnTo>
                    <a:pt x="860" y="1002"/>
                  </a:lnTo>
                  <a:lnTo>
                    <a:pt x="858" y="1030"/>
                  </a:lnTo>
                  <a:lnTo>
                    <a:pt x="855" y="1059"/>
                  </a:lnTo>
                  <a:lnTo>
                    <a:pt x="855" y="1087"/>
                  </a:lnTo>
                  <a:lnTo>
                    <a:pt x="854" y="1115"/>
                  </a:lnTo>
                  <a:lnTo>
                    <a:pt x="855" y="1150"/>
                  </a:lnTo>
                  <a:lnTo>
                    <a:pt x="857" y="1183"/>
                  </a:lnTo>
                  <a:lnTo>
                    <a:pt x="860" y="1216"/>
                  </a:lnTo>
                  <a:lnTo>
                    <a:pt x="864" y="1250"/>
                  </a:lnTo>
                  <a:lnTo>
                    <a:pt x="845" y="1249"/>
                  </a:lnTo>
                  <a:lnTo>
                    <a:pt x="801" y="1250"/>
                  </a:lnTo>
                  <a:lnTo>
                    <a:pt x="758" y="1253"/>
                  </a:lnTo>
                  <a:lnTo>
                    <a:pt x="716" y="1259"/>
                  </a:lnTo>
                  <a:lnTo>
                    <a:pt x="674" y="1266"/>
                  </a:lnTo>
                  <a:lnTo>
                    <a:pt x="633" y="1275"/>
                  </a:lnTo>
                  <a:lnTo>
                    <a:pt x="594" y="1287"/>
                  </a:lnTo>
                  <a:lnTo>
                    <a:pt x="555" y="1300"/>
                  </a:lnTo>
                  <a:lnTo>
                    <a:pt x="515" y="1316"/>
                  </a:lnTo>
                  <a:lnTo>
                    <a:pt x="479" y="1332"/>
                  </a:lnTo>
                  <a:lnTo>
                    <a:pt x="442" y="1351"/>
                  </a:lnTo>
                  <a:lnTo>
                    <a:pt x="407" y="1371"/>
                  </a:lnTo>
                  <a:lnTo>
                    <a:pt x="372" y="1393"/>
                  </a:lnTo>
                  <a:lnTo>
                    <a:pt x="339" y="1416"/>
                  </a:lnTo>
                  <a:lnTo>
                    <a:pt x="307" y="1441"/>
                  </a:lnTo>
                  <a:lnTo>
                    <a:pt x="277" y="1468"/>
                  </a:lnTo>
                  <a:lnTo>
                    <a:pt x="248" y="1496"/>
                  </a:lnTo>
                  <a:lnTo>
                    <a:pt x="219" y="1525"/>
                  </a:lnTo>
                  <a:lnTo>
                    <a:pt x="193" y="1556"/>
                  </a:lnTo>
                  <a:lnTo>
                    <a:pt x="169" y="1588"/>
                  </a:lnTo>
                  <a:lnTo>
                    <a:pt x="145" y="1621"/>
                  </a:lnTo>
                  <a:lnTo>
                    <a:pt x="122" y="1655"/>
                  </a:lnTo>
                  <a:lnTo>
                    <a:pt x="102" y="1690"/>
                  </a:lnTo>
                  <a:lnTo>
                    <a:pt x="83" y="1726"/>
                  </a:lnTo>
                  <a:lnTo>
                    <a:pt x="67" y="1764"/>
                  </a:lnTo>
                  <a:lnTo>
                    <a:pt x="51" y="1802"/>
                  </a:lnTo>
                  <a:lnTo>
                    <a:pt x="38" y="1841"/>
                  </a:lnTo>
                  <a:lnTo>
                    <a:pt x="28" y="1882"/>
                  </a:lnTo>
                  <a:lnTo>
                    <a:pt x="18" y="1923"/>
                  </a:lnTo>
                  <a:lnTo>
                    <a:pt x="10" y="1965"/>
                  </a:lnTo>
                  <a:lnTo>
                    <a:pt x="5" y="2006"/>
                  </a:lnTo>
                  <a:lnTo>
                    <a:pt x="2" y="2049"/>
                  </a:lnTo>
                  <a:lnTo>
                    <a:pt x="0" y="2092"/>
                  </a:lnTo>
                  <a:lnTo>
                    <a:pt x="2" y="2135"/>
                  </a:lnTo>
                  <a:lnTo>
                    <a:pt x="5" y="2176"/>
                  </a:lnTo>
                  <a:lnTo>
                    <a:pt x="10" y="2217"/>
                  </a:lnTo>
                  <a:lnTo>
                    <a:pt x="17" y="2257"/>
                  </a:lnTo>
                  <a:lnTo>
                    <a:pt x="25" y="2297"/>
                  </a:lnTo>
                  <a:lnTo>
                    <a:pt x="36" y="2336"/>
                  </a:lnTo>
                  <a:lnTo>
                    <a:pt x="49" y="2374"/>
                  </a:lnTo>
                  <a:lnTo>
                    <a:pt x="63" y="2411"/>
                  </a:lnTo>
                  <a:lnTo>
                    <a:pt x="79" y="2448"/>
                  </a:lnTo>
                  <a:lnTo>
                    <a:pt x="96" y="2483"/>
                  </a:lnTo>
                  <a:lnTo>
                    <a:pt x="115" y="2517"/>
                  </a:lnTo>
                  <a:lnTo>
                    <a:pt x="137" y="2552"/>
                  </a:lnTo>
                  <a:lnTo>
                    <a:pt x="159" y="2584"/>
                  </a:lnTo>
                  <a:lnTo>
                    <a:pt x="183" y="2615"/>
                  </a:lnTo>
                  <a:lnTo>
                    <a:pt x="208" y="2645"/>
                  </a:lnTo>
                  <a:lnTo>
                    <a:pt x="234" y="2674"/>
                  </a:lnTo>
                  <a:lnTo>
                    <a:pt x="262" y="2702"/>
                  </a:lnTo>
                  <a:lnTo>
                    <a:pt x="290" y="2728"/>
                  </a:lnTo>
                  <a:lnTo>
                    <a:pt x="321" y="2753"/>
                  </a:lnTo>
                  <a:lnTo>
                    <a:pt x="352" y="2777"/>
                  </a:lnTo>
                  <a:lnTo>
                    <a:pt x="385" y="2799"/>
                  </a:lnTo>
                  <a:lnTo>
                    <a:pt x="418" y="2819"/>
                  </a:lnTo>
                  <a:lnTo>
                    <a:pt x="453" y="2840"/>
                  </a:lnTo>
                  <a:lnTo>
                    <a:pt x="488" y="2856"/>
                  </a:lnTo>
                  <a:lnTo>
                    <a:pt x="525" y="2873"/>
                  </a:lnTo>
                  <a:lnTo>
                    <a:pt x="563" y="2887"/>
                  </a:lnTo>
                  <a:lnTo>
                    <a:pt x="601" y="2899"/>
                  </a:lnTo>
                  <a:lnTo>
                    <a:pt x="640" y="2909"/>
                  </a:lnTo>
                  <a:lnTo>
                    <a:pt x="679" y="2919"/>
                  </a:lnTo>
                  <a:lnTo>
                    <a:pt x="719" y="2926"/>
                  </a:lnTo>
                  <a:lnTo>
                    <a:pt x="761" y="2931"/>
                  </a:lnTo>
                  <a:lnTo>
                    <a:pt x="802" y="2934"/>
                  </a:lnTo>
                  <a:lnTo>
                    <a:pt x="802" y="2936"/>
                  </a:lnTo>
                  <a:lnTo>
                    <a:pt x="4682" y="2936"/>
                  </a:lnTo>
                  <a:lnTo>
                    <a:pt x="4682" y="2933"/>
                  </a:lnTo>
                  <a:lnTo>
                    <a:pt x="4693" y="2934"/>
                  </a:lnTo>
                  <a:lnTo>
                    <a:pt x="4706" y="2936"/>
                  </a:lnTo>
                  <a:lnTo>
                    <a:pt x="4740" y="2936"/>
                  </a:lnTo>
                  <a:lnTo>
                    <a:pt x="4772" y="2933"/>
                  </a:lnTo>
                  <a:lnTo>
                    <a:pt x="4804" y="2928"/>
                  </a:lnTo>
                  <a:lnTo>
                    <a:pt x="4836" y="2922"/>
                  </a:lnTo>
                  <a:lnTo>
                    <a:pt x="4866" y="2915"/>
                  </a:lnTo>
                  <a:lnTo>
                    <a:pt x="4896" y="2907"/>
                  </a:lnTo>
                  <a:lnTo>
                    <a:pt x="4926" y="2898"/>
                  </a:lnTo>
                  <a:lnTo>
                    <a:pt x="4955" y="2886"/>
                  </a:lnTo>
                  <a:lnTo>
                    <a:pt x="4984" y="2873"/>
                  </a:lnTo>
                  <a:lnTo>
                    <a:pt x="5011" y="2859"/>
                  </a:lnTo>
                  <a:lnTo>
                    <a:pt x="5038" y="2843"/>
                  </a:lnTo>
                  <a:lnTo>
                    <a:pt x="5063" y="2827"/>
                  </a:lnTo>
                  <a:lnTo>
                    <a:pt x="5089" y="2809"/>
                  </a:lnTo>
                  <a:lnTo>
                    <a:pt x="5113" y="2790"/>
                  </a:lnTo>
                  <a:lnTo>
                    <a:pt x="5135" y="2770"/>
                  </a:lnTo>
                  <a:lnTo>
                    <a:pt x="5158" y="2748"/>
                  </a:lnTo>
                  <a:lnTo>
                    <a:pt x="5179" y="2727"/>
                  </a:lnTo>
                  <a:lnTo>
                    <a:pt x="5199" y="2703"/>
                  </a:lnTo>
                  <a:lnTo>
                    <a:pt x="5218" y="2680"/>
                  </a:lnTo>
                  <a:lnTo>
                    <a:pt x="5236" y="2655"/>
                  </a:lnTo>
                  <a:lnTo>
                    <a:pt x="5252" y="2629"/>
                  </a:lnTo>
                  <a:lnTo>
                    <a:pt x="5268" y="2602"/>
                  </a:lnTo>
                  <a:lnTo>
                    <a:pt x="5282" y="2574"/>
                  </a:lnTo>
                  <a:lnTo>
                    <a:pt x="5295" y="2546"/>
                  </a:lnTo>
                  <a:lnTo>
                    <a:pt x="5306" y="2517"/>
                  </a:lnTo>
                  <a:lnTo>
                    <a:pt x="5316" y="2488"/>
                  </a:lnTo>
                  <a:lnTo>
                    <a:pt x="5325" y="2457"/>
                  </a:lnTo>
                  <a:lnTo>
                    <a:pt x="5332" y="2426"/>
                  </a:lnTo>
                  <a:lnTo>
                    <a:pt x="5338" y="2394"/>
                  </a:lnTo>
                  <a:lnTo>
                    <a:pt x="5341" y="2362"/>
                  </a:lnTo>
                  <a:lnTo>
                    <a:pt x="5344" y="2330"/>
                  </a:lnTo>
                  <a:lnTo>
                    <a:pt x="5345" y="2297"/>
                  </a:lnTo>
                  <a:lnTo>
                    <a:pt x="5344" y="2265"/>
                  </a:lnTo>
                  <a:lnTo>
                    <a:pt x="5341" y="2233"/>
                  </a:lnTo>
                  <a:lnTo>
                    <a:pt x="5338" y="2203"/>
                  </a:lnTo>
                  <a:lnTo>
                    <a:pt x="5333" y="2172"/>
                  </a:lnTo>
                  <a:lnTo>
                    <a:pt x="5326" y="2141"/>
                  </a:lnTo>
                  <a:lnTo>
                    <a:pt x="5318" y="2111"/>
                  </a:lnTo>
                  <a:lnTo>
                    <a:pt x="5308" y="2083"/>
                  </a:lnTo>
                  <a:lnTo>
                    <a:pt x="5296" y="2054"/>
                  </a:lnTo>
                  <a:lnTo>
                    <a:pt x="5284" y="2026"/>
                  </a:lnTo>
                  <a:lnTo>
                    <a:pt x="5271" y="2000"/>
                  </a:lnTo>
                  <a:lnTo>
                    <a:pt x="5256" y="1974"/>
                  </a:lnTo>
                  <a:lnTo>
                    <a:pt x="5241" y="1948"/>
                  </a:lnTo>
                  <a:lnTo>
                    <a:pt x="5223" y="1923"/>
                  </a:lnTo>
                  <a:lnTo>
                    <a:pt x="5205" y="1899"/>
                  </a:lnTo>
                  <a:lnTo>
                    <a:pt x="5185" y="1877"/>
                  </a:lnTo>
                  <a:lnTo>
                    <a:pt x="5165" y="1854"/>
                  </a:lnTo>
                  <a:lnTo>
                    <a:pt x="5143" y="1834"/>
                  </a:lnTo>
                  <a:lnTo>
                    <a:pt x="5121" y="1814"/>
                  </a:lnTo>
                  <a:lnTo>
                    <a:pt x="5098" y="1795"/>
                  </a:lnTo>
                  <a:lnTo>
                    <a:pt x="5074" y="1777"/>
                  </a:lnTo>
                  <a:lnTo>
                    <a:pt x="5049" y="1761"/>
                  </a:lnTo>
                  <a:lnTo>
                    <a:pt x="5023" y="1745"/>
                  </a:lnTo>
                  <a:lnTo>
                    <a:pt x="4997" y="1731"/>
                  </a:lnTo>
                  <a:lnTo>
                    <a:pt x="4969" y="1717"/>
                  </a:lnTo>
                  <a:lnTo>
                    <a:pt x="4941" y="1706"/>
                  </a:lnTo>
                  <a:lnTo>
                    <a:pt x="4913" y="1696"/>
                  </a:lnTo>
                  <a:lnTo>
                    <a:pt x="4883" y="1686"/>
                  </a:lnTo>
                  <a:lnTo>
                    <a:pt x="4853" y="1678"/>
                  </a:lnTo>
                  <a:lnTo>
                    <a:pt x="4823" y="1672"/>
                  </a:lnTo>
                  <a:lnTo>
                    <a:pt x="4792" y="1667"/>
                  </a:lnTo>
                  <a:lnTo>
                    <a:pt x="4761" y="1664"/>
                  </a:lnTo>
                  <a:lnTo>
                    <a:pt x="4729" y="1661"/>
                  </a:lnTo>
                  <a:close/>
                </a:path>
              </a:pathLst>
            </a:custGeom>
            <a:solidFill>
              <a:srgbClr val="FF9933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rgbClr val="FFBE7D"/>
                </a:solidFill>
                <a:latin typeface="+mn-lt"/>
                <a:ea typeface="+mn-ea"/>
              </a:endParaRPr>
            </a:p>
          </p:txBody>
        </p:sp>
        <p:sp>
          <p:nvSpPr>
            <p:cNvPr id="10" name="文本框 57"/>
            <p:cNvSpPr txBox="1">
              <a:spLocks noChangeArrowheads="1"/>
            </p:cNvSpPr>
            <p:nvPr/>
          </p:nvSpPr>
          <p:spPr bwMode="auto">
            <a:xfrm>
              <a:off x="4508346" y="864629"/>
              <a:ext cx="432912" cy="3578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/>
              <a:r>
                <a:rPr lang="en-US" altLang="zh-CN" sz="2800" dirty="0">
                  <a:solidFill>
                    <a:schemeClr val="bg1"/>
                  </a:solidFill>
                  <a:cs typeface="Arial" panose="020B0604020202020204" pitchFamily="34" charset="0"/>
                </a:rPr>
                <a:t>3</a:t>
              </a:r>
              <a:endParaRPr lang="zh-CN" altLang="en-US" sz="2800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15" name="Title Placeholder 1"/>
          <p:cNvSpPr>
            <a:spLocks noGrp="1"/>
          </p:cNvSpPr>
          <p:nvPr>
            <p:ph type="title"/>
          </p:nvPr>
        </p:nvSpPr>
        <p:spPr bwMode="auto">
          <a:xfrm>
            <a:off x="1181100" y="104775"/>
            <a:ext cx="7077075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3200">
                <a:solidFill>
                  <a:srgbClr val="FF9933"/>
                </a:solidFill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en-US" altLang="zh-CN" dirty="0"/>
          </a:p>
        </p:txBody>
      </p:sp>
      <p:pic>
        <p:nvPicPr>
          <p:cNvPr id="11" name="Picture 15" descr="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1577" y="149112"/>
            <a:ext cx="891923" cy="544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4343400" y="6491818"/>
            <a:ext cx="733425" cy="366182"/>
          </a:xfrm>
        </p:spPr>
        <p:txBody>
          <a:bodyPr/>
          <a:lstStyle>
            <a:lvl1pPr algn="ctr">
              <a:defRPr sz="11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584878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52 0.00023 L -3.51034E-6 0.00023 " pathEditMode="relative" rAng="0" ptsTypes="AA">
                                      <p:cBhvr>
                                        <p:cTn id="9" dur="8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小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A3D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4343400" y="6491818"/>
            <a:ext cx="733425" cy="366182"/>
          </a:xfrm>
        </p:spPr>
        <p:txBody>
          <a:bodyPr/>
          <a:lstStyle>
            <a:lvl1pPr algn="ctr">
              <a:defRPr sz="11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任意多边形 7"/>
          <p:cNvSpPr/>
          <p:nvPr userDrawn="1"/>
        </p:nvSpPr>
        <p:spPr>
          <a:xfrm>
            <a:off x="6350" y="5729817"/>
            <a:ext cx="9137650" cy="1147234"/>
          </a:xfrm>
          <a:custGeom>
            <a:avLst/>
            <a:gdLst>
              <a:gd name="connsiteX0" fmla="*/ 3825592 w 9138323"/>
              <a:gd name="connsiteY0" fmla="*/ 0 h 859537"/>
              <a:gd name="connsiteX1" fmla="*/ 4096303 w 9138323"/>
              <a:gd name="connsiteY1" fmla="*/ 83060 h 859537"/>
              <a:gd name="connsiteX2" fmla="*/ 4125154 w 9138323"/>
              <a:gd name="connsiteY2" fmla="*/ 106971 h 859537"/>
              <a:gd name="connsiteX3" fmla="*/ 4162050 w 9138323"/>
              <a:gd name="connsiteY3" fmla="*/ 76393 h 859537"/>
              <a:gd name="connsiteX4" fmla="*/ 4342300 w 9138323"/>
              <a:gd name="connsiteY4" fmla="*/ 21088 h 859537"/>
              <a:gd name="connsiteX5" fmla="*/ 4639354 w 9138323"/>
              <a:gd name="connsiteY5" fmla="*/ 218869 h 859537"/>
              <a:gd name="connsiteX6" fmla="*/ 4653136 w 9138323"/>
              <a:gd name="connsiteY6" fmla="*/ 287442 h 859537"/>
              <a:gd name="connsiteX7" fmla="*/ 4714569 w 9138323"/>
              <a:gd name="connsiteY7" fmla="*/ 293663 h 859537"/>
              <a:gd name="connsiteX8" fmla="*/ 4868055 w 9138323"/>
              <a:gd name="connsiteY8" fmla="*/ 354192 h 859537"/>
              <a:gd name="connsiteX9" fmla="*/ 4926135 w 9138323"/>
              <a:gd name="connsiteY9" fmla="*/ 396727 h 859537"/>
              <a:gd name="connsiteX10" fmla="*/ 4974485 w 9138323"/>
              <a:gd name="connsiteY10" fmla="*/ 370366 h 859537"/>
              <a:gd name="connsiteX11" fmla="*/ 5099974 w 9138323"/>
              <a:gd name="connsiteY11" fmla="*/ 344918 h 859537"/>
              <a:gd name="connsiteX12" fmla="*/ 5280224 w 9138323"/>
              <a:gd name="connsiteY12" fmla="*/ 400223 h 859537"/>
              <a:gd name="connsiteX13" fmla="*/ 5294059 w 9138323"/>
              <a:gd name="connsiteY13" fmla="*/ 411689 h 859537"/>
              <a:gd name="connsiteX14" fmla="*/ 5324701 w 9138323"/>
              <a:gd name="connsiteY14" fmla="*/ 386293 h 859537"/>
              <a:gd name="connsiteX15" fmla="*/ 5504952 w 9138323"/>
              <a:gd name="connsiteY15" fmla="*/ 330988 h 859537"/>
              <a:gd name="connsiteX16" fmla="*/ 5685202 w 9138323"/>
              <a:gd name="connsiteY16" fmla="*/ 386293 h 859537"/>
              <a:gd name="connsiteX17" fmla="*/ 5711865 w 9138323"/>
              <a:gd name="connsiteY17" fmla="*/ 408390 h 859537"/>
              <a:gd name="connsiteX18" fmla="*/ 5764783 w 9138323"/>
              <a:gd name="connsiteY18" fmla="*/ 343967 h 859537"/>
              <a:gd name="connsiteX19" fmla="*/ 6243258 w 9138323"/>
              <a:gd name="connsiteY19" fmla="*/ 144890 h 859537"/>
              <a:gd name="connsiteX20" fmla="*/ 6721733 w 9138323"/>
              <a:gd name="connsiteY20" fmla="*/ 343967 h 859537"/>
              <a:gd name="connsiteX21" fmla="*/ 6799757 w 9138323"/>
              <a:gd name="connsiteY21" fmla="*/ 438956 h 859537"/>
              <a:gd name="connsiteX22" fmla="*/ 6875686 w 9138323"/>
              <a:gd name="connsiteY22" fmla="*/ 397558 h 859537"/>
              <a:gd name="connsiteX23" fmla="*/ 7064152 w 9138323"/>
              <a:gd name="connsiteY23" fmla="*/ 359339 h 859537"/>
              <a:gd name="connsiteX24" fmla="*/ 7252617 w 9138323"/>
              <a:gd name="connsiteY24" fmla="*/ 397558 h 859537"/>
              <a:gd name="connsiteX25" fmla="*/ 7323961 w 9138323"/>
              <a:gd name="connsiteY25" fmla="*/ 436456 h 859537"/>
              <a:gd name="connsiteX26" fmla="*/ 7335578 w 9138323"/>
              <a:gd name="connsiteY26" fmla="*/ 414961 h 859537"/>
              <a:gd name="connsiteX27" fmla="*/ 7602907 w 9138323"/>
              <a:gd name="connsiteY27" fmla="*/ 272187 h 859537"/>
              <a:gd name="connsiteX28" fmla="*/ 7925296 w 9138323"/>
              <a:gd name="connsiteY28" fmla="*/ 596017 h 859537"/>
              <a:gd name="connsiteX29" fmla="*/ 7923535 w 9138323"/>
              <a:gd name="connsiteY29" fmla="*/ 604778 h 859537"/>
              <a:gd name="connsiteX30" fmla="*/ 7993021 w 9138323"/>
              <a:gd name="connsiteY30" fmla="*/ 583112 h 859537"/>
              <a:gd name="connsiteX31" fmla="*/ 8129393 w 9138323"/>
              <a:gd name="connsiteY31" fmla="*/ 569303 h 859537"/>
              <a:gd name="connsiteX32" fmla="*/ 8265765 w 9138323"/>
              <a:gd name="connsiteY32" fmla="*/ 583112 h 859537"/>
              <a:gd name="connsiteX33" fmla="*/ 8299780 w 9138323"/>
              <a:gd name="connsiteY33" fmla="*/ 593718 h 859537"/>
              <a:gd name="connsiteX34" fmla="*/ 8317449 w 9138323"/>
              <a:gd name="connsiteY34" fmla="*/ 572207 h 859537"/>
              <a:gd name="connsiteX35" fmla="*/ 8659817 w 9138323"/>
              <a:gd name="connsiteY35" fmla="*/ 429759 h 859537"/>
              <a:gd name="connsiteX36" fmla="*/ 9134163 w 9138323"/>
              <a:gd name="connsiteY36" fmla="*/ 818090 h 859537"/>
              <a:gd name="connsiteX37" fmla="*/ 9138323 w 9138323"/>
              <a:gd name="connsiteY37" fmla="*/ 859537 h 859537"/>
              <a:gd name="connsiteX38" fmla="*/ 4141781 w 9138323"/>
              <a:gd name="connsiteY38" fmla="*/ 859537 h 859537"/>
              <a:gd name="connsiteX39" fmla="*/ 4141242 w 9138323"/>
              <a:gd name="connsiteY39" fmla="*/ 854166 h 859537"/>
              <a:gd name="connsiteX40" fmla="*/ 4134437 w 9138323"/>
              <a:gd name="connsiteY40" fmla="*/ 859537 h 859537"/>
              <a:gd name="connsiteX41" fmla="*/ 1390 w 9138323"/>
              <a:gd name="connsiteY41" fmla="*/ 859537 h 859537"/>
              <a:gd name="connsiteX42" fmla="*/ 0 w 9138323"/>
              <a:gd name="connsiteY42" fmla="*/ 845688 h 859537"/>
              <a:gd name="connsiteX43" fmla="*/ 418787 w 9138323"/>
              <a:gd name="connsiteY43" fmla="*/ 425029 h 859537"/>
              <a:gd name="connsiteX44" fmla="*/ 581797 w 9138323"/>
              <a:gd name="connsiteY44" fmla="*/ 458087 h 859537"/>
              <a:gd name="connsiteX45" fmla="*/ 590440 w 9138323"/>
              <a:gd name="connsiteY45" fmla="*/ 462798 h 859537"/>
              <a:gd name="connsiteX46" fmla="*/ 598218 w 9138323"/>
              <a:gd name="connsiteY46" fmla="*/ 385294 h 859537"/>
              <a:gd name="connsiteX47" fmla="*/ 1029094 w 9138323"/>
              <a:gd name="connsiteY47" fmla="*/ 32550 h 859537"/>
              <a:gd name="connsiteX48" fmla="*/ 1340088 w 9138323"/>
              <a:gd name="connsiteY48" fmla="*/ 161944 h 859537"/>
              <a:gd name="connsiteX49" fmla="*/ 1364611 w 9138323"/>
              <a:gd name="connsiteY49" fmla="*/ 191799 h 859537"/>
              <a:gd name="connsiteX50" fmla="*/ 1403078 w 9138323"/>
              <a:gd name="connsiteY50" fmla="*/ 179805 h 859537"/>
              <a:gd name="connsiteX51" fmla="*/ 1539449 w 9138323"/>
              <a:gd name="connsiteY51" fmla="*/ 165996 h 859537"/>
              <a:gd name="connsiteX52" fmla="*/ 1802839 w 9138323"/>
              <a:gd name="connsiteY52" fmla="*/ 219409 h 859537"/>
              <a:gd name="connsiteX53" fmla="*/ 1857061 w 9138323"/>
              <a:gd name="connsiteY53" fmla="*/ 248972 h 859537"/>
              <a:gd name="connsiteX54" fmla="*/ 1899461 w 9138323"/>
              <a:gd name="connsiteY54" fmla="*/ 213833 h 859537"/>
              <a:gd name="connsiteX55" fmla="*/ 2133608 w 9138323"/>
              <a:gd name="connsiteY55" fmla="*/ 141991 h 859537"/>
              <a:gd name="connsiteX56" fmla="*/ 2367756 w 9138323"/>
              <a:gd name="connsiteY56" fmla="*/ 213833 h 859537"/>
              <a:gd name="connsiteX57" fmla="*/ 2420881 w 9138323"/>
              <a:gd name="connsiteY57" fmla="*/ 257860 h 859537"/>
              <a:gd name="connsiteX58" fmla="*/ 2509751 w 9138323"/>
              <a:gd name="connsiteY58" fmla="*/ 184207 h 859537"/>
              <a:gd name="connsiteX59" fmla="*/ 2939610 w 9138323"/>
              <a:gd name="connsiteY59" fmla="*/ 52317 h 859537"/>
              <a:gd name="connsiteX60" fmla="*/ 3369468 w 9138323"/>
              <a:gd name="connsiteY60" fmla="*/ 184207 h 859537"/>
              <a:gd name="connsiteX61" fmla="*/ 3418479 w 9138323"/>
              <a:gd name="connsiteY61" fmla="*/ 224826 h 859537"/>
              <a:gd name="connsiteX62" fmla="*/ 3424100 w 9138323"/>
              <a:gd name="connsiteY62" fmla="*/ 214426 h 859537"/>
              <a:gd name="connsiteX63" fmla="*/ 3825592 w 9138323"/>
              <a:gd name="connsiteY63" fmla="*/ 0 h 859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9138323" h="859537">
                <a:moveTo>
                  <a:pt x="3825592" y="0"/>
                </a:moveTo>
                <a:cubicBezTo>
                  <a:pt x="3925869" y="0"/>
                  <a:pt x="4019027" y="30620"/>
                  <a:pt x="4096303" y="83060"/>
                </a:cubicBezTo>
                <a:lnTo>
                  <a:pt x="4125154" y="106971"/>
                </a:lnTo>
                <a:lnTo>
                  <a:pt x="4162050" y="76393"/>
                </a:lnTo>
                <a:cubicBezTo>
                  <a:pt x="4213504" y="41476"/>
                  <a:pt x="4275531" y="21088"/>
                  <a:pt x="4342300" y="21088"/>
                </a:cubicBezTo>
                <a:cubicBezTo>
                  <a:pt x="4475837" y="21088"/>
                  <a:pt x="4590411" y="102641"/>
                  <a:pt x="4639354" y="218869"/>
                </a:cubicBezTo>
                <a:lnTo>
                  <a:pt x="4653136" y="287442"/>
                </a:lnTo>
                <a:lnTo>
                  <a:pt x="4714569" y="293663"/>
                </a:lnTo>
                <a:cubicBezTo>
                  <a:pt x="4769728" y="305000"/>
                  <a:pt x="4821470" y="325759"/>
                  <a:pt x="4868055" y="354192"/>
                </a:cubicBezTo>
                <a:lnTo>
                  <a:pt x="4926135" y="396727"/>
                </a:lnTo>
                <a:lnTo>
                  <a:pt x="4974485" y="370366"/>
                </a:lnTo>
                <a:cubicBezTo>
                  <a:pt x="5013055" y="353979"/>
                  <a:pt x="5055461" y="344918"/>
                  <a:pt x="5099974" y="344918"/>
                </a:cubicBezTo>
                <a:cubicBezTo>
                  <a:pt x="5166742" y="344918"/>
                  <a:pt x="5228770" y="365306"/>
                  <a:pt x="5280224" y="400223"/>
                </a:cubicBezTo>
                <a:lnTo>
                  <a:pt x="5294059" y="411689"/>
                </a:lnTo>
                <a:lnTo>
                  <a:pt x="5324701" y="386293"/>
                </a:lnTo>
                <a:cubicBezTo>
                  <a:pt x="5376155" y="351376"/>
                  <a:pt x="5438184" y="330988"/>
                  <a:pt x="5504952" y="330988"/>
                </a:cubicBezTo>
                <a:cubicBezTo>
                  <a:pt x="5571721" y="330988"/>
                  <a:pt x="5633748" y="351376"/>
                  <a:pt x="5685202" y="386293"/>
                </a:cubicBezTo>
                <a:lnTo>
                  <a:pt x="5711865" y="408390"/>
                </a:lnTo>
                <a:lnTo>
                  <a:pt x="5764783" y="343967"/>
                </a:lnTo>
                <a:cubicBezTo>
                  <a:pt x="5887234" y="220967"/>
                  <a:pt x="6056401" y="144890"/>
                  <a:pt x="6243258" y="144890"/>
                </a:cubicBezTo>
                <a:cubicBezTo>
                  <a:pt x="6430113" y="144890"/>
                  <a:pt x="6599280" y="220967"/>
                  <a:pt x="6721733" y="343967"/>
                </a:cubicBezTo>
                <a:lnTo>
                  <a:pt x="6799757" y="438956"/>
                </a:lnTo>
                <a:lnTo>
                  <a:pt x="6875686" y="397558"/>
                </a:lnTo>
                <a:cubicBezTo>
                  <a:pt x="6933612" y="372948"/>
                  <a:pt x="6997300" y="359339"/>
                  <a:pt x="7064152" y="359339"/>
                </a:cubicBezTo>
                <a:cubicBezTo>
                  <a:pt x="7131003" y="359339"/>
                  <a:pt x="7194690" y="372948"/>
                  <a:pt x="7252617" y="397558"/>
                </a:cubicBezTo>
                <a:lnTo>
                  <a:pt x="7323961" y="436456"/>
                </a:lnTo>
                <a:lnTo>
                  <a:pt x="7335578" y="414961"/>
                </a:lnTo>
                <a:cubicBezTo>
                  <a:pt x="7393514" y="328821"/>
                  <a:pt x="7491626" y="272187"/>
                  <a:pt x="7602907" y="272187"/>
                </a:cubicBezTo>
                <a:cubicBezTo>
                  <a:pt x="7780958" y="272187"/>
                  <a:pt x="7925296" y="417171"/>
                  <a:pt x="7925296" y="596017"/>
                </a:cubicBezTo>
                <a:lnTo>
                  <a:pt x="7923535" y="604778"/>
                </a:lnTo>
                <a:lnTo>
                  <a:pt x="7993021" y="583112"/>
                </a:lnTo>
                <a:cubicBezTo>
                  <a:pt x="8037071" y="574058"/>
                  <a:pt x="8082679" y="569303"/>
                  <a:pt x="8129393" y="569303"/>
                </a:cubicBezTo>
                <a:cubicBezTo>
                  <a:pt x="8176107" y="569303"/>
                  <a:pt x="8221715" y="574058"/>
                  <a:pt x="8265765" y="583112"/>
                </a:cubicBezTo>
                <a:lnTo>
                  <a:pt x="8299780" y="593718"/>
                </a:lnTo>
                <a:lnTo>
                  <a:pt x="8317449" y="572207"/>
                </a:lnTo>
                <a:cubicBezTo>
                  <a:pt x="8405068" y="484195"/>
                  <a:pt x="8526114" y="429759"/>
                  <a:pt x="8659817" y="429759"/>
                </a:cubicBezTo>
                <a:cubicBezTo>
                  <a:pt x="8893798" y="429759"/>
                  <a:pt x="9089015" y="596470"/>
                  <a:pt x="9134163" y="818090"/>
                </a:cubicBezTo>
                <a:lnTo>
                  <a:pt x="9138323" y="859537"/>
                </a:lnTo>
                <a:lnTo>
                  <a:pt x="4141781" y="859537"/>
                </a:lnTo>
                <a:lnTo>
                  <a:pt x="4141242" y="854166"/>
                </a:lnTo>
                <a:lnTo>
                  <a:pt x="4134437" y="859537"/>
                </a:lnTo>
                <a:lnTo>
                  <a:pt x="1390" y="859537"/>
                </a:lnTo>
                <a:lnTo>
                  <a:pt x="0" y="845688"/>
                </a:lnTo>
                <a:cubicBezTo>
                  <a:pt x="0" y="613364"/>
                  <a:pt x="187497" y="425029"/>
                  <a:pt x="418787" y="425029"/>
                </a:cubicBezTo>
                <a:cubicBezTo>
                  <a:pt x="476609" y="425029"/>
                  <a:pt x="531694" y="436800"/>
                  <a:pt x="581797" y="458087"/>
                </a:cubicBezTo>
                <a:lnTo>
                  <a:pt x="590440" y="462798"/>
                </a:lnTo>
                <a:lnTo>
                  <a:pt x="598218" y="385294"/>
                </a:lnTo>
                <a:cubicBezTo>
                  <a:pt x="639228" y="183984"/>
                  <a:pt x="816556" y="32550"/>
                  <a:pt x="1029094" y="32550"/>
                </a:cubicBezTo>
                <a:cubicBezTo>
                  <a:pt x="1150545" y="32550"/>
                  <a:pt x="1260498" y="81998"/>
                  <a:pt x="1340088" y="161944"/>
                </a:cubicBezTo>
                <a:lnTo>
                  <a:pt x="1364611" y="191799"/>
                </a:lnTo>
                <a:lnTo>
                  <a:pt x="1403078" y="179805"/>
                </a:lnTo>
                <a:cubicBezTo>
                  <a:pt x="1447126" y="170751"/>
                  <a:pt x="1492736" y="165996"/>
                  <a:pt x="1539449" y="165996"/>
                </a:cubicBezTo>
                <a:cubicBezTo>
                  <a:pt x="1632877" y="165996"/>
                  <a:pt x="1721883" y="185015"/>
                  <a:pt x="1802839" y="219409"/>
                </a:cubicBezTo>
                <a:lnTo>
                  <a:pt x="1857061" y="248972"/>
                </a:lnTo>
                <a:lnTo>
                  <a:pt x="1899461" y="213833"/>
                </a:lnTo>
                <a:cubicBezTo>
                  <a:pt x="1966300" y="168476"/>
                  <a:pt x="2046875" y="141991"/>
                  <a:pt x="2133608" y="141991"/>
                </a:cubicBezTo>
                <a:cubicBezTo>
                  <a:pt x="2220342" y="141991"/>
                  <a:pt x="2300918" y="168476"/>
                  <a:pt x="2367756" y="213833"/>
                </a:cubicBezTo>
                <a:lnTo>
                  <a:pt x="2420881" y="257860"/>
                </a:lnTo>
                <a:lnTo>
                  <a:pt x="2509751" y="184207"/>
                </a:lnTo>
                <a:cubicBezTo>
                  <a:pt x="2632456" y="100939"/>
                  <a:pt x="2780381" y="52317"/>
                  <a:pt x="2939610" y="52317"/>
                </a:cubicBezTo>
                <a:cubicBezTo>
                  <a:pt x="3098839" y="52317"/>
                  <a:pt x="3246763" y="100939"/>
                  <a:pt x="3369468" y="184207"/>
                </a:cubicBezTo>
                <a:lnTo>
                  <a:pt x="3418479" y="224826"/>
                </a:lnTo>
                <a:lnTo>
                  <a:pt x="3424100" y="214426"/>
                </a:lnTo>
                <a:cubicBezTo>
                  <a:pt x="3511111" y="85057"/>
                  <a:pt x="3658462" y="0"/>
                  <a:pt x="382559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75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10" name="Oval 5"/>
          <p:cNvSpPr>
            <a:spLocks noChangeArrowheads="1"/>
          </p:cNvSpPr>
          <p:nvPr userDrawn="1"/>
        </p:nvSpPr>
        <p:spPr bwMode="auto">
          <a:xfrm>
            <a:off x="732814" y="1805467"/>
            <a:ext cx="2080104" cy="2134260"/>
          </a:xfrm>
          <a:prstGeom prst="ellipse">
            <a:avLst/>
          </a:prstGeom>
          <a:solidFill>
            <a:srgbClr val="C9B19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7287" tIns="53644" rIns="107287" bIns="53644" anchor="ctr"/>
          <a:lstStyle/>
          <a:p>
            <a:endParaRPr lang="zh-CN" altLang="en-US"/>
          </a:p>
        </p:txBody>
      </p:sp>
      <p:pic>
        <p:nvPicPr>
          <p:cNvPr id="11" name="Picture 4" descr="1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184" y="3512035"/>
            <a:ext cx="2319482" cy="516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9"/>
          <p:cNvSpPr>
            <a:spLocks noChangeArrowheads="1"/>
          </p:cNvSpPr>
          <p:nvPr userDrawn="1"/>
        </p:nvSpPr>
        <p:spPr bwMode="auto">
          <a:xfrm>
            <a:off x="1206031" y="2420119"/>
            <a:ext cx="1093788" cy="87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57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04</a:t>
            </a:r>
          </a:p>
        </p:txBody>
      </p:sp>
      <p:sp>
        <p:nvSpPr>
          <p:cNvPr id="14" name="Freeform 12"/>
          <p:cNvSpPr>
            <a:spLocks/>
          </p:cNvSpPr>
          <p:nvPr userDrawn="1"/>
        </p:nvSpPr>
        <p:spPr bwMode="auto">
          <a:xfrm>
            <a:off x="2132881" y="2307762"/>
            <a:ext cx="536534" cy="211733"/>
          </a:xfrm>
          <a:custGeom>
            <a:avLst/>
            <a:gdLst>
              <a:gd name="T0" fmla="*/ 488 w 496"/>
              <a:gd name="T1" fmla="*/ 189 h 189"/>
              <a:gd name="T2" fmla="*/ 493 w 496"/>
              <a:gd name="T3" fmla="*/ 165 h 189"/>
              <a:gd name="T4" fmla="*/ 419 w 496"/>
              <a:gd name="T5" fmla="*/ 79 h 189"/>
              <a:gd name="T6" fmla="*/ 370 w 496"/>
              <a:gd name="T7" fmla="*/ 92 h 189"/>
              <a:gd name="T8" fmla="*/ 370 w 496"/>
              <a:gd name="T9" fmla="*/ 87 h 189"/>
              <a:gd name="T10" fmla="*/ 370 w 496"/>
              <a:gd name="T11" fmla="*/ 83 h 189"/>
              <a:gd name="T12" fmla="*/ 369 w 496"/>
              <a:gd name="T13" fmla="*/ 67 h 189"/>
              <a:gd name="T14" fmla="*/ 363 w 496"/>
              <a:gd name="T15" fmla="*/ 49 h 189"/>
              <a:gd name="T16" fmla="*/ 362 w 496"/>
              <a:gd name="T17" fmla="*/ 46 h 189"/>
              <a:gd name="T18" fmla="*/ 362 w 496"/>
              <a:gd name="T19" fmla="*/ 46 h 189"/>
              <a:gd name="T20" fmla="*/ 362 w 496"/>
              <a:gd name="T21" fmla="*/ 46 h 189"/>
              <a:gd name="T22" fmla="*/ 350 w 496"/>
              <a:gd name="T23" fmla="*/ 28 h 189"/>
              <a:gd name="T24" fmla="*/ 335 w 496"/>
              <a:gd name="T25" fmla="*/ 14 h 189"/>
              <a:gd name="T26" fmla="*/ 296 w 496"/>
              <a:gd name="T27" fmla="*/ 1 h 189"/>
              <a:gd name="T28" fmla="*/ 255 w 496"/>
              <a:gd name="T29" fmla="*/ 9 h 189"/>
              <a:gd name="T30" fmla="*/ 223 w 496"/>
              <a:gd name="T31" fmla="*/ 36 h 189"/>
              <a:gd name="T32" fmla="*/ 214 w 496"/>
              <a:gd name="T33" fmla="*/ 55 h 189"/>
              <a:gd name="T34" fmla="*/ 210 w 496"/>
              <a:gd name="T35" fmla="*/ 73 h 189"/>
              <a:gd name="T36" fmla="*/ 178 w 496"/>
              <a:gd name="T37" fmla="*/ 63 h 189"/>
              <a:gd name="T38" fmla="*/ 159 w 496"/>
              <a:gd name="T39" fmla="*/ 64 h 189"/>
              <a:gd name="T40" fmla="*/ 123 w 496"/>
              <a:gd name="T41" fmla="*/ 81 h 189"/>
              <a:gd name="T42" fmla="*/ 99 w 496"/>
              <a:gd name="T43" fmla="*/ 131 h 189"/>
              <a:gd name="T44" fmla="*/ 98 w 496"/>
              <a:gd name="T45" fmla="*/ 132 h 189"/>
              <a:gd name="T46" fmla="*/ 97 w 496"/>
              <a:gd name="T47" fmla="*/ 133 h 189"/>
              <a:gd name="T48" fmla="*/ 97 w 496"/>
              <a:gd name="T49" fmla="*/ 133 h 189"/>
              <a:gd name="T50" fmla="*/ 2 w 496"/>
              <a:gd name="T51" fmla="*/ 180 h 189"/>
              <a:gd name="T52" fmla="*/ 0 w 496"/>
              <a:gd name="T53" fmla="*/ 189 h 189"/>
              <a:gd name="T54" fmla="*/ 488 w 496"/>
              <a:gd name="T55" fmla="*/ 189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96" h="189">
                <a:moveTo>
                  <a:pt x="488" y="189"/>
                </a:moveTo>
                <a:cubicBezTo>
                  <a:pt x="491" y="182"/>
                  <a:pt x="493" y="174"/>
                  <a:pt x="493" y="165"/>
                </a:cubicBezTo>
                <a:cubicBezTo>
                  <a:pt x="496" y="124"/>
                  <a:pt x="463" y="79"/>
                  <a:pt x="419" y="79"/>
                </a:cubicBezTo>
                <a:cubicBezTo>
                  <a:pt x="401" y="79"/>
                  <a:pt x="384" y="84"/>
                  <a:pt x="370" y="92"/>
                </a:cubicBezTo>
                <a:cubicBezTo>
                  <a:pt x="370" y="91"/>
                  <a:pt x="370" y="89"/>
                  <a:pt x="370" y="87"/>
                </a:cubicBezTo>
                <a:cubicBezTo>
                  <a:pt x="370" y="86"/>
                  <a:pt x="370" y="84"/>
                  <a:pt x="370" y="83"/>
                </a:cubicBezTo>
                <a:cubicBezTo>
                  <a:pt x="371" y="78"/>
                  <a:pt x="370" y="72"/>
                  <a:pt x="369" y="67"/>
                </a:cubicBezTo>
                <a:cubicBezTo>
                  <a:pt x="368" y="61"/>
                  <a:pt x="366" y="55"/>
                  <a:pt x="363" y="49"/>
                </a:cubicBezTo>
                <a:cubicBezTo>
                  <a:pt x="363" y="48"/>
                  <a:pt x="363" y="47"/>
                  <a:pt x="362" y="46"/>
                </a:cubicBezTo>
                <a:cubicBezTo>
                  <a:pt x="362" y="46"/>
                  <a:pt x="362" y="46"/>
                  <a:pt x="362" y="46"/>
                </a:cubicBezTo>
                <a:cubicBezTo>
                  <a:pt x="362" y="46"/>
                  <a:pt x="362" y="46"/>
                  <a:pt x="362" y="46"/>
                </a:cubicBezTo>
                <a:cubicBezTo>
                  <a:pt x="360" y="41"/>
                  <a:pt x="357" y="37"/>
                  <a:pt x="350" y="28"/>
                </a:cubicBezTo>
                <a:cubicBezTo>
                  <a:pt x="346" y="22"/>
                  <a:pt x="340" y="18"/>
                  <a:pt x="335" y="14"/>
                </a:cubicBezTo>
                <a:cubicBezTo>
                  <a:pt x="323" y="6"/>
                  <a:pt x="310" y="2"/>
                  <a:pt x="296" y="1"/>
                </a:cubicBezTo>
                <a:cubicBezTo>
                  <a:pt x="281" y="0"/>
                  <a:pt x="268" y="2"/>
                  <a:pt x="255" y="9"/>
                </a:cubicBezTo>
                <a:cubicBezTo>
                  <a:pt x="242" y="15"/>
                  <a:pt x="231" y="24"/>
                  <a:pt x="223" y="36"/>
                </a:cubicBezTo>
                <a:cubicBezTo>
                  <a:pt x="220" y="43"/>
                  <a:pt x="217" y="49"/>
                  <a:pt x="214" y="55"/>
                </a:cubicBezTo>
                <a:cubicBezTo>
                  <a:pt x="212" y="61"/>
                  <a:pt x="211" y="67"/>
                  <a:pt x="210" y="73"/>
                </a:cubicBezTo>
                <a:cubicBezTo>
                  <a:pt x="200" y="67"/>
                  <a:pt x="189" y="64"/>
                  <a:pt x="178" y="63"/>
                </a:cubicBezTo>
                <a:cubicBezTo>
                  <a:pt x="171" y="63"/>
                  <a:pt x="165" y="64"/>
                  <a:pt x="159" y="64"/>
                </a:cubicBezTo>
                <a:cubicBezTo>
                  <a:pt x="145" y="67"/>
                  <a:pt x="133" y="72"/>
                  <a:pt x="123" y="81"/>
                </a:cubicBezTo>
                <a:cubicBezTo>
                  <a:pt x="109" y="94"/>
                  <a:pt x="100" y="112"/>
                  <a:pt x="99" y="131"/>
                </a:cubicBezTo>
                <a:cubicBezTo>
                  <a:pt x="98" y="131"/>
                  <a:pt x="98" y="132"/>
                  <a:pt x="98" y="132"/>
                </a:cubicBezTo>
                <a:cubicBezTo>
                  <a:pt x="92" y="131"/>
                  <a:pt x="86" y="130"/>
                  <a:pt x="97" y="133"/>
                </a:cubicBezTo>
                <a:cubicBezTo>
                  <a:pt x="97" y="133"/>
                  <a:pt x="97" y="133"/>
                  <a:pt x="97" y="133"/>
                </a:cubicBezTo>
                <a:cubicBezTo>
                  <a:pt x="59" y="125"/>
                  <a:pt x="17" y="137"/>
                  <a:pt x="2" y="180"/>
                </a:cubicBezTo>
                <a:cubicBezTo>
                  <a:pt x="1" y="183"/>
                  <a:pt x="0" y="186"/>
                  <a:pt x="0" y="189"/>
                </a:cubicBezTo>
                <a:lnTo>
                  <a:pt x="488" y="18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7287" tIns="53644" rIns="107287" bIns="53644"/>
          <a:lstStyle/>
          <a:p>
            <a:endParaRPr lang="zh-CN" altLang="en-US"/>
          </a:p>
        </p:txBody>
      </p:sp>
      <p:grpSp>
        <p:nvGrpSpPr>
          <p:cNvPr id="15" name="Group 13"/>
          <p:cNvGrpSpPr>
            <a:grpSpLocks/>
          </p:cNvGrpSpPr>
          <p:nvPr userDrawn="1"/>
        </p:nvGrpSpPr>
        <p:grpSpPr bwMode="auto">
          <a:xfrm>
            <a:off x="664330" y="1858395"/>
            <a:ext cx="231123" cy="232905"/>
            <a:chOff x="223" y="203"/>
            <a:chExt cx="213" cy="211"/>
          </a:xfrm>
        </p:grpSpPr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223" y="203"/>
              <a:ext cx="213" cy="211"/>
            </a:xfrm>
            <a:custGeom>
              <a:avLst/>
              <a:gdLst>
                <a:gd name="T0" fmla="*/ 133 w 213"/>
                <a:gd name="T1" fmla="*/ 0 h 211"/>
                <a:gd name="T2" fmla="*/ 130 w 213"/>
                <a:gd name="T3" fmla="*/ 90 h 211"/>
                <a:gd name="T4" fmla="*/ 213 w 213"/>
                <a:gd name="T5" fmla="*/ 130 h 211"/>
                <a:gd name="T6" fmla="*/ 121 w 213"/>
                <a:gd name="T7" fmla="*/ 130 h 211"/>
                <a:gd name="T8" fmla="*/ 83 w 213"/>
                <a:gd name="T9" fmla="*/ 211 h 211"/>
                <a:gd name="T10" fmla="*/ 83 w 213"/>
                <a:gd name="T11" fmla="*/ 121 h 211"/>
                <a:gd name="T12" fmla="*/ 0 w 213"/>
                <a:gd name="T13" fmla="*/ 81 h 211"/>
                <a:gd name="T14" fmla="*/ 93 w 213"/>
                <a:gd name="T15" fmla="*/ 81 h 211"/>
                <a:gd name="T16" fmla="*/ 133 w 213"/>
                <a:gd name="T17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3" h="211">
                  <a:moveTo>
                    <a:pt x="133" y="0"/>
                  </a:moveTo>
                  <a:lnTo>
                    <a:pt x="130" y="90"/>
                  </a:lnTo>
                  <a:lnTo>
                    <a:pt x="213" y="130"/>
                  </a:lnTo>
                  <a:lnTo>
                    <a:pt x="121" y="130"/>
                  </a:lnTo>
                  <a:lnTo>
                    <a:pt x="83" y="211"/>
                  </a:lnTo>
                  <a:lnTo>
                    <a:pt x="83" y="121"/>
                  </a:lnTo>
                  <a:lnTo>
                    <a:pt x="0" y="81"/>
                  </a:lnTo>
                  <a:lnTo>
                    <a:pt x="93" y="81"/>
                  </a:lnTo>
                  <a:lnTo>
                    <a:pt x="13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Oval 15"/>
            <p:cNvSpPr>
              <a:spLocks noChangeArrowheads="1"/>
            </p:cNvSpPr>
            <p:nvPr/>
          </p:nvSpPr>
          <p:spPr bwMode="auto">
            <a:xfrm>
              <a:off x="259" y="239"/>
              <a:ext cx="142" cy="139"/>
            </a:xfrm>
            <a:prstGeom prst="ellipse">
              <a:avLst/>
            </a:prstGeom>
            <a:solidFill>
              <a:srgbClr val="FFFFFF">
                <a:alpha val="17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8" name="Freeform 16"/>
          <p:cNvSpPr>
            <a:spLocks/>
          </p:cNvSpPr>
          <p:nvPr userDrawn="1"/>
        </p:nvSpPr>
        <p:spPr bwMode="auto">
          <a:xfrm>
            <a:off x="1041181" y="2134144"/>
            <a:ext cx="445736" cy="173618"/>
          </a:xfrm>
          <a:custGeom>
            <a:avLst/>
            <a:gdLst>
              <a:gd name="T0" fmla="*/ 488 w 496"/>
              <a:gd name="T1" fmla="*/ 189 h 189"/>
              <a:gd name="T2" fmla="*/ 493 w 496"/>
              <a:gd name="T3" fmla="*/ 165 h 189"/>
              <a:gd name="T4" fmla="*/ 419 w 496"/>
              <a:gd name="T5" fmla="*/ 79 h 189"/>
              <a:gd name="T6" fmla="*/ 370 w 496"/>
              <a:gd name="T7" fmla="*/ 92 h 189"/>
              <a:gd name="T8" fmla="*/ 370 w 496"/>
              <a:gd name="T9" fmla="*/ 87 h 189"/>
              <a:gd name="T10" fmla="*/ 370 w 496"/>
              <a:gd name="T11" fmla="*/ 83 h 189"/>
              <a:gd name="T12" fmla="*/ 369 w 496"/>
              <a:gd name="T13" fmla="*/ 67 h 189"/>
              <a:gd name="T14" fmla="*/ 363 w 496"/>
              <a:gd name="T15" fmla="*/ 49 h 189"/>
              <a:gd name="T16" fmla="*/ 362 w 496"/>
              <a:gd name="T17" fmla="*/ 46 h 189"/>
              <a:gd name="T18" fmla="*/ 362 w 496"/>
              <a:gd name="T19" fmla="*/ 46 h 189"/>
              <a:gd name="T20" fmla="*/ 362 w 496"/>
              <a:gd name="T21" fmla="*/ 46 h 189"/>
              <a:gd name="T22" fmla="*/ 350 w 496"/>
              <a:gd name="T23" fmla="*/ 28 h 189"/>
              <a:gd name="T24" fmla="*/ 335 w 496"/>
              <a:gd name="T25" fmla="*/ 14 h 189"/>
              <a:gd name="T26" fmla="*/ 296 w 496"/>
              <a:gd name="T27" fmla="*/ 1 h 189"/>
              <a:gd name="T28" fmla="*/ 255 w 496"/>
              <a:gd name="T29" fmla="*/ 9 h 189"/>
              <a:gd name="T30" fmla="*/ 223 w 496"/>
              <a:gd name="T31" fmla="*/ 36 h 189"/>
              <a:gd name="T32" fmla="*/ 214 w 496"/>
              <a:gd name="T33" fmla="*/ 55 h 189"/>
              <a:gd name="T34" fmla="*/ 210 w 496"/>
              <a:gd name="T35" fmla="*/ 73 h 189"/>
              <a:gd name="T36" fmla="*/ 178 w 496"/>
              <a:gd name="T37" fmla="*/ 63 h 189"/>
              <a:gd name="T38" fmla="*/ 159 w 496"/>
              <a:gd name="T39" fmla="*/ 64 h 189"/>
              <a:gd name="T40" fmla="*/ 123 w 496"/>
              <a:gd name="T41" fmla="*/ 81 h 189"/>
              <a:gd name="T42" fmla="*/ 99 w 496"/>
              <a:gd name="T43" fmla="*/ 131 h 189"/>
              <a:gd name="T44" fmla="*/ 98 w 496"/>
              <a:gd name="T45" fmla="*/ 132 h 189"/>
              <a:gd name="T46" fmla="*/ 97 w 496"/>
              <a:gd name="T47" fmla="*/ 133 h 189"/>
              <a:gd name="T48" fmla="*/ 97 w 496"/>
              <a:gd name="T49" fmla="*/ 133 h 189"/>
              <a:gd name="T50" fmla="*/ 2 w 496"/>
              <a:gd name="T51" fmla="*/ 180 h 189"/>
              <a:gd name="T52" fmla="*/ 0 w 496"/>
              <a:gd name="T53" fmla="*/ 189 h 189"/>
              <a:gd name="T54" fmla="*/ 488 w 496"/>
              <a:gd name="T55" fmla="*/ 189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96" h="189">
                <a:moveTo>
                  <a:pt x="488" y="189"/>
                </a:moveTo>
                <a:cubicBezTo>
                  <a:pt x="491" y="182"/>
                  <a:pt x="493" y="174"/>
                  <a:pt x="493" y="165"/>
                </a:cubicBezTo>
                <a:cubicBezTo>
                  <a:pt x="496" y="124"/>
                  <a:pt x="463" y="79"/>
                  <a:pt x="419" y="79"/>
                </a:cubicBezTo>
                <a:cubicBezTo>
                  <a:pt x="401" y="79"/>
                  <a:pt x="384" y="84"/>
                  <a:pt x="370" y="92"/>
                </a:cubicBezTo>
                <a:cubicBezTo>
                  <a:pt x="370" y="91"/>
                  <a:pt x="370" y="89"/>
                  <a:pt x="370" y="87"/>
                </a:cubicBezTo>
                <a:cubicBezTo>
                  <a:pt x="370" y="86"/>
                  <a:pt x="370" y="84"/>
                  <a:pt x="370" y="83"/>
                </a:cubicBezTo>
                <a:cubicBezTo>
                  <a:pt x="371" y="78"/>
                  <a:pt x="370" y="72"/>
                  <a:pt x="369" y="67"/>
                </a:cubicBezTo>
                <a:cubicBezTo>
                  <a:pt x="368" y="61"/>
                  <a:pt x="366" y="55"/>
                  <a:pt x="363" y="49"/>
                </a:cubicBezTo>
                <a:cubicBezTo>
                  <a:pt x="363" y="48"/>
                  <a:pt x="363" y="47"/>
                  <a:pt x="362" y="46"/>
                </a:cubicBezTo>
                <a:cubicBezTo>
                  <a:pt x="362" y="46"/>
                  <a:pt x="362" y="46"/>
                  <a:pt x="362" y="46"/>
                </a:cubicBezTo>
                <a:cubicBezTo>
                  <a:pt x="362" y="46"/>
                  <a:pt x="362" y="46"/>
                  <a:pt x="362" y="46"/>
                </a:cubicBezTo>
                <a:cubicBezTo>
                  <a:pt x="360" y="41"/>
                  <a:pt x="357" y="37"/>
                  <a:pt x="350" y="28"/>
                </a:cubicBezTo>
                <a:cubicBezTo>
                  <a:pt x="346" y="22"/>
                  <a:pt x="340" y="18"/>
                  <a:pt x="335" y="14"/>
                </a:cubicBezTo>
                <a:cubicBezTo>
                  <a:pt x="323" y="6"/>
                  <a:pt x="310" y="2"/>
                  <a:pt x="296" y="1"/>
                </a:cubicBezTo>
                <a:cubicBezTo>
                  <a:pt x="281" y="0"/>
                  <a:pt x="268" y="2"/>
                  <a:pt x="255" y="9"/>
                </a:cubicBezTo>
                <a:cubicBezTo>
                  <a:pt x="242" y="15"/>
                  <a:pt x="231" y="24"/>
                  <a:pt x="223" y="36"/>
                </a:cubicBezTo>
                <a:cubicBezTo>
                  <a:pt x="220" y="43"/>
                  <a:pt x="217" y="49"/>
                  <a:pt x="214" y="55"/>
                </a:cubicBezTo>
                <a:cubicBezTo>
                  <a:pt x="212" y="61"/>
                  <a:pt x="211" y="67"/>
                  <a:pt x="210" y="73"/>
                </a:cubicBezTo>
                <a:cubicBezTo>
                  <a:pt x="200" y="67"/>
                  <a:pt x="189" y="64"/>
                  <a:pt x="178" y="63"/>
                </a:cubicBezTo>
                <a:cubicBezTo>
                  <a:pt x="171" y="63"/>
                  <a:pt x="165" y="64"/>
                  <a:pt x="159" y="64"/>
                </a:cubicBezTo>
                <a:cubicBezTo>
                  <a:pt x="145" y="67"/>
                  <a:pt x="133" y="72"/>
                  <a:pt x="123" y="81"/>
                </a:cubicBezTo>
                <a:cubicBezTo>
                  <a:pt x="109" y="94"/>
                  <a:pt x="100" y="112"/>
                  <a:pt x="99" y="131"/>
                </a:cubicBezTo>
                <a:cubicBezTo>
                  <a:pt x="98" y="131"/>
                  <a:pt x="98" y="132"/>
                  <a:pt x="98" y="132"/>
                </a:cubicBezTo>
                <a:cubicBezTo>
                  <a:pt x="92" y="131"/>
                  <a:pt x="86" y="130"/>
                  <a:pt x="97" y="133"/>
                </a:cubicBezTo>
                <a:cubicBezTo>
                  <a:pt x="97" y="133"/>
                  <a:pt x="97" y="133"/>
                  <a:pt x="97" y="133"/>
                </a:cubicBezTo>
                <a:cubicBezTo>
                  <a:pt x="59" y="125"/>
                  <a:pt x="17" y="137"/>
                  <a:pt x="2" y="180"/>
                </a:cubicBezTo>
                <a:cubicBezTo>
                  <a:pt x="1" y="183"/>
                  <a:pt x="0" y="186"/>
                  <a:pt x="0" y="189"/>
                </a:cubicBezTo>
                <a:lnTo>
                  <a:pt x="488" y="18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7287" tIns="53644" rIns="107287" bIns="53644"/>
          <a:lstStyle/>
          <a:p>
            <a:endParaRPr lang="zh-CN" altLang="en-US"/>
          </a:p>
        </p:txBody>
      </p:sp>
      <p:grpSp>
        <p:nvGrpSpPr>
          <p:cNvPr id="19" name="Group 17"/>
          <p:cNvGrpSpPr>
            <a:grpSpLocks/>
          </p:cNvGrpSpPr>
          <p:nvPr userDrawn="1"/>
        </p:nvGrpSpPr>
        <p:grpSpPr bwMode="auto">
          <a:xfrm flipV="1">
            <a:off x="2487276" y="3108068"/>
            <a:ext cx="141023" cy="169388"/>
            <a:chOff x="223" y="203"/>
            <a:chExt cx="213" cy="211"/>
          </a:xfrm>
        </p:grpSpPr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223" y="203"/>
              <a:ext cx="213" cy="211"/>
            </a:xfrm>
            <a:custGeom>
              <a:avLst/>
              <a:gdLst>
                <a:gd name="T0" fmla="*/ 133 w 213"/>
                <a:gd name="T1" fmla="*/ 0 h 211"/>
                <a:gd name="T2" fmla="*/ 130 w 213"/>
                <a:gd name="T3" fmla="*/ 90 h 211"/>
                <a:gd name="T4" fmla="*/ 213 w 213"/>
                <a:gd name="T5" fmla="*/ 130 h 211"/>
                <a:gd name="T6" fmla="*/ 121 w 213"/>
                <a:gd name="T7" fmla="*/ 130 h 211"/>
                <a:gd name="T8" fmla="*/ 83 w 213"/>
                <a:gd name="T9" fmla="*/ 211 h 211"/>
                <a:gd name="T10" fmla="*/ 83 w 213"/>
                <a:gd name="T11" fmla="*/ 121 h 211"/>
                <a:gd name="T12" fmla="*/ 0 w 213"/>
                <a:gd name="T13" fmla="*/ 81 h 211"/>
                <a:gd name="T14" fmla="*/ 93 w 213"/>
                <a:gd name="T15" fmla="*/ 81 h 211"/>
                <a:gd name="T16" fmla="*/ 133 w 213"/>
                <a:gd name="T17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3" h="211">
                  <a:moveTo>
                    <a:pt x="133" y="0"/>
                  </a:moveTo>
                  <a:lnTo>
                    <a:pt x="130" y="90"/>
                  </a:lnTo>
                  <a:lnTo>
                    <a:pt x="213" y="130"/>
                  </a:lnTo>
                  <a:lnTo>
                    <a:pt x="121" y="130"/>
                  </a:lnTo>
                  <a:lnTo>
                    <a:pt x="83" y="211"/>
                  </a:lnTo>
                  <a:lnTo>
                    <a:pt x="83" y="121"/>
                  </a:lnTo>
                  <a:lnTo>
                    <a:pt x="0" y="81"/>
                  </a:lnTo>
                  <a:lnTo>
                    <a:pt x="93" y="81"/>
                  </a:lnTo>
                  <a:lnTo>
                    <a:pt x="13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Oval 19"/>
            <p:cNvSpPr>
              <a:spLocks noChangeArrowheads="1"/>
            </p:cNvSpPr>
            <p:nvPr/>
          </p:nvSpPr>
          <p:spPr bwMode="auto">
            <a:xfrm>
              <a:off x="259" y="239"/>
              <a:ext cx="142" cy="139"/>
            </a:xfrm>
            <a:prstGeom prst="ellipse">
              <a:avLst/>
            </a:prstGeom>
            <a:solidFill>
              <a:srgbClr val="FFFFFF">
                <a:alpha val="17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4" name="Title Placeholder 1"/>
          <p:cNvSpPr>
            <a:spLocks noGrp="1"/>
          </p:cNvSpPr>
          <p:nvPr>
            <p:ph type="title"/>
          </p:nvPr>
        </p:nvSpPr>
        <p:spPr bwMode="auto">
          <a:xfrm>
            <a:off x="2981326" y="2562036"/>
            <a:ext cx="5724644" cy="590931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defRPr lang="en-US" altLang="zh-CN" sz="3600" b="0" kern="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Times New Roman" panose="02020603050405020304" pitchFamily="18" charset="0"/>
              </a:defRPr>
            </a:lvl1pPr>
          </a:lstStyle>
          <a:p>
            <a:pPr lvl="0" defTabSz="685754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dirty="0"/>
              <a:t>单击此处编辑母版标题样式</a:t>
            </a:r>
            <a:endParaRPr lang="en-US" altLang="zh-CN" dirty="0"/>
          </a:p>
        </p:txBody>
      </p:sp>
      <p:pic>
        <p:nvPicPr>
          <p:cNvPr id="22" name="Picture 15" descr="2"/>
          <p:cNvPicPr>
            <a:picLocks noChangeAspect="1" noChangeArrowheads="1"/>
          </p:cNvPicPr>
          <p:nvPr userDrawn="1"/>
        </p:nvPicPr>
        <p:blipFill>
          <a:blip r:embed="rId4" cstate="print">
            <a:duotone>
              <a:prstClr val="black"/>
              <a:srgbClr val="FF3399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7361" y="1414461"/>
            <a:ext cx="928689" cy="928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4352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及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>
            <a:grpSpLocks/>
          </p:cNvGrpSpPr>
          <p:nvPr userDrawn="1"/>
        </p:nvGrpSpPr>
        <p:grpSpPr bwMode="auto">
          <a:xfrm>
            <a:off x="85725" y="116420"/>
            <a:ext cx="936628" cy="599016"/>
            <a:chOff x="4353620" y="864629"/>
            <a:chExt cx="742365" cy="409715"/>
          </a:xfrm>
        </p:grpSpPr>
        <p:sp>
          <p:nvSpPr>
            <p:cNvPr id="9" name="KSO_Shape"/>
            <p:cNvSpPr>
              <a:spLocks/>
            </p:cNvSpPr>
            <p:nvPr/>
          </p:nvSpPr>
          <p:spPr bwMode="auto">
            <a:xfrm>
              <a:off x="4353620" y="866076"/>
              <a:ext cx="742365" cy="408268"/>
            </a:xfrm>
            <a:custGeom>
              <a:avLst/>
              <a:gdLst>
                <a:gd name="T0" fmla="*/ 2147483646 w 5345"/>
                <a:gd name="T1" fmla="*/ 2147483646 h 2936"/>
                <a:gd name="T2" fmla="*/ 2147483646 w 5345"/>
                <a:gd name="T3" fmla="*/ 2147483646 h 2936"/>
                <a:gd name="T4" fmla="*/ 2147483646 w 5345"/>
                <a:gd name="T5" fmla="*/ 2147483646 h 2936"/>
                <a:gd name="T6" fmla="*/ 2147483646 w 5345"/>
                <a:gd name="T7" fmla="*/ 2147483646 h 2936"/>
                <a:gd name="T8" fmla="*/ 2147483646 w 5345"/>
                <a:gd name="T9" fmla="*/ 2147483646 h 2936"/>
                <a:gd name="T10" fmla="*/ 2147483646 w 5345"/>
                <a:gd name="T11" fmla="*/ 2147483646 h 2936"/>
                <a:gd name="T12" fmla="*/ 2147483646 w 5345"/>
                <a:gd name="T13" fmla="*/ 2147483646 h 2936"/>
                <a:gd name="T14" fmla="*/ 2147483646 w 5345"/>
                <a:gd name="T15" fmla="*/ 2147483646 h 2936"/>
                <a:gd name="T16" fmla="*/ 2147483646 w 5345"/>
                <a:gd name="T17" fmla="*/ 2147483646 h 2936"/>
                <a:gd name="T18" fmla="*/ 2147483646 w 5345"/>
                <a:gd name="T19" fmla="*/ 2147483646 h 2936"/>
                <a:gd name="T20" fmla="*/ 2147483646 w 5345"/>
                <a:gd name="T21" fmla="*/ 2147483646 h 2936"/>
                <a:gd name="T22" fmla="*/ 2147483646 w 5345"/>
                <a:gd name="T23" fmla="*/ 2147483646 h 2936"/>
                <a:gd name="T24" fmla="*/ 2147483646 w 5345"/>
                <a:gd name="T25" fmla="*/ 2147483646 h 2936"/>
                <a:gd name="T26" fmla="*/ 2147483646 w 5345"/>
                <a:gd name="T27" fmla="*/ 2147483646 h 2936"/>
                <a:gd name="T28" fmla="*/ 2147483646 w 5345"/>
                <a:gd name="T29" fmla="*/ 2147483646 h 2936"/>
                <a:gd name="T30" fmla="*/ 2147483646 w 5345"/>
                <a:gd name="T31" fmla="*/ 772639970 h 2936"/>
                <a:gd name="T32" fmla="*/ 2147483646 w 5345"/>
                <a:gd name="T33" fmla="*/ 0 h 2936"/>
                <a:gd name="T34" fmla="*/ 2147483646 w 5345"/>
                <a:gd name="T35" fmla="*/ 363587807 h 2936"/>
                <a:gd name="T36" fmla="*/ 2147483646 w 5345"/>
                <a:gd name="T37" fmla="*/ 2147483646 h 2936"/>
                <a:gd name="T38" fmla="*/ 2147483646 w 5345"/>
                <a:gd name="T39" fmla="*/ 2147483646 h 2936"/>
                <a:gd name="T40" fmla="*/ 2147483646 w 5345"/>
                <a:gd name="T41" fmla="*/ 2147483646 h 2936"/>
                <a:gd name="T42" fmla="*/ 2147483646 w 5345"/>
                <a:gd name="T43" fmla="*/ 2147483646 h 2936"/>
                <a:gd name="T44" fmla="*/ 2147483646 w 5345"/>
                <a:gd name="T45" fmla="*/ 2147483646 h 2936"/>
                <a:gd name="T46" fmla="*/ 2147483646 w 5345"/>
                <a:gd name="T47" fmla="*/ 2147483646 h 2936"/>
                <a:gd name="T48" fmla="*/ 2147483646 w 5345"/>
                <a:gd name="T49" fmla="*/ 2147483646 h 2936"/>
                <a:gd name="T50" fmla="*/ 2147483646 w 5345"/>
                <a:gd name="T51" fmla="*/ 2147483646 h 2936"/>
                <a:gd name="T52" fmla="*/ 2147483646 w 5345"/>
                <a:gd name="T53" fmla="*/ 2147483646 h 2936"/>
                <a:gd name="T54" fmla="*/ 2147483646 w 5345"/>
                <a:gd name="T55" fmla="*/ 2147483646 h 2936"/>
                <a:gd name="T56" fmla="*/ 2147483646 w 5345"/>
                <a:gd name="T57" fmla="*/ 2147483646 h 2936"/>
                <a:gd name="T58" fmla="*/ 2147483646 w 5345"/>
                <a:gd name="T59" fmla="*/ 2147483646 h 2936"/>
                <a:gd name="T60" fmla="*/ 2147483646 w 5345"/>
                <a:gd name="T61" fmla="*/ 2147483646 h 2936"/>
                <a:gd name="T62" fmla="*/ 452722804 w 5345"/>
                <a:gd name="T63" fmla="*/ 2147483646 h 2936"/>
                <a:gd name="T64" fmla="*/ 90570008 w 5345"/>
                <a:gd name="T65" fmla="*/ 2147483646 h 2936"/>
                <a:gd name="T66" fmla="*/ 1629877726 w 5345"/>
                <a:gd name="T67" fmla="*/ 2147483646 h 2936"/>
                <a:gd name="T68" fmla="*/ 2147483646 w 5345"/>
                <a:gd name="T69" fmla="*/ 2147483646 h 2936"/>
                <a:gd name="T70" fmla="*/ 2147483646 w 5345"/>
                <a:gd name="T71" fmla="*/ 2147483646 h 2936"/>
                <a:gd name="T72" fmla="*/ 2147483646 w 5345"/>
                <a:gd name="T73" fmla="*/ 2147483646 h 2936"/>
                <a:gd name="T74" fmla="*/ 2147483646 w 5345"/>
                <a:gd name="T75" fmla="*/ 2147483646 h 2936"/>
                <a:gd name="T76" fmla="*/ 2147483646 w 5345"/>
                <a:gd name="T77" fmla="*/ 2147483646 h 2936"/>
                <a:gd name="T78" fmla="*/ 2147483646 w 5345"/>
                <a:gd name="T79" fmla="*/ 2147483646 h 2936"/>
                <a:gd name="T80" fmla="*/ 2147483646 w 5345"/>
                <a:gd name="T81" fmla="*/ 2147483646 h 2936"/>
                <a:gd name="T82" fmla="*/ 2147483646 w 5345"/>
                <a:gd name="T83" fmla="*/ 2147483646 h 2936"/>
                <a:gd name="T84" fmla="*/ 2147483646 w 5345"/>
                <a:gd name="T85" fmla="*/ 2147483646 h 2936"/>
                <a:gd name="T86" fmla="*/ 2147483646 w 5345"/>
                <a:gd name="T87" fmla="*/ 2147483646 h 2936"/>
                <a:gd name="T88" fmla="*/ 2147483646 w 5345"/>
                <a:gd name="T89" fmla="*/ 2147483646 h 2936"/>
                <a:gd name="T90" fmla="*/ 2147483646 w 5345"/>
                <a:gd name="T91" fmla="*/ 2147483646 h 2936"/>
                <a:gd name="T92" fmla="*/ 2147483646 w 5345"/>
                <a:gd name="T93" fmla="*/ 2147483646 h 2936"/>
                <a:gd name="T94" fmla="*/ 2147483646 w 5345"/>
                <a:gd name="T95" fmla="*/ 2147483646 h 2936"/>
                <a:gd name="T96" fmla="*/ 2147483646 w 5345"/>
                <a:gd name="T97" fmla="*/ 2147483646 h 2936"/>
                <a:gd name="T98" fmla="*/ 2147483646 w 5345"/>
                <a:gd name="T99" fmla="*/ 2147483646 h 2936"/>
                <a:gd name="T100" fmla="*/ 2147483646 w 5345"/>
                <a:gd name="T101" fmla="*/ 2147483646 h 2936"/>
                <a:gd name="T102" fmla="*/ 2147483646 w 5345"/>
                <a:gd name="T103" fmla="*/ 2147483646 h 2936"/>
                <a:gd name="T104" fmla="*/ 2147483646 w 5345"/>
                <a:gd name="T105" fmla="*/ 2147483646 h 29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5345" h="2936">
                  <a:moveTo>
                    <a:pt x="4729" y="1661"/>
                  </a:moveTo>
                  <a:lnTo>
                    <a:pt x="4729" y="1661"/>
                  </a:lnTo>
                  <a:lnTo>
                    <a:pt x="4723" y="1609"/>
                  </a:lnTo>
                  <a:lnTo>
                    <a:pt x="4716" y="1558"/>
                  </a:lnTo>
                  <a:lnTo>
                    <a:pt x="4706" y="1507"/>
                  </a:lnTo>
                  <a:lnTo>
                    <a:pt x="4693" y="1458"/>
                  </a:lnTo>
                  <a:lnTo>
                    <a:pt x="4679" y="1409"/>
                  </a:lnTo>
                  <a:lnTo>
                    <a:pt x="4663" y="1361"/>
                  </a:lnTo>
                  <a:lnTo>
                    <a:pt x="4644" y="1314"/>
                  </a:lnTo>
                  <a:lnTo>
                    <a:pt x="4622" y="1268"/>
                  </a:lnTo>
                  <a:lnTo>
                    <a:pt x="4600" y="1223"/>
                  </a:lnTo>
                  <a:lnTo>
                    <a:pt x="4575" y="1181"/>
                  </a:lnTo>
                  <a:lnTo>
                    <a:pt x="4548" y="1138"/>
                  </a:lnTo>
                  <a:lnTo>
                    <a:pt x="4519" y="1098"/>
                  </a:lnTo>
                  <a:lnTo>
                    <a:pt x="4489" y="1059"/>
                  </a:lnTo>
                  <a:lnTo>
                    <a:pt x="4457" y="1021"/>
                  </a:lnTo>
                  <a:lnTo>
                    <a:pt x="4422" y="984"/>
                  </a:lnTo>
                  <a:lnTo>
                    <a:pt x="4387" y="950"/>
                  </a:lnTo>
                  <a:lnTo>
                    <a:pt x="4350" y="917"/>
                  </a:lnTo>
                  <a:lnTo>
                    <a:pt x="4312" y="886"/>
                  </a:lnTo>
                  <a:lnTo>
                    <a:pt x="4272" y="856"/>
                  </a:lnTo>
                  <a:lnTo>
                    <a:pt x="4230" y="828"/>
                  </a:lnTo>
                  <a:lnTo>
                    <a:pt x="4188" y="802"/>
                  </a:lnTo>
                  <a:lnTo>
                    <a:pt x="4144" y="778"/>
                  </a:lnTo>
                  <a:lnTo>
                    <a:pt x="4099" y="757"/>
                  </a:lnTo>
                  <a:lnTo>
                    <a:pt x="4053" y="737"/>
                  </a:lnTo>
                  <a:lnTo>
                    <a:pt x="4005" y="719"/>
                  </a:lnTo>
                  <a:lnTo>
                    <a:pt x="3957" y="703"/>
                  </a:lnTo>
                  <a:lnTo>
                    <a:pt x="3907" y="689"/>
                  </a:lnTo>
                  <a:lnTo>
                    <a:pt x="3857" y="679"/>
                  </a:lnTo>
                  <a:lnTo>
                    <a:pt x="3806" y="670"/>
                  </a:lnTo>
                  <a:lnTo>
                    <a:pt x="3754" y="663"/>
                  </a:lnTo>
                  <a:lnTo>
                    <a:pt x="3701" y="660"/>
                  </a:lnTo>
                  <a:lnTo>
                    <a:pt x="3648" y="658"/>
                  </a:lnTo>
                  <a:lnTo>
                    <a:pt x="3608" y="660"/>
                  </a:lnTo>
                  <a:lnTo>
                    <a:pt x="3566" y="661"/>
                  </a:lnTo>
                  <a:lnTo>
                    <a:pt x="3526" y="665"/>
                  </a:lnTo>
                  <a:lnTo>
                    <a:pt x="3486" y="670"/>
                  </a:lnTo>
                  <a:lnTo>
                    <a:pt x="3446" y="677"/>
                  </a:lnTo>
                  <a:lnTo>
                    <a:pt x="3407" y="686"/>
                  </a:lnTo>
                  <a:lnTo>
                    <a:pt x="3368" y="695"/>
                  </a:lnTo>
                  <a:lnTo>
                    <a:pt x="3330" y="706"/>
                  </a:lnTo>
                  <a:lnTo>
                    <a:pt x="3294" y="718"/>
                  </a:lnTo>
                  <a:lnTo>
                    <a:pt x="3257" y="732"/>
                  </a:lnTo>
                  <a:lnTo>
                    <a:pt x="3220" y="746"/>
                  </a:lnTo>
                  <a:lnTo>
                    <a:pt x="3185" y="763"/>
                  </a:lnTo>
                  <a:lnTo>
                    <a:pt x="3150" y="779"/>
                  </a:lnTo>
                  <a:lnTo>
                    <a:pt x="3116" y="798"/>
                  </a:lnTo>
                  <a:lnTo>
                    <a:pt x="3083" y="817"/>
                  </a:lnTo>
                  <a:lnTo>
                    <a:pt x="3050" y="838"/>
                  </a:lnTo>
                  <a:lnTo>
                    <a:pt x="3038" y="793"/>
                  </a:lnTo>
                  <a:lnTo>
                    <a:pt x="3024" y="750"/>
                  </a:lnTo>
                  <a:lnTo>
                    <a:pt x="3007" y="707"/>
                  </a:lnTo>
                  <a:lnTo>
                    <a:pt x="2989" y="664"/>
                  </a:lnTo>
                  <a:lnTo>
                    <a:pt x="2970" y="623"/>
                  </a:lnTo>
                  <a:lnTo>
                    <a:pt x="2949" y="583"/>
                  </a:lnTo>
                  <a:lnTo>
                    <a:pt x="2927" y="542"/>
                  </a:lnTo>
                  <a:lnTo>
                    <a:pt x="2903" y="504"/>
                  </a:lnTo>
                  <a:lnTo>
                    <a:pt x="2877" y="467"/>
                  </a:lnTo>
                  <a:lnTo>
                    <a:pt x="2850" y="430"/>
                  </a:lnTo>
                  <a:lnTo>
                    <a:pt x="2821" y="396"/>
                  </a:lnTo>
                  <a:lnTo>
                    <a:pt x="2792" y="361"/>
                  </a:lnTo>
                  <a:lnTo>
                    <a:pt x="2761" y="329"/>
                  </a:lnTo>
                  <a:lnTo>
                    <a:pt x="2728" y="297"/>
                  </a:lnTo>
                  <a:lnTo>
                    <a:pt x="2694" y="268"/>
                  </a:lnTo>
                  <a:lnTo>
                    <a:pt x="2659" y="238"/>
                  </a:lnTo>
                  <a:lnTo>
                    <a:pt x="2623" y="211"/>
                  </a:lnTo>
                  <a:lnTo>
                    <a:pt x="2586" y="185"/>
                  </a:lnTo>
                  <a:lnTo>
                    <a:pt x="2548" y="161"/>
                  </a:lnTo>
                  <a:lnTo>
                    <a:pt x="2509" y="139"/>
                  </a:lnTo>
                  <a:lnTo>
                    <a:pt x="2468" y="117"/>
                  </a:lnTo>
                  <a:lnTo>
                    <a:pt x="2427" y="97"/>
                  </a:lnTo>
                  <a:lnTo>
                    <a:pt x="2384" y="79"/>
                  </a:lnTo>
                  <a:lnTo>
                    <a:pt x="2342" y="63"/>
                  </a:lnTo>
                  <a:lnTo>
                    <a:pt x="2298" y="49"/>
                  </a:lnTo>
                  <a:lnTo>
                    <a:pt x="2253" y="36"/>
                  </a:lnTo>
                  <a:lnTo>
                    <a:pt x="2208" y="25"/>
                  </a:lnTo>
                  <a:lnTo>
                    <a:pt x="2162" y="17"/>
                  </a:lnTo>
                  <a:lnTo>
                    <a:pt x="2114" y="9"/>
                  </a:lnTo>
                  <a:lnTo>
                    <a:pt x="2067" y="4"/>
                  </a:lnTo>
                  <a:lnTo>
                    <a:pt x="2019" y="1"/>
                  </a:lnTo>
                  <a:lnTo>
                    <a:pt x="1971" y="0"/>
                  </a:lnTo>
                  <a:lnTo>
                    <a:pt x="1941" y="0"/>
                  </a:lnTo>
                  <a:lnTo>
                    <a:pt x="1913" y="1"/>
                  </a:lnTo>
                  <a:lnTo>
                    <a:pt x="1884" y="4"/>
                  </a:lnTo>
                  <a:lnTo>
                    <a:pt x="1856" y="6"/>
                  </a:lnTo>
                  <a:lnTo>
                    <a:pt x="1829" y="8"/>
                  </a:lnTo>
                  <a:lnTo>
                    <a:pt x="1800" y="13"/>
                  </a:lnTo>
                  <a:lnTo>
                    <a:pt x="1746" y="23"/>
                  </a:lnTo>
                  <a:lnTo>
                    <a:pt x="1691" y="34"/>
                  </a:lnTo>
                  <a:lnTo>
                    <a:pt x="1638" y="50"/>
                  </a:lnTo>
                  <a:lnTo>
                    <a:pt x="1587" y="68"/>
                  </a:lnTo>
                  <a:lnTo>
                    <a:pt x="1536" y="88"/>
                  </a:lnTo>
                  <a:lnTo>
                    <a:pt x="1487" y="110"/>
                  </a:lnTo>
                  <a:lnTo>
                    <a:pt x="1438" y="135"/>
                  </a:lnTo>
                  <a:lnTo>
                    <a:pt x="1392" y="161"/>
                  </a:lnTo>
                  <a:lnTo>
                    <a:pt x="1347" y="191"/>
                  </a:lnTo>
                  <a:lnTo>
                    <a:pt x="1303" y="221"/>
                  </a:lnTo>
                  <a:lnTo>
                    <a:pt x="1260" y="255"/>
                  </a:lnTo>
                  <a:lnTo>
                    <a:pt x="1220" y="290"/>
                  </a:lnTo>
                  <a:lnTo>
                    <a:pt x="1181" y="327"/>
                  </a:lnTo>
                  <a:lnTo>
                    <a:pt x="1144" y="366"/>
                  </a:lnTo>
                  <a:lnTo>
                    <a:pt x="1109" y="406"/>
                  </a:lnTo>
                  <a:lnTo>
                    <a:pt x="1076" y="448"/>
                  </a:lnTo>
                  <a:lnTo>
                    <a:pt x="1045" y="491"/>
                  </a:lnTo>
                  <a:lnTo>
                    <a:pt x="1016" y="538"/>
                  </a:lnTo>
                  <a:lnTo>
                    <a:pt x="989" y="584"/>
                  </a:lnTo>
                  <a:lnTo>
                    <a:pt x="964" y="632"/>
                  </a:lnTo>
                  <a:lnTo>
                    <a:pt x="942" y="681"/>
                  </a:lnTo>
                  <a:lnTo>
                    <a:pt x="922" y="732"/>
                  </a:lnTo>
                  <a:lnTo>
                    <a:pt x="905" y="784"/>
                  </a:lnTo>
                  <a:lnTo>
                    <a:pt x="890" y="837"/>
                  </a:lnTo>
                  <a:lnTo>
                    <a:pt x="877" y="890"/>
                  </a:lnTo>
                  <a:lnTo>
                    <a:pt x="867" y="946"/>
                  </a:lnTo>
                  <a:lnTo>
                    <a:pt x="864" y="973"/>
                  </a:lnTo>
                  <a:lnTo>
                    <a:pt x="860" y="1002"/>
                  </a:lnTo>
                  <a:lnTo>
                    <a:pt x="858" y="1030"/>
                  </a:lnTo>
                  <a:lnTo>
                    <a:pt x="855" y="1059"/>
                  </a:lnTo>
                  <a:lnTo>
                    <a:pt x="855" y="1087"/>
                  </a:lnTo>
                  <a:lnTo>
                    <a:pt x="854" y="1115"/>
                  </a:lnTo>
                  <a:lnTo>
                    <a:pt x="855" y="1150"/>
                  </a:lnTo>
                  <a:lnTo>
                    <a:pt x="857" y="1183"/>
                  </a:lnTo>
                  <a:lnTo>
                    <a:pt x="860" y="1216"/>
                  </a:lnTo>
                  <a:lnTo>
                    <a:pt x="864" y="1250"/>
                  </a:lnTo>
                  <a:lnTo>
                    <a:pt x="845" y="1249"/>
                  </a:lnTo>
                  <a:lnTo>
                    <a:pt x="801" y="1250"/>
                  </a:lnTo>
                  <a:lnTo>
                    <a:pt x="758" y="1253"/>
                  </a:lnTo>
                  <a:lnTo>
                    <a:pt x="716" y="1259"/>
                  </a:lnTo>
                  <a:lnTo>
                    <a:pt x="674" y="1266"/>
                  </a:lnTo>
                  <a:lnTo>
                    <a:pt x="633" y="1275"/>
                  </a:lnTo>
                  <a:lnTo>
                    <a:pt x="594" y="1287"/>
                  </a:lnTo>
                  <a:lnTo>
                    <a:pt x="555" y="1300"/>
                  </a:lnTo>
                  <a:lnTo>
                    <a:pt x="515" y="1316"/>
                  </a:lnTo>
                  <a:lnTo>
                    <a:pt x="479" y="1332"/>
                  </a:lnTo>
                  <a:lnTo>
                    <a:pt x="442" y="1351"/>
                  </a:lnTo>
                  <a:lnTo>
                    <a:pt x="407" y="1371"/>
                  </a:lnTo>
                  <a:lnTo>
                    <a:pt x="372" y="1393"/>
                  </a:lnTo>
                  <a:lnTo>
                    <a:pt x="339" y="1416"/>
                  </a:lnTo>
                  <a:lnTo>
                    <a:pt x="307" y="1441"/>
                  </a:lnTo>
                  <a:lnTo>
                    <a:pt x="277" y="1468"/>
                  </a:lnTo>
                  <a:lnTo>
                    <a:pt x="248" y="1496"/>
                  </a:lnTo>
                  <a:lnTo>
                    <a:pt x="219" y="1525"/>
                  </a:lnTo>
                  <a:lnTo>
                    <a:pt x="193" y="1556"/>
                  </a:lnTo>
                  <a:lnTo>
                    <a:pt x="169" y="1588"/>
                  </a:lnTo>
                  <a:lnTo>
                    <a:pt x="145" y="1621"/>
                  </a:lnTo>
                  <a:lnTo>
                    <a:pt x="122" y="1655"/>
                  </a:lnTo>
                  <a:lnTo>
                    <a:pt x="102" y="1690"/>
                  </a:lnTo>
                  <a:lnTo>
                    <a:pt x="83" y="1726"/>
                  </a:lnTo>
                  <a:lnTo>
                    <a:pt x="67" y="1764"/>
                  </a:lnTo>
                  <a:lnTo>
                    <a:pt x="51" y="1802"/>
                  </a:lnTo>
                  <a:lnTo>
                    <a:pt x="38" y="1841"/>
                  </a:lnTo>
                  <a:lnTo>
                    <a:pt x="28" y="1882"/>
                  </a:lnTo>
                  <a:lnTo>
                    <a:pt x="18" y="1923"/>
                  </a:lnTo>
                  <a:lnTo>
                    <a:pt x="10" y="1965"/>
                  </a:lnTo>
                  <a:lnTo>
                    <a:pt x="5" y="2006"/>
                  </a:lnTo>
                  <a:lnTo>
                    <a:pt x="2" y="2049"/>
                  </a:lnTo>
                  <a:lnTo>
                    <a:pt x="0" y="2092"/>
                  </a:lnTo>
                  <a:lnTo>
                    <a:pt x="2" y="2135"/>
                  </a:lnTo>
                  <a:lnTo>
                    <a:pt x="5" y="2176"/>
                  </a:lnTo>
                  <a:lnTo>
                    <a:pt x="10" y="2217"/>
                  </a:lnTo>
                  <a:lnTo>
                    <a:pt x="17" y="2257"/>
                  </a:lnTo>
                  <a:lnTo>
                    <a:pt x="25" y="2297"/>
                  </a:lnTo>
                  <a:lnTo>
                    <a:pt x="36" y="2336"/>
                  </a:lnTo>
                  <a:lnTo>
                    <a:pt x="49" y="2374"/>
                  </a:lnTo>
                  <a:lnTo>
                    <a:pt x="63" y="2411"/>
                  </a:lnTo>
                  <a:lnTo>
                    <a:pt x="79" y="2448"/>
                  </a:lnTo>
                  <a:lnTo>
                    <a:pt x="96" y="2483"/>
                  </a:lnTo>
                  <a:lnTo>
                    <a:pt x="115" y="2517"/>
                  </a:lnTo>
                  <a:lnTo>
                    <a:pt x="137" y="2552"/>
                  </a:lnTo>
                  <a:lnTo>
                    <a:pt x="159" y="2584"/>
                  </a:lnTo>
                  <a:lnTo>
                    <a:pt x="183" y="2615"/>
                  </a:lnTo>
                  <a:lnTo>
                    <a:pt x="208" y="2645"/>
                  </a:lnTo>
                  <a:lnTo>
                    <a:pt x="234" y="2674"/>
                  </a:lnTo>
                  <a:lnTo>
                    <a:pt x="262" y="2702"/>
                  </a:lnTo>
                  <a:lnTo>
                    <a:pt x="290" y="2728"/>
                  </a:lnTo>
                  <a:lnTo>
                    <a:pt x="321" y="2753"/>
                  </a:lnTo>
                  <a:lnTo>
                    <a:pt x="352" y="2777"/>
                  </a:lnTo>
                  <a:lnTo>
                    <a:pt x="385" y="2799"/>
                  </a:lnTo>
                  <a:lnTo>
                    <a:pt x="418" y="2819"/>
                  </a:lnTo>
                  <a:lnTo>
                    <a:pt x="453" y="2840"/>
                  </a:lnTo>
                  <a:lnTo>
                    <a:pt x="488" y="2856"/>
                  </a:lnTo>
                  <a:lnTo>
                    <a:pt x="525" y="2873"/>
                  </a:lnTo>
                  <a:lnTo>
                    <a:pt x="563" y="2887"/>
                  </a:lnTo>
                  <a:lnTo>
                    <a:pt x="601" y="2899"/>
                  </a:lnTo>
                  <a:lnTo>
                    <a:pt x="640" y="2909"/>
                  </a:lnTo>
                  <a:lnTo>
                    <a:pt x="679" y="2919"/>
                  </a:lnTo>
                  <a:lnTo>
                    <a:pt x="719" y="2926"/>
                  </a:lnTo>
                  <a:lnTo>
                    <a:pt x="761" y="2931"/>
                  </a:lnTo>
                  <a:lnTo>
                    <a:pt x="802" y="2934"/>
                  </a:lnTo>
                  <a:lnTo>
                    <a:pt x="802" y="2936"/>
                  </a:lnTo>
                  <a:lnTo>
                    <a:pt x="4682" y="2936"/>
                  </a:lnTo>
                  <a:lnTo>
                    <a:pt x="4682" y="2933"/>
                  </a:lnTo>
                  <a:lnTo>
                    <a:pt x="4693" y="2934"/>
                  </a:lnTo>
                  <a:lnTo>
                    <a:pt x="4706" y="2936"/>
                  </a:lnTo>
                  <a:lnTo>
                    <a:pt x="4740" y="2936"/>
                  </a:lnTo>
                  <a:lnTo>
                    <a:pt x="4772" y="2933"/>
                  </a:lnTo>
                  <a:lnTo>
                    <a:pt x="4804" y="2928"/>
                  </a:lnTo>
                  <a:lnTo>
                    <a:pt x="4836" y="2922"/>
                  </a:lnTo>
                  <a:lnTo>
                    <a:pt x="4866" y="2915"/>
                  </a:lnTo>
                  <a:lnTo>
                    <a:pt x="4896" y="2907"/>
                  </a:lnTo>
                  <a:lnTo>
                    <a:pt x="4926" y="2898"/>
                  </a:lnTo>
                  <a:lnTo>
                    <a:pt x="4955" y="2886"/>
                  </a:lnTo>
                  <a:lnTo>
                    <a:pt x="4984" y="2873"/>
                  </a:lnTo>
                  <a:lnTo>
                    <a:pt x="5011" y="2859"/>
                  </a:lnTo>
                  <a:lnTo>
                    <a:pt x="5038" y="2843"/>
                  </a:lnTo>
                  <a:lnTo>
                    <a:pt x="5063" y="2827"/>
                  </a:lnTo>
                  <a:lnTo>
                    <a:pt x="5089" y="2809"/>
                  </a:lnTo>
                  <a:lnTo>
                    <a:pt x="5113" y="2790"/>
                  </a:lnTo>
                  <a:lnTo>
                    <a:pt x="5135" y="2770"/>
                  </a:lnTo>
                  <a:lnTo>
                    <a:pt x="5158" y="2748"/>
                  </a:lnTo>
                  <a:lnTo>
                    <a:pt x="5179" y="2727"/>
                  </a:lnTo>
                  <a:lnTo>
                    <a:pt x="5199" y="2703"/>
                  </a:lnTo>
                  <a:lnTo>
                    <a:pt x="5218" y="2680"/>
                  </a:lnTo>
                  <a:lnTo>
                    <a:pt x="5236" y="2655"/>
                  </a:lnTo>
                  <a:lnTo>
                    <a:pt x="5252" y="2629"/>
                  </a:lnTo>
                  <a:lnTo>
                    <a:pt x="5268" y="2602"/>
                  </a:lnTo>
                  <a:lnTo>
                    <a:pt x="5282" y="2574"/>
                  </a:lnTo>
                  <a:lnTo>
                    <a:pt x="5295" y="2546"/>
                  </a:lnTo>
                  <a:lnTo>
                    <a:pt x="5306" y="2517"/>
                  </a:lnTo>
                  <a:lnTo>
                    <a:pt x="5316" y="2488"/>
                  </a:lnTo>
                  <a:lnTo>
                    <a:pt x="5325" y="2457"/>
                  </a:lnTo>
                  <a:lnTo>
                    <a:pt x="5332" y="2426"/>
                  </a:lnTo>
                  <a:lnTo>
                    <a:pt x="5338" y="2394"/>
                  </a:lnTo>
                  <a:lnTo>
                    <a:pt x="5341" y="2362"/>
                  </a:lnTo>
                  <a:lnTo>
                    <a:pt x="5344" y="2330"/>
                  </a:lnTo>
                  <a:lnTo>
                    <a:pt x="5345" y="2297"/>
                  </a:lnTo>
                  <a:lnTo>
                    <a:pt x="5344" y="2265"/>
                  </a:lnTo>
                  <a:lnTo>
                    <a:pt x="5341" y="2233"/>
                  </a:lnTo>
                  <a:lnTo>
                    <a:pt x="5338" y="2203"/>
                  </a:lnTo>
                  <a:lnTo>
                    <a:pt x="5333" y="2172"/>
                  </a:lnTo>
                  <a:lnTo>
                    <a:pt x="5326" y="2141"/>
                  </a:lnTo>
                  <a:lnTo>
                    <a:pt x="5318" y="2111"/>
                  </a:lnTo>
                  <a:lnTo>
                    <a:pt x="5308" y="2083"/>
                  </a:lnTo>
                  <a:lnTo>
                    <a:pt x="5296" y="2054"/>
                  </a:lnTo>
                  <a:lnTo>
                    <a:pt x="5284" y="2026"/>
                  </a:lnTo>
                  <a:lnTo>
                    <a:pt x="5271" y="2000"/>
                  </a:lnTo>
                  <a:lnTo>
                    <a:pt x="5256" y="1974"/>
                  </a:lnTo>
                  <a:lnTo>
                    <a:pt x="5241" y="1948"/>
                  </a:lnTo>
                  <a:lnTo>
                    <a:pt x="5223" y="1923"/>
                  </a:lnTo>
                  <a:lnTo>
                    <a:pt x="5205" y="1899"/>
                  </a:lnTo>
                  <a:lnTo>
                    <a:pt x="5185" y="1877"/>
                  </a:lnTo>
                  <a:lnTo>
                    <a:pt x="5165" y="1854"/>
                  </a:lnTo>
                  <a:lnTo>
                    <a:pt x="5143" y="1834"/>
                  </a:lnTo>
                  <a:lnTo>
                    <a:pt x="5121" y="1814"/>
                  </a:lnTo>
                  <a:lnTo>
                    <a:pt x="5098" y="1795"/>
                  </a:lnTo>
                  <a:lnTo>
                    <a:pt x="5074" y="1777"/>
                  </a:lnTo>
                  <a:lnTo>
                    <a:pt x="5049" y="1761"/>
                  </a:lnTo>
                  <a:lnTo>
                    <a:pt x="5023" y="1745"/>
                  </a:lnTo>
                  <a:lnTo>
                    <a:pt x="4997" y="1731"/>
                  </a:lnTo>
                  <a:lnTo>
                    <a:pt x="4969" y="1717"/>
                  </a:lnTo>
                  <a:lnTo>
                    <a:pt x="4941" y="1706"/>
                  </a:lnTo>
                  <a:lnTo>
                    <a:pt x="4913" y="1696"/>
                  </a:lnTo>
                  <a:lnTo>
                    <a:pt x="4883" y="1686"/>
                  </a:lnTo>
                  <a:lnTo>
                    <a:pt x="4853" y="1678"/>
                  </a:lnTo>
                  <a:lnTo>
                    <a:pt x="4823" y="1672"/>
                  </a:lnTo>
                  <a:lnTo>
                    <a:pt x="4792" y="1667"/>
                  </a:lnTo>
                  <a:lnTo>
                    <a:pt x="4761" y="1664"/>
                  </a:lnTo>
                  <a:lnTo>
                    <a:pt x="4729" y="1661"/>
                  </a:lnTo>
                  <a:close/>
                </a:path>
              </a:pathLst>
            </a:custGeom>
            <a:solidFill>
              <a:srgbClr val="FF3399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10" name="文本框 57"/>
            <p:cNvSpPr txBox="1">
              <a:spLocks noChangeArrowheads="1"/>
            </p:cNvSpPr>
            <p:nvPr/>
          </p:nvSpPr>
          <p:spPr bwMode="auto">
            <a:xfrm>
              <a:off x="4508346" y="864629"/>
              <a:ext cx="432912" cy="3578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/>
              <a:r>
                <a:rPr lang="en-US" altLang="zh-CN" sz="2800" dirty="0">
                  <a:solidFill>
                    <a:schemeClr val="bg1"/>
                  </a:solidFill>
                  <a:cs typeface="Arial" panose="020B0604020202020204" pitchFamily="34" charset="0"/>
                </a:rPr>
                <a:t>4</a:t>
              </a:r>
              <a:endParaRPr lang="zh-CN" altLang="en-US" sz="2800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11" name="内容占位符 22"/>
          <p:cNvSpPr>
            <a:spLocks noGrp="1"/>
          </p:cNvSpPr>
          <p:nvPr>
            <p:ph sz="quarter" idx="10"/>
          </p:nvPr>
        </p:nvSpPr>
        <p:spPr>
          <a:xfrm>
            <a:off x="476250" y="836712"/>
            <a:ext cx="8153401" cy="5659338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1"/>
                </a:solidFill>
              </a:defRPr>
            </a:lvl1pPr>
            <a:lvl2pPr marL="514350" indent="-171450">
              <a:buFont typeface="微软雅黑" pitchFamily="34" charset="-122"/>
              <a:buChar char="▪"/>
              <a:defRPr sz="2800">
                <a:solidFill>
                  <a:schemeClr val="tx1"/>
                </a:solidFill>
              </a:defRPr>
            </a:lvl2pPr>
            <a:lvl3pPr marL="857250" indent="-171450">
              <a:buFont typeface="微软雅黑" pitchFamily="34" charset="-122"/>
              <a:buChar char="△"/>
              <a:defRPr sz="2000"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5" name="Title Placeholder 1"/>
          <p:cNvSpPr>
            <a:spLocks noGrp="1"/>
          </p:cNvSpPr>
          <p:nvPr>
            <p:ph type="title"/>
          </p:nvPr>
        </p:nvSpPr>
        <p:spPr bwMode="auto">
          <a:xfrm>
            <a:off x="1181100" y="104775"/>
            <a:ext cx="7077075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3200">
                <a:solidFill>
                  <a:srgbClr val="FF3399"/>
                </a:solidFill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en-US" altLang="zh-CN" dirty="0"/>
          </a:p>
        </p:txBody>
      </p:sp>
      <p:pic>
        <p:nvPicPr>
          <p:cNvPr id="13" name="Picture 15" descr="2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prstClr val="black"/>
              <a:srgbClr val="FF3399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1511" y="95250"/>
            <a:ext cx="657225" cy="65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4343400" y="6491818"/>
            <a:ext cx="733425" cy="366182"/>
          </a:xfrm>
        </p:spPr>
        <p:txBody>
          <a:bodyPr/>
          <a:lstStyle>
            <a:lvl1pPr algn="ctr">
              <a:defRPr sz="11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32769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52 0.00023 L -3.51034E-6 0.00023 " pathEditMode="relative" rAng="0" ptsTypes="AA">
                                      <p:cBhvr>
                                        <p:cTn id="9" dur="8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>
            <a:grpSpLocks/>
          </p:cNvGrpSpPr>
          <p:nvPr userDrawn="1"/>
        </p:nvGrpSpPr>
        <p:grpSpPr bwMode="auto">
          <a:xfrm>
            <a:off x="85725" y="116420"/>
            <a:ext cx="936628" cy="599016"/>
            <a:chOff x="4353620" y="864629"/>
            <a:chExt cx="742365" cy="409715"/>
          </a:xfrm>
        </p:grpSpPr>
        <p:sp>
          <p:nvSpPr>
            <p:cNvPr id="9" name="KSO_Shape"/>
            <p:cNvSpPr>
              <a:spLocks/>
            </p:cNvSpPr>
            <p:nvPr/>
          </p:nvSpPr>
          <p:spPr bwMode="auto">
            <a:xfrm>
              <a:off x="4353620" y="866076"/>
              <a:ext cx="742365" cy="408268"/>
            </a:xfrm>
            <a:custGeom>
              <a:avLst/>
              <a:gdLst>
                <a:gd name="T0" fmla="*/ 2147483646 w 5345"/>
                <a:gd name="T1" fmla="*/ 2147483646 h 2936"/>
                <a:gd name="T2" fmla="*/ 2147483646 w 5345"/>
                <a:gd name="T3" fmla="*/ 2147483646 h 2936"/>
                <a:gd name="T4" fmla="*/ 2147483646 w 5345"/>
                <a:gd name="T5" fmla="*/ 2147483646 h 2936"/>
                <a:gd name="T6" fmla="*/ 2147483646 w 5345"/>
                <a:gd name="T7" fmla="*/ 2147483646 h 2936"/>
                <a:gd name="T8" fmla="*/ 2147483646 w 5345"/>
                <a:gd name="T9" fmla="*/ 2147483646 h 2936"/>
                <a:gd name="T10" fmla="*/ 2147483646 w 5345"/>
                <a:gd name="T11" fmla="*/ 2147483646 h 2936"/>
                <a:gd name="T12" fmla="*/ 2147483646 w 5345"/>
                <a:gd name="T13" fmla="*/ 2147483646 h 2936"/>
                <a:gd name="T14" fmla="*/ 2147483646 w 5345"/>
                <a:gd name="T15" fmla="*/ 2147483646 h 2936"/>
                <a:gd name="T16" fmla="*/ 2147483646 w 5345"/>
                <a:gd name="T17" fmla="*/ 2147483646 h 2936"/>
                <a:gd name="T18" fmla="*/ 2147483646 w 5345"/>
                <a:gd name="T19" fmla="*/ 2147483646 h 2936"/>
                <a:gd name="T20" fmla="*/ 2147483646 w 5345"/>
                <a:gd name="T21" fmla="*/ 2147483646 h 2936"/>
                <a:gd name="T22" fmla="*/ 2147483646 w 5345"/>
                <a:gd name="T23" fmla="*/ 2147483646 h 2936"/>
                <a:gd name="T24" fmla="*/ 2147483646 w 5345"/>
                <a:gd name="T25" fmla="*/ 2147483646 h 2936"/>
                <a:gd name="T26" fmla="*/ 2147483646 w 5345"/>
                <a:gd name="T27" fmla="*/ 2147483646 h 2936"/>
                <a:gd name="T28" fmla="*/ 2147483646 w 5345"/>
                <a:gd name="T29" fmla="*/ 2147483646 h 2936"/>
                <a:gd name="T30" fmla="*/ 2147483646 w 5345"/>
                <a:gd name="T31" fmla="*/ 772639970 h 2936"/>
                <a:gd name="T32" fmla="*/ 2147483646 w 5345"/>
                <a:gd name="T33" fmla="*/ 0 h 2936"/>
                <a:gd name="T34" fmla="*/ 2147483646 w 5345"/>
                <a:gd name="T35" fmla="*/ 363587807 h 2936"/>
                <a:gd name="T36" fmla="*/ 2147483646 w 5345"/>
                <a:gd name="T37" fmla="*/ 2147483646 h 2936"/>
                <a:gd name="T38" fmla="*/ 2147483646 w 5345"/>
                <a:gd name="T39" fmla="*/ 2147483646 h 2936"/>
                <a:gd name="T40" fmla="*/ 2147483646 w 5345"/>
                <a:gd name="T41" fmla="*/ 2147483646 h 2936"/>
                <a:gd name="T42" fmla="*/ 2147483646 w 5345"/>
                <a:gd name="T43" fmla="*/ 2147483646 h 2936"/>
                <a:gd name="T44" fmla="*/ 2147483646 w 5345"/>
                <a:gd name="T45" fmla="*/ 2147483646 h 2936"/>
                <a:gd name="T46" fmla="*/ 2147483646 w 5345"/>
                <a:gd name="T47" fmla="*/ 2147483646 h 2936"/>
                <a:gd name="T48" fmla="*/ 2147483646 w 5345"/>
                <a:gd name="T49" fmla="*/ 2147483646 h 2936"/>
                <a:gd name="T50" fmla="*/ 2147483646 w 5345"/>
                <a:gd name="T51" fmla="*/ 2147483646 h 2936"/>
                <a:gd name="T52" fmla="*/ 2147483646 w 5345"/>
                <a:gd name="T53" fmla="*/ 2147483646 h 2936"/>
                <a:gd name="T54" fmla="*/ 2147483646 w 5345"/>
                <a:gd name="T55" fmla="*/ 2147483646 h 2936"/>
                <a:gd name="T56" fmla="*/ 2147483646 w 5345"/>
                <a:gd name="T57" fmla="*/ 2147483646 h 2936"/>
                <a:gd name="T58" fmla="*/ 2147483646 w 5345"/>
                <a:gd name="T59" fmla="*/ 2147483646 h 2936"/>
                <a:gd name="T60" fmla="*/ 2147483646 w 5345"/>
                <a:gd name="T61" fmla="*/ 2147483646 h 2936"/>
                <a:gd name="T62" fmla="*/ 452722804 w 5345"/>
                <a:gd name="T63" fmla="*/ 2147483646 h 2936"/>
                <a:gd name="T64" fmla="*/ 90570008 w 5345"/>
                <a:gd name="T65" fmla="*/ 2147483646 h 2936"/>
                <a:gd name="T66" fmla="*/ 1629877726 w 5345"/>
                <a:gd name="T67" fmla="*/ 2147483646 h 2936"/>
                <a:gd name="T68" fmla="*/ 2147483646 w 5345"/>
                <a:gd name="T69" fmla="*/ 2147483646 h 2936"/>
                <a:gd name="T70" fmla="*/ 2147483646 w 5345"/>
                <a:gd name="T71" fmla="*/ 2147483646 h 2936"/>
                <a:gd name="T72" fmla="*/ 2147483646 w 5345"/>
                <a:gd name="T73" fmla="*/ 2147483646 h 2936"/>
                <a:gd name="T74" fmla="*/ 2147483646 w 5345"/>
                <a:gd name="T75" fmla="*/ 2147483646 h 2936"/>
                <a:gd name="T76" fmla="*/ 2147483646 w 5345"/>
                <a:gd name="T77" fmla="*/ 2147483646 h 2936"/>
                <a:gd name="T78" fmla="*/ 2147483646 w 5345"/>
                <a:gd name="T79" fmla="*/ 2147483646 h 2936"/>
                <a:gd name="T80" fmla="*/ 2147483646 w 5345"/>
                <a:gd name="T81" fmla="*/ 2147483646 h 2936"/>
                <a:gd name="T82" fmla="*/ 2147483646 w 5345"/>
                <a:gd name="T83" fmla="*/ 2147483646 h 2936"/>
                <a:gd name="T84" fmla="*/ 2147483646 w 5345"/>
                <a:gd name="T85" fmla="*/ 2147483646 h 2936"/>
                <a:gd name="T86" fmla="*/ 2147483646 w 5345"/>
                <a:gd name="T87" fmla="*/ 2147483646 h 2936"/>
                <a:gd name="T88" fmla="*/ 2147483646 w 5345"/>
                <a:gd name="T89" fmla="*/ 2147483646 h 2936"/>
                <a:gd name="T90" fmla="*/ 2147483646 w 5345"/>
                <a:gd name="T91" fmla="*/ 2147483646 h 2936"/>
                <a:gd name="T92" fmla="*/ 2147483646 w 5345"/>
                <a:gd name="T93" fmla="*/ 2147483646 h 2936"/>
                <a:gd name="T94" fmla="*/ 2147483646 w 5345"/>
                <a:gd name="T95" fmla="*/ 2147483646 h 2936"/>
                <a:gd name="T96" fmla="*/ 2147483646 w 5345"/>
                <a:gd name="T97" fmla="*/ 2147483646 h 2936"/>
                <a:gd name="T98" fmla="*/ 2147483646 w 5345"/>
                <a:gd name="T99" fmla="*/ 2147483646 h 2936"/>
                <a:gd name="T100" fmla="*/ 2147483646 w 5345"/>
                <a:gd name="T101" fmla="*/ 2147483646 h 2936"/>
                <a:gd name="T102" fmla="*/ 2147483646 w 5345"/>
                <a:gd name="T103" fmla="*/ 2147483646 h 2936"/>
                <a:gd name="T104" fmla="*/ 2147483646 w 5345"/>
                <a:gd name="T105" fmla="*/ 2147483646 h 29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5345" h="2936">
                  <a:moveTo>
                    <a:pt x="4729" y="1661"/>
                  </a:moveTo>
                  <a:lnTo>
                    <a:pt x="4729" y="1661"/>
                  </a:lnTo>
                  <a:lnTo>
                    <a:pt x="4723" y="1609"/>
                  </a:lnTo>
                  <a:lnTo>
                    <a:pt x="4716" y="1558"/>
                  </a:lnTo>
                  <a:lnTo>
                    <a:pt x="4706" y="1507"/>
                  </a:lnTo>
                  <a:lnTo>
                    <a:pt x="4693" y="1458"/>
                  </a:lnTo>
                  <a:lnTo>
                    <a:pt x="4679" y="1409"/>
                  </a:lnTo>
                  <a:lnTo>
                    <a:pt x="4663" y="1361"/>
                  </a:lnTo>
                  <a:lnTo>
                    <a:pt x="4644" y="1314"/>
                  </a:lnTo>
                  <a:lnTo>
                    <a:pt x="4622" y="1268"/>
                  </a:lnTo>
                  <a:lnTo>
                    <a:pt x="4600" y="1223"/>
                  </a:lnTo>
                  <a:lnTo>
                    <a:pt x="4575" y="1181"/>
                  </a:lnTo>
                  <a:lnTo>
                    <a:pt x="4548" y="1138"/>
                  </a:lnTo>
                  <a:lnTo>
                    <a:pt x="4519" y="1098"/>
                  </a:lnTo>
                  <a:lnTo>
                    <a:pt x="4489" y="1059"/>
                  </a:lnTo>
                  <a:lnTo>
                    <a:pt x="4457" y="1021"/>
                  </a:lnTo>
                  <a:lnTo>
                    <a:pt x="4422" y="984"/>
                  </a:lnTo>
                  <a:lnTo>
                    <a:pt x="4387" y="950"/>
                  </a:lnTo>
                  <a:lnTo>
                    <a:pt x="4350" y="917"/>
                  </a:lnTo>
                  <a:lnTo>
                    <a:pt x="4312" y="886"/>
                  </a:lnTo>
                  <a:lnTo>
                    <a:pt x="4272" y="856"/>
                  </a:lnTo>
                  <a:lnTo>
                    <a:pt x="4230" y="828"/>
                  </a:lnTo>
                  <a:lnTo>
                    <a:pt x="4188" y="802"/>
                  </a:lnTo>
                  <a:lnTo>
                    <a:pt x="4144" y="778"/>
                  </a:lnTo>
                  <a:lnTo>
                    <a:pt x="4099" y="757"/>
                  </a:lnTo>
                  <a:lnTo>
                    <a:pt x="4053" y="737"/>
                  </a:lnTo>
                  <a:lnTo>
                    <a:pt x="4005" y="719"/>
                  </a:lnTo>
                  <a:lnTo>
                    <a:pt x="3957" y="703"/>
                  </a:lnTo>
                  <a:lnTo>
                    <a:pt x="3907" y="689"/>
                  </a:lnTo>
                  <a:lnTo>
                    <a:pt x="3857" y="679"/>
                  </a:lnTo>
                  <a:lnTo>
                    <a:pt x="3806" y="670"/>
                  </a:lnTo>
                  <a:lnTo>
                    <a:pt x="3754" y="663"/>
                  </a:lnTo>
                  <a:lnTo>
                    <a:pt x="3701" y="660"/>
                  </a:lnTo>
                  <a:lnTo>
                    <a:pt x="3648" y="658"/>
                  </a:lnTo>
                  <a:lnTo>
                    <a:pt x="3608" y="660"/>
                  </a:lnTo>
                  <a:lnTo>
                    <a:pt x="3566" y="661"/>
                  </a:lnTo>
                  <a:lnTo>
                    <a:pt x="3526" y="665"/>
                  </a:lnTo>
                  <a:lnTo>
                    <a:pt x="3486" y="670"/>
                  </a:lnTo>
                  <a:lnTo>
                    <a:pt x="3446" y="677"/>
                  </a:lnTo>
                  <a:lnTo>
                    <a:pt x="3407" y="686"/>
                  </a:lnTo>
                  <a:lnTo>
                    <a:pt x="3368" y="695"/>
                  </a:lnTo>
                  <a:lnTo>
                    <a:pt x="3330" y="706"/>
                  </a:lnTo>
                  <a:lnTo>
                    <a:pt x="3294" y="718"/>
                  </a:lnTo>
                  <a:lnTo>
                    <a:pt x="3257" y="732"/>
                  </a:lnTo>
                  <a:lnTo>
                    <a:pt x="3220" y="746"/>
                  </a:lnTo>
                  <a:lnTo>
                    <a:pt x="3185" y="763"/>
                  </a:lnTo>
                  <a:lnTo>
                    <a:pt x="3150" y="779"/>
                  </a:lnTo>
                  <a:lnTo>
                    <a:pt x="3116" y="798"/>
                  </a:lnTo>
                  <a:lnTo>
                    <a:pt x="3083" y="817"/>
                  </a:lnTo>
                  <a:lnTo>
                    <a:pt x="3050" y="838"/>
                  </a:lnTo>
                  <a:lnTo>
                    <a:pt x="3038" y="793"/>
                  </a:lnTo>
                  <a:lnTo>
                    <a:pt x="3024" y="750"/>
                  </a:lnTo>
                  <a:lnTo>
                    <a:pt x="3007" y="707"/>
                  </a:lnTo>
                  <a:lnTo>
                    <a:pt x="2989" y="664"/>
                  </a:lnTo>
                  <a:lnTo>
                    <a:pt x="2970" y="623"/>
                  </a:lnTo>
                  <a:lnTo>
                    <a:pt x="2949" y="583"/>
                  </a:lnTo>
                  <a:lnTo>
                    <a:pt x="2927" y="542"/>
                  </a:lnTo>
                  <a:lnTo>
                    <a:pt x="2903" y="504"/>
                  </a:lnTo>
                  <a:lnTo>
                    <a:pt x="2877" y="467"/>
                  </a:lnTo>
                  <a:lnTo>
                    <a:pt x="2850" y="430"/>
                  </a:lnTo>
                  <a:lnTo>
                    <a:pt x="2821" y="396"/>
                  </a:lnTo>
                  <a:lnTo>
                    <a:pt x="2792" y="361"/>
                  </a:lnTo>
                  <a:lnTo>
                    <a:pt x="2761" y="329"/>
                  </a:lnTo>
                  <a:lnTo>
                    <a:pt x="2728" y="297"/>
                  </a:lnTo>
                  <a:lnTo>
                    <a:pt x="2694" y="268"/>
                  </a:lnTo>
                  <a:lnTo>
                    <a:pt x="2659" y="238"/>
                  </a:lnTo>
                  <a:lnTo>
                    <a:pt x="2623" y="211"/>
                  </a:lnTo>
                  <a:lnTo>
                    <a:pt x="2586" y="185"/>
                  </a:lnTo>
                  <a:lnTo>
                    <a:pt x="2548" y="161"/>
                  </a:lnTo>
                  <a:lnTo>
                    <a:pt x="2509" y="139"/>
                  </a:lnTo>
                  <a:lnTo>
                    <a:pt x="2468" y="117"/>
                  </a:lnTo>
                  <a:lnTo>
                    <a:pt x="2427" y="97"/>
                  </a:lnTo>
                  <a:lnTo>
                    <a:pt x="2384" y="79"/>
                  </a:lnTo>
                  <a:lnTo>
                    <a:pt x="2342" y="63"/>
                  </a:lnTo>
                  <a:lnTo>
                    <a:pt x="2298" y="49"/>
                  </a:lnTo>
                  <a:lnTo>
                    <a:pt x="2253" y="36"/>
                  </a:lnTo>
                  <a:lnTo>
                    <a:pt x="2208" y="25"/>
                  </a:lnTo>
                  <a:lnTo>
                    <a:pt x="2162" y="17"/>
                  </a:lnTo>
                  <a:lnTo>
                    <a:pt x="2114" y="9"/>
                  </a:lnTo>
                  <a:lnTo>
                    <a:pt x="2067" y="4"/>
                  </a:lnTo>
                  <a:lnTo>
                    <a:pt x="2019" y="1"/>
                  </a:lnTo>
                  <a:lnTo>
                    <a:pt x="1971" y="0"/>
                  </a:lnTo>
                  <a:lnTo>
                    <a:pt x="1941" y="0"/>
                  </a:lnTo>
                  <a:lnTo>
                    <a:pt x="1913" y="1"/>
                  </a:lnTo>
                  <a:lnTo>
                    <a:pt x="1884" y="4"/>
                  </a:lnTo>
                  <a:lnTo>
                    <a:pt x="1856" y="6"/>
                  </a:lnTo>
                  <a:lnTo>
                    <a:pt x="1829" y="8"/>
                  </a:lnTo>
                  <a:lnTo>
                    <a:pt x="1800" y="13"/>
                  </a:lnTo>
                  <a:lnTo>
                    <a:pt x="1746" y="23"/>
                  </a:lnTo>
                  <a:lnTo>
                    <a:pt x="1691" y="34"/>
                  </a:lnTo>
                  <a:lnTo>
                    <a:pt x="1638" y="50"/>
                  </a:lnTo>
                  <a:lnTo>
                    <a:pt x="1587" y="68"/>
                  </a:lnTo>
                  <a:lnTo>
                    <a:pt x="1536" y="88"/>
                  </a:lnTo>
                  <a:lnTo>
                    <a:pt x="1487" y="110"/>
                  </a:lnTo>
                  <a:lnTo>
                    <a:pt x="1438" y="135"/>
                  </a:lnTo>
                  <a:lnTo>
                    <a:pt x="1392" y="161"/>
                  </a:lnTo>
                  <a:lnTo>
                    <a:pt x="1347" y="191"/>
                  </a:lnTo>
                  <a:lnTo>
                    <a:pt x="1303" y="221"/>
                  </a:lnTo>
                  <a:lnTo>
                    <a:pt x="1260" y="255"/>
                  </a:lnTo>
                  <a:lnTo>
                    <a:pt x="1220" y="290"/>
                  </a:lnTo>
                  <a:lnTo>
                    <a:pt x="1181" y="327"/>
                  </a:lnTo>
                  <a:lnTo>
                    <a:pt x="1144" y="366"/>
                  </a:lnTo>
                  <a:lnTo>
                    <a:pt x="1109" y="406"/>
                  </a:lnTo>
                  <a:lnTo>
                    <a:pt x="1076" y="448"/>
                  </a:lnTo>
                  <a:lnTo>
                    <a:pt x="1045" y="491"/>
                  </a:lnTo>
                  <a:lnTo>
                    <a:pt x="1016" y="538"/>
                  </a:lnTo>
                  <a:lnTo>
                    <a:pt x="989" y="584"/>
                  </a:lnTo>
                  <a:lnTo>
                    <a:pt x="964" y="632"/>
                  </a:lnTo>
                  <a:lnTo>
                    <a:pt x="942" y="681"/>
                  </a:lnTo>
                  <a:lnTo>
                    <a:pt x="922" y="732"/>
                  </a:lnTo>
                  <a:lnTo>
                    <a:pt x="905" y="784"/>
                  </a:lnTo>
                  <a:lnTo>
                    <a:pt x="890" y="837"/>
                  </a:lnTo>
                  <a:lnTo>
                    <a:pt x="877" y="890"/>
                  </a:lnTo>
                  <a:lnTo>
                    <a:pt x="867" y="946"/>
                  </a:lnTo>
                  <a:lnTo>
                    <a:pt x="864" y="973"/>
                  </a:lnTo>
                  <a:lnTo>
                    <a:pt x="860" y="1002"/>
                  </a:lnTo>
                  <a:lnTo>
                    <a:pt x="858" y="1030"/>
                  </a:lnTo>
                  <a:lnTo>
                    <a:pt x="855" y="1059"/>
                  </a:lnTo>
                  <a:lnTo>
                    <a:pt x="855" y="1087"/>
                  </a:lnTo>
                  <a:lnTo>
                    <a:pt x="854" y="1115"/>
                  </a:lnTo>
                  <a:lnTo>
                    <a:pt x="855" y="1150"/>
                  </a:lnTo>
                  <a:lnTo>
                    <a:pt x="857" y="1183"/>
                  </a:lnTo>
                  <a:lnTo>
                    <a:pt x="860" y="1216"/>
                  </a:lnTo>
                  <a:lnTo>
                    <a:pt x="864" y="1250"/>
                  </a:lnTo>
                  <a:lnTo>
                    <a:pt x="845" y="1249"/>
                  </a:lnTo>
                  <a:lnTo>
                    <a:pt x="801" y="1250"/>
                  </a:lnTo>
                  <a:lnTo>
                    <a:pt x="758" y="1253"/>
                  </a:lnTo>
                  <a:lnTo>
                    <a:pt x="716" y="1259"/>
                  </a:lnTo>
                  <a:lnTo>
                    <a:pt x="674" y="1266"/>
                  </a:lnTo>
                  <a:lnTo>
                    <a:pt x="633" y="1275"/>
                  </a:lnTo>
                  <a:lnTo>
                    <a:pt x="594" y="1287"/>
                  </a:lnTo>
                  <a:lnTo>
                    <a:pt x="555" y="1300"/>
                  </a:lnTo>
                  <a:lnTo>
                    <a:pt x="515" y="1316"/>
                  </a:lnTo>
                  <a:lnTo>
                    <a:pt x="479" y="1332"/>
                  </a:lnTo>
                  <a:lnTo>
                    <a:pt x="442" y="1351"/>
                  </a:lnTo>
                  <a:lnTo>
                    <a:pt x="407" y="1371"/>
                  </a:lnTo>
                  <a:lnTo>
                    <a:pt x="372" y="1393"/>
                  </a:lnTo>
                  <a:lnTo>
                    <a:pt x="339" y="1416"/>
                  </a:lnTo>
                  <a:lnTo>
                    <a:pt x="307" y="1441"/>
                  </a:lnTo>
                  <a:lnTo>
                    <a:pt x="277" y="1468"/>
                  </a:lnTo>
                  <a:lnTo>
                    <a:pt x="248" y="1496"/>
                  </a:lnTo>
                  <a:lnTo>
                    <a:pt x="219" y="1525"/>
                  </a:lnTo>
                  <a:lnTo>
                    <a:pt x="193" y="1556"/>
                  </a:lnTo>
                  <a:lnTo>
                    <a:pt x="169" y="1588"/>
                  </a:lnTo>
                  <a:lnTo>
                    <a:pt x="145" y="1621"/>
                  </a:lnTo>
                  <a:lnTo>
                    <a:pt x="122" y="1655"/>
                  </a:lnTo>
                  <a:lnTo>
                    <a:pt x="102" y="1690"/>
                  </a:lnTo>
                  <a:lnTo>
                    <a:pt x="83" y="1726"/>
                  </a:lnTo>
                  <a:lnTo>
                    <a:pt x="67" y="1764"/>
                  </a:lnTo>
                  <a:lnTo>
                    <a:pt x="51" y="1802"/>
                  </a:lnTo>
                  <a:lnTo>
                    <a:pt x="38" y="1841"/>
                  </a:lnTo>
                  <a:lnTo>
                    <a:pt x="28" y="1882"/>
                  </a:lnTo>
                  <a:lnTo>
                    <a:pt x="18" y="1923"/>
                  </a:lnTo>
                  <a:lnTo>
                    <a:pt x="10" y="1965"/>
                  </a:lnTo>
                  <a:lnTo>
                    <a:pt x="5" y="2006"/>
                  </a:lnTo>
                  <a:lnTo>
                    <a:pt x="2" y="2049"/>
                  </a:lnTo>
                  <a:lnTo>
                    <a:pt x="0" y="2092"/>
                  </a:lnTo>
                  <a:lnTo>
                    <a:pt x="2" y="2135"/>
                  </a:lnTo>
                  <a:lnTo>
                    <a:pt x="5" y="2176"/>
                  </a:lnTo>
                  <a:lnTo>
                    <a:pt x="10" y="2217"/>
                  </a:lnTo>
                  <a:lnTo>
                    <a:pt x="17" y="2257"/>
                  </a:lnTo>
                  <a:lnTo>
                    <a:pt x="25" y="2297"/>
                  </a:lnTo>
                  <a:lnTo>
                    <a:pt x="36" y="2336"/>
                  </a:lnTo>
                  <a:lnTo>
                    <a:pt x="49" y="2374"/>
                  </a:lnTo>
                  <a:lnTo>
                    <a:pt x="63" y="2411"/>
                  </a:lnTo>
                  <a:lnTo>
                    <a:pt x="79" y="2448"/>
                  </a:lnTo>
                  <a:lnTo>
                    <a:pt x="96" y="2483"/>
                  </a:lnTo>
                  <a:lnTo>
                    <a:pt x="115" y="2517"/>
                  </a:lnTo>
                  <a:lnTo>
                    <a:pt x="137" y="2552"/>
                  </a:lnTo>
                  <a:lnTo>
                    <a:pt x="159" y="2584"/>
                  </a:lnTo>
                  <a:lnTo>
                    <a:pt x="183" y="2615"/>
                  </a:lnTo>
                  <a:lnTo>
                    <a:pt x="208" y="2645"/>
                  </a:lnTo>
                  <a:lnTo>
                    <a:pt x="234" y="2674"/>
                  </a:lnTo>
                  <a:lnTo>
                    <a:pt x="262" y="2702"/>
                  </a:lnTo>
                  <a:lnTo>
                    <a:pt x="290" y="2728"/>
                  </a:lnTo>
                  <a:lnTo>
                    <a:pt x="321" y="2753"/>
                  </a:lnTo>
                  <a:lnTo>
                    <a:pt x="352" y="2777"/>
                  </a:lnTo>
                  <a:lnTo>
                    <a:pt x="385" y="2799"/>
                  </a:lnTo>
                  <a:lnTo>
                    <a:pt x="418" y="2819"/>
                  </a:lnTo>
                  <a:lnTo>
                    <a:pt x="453" y="2840"/>
                  </a:lnTo>
                  <a:lnTo>
                    <a:pt x="488" y="2856"/>
                  </a:lnTo>
                  <a:lnTo>
                    <a:pt x="525" y="2873"/>
                  </a:lnTo>
                  <a:lnTo>
                    <a:pt x="563" y="2887"/>
                  </a:lnTo>
                  <a:lnTo>
                    <a:pt x="601" y="2899"/>
                  </a:lnTo>
                  <a:lnTo>
                    <a:pt x="640" y="2909"/>
                  </a:lnTo>
                  <a:lnTo>
                    <a:pt x="679" y="2919"/>
                  </a:lnTo>
                  <a:lnTo>
                    <a:pt x="719" y="2926"/>
                  </a:lnTo>
                  <a:lnTo>
                    <a:pt x="761" y="2931"/>
                  </a:lnTo>
                  <a:lnTo>
                    <a:pt x="802" y="2934"/>
                  </a:lnTo>
                  <a:lnTo>
                    <a:pt x="802" y="2936"/>
                  </a:lnTo>
                  <a:lnTo>
                    <a:pt x="4682" y="2936"/>
                  </a:lnTo>
                  <a:lnTo>
                    <a:pt x="4682" y="2933"/>
                  </a:lnTo>
                  <a:lnTo>
                    <a:pt x="4693" y="2934"/>
                  </a:lnTo>
                  <a:lnTo>
                    <a:pt x="4706" y="2936"/>
                  </a:lnTo>
                  <a:lnTo>
                    <a:pt x="4740" y="2936"/>
                  </a:lnTo>
                  <a:lnTo>
                    <a:pt x="4772" y="2933"/>
                  </a:lnTo>
                  <a:lnTo>
                    <a:pt x="4804" y="2928"/>
                  </a:lnTo>
                  <a:lnTo>
                    <a:pt x="4836" y="2922"/>
                  </a:lnTo>
                  <a:lnTo>
                    <a:pt x="4866" y="2915"/>
                  </a:lnTo>
                  <a:lnTo>
                    <a:pt x="4896" y="2907"/>
                  </a:lnTo>
                  <a:lnTo>
                    <a:pt x="4926" y="2898"/>
                  </a:lnTo>
                  <a:lnTo>
                    <a:pt x="4955" y="2886"/>
                  </a:lnTo>
                  <a:lnTo>
                    <a:pt x="4984" y="2873"/>
                  </a:lnTo>
                  <a:lnTo>
                    <a:pt x="5011" y="2859"/>
                  </a:lnTo>
                  <a:lnTo>
                    <a:pt x="5038" y="2843"/>
                  </a:lnTo>
                  <a:lnTo>
                    <a:pt x="5063" y="2827"/>
                  </a:lnTo>
                  <a:lnTo>
                    <a:pt x="5089" y="2809"/>
                  </a:lnTo>
                  <a:lnTo>
                    <a:pt x="5113" y="2790"/>
                  </a:lnTo>
                  <a:lnTo>
                    <a:pt x="5135" y="2770"/>
                  </a:lnTo>
                  <a:lnTo>
                    <a:pt x="5158" y="2748"/>
                  </a:lnTo>
                  <a:lnTo>
                    <a:pt x="5179" y="2727"/>
                  </a:lnTo>
                  <a:lnTo>
                    <a:pt x="5199" y="2703"/>
                  </a:lnTo>
                  <a:lnTo>
                    <a:pt x="5218" y="2680"/>
                  </a:lnTo>
                  <a:lnTo>
                    <a:pt x="5236" y="2655"/>
                  </a:lnTo>
                  <a:lnTo>
                    <a:pt x="5252" y="2629"/>
                  </a:lnTo>
                  <a:lnTo>
                    <a:pt x="5268" y="2602"/>
                  </a:lnTo>
                  <a:lnTo>
                    <a:pt x="5282" y="2574"/>
                  </a:lnTo>
                  <a:lnTo>
                    <a:pt x="5295" y="2546"/>
                  </a:lnTo>
                  <a:lnTo>
                    <a:pt x="5306" y="2517"/>
                  </a:lnTo>
                  <a:lnTo>
                    <a:pt x="5316" y="2488"/>
                  </a:lnTo>
                  <a:lnTo>
                    <a:pt x="5325" y="2457"/>
                  </a:lnTo>
                  <a:lnTo>
                    <a:pt x="5332" y="2426"/>
                  </a:lnTo>
                  <a:lnTo>
                    <a:pt x="5338" y="2394"/>
                  </a:lnTo>
                  <a:lnTo>
                    <a:pt x="5341" y="2362"/>
                  </a:lnTo>
                  <a:lnTo>
                    <a:pt x="5344" y="2330"/>
                  </a:lnTo>
                  <a:lnTo>
                    <a:pt x="5345" y="2297"/>
                  </a:lnTo>
                  <a:lnTo>
                    <a:pt x="5344" y="2265"/>
                  </a:lnTo>
                  <a:lnTo>
                    <a:pt x="5341" y="2233"/>
                  </a:lnTo>
                  <a:lnTo>
                    <a:pt x="5338" y="2203"/>
                  </a:lnTo>
                  <a:lnTo>
                    <a:pt x="5333" y="2172"/>
                  </a:lnTo>
                  <a:lnTo>
                    <a:pt x="5326" y="2141"/>
                  </a:lnTo>
                  <a:lnTo>
                    <a:pt x="5318" y="2111"/>
                  </a:lnTo>
                  <a:lnTo>
                    <a:pt x="5308" y="2083"/>
                  </a:lnTo>
                  <a:lnTo>
                    <a:pt x="5296" y="2054"/>
                  </a:lnTo>
                  <a:lnTo>
                    <a:pt x="5284" y="2026"/>
                  </a:lnTo>
                  <a:lnTo>
                    <a:pt x="5271" y="2000"/>
                  </a:lnTo>
                  <a:lnTo>
                    <a:pt x="5256" y="1974"/>
                  </a:lnTo>
                  <a:lnTo>
                    <a:pt x="5241" y="1948"/>
                  </a:lnTo>
                  <a:lnTo>
                    <a:pt x="5223" y="1923"/>
                  </a:lnTo>
                  <a:lnTo>
                    <a:pt x="5205" y="1899"/>
                  </a:lnTo>
                  <a:lnTo>
                    <a:pt x="5185" y="1877"/>
                  </a:lnTo>
                  <a:lnTo>
                    <a:pt x="5165" y="1854"/>
                  </a:lnTo>
                  <a:lnTo>
                    <a:pt x="5143" y="1834"/>
                  </a:lnTo>
                  <a:lnTo>
                    <a:pt x="5121" y="1814"/>
                  </a:lnTo>
                  <a:lnTo>
                    <a:pt x="5098" y="1795"/>
                  </a:lnTo>
                  <a:lnTo>
                    <a:pt x="5074" y="1777"/>
                  </a:lnTo>
                  <a:lnTo>
                    <a:pt x="5049" y="1761"/>
                  </a:lnTo>
                  <a:lnTo>
                    <a:pt x="5023" y="1745"/>
                  </a:lnTo>
                  <a:lnTo>
                    <a:pt x="4997" y="1731"/>
                  </a:lnTo>
                  <a:lnTo>
                    <a:pt x="4969" y="1717"/>
                  </a:lnTo>
                  <a:lnTo>
                    <a:pt x="4941" y="1706"/>
                  </a:lnTo>
                  <a:lnTo>
                    <a:pt x="4913" y="1696"/>
                  </a:lnTo>
                  <a:lnTo>
                    <a:pt x="4883" y="1686"/>
                  </a:lnTo>
                  <a:lnTo>
                    <a:pt x="4853" y="1678"/>
                  </a:lnTo>
                  <a:lnTo>
                    <a:pt x="4823" y="1672"/>
                  </a:lnTo>
                  <a:lnTo>
                    <a:pt x="4792" y="1667"/>
                  </a:lnTo>
                  <a:lnTo>
                    <a:pt x="4761" y="1664"/>
                  </a:lnTo>
                  <a:lnTo>
                    <a:pt x="4729" y="1661"/>
                  </a:lnTo>
                  <a:close/>
                </a:path>
              </a:pathLst>
            </a:custGeom>
            <a:solidFill>
              <a:srgbClr val="FF3399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10" name="文本框 57"/>
            <p:cNvSpPr txBox="1">
              <a:spLocks noChangeArrowheads="1"/>
            </p:cNvSpPr>
            <p:nvPr/>
          </p:nvSpPr>
          <p:spPr bwMode="auto">
            <a:xfrm>
              <a:off x="4508346" y="864629"/>
              <a:ext cx="432912" cy="3578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/>
              <a:r>
                <a:rPr lang="en-US" altLang="zh-CN" sz="2800" dirty="0">
                  <a:solidFill>
                    <a:schemeClr val="bg1"/>
                  </a:solidFill>
                  <a:cs typeface="Arial" panose="020B0604020202020204" pitchFamily="34" charset="0"/>
                </a:rPr>
                <a:t>4</a:t>
              </a:r>
              <a:endParaRPr lang="zh-CN" altLang="en-US" sz="2800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13" name="内容占位符 22"/>
          <p:cNvSpPr>
            <a:spLocks noGrp="1"/>
          </p:cNvSpPr>
          <p:nvPr>
            <p:ph sz="quarter" idx="10"/>
          </p:nvPr>
        </p:nvSpPr>
        <p:spPr>
          <a:xfrm>
            <a:off x="476250" y="714375"/>
            <a:ext cx="8153401" cy="5781675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1"/>
                </a:solidFill>
              </a:defRPr>
            </a:lvl1pPr>
            <a:lvl2pPr marL="514350" indent="-171450">
              <a:buFont typeface="微软雅黑" pitchFamily="34" charset="-122"/>
              <a:buChar char="▪"/>
              <a:defRPr sz="2800">
                <a:solidFill>
                  <a:schemeClr val="tx1"/>
                </a:solidFill>
              </a:defRPr>
            </a:lvl2pPr>
            <a:lvl3pPr marL="857250" indent="-171450">
              <a:buFont typeface="微软雅黑" pitchFamily="34" charset="-122"/>
              <a:buChar char="△"/>
              <a:defRPr sz="2000"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4343400" y="6491818"/>
            <a:ext cx="733425" cy="366182"/>
          </a:xfrm>
        </p:spPr>
        <p:txBody>
          <a:bodyPr/>
          <a:lstStyle>
            <a:lvl1pPr algn="ctr">
              <a:defRPr sz="11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11" name="Picture 15" descr="2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prstClr val="black"/>
              <a:srgbClr val="FF3399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1511" y="95250"/>
            <a:ext cx="657225" cy="65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564205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52 0.00023 L -3.51034E-6 0.00023 " pathEditMode="relative" rAng="0" ptsTypes="AA">
                                      <p:cBhvr>
                                        <p:cTn id="9" dur="8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>
            <a:grpSpLocks/>
          </p:cNvGrpSpPr>
          <p:nvPr userDrawn="1"/>
        </p:nvGrpSpPr>
        <p:grpSpPr bwMode="auto">
          <a:xfrm>
            <a:off x="85725" y="116420"/>
            <a:ext cx="936628" cy="599016"/>
            <a:chOff x="4353620" y="864629"/>
            <a:chExt cx="742365" cy="409715"/>
          </a:xfrm>
        </p:grpSpPr>
        <p:sp>
          <p:nvSpPr>
            <p:cNvPr id="9" name="KSO_Shape"/>
            <p:cNvSpPr>
              <a:spLocks/>
            </p:cNvSpPr>
            <p:nvPr/>
          </p:nvSpPr>
          <p:spPr bwMode="auto">
            <a:xfrm>
              <a:off x="4353620" y="866076"/>
              <a:ext cx="742365" cy="408268"/>
            </a:xfrm>
            <a:custGeom>
              <a:avLst/>
              <a:gdLst>
                <a:gd name="T0" fmla="*/ 2147483646 w 5345"/>
                <a:gd name="T1" fmla="*/ 2147483646 h 2936"/>
                <a:gd name="T2" fmla="*/ 2147483646 w 5345"/>
                <a:gd name="T3" fmla="*/ 2147483646 h 2936"/>
                <a:gd name="T4" fmla="*/ 2147483646 w 5345"/>
                <a:gd name="T5" fmla="*/ 2147483646 h 2936"/>
                <a:gd name="T6" fmla="*/ 2147483646 w 5345"/>
                <a:gd name="T7" fmla="*/ 2147483646 h 2936"/>
                <a:gd name="T8" fmla="*/ 2147483646 w 5345"/>
                <a:gd name="T9" fmla="*/ 2147483646 h 2936"/>
                <a:gd name="T10" fmla="*/ 2147483646 w 5345"/>
                <a:gd name="T11" fmla="*/ 2147483646 h 2936"/>
                <a:gd name="T12" fmla="*/ 2147483646 w 5345"/>
                <a:gd name="T13" fmla="*/ 2147483646 h 2936"/>
                <a:gd name="T14" fmla="*/ 2147483646 w 5345"/>
                <a:gd name="T15" fmla="*/ 2147483646 h 2936"/>
                <a:gd name="T16" fmla="*/ 2147483646 w 5345"/>
                <a:gd name="T17" fmla="*/ 2147483646 h 2936"/>
                <a:gd name="T18" fmla="*/ 2147483646 w 5345"/>
                <a:gd name="T19" fmla="*/ 2147483646 h 2936"/>
                <a:gd name="T20" fmla="*/ 2147483646 w 5345"/>
                <a:gd name="T21" fmla="*/ 2147483646 h 2936"/>
                <a:gd name="T22" fmla="*/ 2147483646 w 5345"/>
                <a:gd name="T23" fmla="*/ 2147483646 h 2936"/>
                <a:gd name="T24" fmla="*/ 2147483646 w 5345"/>
                <a:gd name="T25" fmla="*/ 2147483646 h 2936"/>
                <a:gd name="T26" fmla="*/ 2147483646 w 5345"/>
                <a:gd name="T27" fmla="*/ 2147483646 h 2936"/>
                <a:gd name="T28" fmla="*/ 2147483646 w 5345"/>
                <a:gd name="T29" fmla="*/ 2147483646 h 2936"/>
                <a:gd name="T30" fmla="*/ 2147483646 w 5345"/>
                <a:gd name="T31" fmla="*/ 772639970 h 2936"/>
                <a:gd name="T32" fmla="*/ 2147483646 w 5345"/>
                <a:gd name="T33" fmla="*/ 0 h 2936"/>
                <a:gd name="T34" fmla="*/ 2147483646 w 5345"/>
                <a:gd name="T35" fmla="*/ 363587807 h 2936"/>
                <a:gd name="T36" fmla="*/ 2147483646 w 5345"/>
                <a:gd name="T37" fmla="*/ 2147483646 h 2936"/>
                <a:gd name="T38" fmla="*/ 2147483646 w 5345"/>
                <a:gd name="T39" fmla="*/ 2147483646 h 2936"/>
                <a:gd name="T40" fmla="*/ 2147483646 w 5345"/>
                <a:gd name="T41" fmla="*/ 2147483646 h 2936"/>
                <a:gd name="T42" fmla="*/ 2147483646 w 5345"/>
                <a:gd name="T43" fmla="*/ 2147483646 h 2936"/>
                <a:gd name="T44" fmla="*/ 2147483646 w 5345"/>
                <a:gd name="T45" fmla="*/ 2147483646 h 2936"/>
                <a:gd name="T46" fmla="*/ 2147483646 w 5345"/>
                <a:gd name="T47" fmla="*/ 2147483646 h 2936"/>
                <a:gd name="T48" fmla="*/ 2147483646 w 5345"/>
                <a:gd name="T49" fmla="*/ 2147483646 h 2936"/>
                <a:gd name="T50" fmla="*/ 2147483646 w 5345"/>
                <a:gd name="T51" fmla="*/ 2147483646 h 2936"/>
                <a:gd name="T52" fmla="*/ 2147483646 w 5345"/>
                <a:gd name="T53" fmla="*/ 2147483646 h 2936"/>
                <a:gd name="T54" fmla="*/ 2147483646 w 5345"/>
                <a:gd name="T55" fmla="*/ 2147483646 h 2936"/>
                <a:gd name="T56" fmla="*/ 2147483646 w 5345"/>
                <a:gd name="T57" fmla="*/ 2147483646 h 2936"/>
                <a:gd name="T58" fmla="*/ 2147483646 w 5345"/>
                <a:gd name="T59" fmla="*/ 2147483646 h 2936"/>
                <a:gd name="T60" fmla="*/ 2147483646 w 5345"/>
                <a:gd name="T61" fmla="*/ 2147483646 h 2936"/>
                <a:gd name="T62" fmla="*/ 452722804 w 5345"/>
                <a:gd name="T63" fmla="*/ 2147483646 h 2936"/>
                <a:gd name="T64" fmla="*/ 90570008 w 5345"/>
                <a:gd name="T65" fmla="*/ 2147483646 h 2936"/>
                <a:gd name="T66" fmla="*/ 1629877726 w 5345"/>
                <a:gd name="T67" fmla="*/ 2147483646 h 2936"/>
                <a:gd name="T68" fmla="*/ 2147483646 w 5345"/>
                <a:gd name="T69" fmla="*/ 2147483646 h 2936"/>
                <a:gd name="T70" fmla="*/ 2147483646 w 5345"/>
                <a:gd name="T71" fmla="*/ 2147483646 h 2936"/>
                <a:gd name="T72" fmla="*/ 2147483646 w 5345"/>
                <a:gd name="T73" fmla="*/ 2147483646 h 2936"/>
                <a:gd name="T74" fmla="*/ 2147483646 w 5345"/>
                <a:gd name="T75" fmla="*/ 2147483646 h 2936"/>
                <a:gd name="T76" fmla="*/ 2147483646 w 5345"/>
                <a:gd name="T77" fmla="*/ 2147483646 h 2936"/>
                <a:gd name="T78" fmla="*/ 2147483646 w 5345"/>
                <a:gd name="T79" fmla="*/ 2147483646 h 2936"/>
                <a:gd name="T80" fmla="*/ 2147483646 w 5345"/>
                <a:gd name="T81" fmla="*/ 2147483646 h 2936"/>
                <a:gd name="T82" fmla="*/ 2147483646 w 5345"/>
                <a:gd name="T83" fmla="*/ 2147483646 h 2936"/>
                <a:gd name="T84" fmla="*/ 2147483646 w 5345"/>
                <a:gd name="T85" fmla="*/ 2147483646 h 2936"/>
                <a:gd name="T86" fmla="*/ 2147483646 w 5345"/>
                <a:gd name="T87" fmla="*/ 2147483646 h 2936"/>
                <a:gd name="T88" fmla="*/ 2147483646 w 5345"/>
                <a:gd name="T89" fmla="*/ 2147483646 h 2936"/>
                <a:gd name="T90" fmla="*/ 2147483646 w 5345"/>
                <a:gd name="T91" fmla="*/ 2147483646 h 2936"/>
                <a:gd name="T92" fmla="*/ 2147483646 w 5345"/>
                <a:gd name="T93" fmla="*/ 2147483646 h 2936"/>
                <a:gd name="T94" fmla="*/ 2147483646 w 5345"/>
                <a:gd name="T95" fmla="*/ 2147483646 h 2936"/>
                <a:gd name="T96" fmla="*/ 2147483646 w 5345"/>
                <a:gd name="T97" fmla="*/ 2147483646 h 2936"/>
                <a:gd name="T98" fmla="*/ 2147483646 w 5345"/>
                <a:gd name="T99" fmla="*/ 2147483646 h 2936"/>
                <a:gd name="T100" fmla="*/ 2147483646 w 5345"/>
                <a:gd name="T101" fmla="*/ 2147483646 h 2936"/>
                <a:gd name="T102" fmla="*/ 2147483646 w 5345"/>
                <a:gd name="T103" fmla="*/ 2147483646 h 2936"/>
                <a:gd name="T104" fmla="*/ 2147483646 w 5345"/>
                <a:gd name="T105" fmla="*/ 2147483646 h 29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5345" h="2936">
                  <a:moveTo>
                    <a:pt x="4729" y="1661"/>
                  </a:moveTo>
                  <a:lnTo>
                    <a:pt x="4729" y="1661"/>
                  </a:lnTo>
                  <a:lnTo>
                    <a:pt x="4723" y="1609"/>
                  </a:lnTo>
                  <a:lnTo>
                    <a:pt x="4716" y="1558"/>
                  </a:lnTo>
                  <a:lnTo>
                    <a:pt x="4706" y="1507"/>
                  </a:lnTo>
                  <a:lnTo>
                    <a:pt x="4693" y="1458"/>
                  </a:lnTo>
                  <a:lnTo>
                    <a:pt x="4679" y="1409"/>
                  </a:lnTo>
                  <a:lnTo>
                    <a:pt x="4663" y="1361"/>
                  </a:lnTo>
                  <a:lnTo>
                    <a:pt x="4644" y="1314"/>
                  </a:lnTo>
                  <a:lnTo>
                    <a:pt x="4622" y="1268"/>
                  </a:lnTo>
                  <a:lnTo>
                    <a:pt x="4600" y="1223"/>
                  </a:lnTo>
                  <a:lnTo>
                    <a:pt x="4575" y="1181"/>
                  </a:lnTo>
                  <a:lnTo>
                    <a:pt x="4548" y="1138"/>
                  </a:lnTo>
                  <a:lnTo>
                    <a:pt x="4519" y="1098"/>
                  </a:lnTo>
                  <a:lnTo>
                    <a:pt x="4489" y="1059"/>
                  </a:lnTo>
                  <a:lnTo>
                    <a:pt x="4457" y="1021"/>
                  </a:lnTo>
                  <a:lnTo>
                    <a:pt x="4422" y="984"/>
                  </a:lnTo>
                  <a:lnTo>
                    <a:pt x="4387" y="950"/>
                  </a:lnTo>
                  <a:lnTo>
                    <a:pt x="4350" y="917"/>
                  </a:lnTo>
                  <a:lnTo>
                    <a:pt x="4312" y="886"/>
                  </a:lnTo>
                  <a:lnTo>
                    <a:pt x="4272" y="856"/>
                  </a:lnTo>
                  <a:lnTo>
                    <a:pt x="4230" y="828"/>
                  </a:lnTo>
                  <a:lnTo>
                    <a:pt x="4188" y="802"/>
                  </a:lnTo>
                  <a:lnTo>
                    <a:pt x="4144" y="778"/>
                  </a:lnTo>
                  <a:lnTo>
                    <a:pt x="4099" y="757"/>
                  </a:lnTo>
                  <a:lnTo>
                    <a:pt x="4053" y="737"/>
                  </a:lnTo>
                  <a:lnTo>
                    <a:pt x="4005" y="719"/>
                  </a:lnTo>
                  <a:lnTo>
                    <a:pt x="3957" y="703"/>
                  </a:lnTo>
                  <a:lnTo>
                    <a:pt x="3907" y="689"/>
                  </a:lnTo>
                  <a:lnTo>
                    <a:pt x="3857" y="679"/>
                  </a:lnTo>
                  <a:lnTo>
                    <a:pt x="3806" y="670"/>
                  </a:lnTo>
                  <a:lnTo>
                    <a:pt x="3754" y="663"/>
                  </a:lnTo>
                  <a:lnTo>
                    <a:pt x="3701" y="660"/>
                  </a:lnTo>
                  <a:lnTo>
                    <a:pt x="3648" y="658"/>
                  </a:lnTo>
                  <a:lnTo>
                    <a:pt x="3608" y="660"/>
                  </a:lnTo>
                  <a:lnTo>
                    <a:pt x="3566" y="661"/>
                  </a:lnTo>
                  <a:lnTo>
                    <a:pt x="3526" y="665"/>
                  </a:lnTo>
                  <a:lnTo>
                    <a:pt x="3486" y="670"/>
                  </a:lnTo>
                  <a:lnTo>
                    <a:pt x="3446" y="677"/>
                  </a:lnTo>
                  <a:lnTo>
                    <a:pt x="3407" y="686"/>
                  </a:lnTo>
                  <a:lnTo>
                    <a:pt x="3368" y="695"/>
                  </a:lnTo>
                  <a:lnTo>
                    <a:pt x="3330" y="706"/>
                  </a:lnTo>
                  <a:lnTo>
                    <a:pt x="3294" y="718"/>
                  </a:lnTo>
                  <a:lnTo>
                    <a:pt x="3257" y="732"/>
                  </a:lnTo>
                  <a:lnTo>
                    <a:pt x="3220" y="746"/>
                  </a:lnTo>
                  <a:lnTo>
                    <a:pt x="3185" y="763"/>
                  </a:lnTo>
                  <a:lnTo>
                    <a:pt x="3150" y="779"/>
                  </a:lnTo>
                  <a:lnTo>
                    <a:pt x="3116" y="798"/>
                  </a:lnTo>
                  <a:lnTo>
                    <a:pt x="3083" y="817"/>
                  </a:lnTo>
                  <a:lnTo>
                    <a:pt x="3050" y="838"/>
                  </a:lnTo>
                  <a:lnTo>
                    <a:pt x="3038" y="793"/>
                  </a:lnTo>
                  <a:lnTo>
                    <a:pt x="3024" y="750"/>
                  </a:lnTo>
                  <a:lnTo>
                    <a:pt x="3007" y="707"/>
                  </a:lnTo>
                  <a:lnTo>
                    <a:pt x="2989" y="664"/>
                  </a:lnTo>
                  <a:lnTo>
                    <a:pt x="2970" y="623"/>
                  </a:lnTo>
                  <a:lnTo>
                    <a:pt x="2949" y="583"/>
                  </a:lnTo>
                  <a:lnTo>
                    <a:pt x="2927" y="542"/>
                  </a:lnTo>
                  <a:lnTo>
                    <a:pt x="2903" y="504"/>
                  </a:lnTo>
                  <a:lnTo>
                    <a:pt x="2877" y="467"/>
                  </a:lnTo>
                  <a:lnTo>
                    <a:pt x="2850" y="430"/>
                  </a:lnTo>
                  <a:lnTo>
                    <a:pt x="2821" y="396"/>
                  </a:lnTo>
                  <a:lnTo>
                    <a:pt x="2792" y="361"/>
                  </a:lnTo>
                  <a:lnTo>
                    <a:pt x="2761" y="329"/>
                  </a:lnTo>
                  <a:lnTo>
                    <a:pt x="2728" y="297"/>
                  </a:lnTo>
                  <a:lnTo>
                    <a:pt x="2694" y="268"/>
                  </a:lnTo>
                  <a:lnTo>
                    <a:pt x="2659" y="238"/>
                  </a:lnTo>
                  <a:lnTo>
                    <a:pt x="2623" y="211"/>
                  </a:lnTo>
                  <a:lnTo>
                    <a:pt x="2586" y="185"/>
                  </a:lnTo>
                  <a:lnTo>
                    <a:pt x="2548" y="161"/>
                  </a:lnTo>
                  <a:lnTo>
                    <a:pt x="2509" y="139"/>
                  </a:lnTo>
                  <a:lnTo>
                    <a:pt x="2468" y="117"/>
                  </a:lnTo>
                  <a:lnTo>
                    <a:pt x="2427" y="97"/>
                  </a:lnTo>
                  <a:lnTo>
                    <a:pt x="2384" y="79"/>
                  </a:lnTo>
                  <a:lnTo>
                    <a:pt x="2342" y="63"/>
                  </a:lnTo>
                  <a:lnTo>
                    <a:pt x="2298" y="49"/>
                  </a:lnTo>
                  <a:lnTo>
                    <a:pt x="2253" y="36"/>
                  </a:lnTo>
                  <a:lnTo>
                    <a:pt x="2208" y="25"/>
                  </a:lnTo>
                  <a:lnTo>
                    <a:pt x="2162" y="17"/>
                  </a:lnTo>
                  <a:lnTo>
                    <a:pt x="2114" y="9"/>
                  </a:lnTo>
                  <a:lnTo>
                    <a:pt x="2067" y="4"/>
                  </a:lnTo>
                  <a:lnTo>
                    <a:pt x="2019" y="1"/>
                  </a:lnTo>
                  <a:lnTo>
                    <a:pt x="1971" y="0"/>
                  </a:lnTo>
                  <a:lnTo>
                    <a:pt x="1941" y="0"/>
                  </a:lnTo>
                  <a:lnTo>
                    <a:pt x="1913" y="1"/>
                  </a:lnTo>
                  <a:lnTo>
                    <a:pt x="1884" y="4"/>
                  </a:lnTo>
                  <a:lnTo>
                    <a:pt x="1856" y="6"/>
                  </a:lnTo>
                  <a:lnTo>
                    <a:pt x="1829" y="8"/>
                  </a:lnTo>
                  <a:lnTo>
                    <a:pt x="1800" y="13"/>
                  </a:lnTo>
                  <a:lnTo>
                    <a:pt x="1746" y="23"/>
                  </a:lnTo>
                  <a:lnTo>
                    <a:pt x="1691" y="34"/>
                  </a:lnTo>
                  <a:lnTo>
                    <a:pt x="1638" y="50"/>
                  </a:lnTo>
                  <a:lnTo>
                    <a:pt x="1587" y="68"/>
                  </a:lnTo>
                  <a:lnTo>
                    <a:pt x="1536" y="88"/>
                  </a:lnTo>
                  <a:lnTo>
                    <a:pt x="1487" y="110"/>
                  </a:lnTo>
                  <a:lnTo>
                    <a:pt x="1438" y="135"/>
                  </a:lnTo>
                  <a:lnTo>
                    <a:pt x="1392" y="161"/>
                  </a:lnTo>
                  <a:lnTo>
                    <a:pt x="1347" y="191"/>
                  </a:lnTo>
                  <a:lnTo>
                    <a:pt x="1303" y="221"/>
                  </a:lnTo>
                  <a:lnTo>
                    <a:pt x="1260" y="255"/>
                  </a:lnTo>
                  <a:lnTo>
                    <a:pt x="1220" y="290"/>
                  </a:lnTo>
                  <a:lnTo>
                    <a:pt x="1181" y="327"/>
                  </a:lnTo>
                  <a:lnTo>
                    <a:pt x="1144" y="366"/>
                  </a:lnTo>
                  <a:lnTo>
                    <a:pt x="1109" y="406"/>
                  </a:lnTo>
                  <a:lnTo>
                    <a:pt x="1076" y="448"/>
                  </a:lnTo>
                  <a:lnTo>
                    <a:pt x="1045" y="491"/>
                  </a:lnTo>
                  <a:lnTo>
                    <a:pt x="1016" y="538"/>
                  </a:lnTo>
                  <a:lnTo>
                    <a:pt x="989" y="584"/>
                  </a:lnTo>
                  <a:lnTo>
                    <a:pt x="964" y="632"/>
                  </a:lnTo>
                  <a:lnTo>
                    <a:pt x="942" y="681"/>
                  </a:lnTo>
                  <a:lnTo>
                    <a:pt x="922" y="732"/>
                  </a:lnTo>
                  <a:lnTo>
                    <a:pt x="905" y="784"/>
                  </a:lnTo>
                  <a:lnTo>
                    <a:pt x="890" y="837"/>
                  </a:lnTo>
                  <a:lnTo>
                    <a:pt x="877" y="890"/>
                  </a:lnTo>
                  <a:lnTo>
                    <a:pt x="867" y="946"/>
                  </a:lnTo>
                  <a:lnTo>
                    <a:pt x="864" y="973"/>
                  </a:lnTo>
                  <a:lnTo>
                    <a:pt x="860" y="1002"/>
                  </a:lnTo>
                  <a:lnTo>
                    <a:pt x="858" y="1030"/>
                  </a:lnTo>
                  <a:lnTo>
                    <a:pt x="855" y="1059"/>
                  </a:lnTo>
                  <a:lnTo>
                    <a:pt x="855" y="1087"/>
                  </a:lnTo>
                  <a:lnTo>
                    <a:pt x="854" y="1115"/>
                  </a:lnTo>
                  <a:lnTo>
                    <a:pt x="855" y="1150"/>
                  </a:lnTo>
                  <a:lnTo>
                    <a:pt x="857" y="1183"/>
                  </a:lnTo>
                  <a:lnTo>
                    <a:pt x="860" y="1216"/>
                  </a:lnTo>
                  <a:lnTo>
                    <a:pt x="864" y="1250"/>
                  </a:lnTo>
                  <a:lnTo>
                    <a:pt x="845" y="1249"/>
                  </a:lnTo>
                  <a:lnTo>
                    <a:pt x="801" y="1250"/>
                  </a:lnTo>
                  <a:lnTo>
                    <a:pt x="758" y="1253"/>
                  </a:lnTo>
                  <a:lnTo>
                    <a:pt x="716" y="1259"/>
                  </a:lnTo>
                  <a:lnTo>
                    <a:pt x="674" y="1266"/>
                  </a:lnTo>
                  <a:lnTo>
                    <a:pt x="633" y="1275"/>
                  </a:lnTo>
                  <a:lnTo>
                    <a:pt x="594" y="1287"/>
                  </a:lnTo>
                  <a:lnTo>
                    <a:pt x="555" y="1300"/>
                  </a:lnTo>
                  <a:lnTo>
                    <a:pt x="515" y="1316"/>
                  </a:lnTo>
                  <a:lnTo>
                    <a:pt x="479" y="1332"/>
                  </a:lnTo>
                  <a:lnTo>
                    <a:pt x="442" y="1351"/>
                  </a:lnTo>
                  <a:lnTo>
                    <a:pt x="407" y="1371"/>
                  </a:lnTo>
                  <a:lnTo>
                    <a:pt x="372" y="1393"/>
                  </a:lnTo>
                  <a:lnTo>
                    <a:pt x="339" y="1416"/>
                  </a:lnTo>
                  <a:lnTo>
                    <a:pt x="307" y="1441"/>
                  </a:lnTo>
                  <a:lnTo>
                    <a:pt x="277" y="1468"/>
                  </a:lnTo>
                  <a:lnTo>
                    <a:pt x="248" y="1496"/>
                  </a:lnTo>
                  <a:lnTo>
                    <a:pt x="219" y="1525"/>
                  </a:lnTo>
                  <a:lnTo>
                    <a:pt x="193" y="1556"/>
                  </a:lnTo>
                  <a:lnTo>
                    <a:pt x="169" y="1588"/>
                  </a:lnTo>
                  <a:lnTo>
                    <a:pt x="145" y="1621"/>
                  </a:lnTo>
                  <a:lnTo>
                    <a:pt x="122" y="1655"/>
                  </a:lnTo>
                  <a:lnTo>
                    <a:pt x="102" y="1690"/>
                  </a:lnTo>
                  <a:lnTo>
                    <a:pt x="83" y="1726"/>
                  </a:lnTo>
                  <a:lnTo>
                    <a:pt x="67" y="1764"/>
                  </a:lnTo>
                  <a:lnTo>
                    <a:pt x="51" y="1802"/>
                  </a:lnTo>
                  <a:lnTo>
                    <a:pt x="38" y="1841"/>
                  </a:lnTo>
                  <a:lnTo>
                    <a:pt x="28" y="1882"/>
                  </a:lnTo>
                  <a:lnTo>
                    <a:pt x="18" y="1923"/>
                  </a:lnTo>
                  <a:lnTo>
                    <a:pt x="10" y="1965"/>
                  </a:lnTo>
                  <a:lnTo>
                    <a:pt x="5" y="2006"/>
                  </a:lnTo>
                  <a:lnTo>
                    <a:pt x="2" y="2049"/>
                  </a:lnTo>
                  <a:lnTo>
                    <a:pt x="0" y="2092"/>
                  </a:lnTo>
                  <a:lnTo>
                    <a:pt x="2" y="2135"/>
                  </a:lnTo>
                  <a:lnTo>
                    <a:pt x="5" y="2176"/>
                  </a:lnTo>
                  <a:lnTo>
                    <a:pt x="10" y="2217"/>
                  </a:lnTo>
                  <a:lnTo>
                    <a:pt x="17" y="2257"/>
                  </a:lnTo>
                  <a:lnTo>
                    <a:pt x="25" y="2297"/>
                  </a:lnTo>
                  <a:lnTo>
                    <a:pt x="36" y="2336"/>
                  </a:lnTo>
                  <a:lnTo>
                    <a:pt x="49" y="2374"/>
                  </a:lnTo>
                  <a:lnTo>
                    <a:pt x="63" y="2411"/>
                  </a:lnTo>
                  <a:lnTo>
                    <a:pt x="79" y="2448"/>
                  </a:lnTo>
                  <a:lnTo>
                    <a:pt x="96" y="2483"/>
                  </a:lnTo>
                  <a:lnTo>
                    <a:pt x="115" y="2517"/>
                  </a:lnTo>
                  <a:lnTo>
                    <a:pt x="137" y="2552"/>
                  </a:lnTo>
                  <a:lnTo>
                    <a:pt x="159" y="2584"/>
                  </a:lnTo>
                  <a:lnTo>
                    <a:pt x="183" y="2615"/>
                  </a:lnTo>
                  <a:lnTo>
                    <a:pt x="208" y="2645"/>
                  </a:lnTo>
                  <a:lnTo>
                    <a:pt x="234" y="2674"/>
                  </a:lnTo>
                  <a:lnTo>
                    <a:pt x="262" y="2702"/>
                  </a:lnTo>
                  <a:lnTo>
                    <a:pt x="290" y="2728"/>
                  </a:lnTo>
                  <a:lnTo>
                    <a:pt x="321" y="2753"/>
                  </a:lnTo>
                  <a:lnTo>
                    <a:pt x="352" y="2777"/>
                  </a:lnTo>
                  <a:lnTo>
                    <a:pt x="385" y="2799"/>
                  </a:lnTo>
                  <a:lnTo>
                    <a:pt x="418" y="2819"/>
                  </a:lnTo>
                  <a:lnTo>
                    <a:pt x="453" y="2840"/>
                  </a:lnTo>
                  <a:lnTo>
                    <a:pt x="488" y="2856"/>
                  </a:lnTo>
                  <a:lnTo>
                    <a:pt x="525" y="2873"/>
                  </a:lnTo>
                  <a:lnTo>
                    <a:pt x="563" y="2887"/>
                  </a:lnTo>
                  <a:lnTo>
                    <a:pt x="601" y="2899"/>
                  </a:lnTo>
                  <a:lnTo>
                    <a:pt x="640" y="2909"/>
                  </a:lnTo>
                  <a:lnTo>
                    <a:pt x="679" y="2919"/>
                  </a:lnTo>
                  <a:lnTo>
                    <a:pt x="719" y="2926"/>
                  </a:lnTo>
                  <a:lnTo>
                    <a:pt x="761" y="2931"/>
                  </a:lnTo>
                  <a:lnTo>
                    <a:pt x="802" y="2934"/>
                  </a:lnTo>
                  <a:lnTo>
                    <a:pt x="802" y="2936"/>
                  </a:lnTo>
                  <a:lnTo>
                    <a:pt x="4682" y="2936"/>
                  </a:lnTo>
                  <a:lnTo>
                    <a:pt x="4682" y="2933"/>
                  </a:lnTo>
                  <a:lnTo>
                    <a:pt x="4693" y="2934"/>
                  </a:lnTo>
                  <a:lnTo>
                    <a:pt x="4706" y="2936"/>
                  </a:lnTo>
                  <a:lnTo>
                    <a:pt x="4740" y="2936"/>
                  </a:lnTo>
                  <a:lnTo>
                    <a:pt x="4772" y="2933"/>
                  </a:lnTo>
                  <a:lnTo>
                    <a:pt x="4804" y="2928"/>
                  </a:lnTo>
                  <a:lnTo>
                    <a:pt x="4836" y="2922"/>
                  </a:lnTo>
                  <a:lnTo>
                    <a:pt x="4866" y="2915"/>
                  </a:lnTo>
                  <a:lnTo>
                    <a:pt x="4896" y="2907"/>
                  </a:lnTo>
                  <a:lnTo>
                    <a:pt x="4926" y="2898"/>
                  </a:lnTo>
                  <a:lnTo>
                    <a:pt x="4955" y="2886"/>
                  </a:lnTo>
                  <a:lnTo>
                    <a:pt x="4984" y="2873"/>
                  </a:lnTo>
                  <a:lnTo>
                    <a:pt x="5011" y="2859"/>
                  </a:lnTo>
                  <a:lnTo>
                    <a:pt x="5038" y="2843"/>
                  </a:lnTo>
                  <a:lnTo>
                    <a:pt x="5063" y="2827"/>
                  </a:lnTo>
                  <a:lnTo>
                    <a:pt x="5089" y="2809"/>
                  </a:lnTo>
                  <a:lnTo>
                    <a:pt x="5113" y="2790"/>
                  </a:lnTo>
                  <a:lnTo>
                    <a:pt x="5135" y="2770"/>
                  </a:lnTo>
                  <a:lnTo>
                    <a:pt x="5158" y="2748"/>
                  </a:lnTo>
                  <a:lnTo>
                    <a:pt x="5179" y="2727"/>
                  </a:lnTo>
                  <a:lnTo>
                    <a:pt x="5199" y="2703"/>
                  </a:lnTo>
                  <a:lnTo>
                    <a:pt x="5218" y="2680"/>
                  </a:lnTo>
                  <a:lnTo>
                    <a:pt x="5236" y="2655"/>
                  </a:lnTo>
                  <a:lnTo>
                    <a:pt x="5252" y="2629"/>
                  </a:lnTo>
                  <a:lnTo>
                    <a:pt x="5268" y="2602"/>
                  </a:lnTo>
                  <a:lnTo>
                    <a:pt x="5282" y="2574"/>
                  </a:lnTo>
                  <a:lnTo>
                    <a:pt x="5295" y="2546"/>
                  </a:lnTo>
                  <a:lnTo>
                    <a:pt x="5306" y="2517"/>
                  </a:lnTo>
                  <a:lnTo>
                    <a:pt x="5316" y="2488"/>
                  </a:lnTo>
                  <a:lnTo>
                    <a:pt x="5325" y="2457"/>
                  </a:lnTo>
                  <a:lnTo>
                    <a:pt x="5332" y="2426"/>
                  </a:lnTo>
                  <a:lnTo>
                    <a:pt x="5338" y="2394"/>
                  </a:lnTo>
                  <a:lnTo>
                    <a:pt x="5341" y="2362"/>
                  </a:lnTo>
                  <a:lnTo>
                    <a:pt x="5344" y="2330"/>
                  </a:lnTo>
                  <a:lnTo>
                    <a:pt x="5345" y="2297"/>
                  </a:lnTo>
                  <a:lnTo>
                    <a:pt x="5344" y="2265"/>
                  </a:lnTo>
                  <a:lnTo>
                    <a:pt x="5341" y="2233"/>
                  </a:lnTo>
                  <a:lnTo>
                    <a:pt x="5338" y="2203"/>
                  </a:lnTo>
                  <a:lnTo>
                    <a:pt x="5333" y="2172"/>
                  </a:lnTo>
                  <a:lnTo>
                    <a:pt x="5326" y="2141"/>
                  </a:lnTo>
                  <a:lnTo>
                    <a:pt x="5318" y="2111"/>
                  </a:lnTo>
                  <a:lnTo>
                    <a:pt x="5308" y="2083"/>
                  </a:lnTo>
                  <a:lnTo>
                    <a:pt x="5296" y="2054"/>
                  </a:lnTo>
                  <a:lnTo>
                    <a:pt x="5284" y="2026"/>
                  </a:lnTo>
                  <a:lnTo>
                    <a:pt x="5271" y="2000"/>
                  </a:lnTo>
                  <a:lnTo>
                    <a:pt x="5256" y="1974"/>
                  </a:lnTo>
                  <a:lnTo>
                    <a:pt x="5241" y="1948"/>
                  </a:lnTo>
                  <a:lnTo>
                    <a:pt x="5223" y="1923"/>
                  </a:lnTo>
                  <a:lnTo>
                    <a:pt x="5205" y="1899"/>
                  </a:lnTo>
                  <a:lnTo>
                    <a:pt x="5185" y="1877"/>
                  </a:lnTo>
                  <a:lnTo>
                    <a:pt x="5165" y="1854"/>
                  </a:lnTo>
                  <a:lnTo>
                    <a:pt x="5143" y="1834"/>
                  </a:lnTo>
                  <a:lnTo>
                    <a:pt x="5121" y="1814"/>
                  </a:lnTo>
                  <a:lnTo>
                    <a:pt x="5098" y="1795"/>
                  </a:lnTo>
                  <a:lnTo>
                    <a:pt x="5074" y="1777"/>
                  </a:lnTo>
                  <a:lnTo>
                    <a:pt x="5049" y="1761"/>
                  </a:lnTo>
                  <a:lnTo>
                    <a:pt x="5023" y="1745"/>
                  </a:lnTo>
                  <a:lnTo>
                    <a:pt x="4997" y="1731"/>
                  </a:lnTo>
                  <a:lnTo>
                    <a:pt x="4969" y="1717"/>
                  </a:lnTo>
                  <a:lnTo>
                    <a:pt x="4941" y="1706"/>
                  </a:lnTo>
                  <a:lnTo>
                    <a:pt x="4913" y="1696"/>
                  </a:lnTo>
                  <a:lnTo>
                    <a:pt x="4883" y="1686"/>
                  </a:lnTo>
                  <a:lnTo>
                    <a:pt x="4853" y="1678"/>
                  </a:lnTo>
                  <a:lnTo>
                    <a:pt x="4823" y="1672"/>
                  </a:lnTo>
                  <a:lnTo>
                    <a:pt x="4792" y="1667"/>
                  </a:lnTo>
                  <a:lnTo>
                    <a:pt x="4761" y="1664"/>
                  </a:lnTo>
                  <a:lnTo>
                    <a:pt x="4729" y="1661"/>
                  </a:lnTo>
                  <a:close/>
                </a:path>
              </a:pathLst>
            </a:custGeom>
            <a:solidFill>
              <a:srgbClr val="FF3399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10" name="文本框 57"/>
            <p:cNvSpPr txBox="1">
              <a:spLocks noChangeArrowheads="1"/>
            </p:cNvSpPr>
            <p:nvPr/>
          </p:nvSpPr>
          <p:spPr bwMode="auto">
            <a:xfrm>
              <a:off x="4508346" y="864629"/>
              <a:ext cx="432912" cy="3578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/>
              <a:r>
                <a:rPr lang="en-US" altLang="zh-CN" sz="2800" dirty="0">
                  <a:solidFill>
                    <a:schemeClr val="bg1"/>
                  </a:solidFill>
                  <a:cs typeface="Arial" panose="020B0604020202020204" pitchFamily="34" charset="0"/>
                </a:rPr>
                <a:t>4</a:t>
              </a:r>
              <a:endParaRPr lang="zh-CN" altLang="en-US" sz="2800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15" name="Title Placeholder 1"/>
          <p:cNvSpPr>
            <a:spLocks noGrp="1"/>
          </p:cNvSpPr>
          <p:nvPr>
            <p:ph type="title"/>
          </p:nvPr>
        </p:nvSpPr>
        <p:spPr bwMode="auto">
          <a:xfrm>
            <a:off x="1181100" y="104775"/>
            <a:ext cx="7077075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3200">
                <a:solidFill>
                  <a:srgbClr val="FF3399"/>
                </a:solidFill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en-US" altLang="zh-CN" dirty="0"/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4343400" y="6491818"/>
            <a:ext cx="733425" cy="366182"/>
          </a:xfrm>
        </p:spPr>
        <p:txBody>
          <a:bodyPr/>
          <a:lstStyle>
            <a:lvl1pPr algn="ctr">
              <a:defRPr sz="11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11" name="Picture 15" descr="2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prstClr val="black"/>
              <a:srgbClr val="FF3399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1511" y="95250"/>
            <a:ext cx="657225" cy="65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507613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52 0.00023 L -3.51034E-6 0.00023 " pathEditMode="relative" rAng="0" ptsTypes="AA">
                                      <p:cBhvr>
                                        <p:cTn id="9" dur="8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空白-绿色">
    <p:bg>
      <p:bgPr>
        <a:solidFill>
          <a:srgbClr val="75BDA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75BDA7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4343400" y="6491818"/>
            <a:ext cx="733425" cy="366182"/>
          </a:xfrm>
        </p:spPr>
        <p:txBody>
          <a:bodyPr/>
          <a:lstStyle>
            <a:lvl1pPr algn="ctr">
              <a:defRPr sz="11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2917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479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及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>
            <a:grpSpLocks/>
          </p:cNvGrpSpPr>
          <p:nvPr userDrawn="1"/>
        </p:nvGrpSpPr>
        <p:grpSpPr bwMode="auto">
          <a:xfrm>
            <a:off x="85725" y="116420"/>
            <a:ext cx="936628" cy="599016"/>
            <a:chOff x="4353620" y="864629"/>
            <a:chExt cx="742365" cy="409715"/>
          </a:xfrm>
        </p:grpSpPr>
        <p:sp>
          <p:nvSpPr>
            <p:cNvPr id="9" name="KSO_Shape"/>
            <p:cNvSpPr>
              <a:spLocks/>
            </p:cNvSpPr>
            <p:nvPr/>
          </p:nvSpPr>
          <p:spPr bwMode="auto">
            <a:xfrm>
              <a:off x="4353620" y="866076"/>
              <a:ext cx="742365" cy="408268"/>
            </a:xfrm>
            <a:custGeom>
              <a:avLst/>
              <a:gdLst>
                <a:gd name="T0" fmla="*/ 2147483646 w 5345"/>
                <a:gd name="T1" fmla="*/ 2147483646 h 2936"/>
                <a:gd name="T2" fmla="*/ 2147483646 w 5345"/>
                <a:gd name="T3" fmla="*/ 2147483646 h 2936"/>
                <a:gd name="T4" fmla="*/ 2147483646 w 5345"/>
                <a:gd name="T5" fmla="*/ 2147483646 h 2936"/>
                <a:gd name="T6" fmla="*/ 2147483646 w 5345"/>
                <a:gd name="T7" fmla="*/ 2147483646 h 2936"/>
                <a:gd name="T8" fmla="*/ 2147483646 w 5345"/>
                <a:gd name="T9" fmla="*/ 2147483646 h 2936"/>
                <a:gd name="T10" fmla="*/ 2147483646 w 5345"/>
                <a:gd name="T11" fmla="*/ 2147483646 h 2936"/>
                <a:gd name="T12" fmla="*/ 2147483646 w 5345"/>
                <a:gd name="T13" fmla="*/ 2147483646 h 2936"/>
                <a:gd name="T14" fmla="*/ 2147483646 w 5345"/>
                <a:gd name="T15" fmla="*/ 2147483646 h 2936"/>
                <a:gd name="T16" fmla="*/ 2147483646 w 5345"/>
                <a:gd name="T17" fmla="*/ 2147483646 h 2936"/>
                <a:gd name="T18" fmla="*/ 2147483646 w 5345"/>
                <a:gd name="T19" fmla="*/ 2147483646 h 2936"/>
                <a:gd name="T20" fmla="*/ 2147483646 w 5345"/>
                <a:gd name="T21" fmla="*/ 2147483646 h 2936"/>
                <a:gd name="T22" fmla="*/ 2147483646 w 5345"/>
                <a:gd name="T23" fmla="*/ 2147483646 h 2936"/>
                <a:gd name="T24" fmla="*/ 2147483646 w 5345"/>
                <a:gd name="T25" fmla="*/ 2147483646 h 2936"/>
                <a:gd name="T26" fmla="*/ 2147483646 w 5345"/>
                <a:gd name="T27" fmla="*/ 2147483646 h 2936"/>
                <a:gd name="T28" fmla="*/ 2147483646 w 5345"/>
                <a:gd name="T29" fmla="*/ 2147483646 h 2936"/>
                <a:gd name="T30" fmla="*/ 2147483646 w 5345"/>
                <a:gd name="T31" fmla="*/ 772639970 h 2936"/>
                <a:gd name="T32" fmla="*/ 2147483646 w 5345"/>
                <a:gd name="T33" fmla="*/ 0 h 2936"/>
                <a:gd name="T34" fmla="*/ 2147483646 w 5345"/>
                <a:gd name="T35" fmla="*/ 363587807 h 2936"/>
                <a:gd name="T36" fmla="*/ 2147483646 w 5345"/>
                <a:gd name="T37" fmla="*/ 2147483646 h 2936"/>
                <a:gd name="T38" fmla="*/ 2147483646 w 5345"/>
                <a:gd name="T39" fmla="*/ 2147483646 h 2936"/>
                <a:gd name="T40" fmla="*/ 2147483646 w 5345"/>
                <a:gd name="T41" fmla="*/ 2147483646 h 2936"/>
                <a:gd name="T42" fmla="*/ 2147483646 w 5345"/>
                <a:gd name="T43" fmla="*/ 2147483646 h 2936"/>
                <a:gd name="T44" fmla="*/ 2147483646 w 5345"/>
                <a:gd name="T45" fmla="*/ 2147483646 h 2936"/>
                <a:gd name="T46" fmla="*/ 2147483646 w 5345"/>
                <a:gd name="T47" fmla="*/ 2147483646 h 2936"/>
                <a:gd name="T48" fmla="*/ 2147483646 w 5345"/>
                <a:gd name="T49" fmla="*/ 2147483646 h 2936"/>
                <a:gd name="T50" fmla="*/ 2147483646 w 5345"/>
                <a:gd name="T51" fmla="*/ 2147483646 h 2936"/>
                <a:gd name="T52" fmla="*/ 2147483646 w 5345"/>
                <a:gd name="T53" fmla="*/ 2147483646 h 2936"/>
                <a:gd name="T54" fmla="*/ 2147483646 w 5345"/>
                <a:gd name="T55" fmla="*/ 2147483646 h 2936"/>
                <a:gd name="T56" fmla="*/ 2147483646 w 5345"/>
                <a:gd name="T57" fmla="*/ 2147483646 h 2936"/>
                <a:gd name="T58" fmla="*/ 2147483646 w 5345"/>
                <a:gd name="T59" fmla="*/ 2147483646 h 2936"/>
                <a:gd name="T60" fmla="*/ 2147483646 w 5345"/>
                <a:gd name="T61" fmla="*/ 2147483646 h 2936"/>
                <a:gd name="T62" fmla="*/ 452722804 w 5345"/>
                <a:gd name="T63" fmla="*/ 2147483646 h 2936"/>
                <a:gd name="T64" fmla="*/ 90570008 w 5345"/>
                <a:gd name="T65" fmla="*/ 2147483646 h 2936"/>
                <a:gd name="T66" fmla="*/ 1629877726 w 5345"/>
                <a:gd name="T67" fmla="*/ 2147483646 h 2936"/>
                <a:gd name="T68" fmla="*/ 2147483646 w 5345"/>
                <a:gd name="T69" fmla="*/ 2147483646 h 2936"/>
                <a:gd name="T70" fmla="*/ 2147483646 w 5345"/>
                <a:gd name="T71" fmla="*/ 2147483646 h 2936"/>
                <a:gd name="T72" fmla="*/ 2147483646 w 5345"/>
                <a:gd name="T73" fmla="*/ 2147483646 h 2936"/>
                <a:gd name="T74" fmla="*/ 2147483646 w 5345"/>
                <a:gd name="T75" fmla="*/ 2147483646 h 2936"/>
                <a:gd name="T76" fmla="*/ 2147483646 w 5345"/>
                <a:gd name="T77" fmla="*/ 2147483646 h 2936"/>
                <a:gd name="T78" fmla="*/ 2147483646 w 5345"/>
                <a:gd name="T79" fmla="*/ 2147483646 h 2936"/>
                <a:gd name="T80" fmla="*/ 2147483646 w 5345"/>
                <a:gd name="T81" fmla="*/ 2147483646 h 2936"/>
                <a:gd name="T82" fmla="*/ 2147483646 w 5345"/>
                <a:gd name="T83" fmla="*/ 2147483646 h 2936"/>
                <a:gd name="T84" fmla="*/ 2147483646 w 5345"/>
                <a:gd name="T85" fmla="*/ 2147483646 h 2936"/>
                <a:gd name="T86" fmla="*/ 2147483646 w 5345"/>
                <a:gd name="T87" fmla="*/ 2147483646 h 2936"/>
                <a:gd name="T88" fmla="*/ 2147483646 w 5345"/>
                <a:gd name="T89" fmla="*/ 2147483646 h 2936"/>
                <a:gd name="T90" fmla="*/ 2147483646 w 5345"/>
                <a:gd name="T91" fmla="*/ 2147483646 h 2936"/>
                <a:gd name="T92" fmla="*/ 2147483646 w 5345"/>
                <a:gd name="T93" fmla="*/ 2147483646 h 2936"/>
                <a:gd name="T94" fmla="*/ 2147483646 w 5345"/>
                <a:gd name="T95" fmla="*/ 2147483646 h 2936"/>
                <a:gd name="T96" fmla="*/ 2147483646 w 5345"/>
                <a:gd name="T97" fmla="*/ 2147483646 h 2936"/>
                <a:gd name="T98" fmla="*/ 2147483646 w 5345"/>
                <a:gd name="T99" fmla="*/ 2147483646 h 2936"/>
                <a:gd name="T100" fmla="*/ 2147483646 w 5345"/>
                <a:gd name="T101" fmla="*/ 2147483646 h 2936"/>
                <a:gd name="T102" fmla="*/ 2147483646 w 5345"/>
                <a:gd name="T103" fmla="*/ 2147483646 h 2936"/>
                <a:gd name="T104" fmla="*/ 2147483646 w 5345"/>
                <a:gd name="T105" fmla="*/ 2147483646 h 29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5345" h="2936">
                  <a:moveTo>
                    <a:pt x="4729" y="1661"/>
                  </a:moveTo>
                  <a:lnTo>
                    <a:pt x="4729" y="1661"/>
                  </a:lnTo>
                  <a:lnTo>
                    <a:pt x="4723" y="1609"/>
                  </a:lnTo>
                  <a:lnTo>
                    <a:pt x="4716" y="1558"/>
                  </a:lnTo>
                  <a:lnTo>
                    <a:pt x="4706" y="1507"/>
                  </a:lnTo>
                  <a:lnTo>
                    <a:pt x="4693" y="1458"/>
                  </a:lnTo>
                  <a:lnTo>
                    <a:pt x="4679" y="1409"/>
                  </a:lnTo>
                  <a:lnTo>
                    <a:pt x="4663" y="1361"/>
                  </a:lnTo>
                  <a:lnTo>
                    <a:pt x="4644" y="1314"/>
                  </a:lnTo>
                  <a:lnTo>
                    <a:pt x="4622" y="1268"/>
                  </a:lnTo>
                  <a:lnTo>
                    <a:pt x="4600" y="1223"/>
                  </a:lnTo>
                  <a:lnTo>
                    <a:pt x="4575" y="1181"/>
                  </a:lnTo>
                  <a:lnTo>
                    <a:pt x="4548" y="1138"/>
                  </a:lnTo>
                  <a:lnTo>
                    <a:pt x="4519" y="1098"/>
                  </a:lnTo>
                  <a:lnTo>
                    <a:pt x="4489" y="1059"/>
                  </a:lnTo>
                  <a:lnTo>
                    <a:pt x="4457" y="1021"/>
                  </a:lnTo>
                  <a:lnTo>
                    <a:pt x="4422" y="984"/>
                  </a:lnTo>
                  <a:lnTo>
                    <a:pt x="4387" y="950"/>
                  </a:lnTo>
                  <a:lnTo>
                    <a:pt x="4350" y="917"/>
                  </a:lnTo>
                  <a:lnTo>
                    <a:pt x="4312" y="886"/>
                  </a:lnTo>
                  <a:lnTo>
                    <a:pt x="4272" y="856"/>
                  </a:lnTo>
                  <a:lnTo>
                    <a:pt x="4230" y="828"/>
                  </a:lnTo>
                  <a:lnTo>
                    <a:pt x="4188" y="802"/>
                  </a:lnTo>
                  <a:lnTo>
                    <a:pt x="4144" y="778"/>
                  </a:lnTo>
                  <a:lnTo>
                    <a:pt x="4099" y="757"/>
                  </a:lnTo>
                  <a:lnTo>
                    <a:pt x="4053" y="737"/>
                  </a:lnTo>
                  <a:lnTo>
                    <a:pt x="4005" y="719"/>
                  </a:lnTo>
                  <a:lnTo>
                    <a:pt x="3957" y="703"/>
                  </a:lnTo>
                  <a:lnTo>
                    <a:pt x="3907" y="689"/>
                  </a:lnTo>
                  <a:lnTo>
                    <a:pt x="3857" y="679"/>
                  </a:lnTo>
                  <a:lnTo>
                    <a:pt x="3806" y="670"/>
                  </a:lnTo>
                  <a:lnTo>
                    <a:pt x="3754" y="663"/>
                  </a:lnTo>
                  <a:lnTo>
                    <a:pt x="3701" y="660"/>
                  </a:lnTo>
                  <a:lnTo>
                    <a:pt x="3648" y="658"/>
                  </a:lnTo>
                  <a:lnTo>
                    <a:pt x="3608" y="660"/>
                  </a:lnTo>
                  <a:lnTo>
                    <a:pt x="3566" y="661"/>
                  </a:lnTo>
                  <a:lnTo>
                    <a:pt x="3526" y="665"/>
                  </a:lnTo>
                  <a:lnTo>
                    <a:pt x="3486" y="670"/>
                  </a:lnTo>
                  <a:lnTo>
                    <a:pt x="3446" y="677"/>
                  </a:lnTo>
                  <a:lnTo>
                    <a:pt x="3407" y="686"/>
                  </a:lnTo>
                  <a:lnTo>
                    <a:pt x="3368" y="695"/>
                  </a:lnTo>
                  <a:lnTo>
                    <a:pt x="3330" y="706"/>
                  </a:lnTo>
                  <a:lnTo>
                    <a:pt x="3294" y="718"/>
                  </a:lnTo>
                  <a:lnTo>
                    <a:pt x="3257" y="732"/>
                  </a:lnTo>
                  <a:lnTo>
                    <a:pt x="3220" y="746"/>
                  </a:lnTo>
                  <a:lnTo>
                    <a:pt x="3185" y="763"/>
                  </a:lnTo>
                  <a:lnTo>
                    <a:pt x="3150" y="779"/>
                  </a:lnTo>
                  <a:lnTo>
                    <a:pt x="3116" y="798"/>
                  </a:lnTo>
                  <a:lnTo>
                    <a:pt x="3083" y="817"/>
                  </a:lnTo>
                  <a:lnTo>
                    <a:pt x="3050" y="838"/>
                  </a:lnTo>
                  <a:lnTo>
                    <a:pt x="3038" y="793"/>
                  </a:lnTo>
                  <a:lnTo>
                    <a:pt x="3024" y="750"/>
                  </a:lnTo>
                  <a:lnTo>
                    <a:pt x="3007" y="707"/>
                  </a:lnTo>
                  <a:lnTo>
                    <a:pt x="2989" y="664"/>
                  </a:lnTo>
                  <a:lnTo>
                    <a:pt x="2970" y="623"/>
                  </a:lnTo>
                  <a:lnTo>
                    <a:pt x="2949" y="583"/>
                  </a:lnTo>
                  <a:lnTo>
                    <a:pt x="2927" y="542"/>
                  </a:lnTo>
                  <a:lnTo>
                    <a:pt x="2903" y="504"/>
                  </a:lnTo>
                  <a:lnTo>
                    <a:pt x="2877" y="467"/>
                  </a:lnTo>
                  <a:lnTo>
                    <a:pt x="2850" y="430"/>
                  </a:lnTo>
                  <a:lnTo>
                    <a:pt x="2821" y="396"/>
                  </a:lnTo>
                  <a:lnTo>
                    <a:pt x="2792" y="361"/>
                  </a:lnTo>
                  <a:lnTo>
                    <a:pt x="2761" y="329"/>
                  </a:lnTo>
                  <a:lnTo>
                    <a:pt x="2728" y="297"/>
                  </a:lnTo>
                  <a:lnTo>
                    <a:pt x="2694" y="268"/>
                  </a:lnTo>
                  <a:lnTo>
                    <a:pt x="2659" y="238"/>
                  </a:lnTo>
                  <a:lnTo>
                    <a:pt x="2623" y="211"/>
                  </a:lnTo>
                  <a:lnTo>
                    <a:pt x="2586" y="185"/>
                  </a:lnTo>
                  <a:lnTo>
                    <a:pt x="2548" y="161"/>
                  </a:lnTo>
                  <a:lnTo>
                    <a:pt x="2509" y="139"/>
                  </a:lnTo>
                  <a:lnTo>
                    <a:pt x="2468" y="117"/>
                  </a:lnTo>
                  <a:lnTo>
                    <a:pt x="2427" y="97"/>
                  </a:lnTo>
                  <a:lnTo>
                    <a:pt x="2384" y="79"/>
                  </a:lnTo>
                  <a:lnTo>
                    <a:pt x="2342" y="63"/>
                  </a:lnTo>
                  <a:lnTo>
                    <a:pt x="2298" y="49"/>
                  </a:lnTo>
                  <a:lnTo>
                    <a:pt x="2253" y="36"/>
                  </a:lnTo>
                  <a:lnTo>
                    <a:pt x="2208" y="25"/>
                  </a:lnTo>
                  <a:lnTo>
                    <a:pt x="2162" y="17"/>
                  </a:lnTo>
                  <a:lnTo>
                    <a:pt x="2114" y="9"/>
                  </a:lnTo>
                  <a:lnTo>
                    <a:pt x="2067" y="4"/>
                  </a:lnTo>
                  <a:lnTo>
                    <a:pt x="2019" y="1"/>
                  </a:lnTo>
                  <a:lnTo>
                    <a:pt x="1971" y="0"/>
                  </a:lnTo>
                  <a:lnTo>
                    <a:pt x="1941" y="0"/>
                  </a:lnTo>
                  <a:lnTo>
                    <a:pt x="1913" y="1"/>
                  </a:lnTo>
                  <a:lnTo>
                    <a:pt x="1884" y="4"/>
                  </a:lnTo>
                  <a:lnTo>
                    <a:pt x="1856" y="6"/>
                  </a:lnTo>
                  <a:lnTo>
                    <a:pt x="1829" y="8"/>
                  </a:lnTo>
                  <a:lnTo>
                    <a:pt x="1800" y="13"/>
                  </a:lnTo>
                  <a:lnTo>
                    <a:pt x="1746" y="23"/>
                  </a:lnTo>
                  <a:lnTo>
                    <a:pt x="1691" y="34"/>
                  </a:lnTo>
                  <a:lnTo>
                    <a:pt x="1638" y="50"/>
                  </a:lnTo>
                  <a:lnTo>
                    <a:pt x="1587" y="68"/>
                  </a:lnTo>
                  <a:lnTo>
                    <a:pt x="1536" y="88"/>
                  </a:lnTo>
                  <a:lnTo>
                    <a:pt x="1487" y="110"/>
                  </a:lnTo>
                  <a:lnTo>
                    <a:pt x="1438" y="135"/>
                  </a:lnTo>
                  <a:lnTo>
                    <a:pt x="1392" y="161"/>
                  </a:lnTo>
                  <a:lnTo>
                    <a:pt x="1347" y="191"/>
                  </a:lnTo>
                  <a:lnTo>
                    <a:pt x="1303" y="221"/>
                  </a:lnTo>
                  <a:lnTo>
                    <a:pt x="1260" y="255"/>
                  </a:lnTo>
                  <a:lnTo>
                    <a:pt x="1220" y="290"/>
                  </a:lnTo>
                  <a:lnTo>
                    <a:pt x="1181" y="327"/>
                  </a:lnTo>
                  <a:lnTo>
                    <a:pt x="1144" y="366"/>
                  </a:lnTo>
                  <a:lnTo>
                    <a:pt x="1109" y="406"/>
                  </a:lnTo>
                  <a:lnTo>
                    <a:pt x="1076" y="448"/>
                  </a:lnTo>
                  <a:lnTo>
                    <a:pt x="1045" y="491"/>
                  </a:lnTo>
                  <a:lnTo>
                    <a:pt x="1016" y="538"/>
                  </a:lnTo>
                  <a:lnTo>
                    <a:pt x="989" y="584"/>
                  </a:lnTo>
                  <a:lnTo>
                    <a:pt x="964" y="632"/>
                  </a:lnTo>
                  <a:lnTo>
                    <a:pt x="942" y="681"/>
                  </a:lnTo>
                  <a:lnTo>
                    <a:pt x="922" y="732"/>
                  </a:lnTo>
                  <a:lnTo>
                    <a:pt x="905" y="784"/>
                  </a:lnTo>
                  <a:lnTo>
                    <a:pt x="890" y="837"/>
                  </a:lnTo>
                  <a:lnTo>
                    <a:pt x="877" y="890"/>
                  </a:lnTo>
                  <a:lnTo>
                    <a:pt x="867" y="946"/>
                  </a:lnTo>
                  <a:lnTo>
                    <a:pt x="864" y="973"/>
                  </a:lnTo>
                  <a:lnTo>
                    <a:pt x="860" y="1002"/>
                  </a:lnTo>
                  <a:lnTo>
                    <a:pt x="858" y="1030"/>
                  </a:lnTo>
                  <a:lnTo>
                    <a:pt x="855" y="1059"/>
                  </a:lnTo>
                  <a:lnTo>
                    <a:pt x="855" y="1087"/>
                  </a:lnTo>
                  <a:lnTo>
                    <a:pt x="854" y="1115"/>
                  </a:lnTo>
                  <a:lnTo>
                    <a:pt x="855" y="1150"/>
                  </a:lnTo>
                  <a:lnTo>
                    <a:pt x="857" y="1183"/>
                  </a:lnTo>
                  <a:lnTo>
                    <a:pt x="860" y="1216"/>
                  </a:lnTo>
                  <a:lnTo>
                    <a:pt x="864" y="1250"/>
                  </a:lnTo>
                  <a:lnTo>
                    <a:pt x="845" y="1249"/>
                  </a:lnTo>
                  <a:lnTo>
                    <a:pt x="801" y="1250"/>
                  </a:lnTo>
                  <a:lnTo>
                    <a:pt x="758" y="1253"/>
                  </a:lnTo>
                  <a:lnTo>
                    <a:pt x="716" y="1259"/>
                  </a:lnTo>
                  <a:lnTo>
                    <a:pt x="674" y="1266"/>
                  </a:lnTo>
                  <a:lnTo>
                    <a:pt x="633" y="1275"/>
                  </a:lnTo>
                  <a:lnTo>
                    <a:pt x="594" y="1287"/>
                  </a:lnTo>
                  <a:lnTo>
                    <a:pt x="555" y="1300"/>
                  </a:lnTo>
                  <a:lnTo>
                    <a:pt x="515" y="1316"/>
                  </a:lnTo>
                  <a:lnTo>
                    <a:pt x="479" y="1332"/>
                  </a:lnTo>
                  <a:lnTo>
                    <a:pt x="442" y="1351"/>
                  </a:lnTo>
                  <a:lnTo>
                    <a:pt x="407" y="1371"/>
                  </a:lnTo>
                  <a:lnTo>
                    <a:pt x="372" y="1393"/>
                  </a:lnTo>
                  <a:lnTo>
                    <a:pt x="339" y="1416"/>
                  </a:lnTo>
                  <a:lnTo>
                    <a:pt x="307" y="1441"/>
                  </a:lnTo>
                  <a:lnTo>
                    <a:pt x="277" y="1468"/>
                  </a:lnTo>
                  <a:lnTo>
                    <a:pt x="248" y="1496"/>
                  </a:lnTo>
                  <a:lnTo>
                    <a:pt x="219" y="1525"/>
                  </a:lnTo>
                  <a:lnTo>
                    <a:pt x="193" y="1556"/>
                  </a:lnTo>
                  <a:lnTo>
                    <a:pt x="169" y="1588"/>
                  </a:lnTo>
                  <a:lnTo>
                    <a:pt x="145" y="1621"/>
                  </a:lnTo>
                  <a:lnTo>
                    <a:pt x="122" y="1655"/>
                  </a:lnTo>
                  <a:lnTo>
                    <a:pt x="102" y="1690"/>
                  </a:lnTo>
                  <a:lnTo>
                    <a:pt x="83" y="1726"/>
                  </a:lnTo>
                  <a:lnTo>
                    <a:pt x="67" y="1764"/>
                  </a:lnTo>
                  <a:lnTo>
                    <a:pt x="51" y="1802"/>
                  </a:lnTo>
                  <a:lnTo>
                    <a:pt x="38" y="1841"/>
                  </a:lnTo>
                  <a:lnTo>
                    <a:pt x="28" y="1882"/>
                  </a:lnTo>
                  <a:lnTo>
                    <a:pt x="18" y="1923"/>
                  </a:lnTo>
                  <a:lnTo>
                    <a:pt x="10" y="1965"/>
                  </a:lnTo>
                  <a:lnTo>
                    <a:pt x="5" y="2006"/>
                  </a:lnTo>
                  <a:lnTo>
                    <a:pt x="2" y="2049"/>
                  </a:lnTo>
                  <a:lnTo>
                    <a:pt x="0" y="2092"/>
                  </a:lnTo>
                  <a:lnTo>
                    <a:pt x="2" y="2135"/>
                  </a:lnTo>
                  <a:lnTo>
                    <a:pt x="5" y="2176"/>
                  </a:lnTo>
                  <a:lnTo>
                    <a:pt x="10" y="2217"/>
                  </a:lnTo>
                  <a:lnTo>
                    <a:pt x="17" y="2257"/>
                  </a:lnTo>
                  <a:lnTo>
                    <a:pt x="25" y="2297"/>
                  </a:lnTo>
                  <a:lnTo>
                    <a:pt x="36" y="2336"/>
                  </a:lnTo>
                  <a:lnTo>
                    <a:pt x="49" y="2374"/>
                  </a:lnTo>
                  <a:lnTo>
                    <a:pt x="63" y="2411"/>
                  </a:lnTo>
                  <a:lnTo>
                    <a:pt x="79" y="2448"/>
                  </a:lnTo>
                  <a:lnTo>
                    <a:pt x="96" y="2483"/>
                  </a:lnTo>
                  <a:lnTo>
                    <a:pt x="115" y="2517"/>
                  </a:lnTo>
                  <a:lnTo>
                    <a:pt x="137" y="2552"/>
                  </a:lnTo>
                  <a:lnTo>
                    <a:pt x="159" y="2584"/>
                  </a:lnTo>
                  <a:lnTo>
                    <a:pt x="183" y="2615"/>
                  </a:lnTo>
                  <a:lnTo>
                    <a:pt x="208" y="2645"/>
                  </a:lnTo>
                  <a:lnTo>
                    <a:pt x="234" y="2674"/>
                  </a:lnTo>
                  <a:lnTo>
                    <a:pt x="262" y="2702"/>
                  </a:lnTo>
                  <a:lnTo>
                    <a:pt x="290" y="2728"/>
                  </a:lnTo>
                  <a:lnTo>
                    <a:pt x="321" y="2753"/>
                  </a:lnTo>
                  <a:lnTo>
                    <a:pt x="352" y="2777"/>
                  </a:lnTo>
                  <a:lnTo>
                    <a:pt x="385" y="2799"/>
                  </a:lnTo>
                  <a:lnTo>
                    <a:pt x="418" y="2819"/>
                  </a:lnTo>
                  <a:lnTo>
                    <a:pt x="453" y="2840"/>
                  </a:lnTo>
                  <a:lnTo>
                    <a:pt x="488" y="2856"/>
                  </a:lnTo>
                  <a:lnTo>
                    <a:pt x="525" y="2873"/>
                  </a:lnTo>
                  <a:lnTo>
                    <a:pt x="563" y="2887"/>
                  </a:lnTo>
                  <a:lnTo>
                    <a:pt x="601" y="2899"/>
                  </a:lnTo>
                  <a:lnTo>
                    <a:pt x="640" y="2909"/>
                  </a:lnTo>
                  <a:lnTo>
                    <a:pt x="679" y="2919"/>
                  </a:lnTo>
                  <a:lnTo>
                    <a:pt x="719" y="2926"/>
                  </a:lnTo>
                  <a:lnTo>
                    <a:pt x="761" y="2931"/>
                  </a:lnTo>
                  <a:lnTo>
                    <a:pt x="802" y="2934"/>
                  </a:lnTo>
                  <a:lnTo>
                    <a:pt x="802" y="2936"/>
                  </a:lnTo>
                  <a:lnTo>
                    <a:pt x="4682" y="2936"/>
                  </a:lnTo>
                  <a:lnTo>
                    <a:pt x="4682" y="2933"/>
                  </a:lnTo>
                  <a:lnTo>
                    <a:pt x="4693" y="2934"/>
                  </a:lnTo>
                  <a:lnTo>
                    <a:pt x="4706" y="2936"/>
                  </a:lnTo>
                  <a:lnTo>
                    <a:pt x="4740" y="2936"/>
                  </a:lnTo>
                  <a:lnTo>
                    <a:pt x="4772" y="2933"/>
                  </a:lnTo>
                  <a:lnTo>
                    <a:pt x="4804" y="2928"/>
                  </a:lnTo>
                  <a:lnTo>
                    <a:pt x="4836" y="2922"/>
                  </a:lnTo>
                  <a:lnTo>
                    <a:pt x="4866" y="2915"/>
                  </a:lnTo>
                  <a:lnTo>
                    <a:pt x="4896" y="2907"/>
                  </a:lnTo>
                  <a:lnTo>
                    <a:pt x="4926" y="2898"/>
                  </a:lnTo>
                  <a:lnTo>
                    <a:pt x="4955" y="2886"/>
                  </a:lnTo>
                  <a:lnTo>
                    <a:pt x="4984" y="2873"/>
                  </a:lnTo>
                  <a:lnTo>
                    <a:pt x="5011" y="2859"/>
                  </a:lnTo>
                  <a:lnTo>
                    <a:pt x="5038" y="2843"/>
                  </a:lnTo>
                  <a:lnTo>
                    <a:pt x="5063" y="2827"/>
                  </a:lnTo>
                  <a:lnTo>
                    <a:pt x="5089" y="2809"/>
                  </a:lnTo>
                  <a:lnTo>
                    <a:pt x="5113" y="2790"/>
                  </a:lnTo>
                  <a:lnTo>
                    <a:pt x="5135" y="2770"/>
                  </a:lnTo>
                  <a:lnTo>
                    <a:pt x="5158" y="2748"/>
                  </a:lnTo>
                  <a:lnTo>
                    <a:pt x="5179" y="2727"/>
                  </a:lnTo>
                  <a:lnTo>
                    <a:pt x="5199" y="2703"/>
                  </a:lnTo>
                  <a:lnTo>
                    <a:pt x="5218" y="2680"/>
                  </a:lnTo>
                  <a:lnTo>
                    <a:pt x="5236" y="2655"/>
                  </a:lnTo>
                  <a:lnTo>
                    <a:pt x="5252" y="2629"/>
                  </a:lnTo>
                  <a:lnTo>
                    <a:pt x="5268" y="2602"/>
                  </a:lnTo>
                  <a:lnTo>
                    <a:pt x="5282" y="2574"/>
                  </a:lnTo>
                  <a:lnTo>
                    <a:pt x="5295" y="2546"/>
                  </a:lnTo>
                  <a:lnTo>
                    <a:pt x="5306" y="2517"/>
                  </a:lnTo>
                  <a:lnTo>
                    <a:pt x="5316" y="2488"/>
                  </a:lnTo>
                  <a:lnTo>
                    <a:pt x="5325" y="2457"/>
                  </a:lnTo>
                  <a:lnTo>
                    <a:pt x="5332" y="2426"/>
                  </a:lnTo>
                  <a:lnTo>
                    <a:pt x="5338" y="2394"/>
                  </a:lnTo>
                  <a:lnTo>
                    <a:pt x="5341" y="2362"/>
                  </a:lnTo>
                  <a:lnTo>
                    <a:pt x="5344" y="2330"/>
                  </a:lnTo>
                  <a:lnTo>
                    <a:pt x="5345" y="2297"/>
                  </a:lnTo>
                  <a:lnTo>
                    <a:pt x="5344" y="2265"/>
                  </a:lnTo>
                  <a:lnTo>
                    <a:pt x="5341" y="2233"/>
                  </a:lnTo>
                  <a:lnTo>
                    <a:pt x="5338" y="2203"/>
                  </a:lnTo>
                  <a:lnTo>
                    <a:pt x="5333" y="2172"/>
                  </a:lnTo>
                  <a:lnTo>
                    <a:pt x="5326" y="2141"/>
                  </a:lnTo>
                  <a:lnTo>
                    <a:pt x="5318" y="2111"/>
                  </a:lnTo>
                  <a:lnTo>
                    <a:pt x="5308" y="2083"/>
                  </a:lnTo>
                  <a:lnTo>
                    <a:pt x="5296" y="2054"/>
                  </a:lnTo>
                  <a:lnTo>
                    <a:pt x="5284" y="2026"/>
                  </a:lnTo>
                  <a:lnTo>
                    <a:pt x="5271" y="2000"/>
                  </a:lnTo>
                  <a:lnTo>
                    <a:pt x="5256" y="1974"/>
                  </a:lnTo>
                  <a:lnTo>
                    <a:pt x="5241" y="1948"/>
                  </a:lnTo>
                  <a:lnTo>
                    <a:pt x="5223" y="1923"/>
                  </a:lnTo>
                  <a:lnTo>
                    <a:pt x="5205" y="1899"/>
                  </a:lnTo>
                  <a:lnTo>
                    <a:pt x="5185" y="1877"/>
                  </a:lnTo>
                  <a:lnTo>
                    <a:pt x="5165" y="1854"/>
                  </a:lnTo>
                  <a:lnTo>
                    <a:pt x="5143" y="1834"/>
                  </a:lnTo>
                  <a:lnTo>
                    <a:pt x="5121" y="1814"/>
                  </a:lnTo>
                  <a:lnTo>
                    <a:pt x="5098" y="1795"/>
                  </a:lnTo>
                  <a:lnTo>
                    <a:pt x="5074" y="1777"/>
                  </a:lnTo>
                  <a:lnTo>
                    <a:pt x="5049" y="1761"/>
                  </a:lnTo>
                  <a:lnTo>
                    <a:pt x="5023" y="1745"/>
                  </a:lnTo>
                  <a:lnTo>
                    <a:pt x="4997" y="1731"/>
                  </a:lnTo>
                  <a:lnTo>
                    <a:pt x="4969" y="1717"/>
                  </a:lnTo>
                  <a:lnTo>
                    <a:pt x="4941" y="1706"/>
                  </a:lnTo>
                  <a:lnTo>
                    <a:pt x="4913" y="1696"/>
                  </a:lnTo>
                  <a:lnTo>
                    <a:pt x="4883" y="1686"/>
                  </a:lnTo>
                  <a:lnTo>
                    <a:pt x="4853" y="1678"/>
                  </a:lnTo>
                  <a:lnTo>
                    <a:pt x="4823" y="1672"/>
                  </a:lnTo>
                  <a:lnTo>
                    <a:pt x="4792" y="1667"/>
                  </a:lnTo>
                  <a:lnTo>
                    <a:pt x="4761" y="1664"/>
                  </a:lnTo>
                  <a:lnTo>
                    <a:pt x="4729" y="1661"/>
                  </a:lnTo>
                  <a:close/>
                </a:path>
              </a:pathLst>
            </a:custGeom>
            <a:solidFill>
              <a:srgbClr val="75BDA7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10" name="文本框 57"/>
            <p:cNvSpPr txBox="1">
              <a:spLocks noChangeArrowheads="1"/>
            </p:cNvSpPr>
            <p:nvPr/>
          </p:nvSpPr>
          <p:spPr bwMode="auto">
            <a:xfrm>
              <a:off x="4508346" y="864629"/>
              <a:ext cx="432912" cy="3578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/>
              <a:r>
                <a:rPr lang="en-US" altLang="zh-CN" sz="2800" dirty="0">
                  <a:solidFill>
                    <a:schemeClr val="bg1"/>
                  </a:solidFill>
                  <a:cs typeface="Arial" panose="020B0604020202020204" pitchFamily="34" charset="0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11" name="内容占位符 22"/>
          <p:cNvSpPr>
            <a:spLocks noGrp="1"/>
          </p:cNvSpPr>
          <p:nvPr>
            <p:ph sz="quarter" idx="10"/>
          </p:nvPr>
        </p:nvSpPr>
        <p:spPr>
          <a:xfrm>
            <a:off x="476250" y="836712"/>
            <a:ext cx="8153401" cy="5659338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1"/>
                </a:solidFill>
              </a:defRPr>
            </a:lvl1pPr>
            <a:lvl2pPr marL="514350" indent="-171450">
              <a:buFont typeface="微软雅黑" pitchFamily="34" charset="-122"/>
              <a:buChar char="▪"/>
              <a:defRPr sz="2800">
                <a:solidFill>
                  <a:schemeClr val="tx1"/>
                </a:solidFill>
              </a:defRPr>
            </a:lvl2pPr>
            <a:lvl3pPr marL="857250" indent="-171450">
              <a:buFont typeface="微软雅黑" pitchFamily="34" charset="-122"/>
              <a:buChar char="△"/>
              <a:defRPr sz="2000"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pic>
        <p:nvPicPr>
          <p:cNvPr id="12" name="Picture 23" descr="未标题-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8343" y="160403"/>
            <a:ext cx="478482" cy="585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itle Placeholder 1"/>
          <p:cNvSpPr>
            <a:spLocks noGrp="1"/>
          </p:cNvSpPr>
          <p:nvPr>
            <p:ph type="title"/>
          </p:nvPr>
        </p:nvSpPr>
        <p:spPr bwMode="auto">
          <a:xfrm>
            <a:off x="1181100" y="104775"/>
            <a:ext cx="7077075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3200">
                <a:solidFill>
                  <a:srgbClr val="75BDA7"/>
                </a:solidFill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en-US" altLang="zh-CN" dirty="0"/>
          </a:p>
        </p:txBody>
      </p:sp>
      <p:sp>
        <p:nvSpPr>
          <p:cNvPr id="1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4343400" y="6491818"/>
            <a:ext cx="733425" cy="366182"/>
          </a:xfrm>
        </p:spPr>
        <p:txBody>
          <a:bodyPr/>
          <a:lstStyle>
            <a:lvl1pPr algn="ctr">
              <a:defRPr sz="11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231126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52 0.00023 L -3.51034E-6 0.00023 " pathEditMode="relative" rAng="0" ptsTypes="AA">
                                      <p:cBhvr>
                                        <p:cTn id="9" dur="8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>
            <a:grpSpLocks/>
          </p:cNvGrpSpPr>
          <p:nvPr userDrawn="1"/>
        </p:nvGrpSpPr>
        <p:grpSpPr bwMode="auto">
          <a:xfrm>
            <a:off x="85725" y="116420"/>
            <a:ext cx="936628" cy="599016"/>
            <a:chOff x="4353620" y="864629"/>
            <a:chExt cx="742365" cy="409715"/>
          </a:xfrm>
        </p:grpSpPr>
        <p:sp>
          <p:nvSpPr>
            <p:cNvPr id="9" name="KSO_Shape"/>
            <p:cNvSpPr>
              <a:spLocks/>
            </p:cNvSpPr>
            <p:nvPr/>
          </p:nvSpPr>
          <p:spPr bwMode="auto">
            <a:xfrm>
              <a:off x="4353620" y="866076"/>
              <a:ext cx="742365" cy="408268"/>
            </a:xfrm>
            <a:custGeom>
              <a:avLst/>
              <a:gdLst>
                <a:gd name="T0" fmla="*/ 2147483646 w 5345"/>
                <a:gd name="T1" fmla="*/ 2147483646 h 2936"/>
                <a:gd name="T2" fmla="*/ 2147483646 w 5345"/>
                <a:gd name="T3" fmla="*/ 2147483646 h 2936"/>
                <a:gd name="T4" fmla="*/ 2147483646 w 5345"/>
                <a:gd name="T5" fmla="*/ 2147483646 h 2936"/>
                <a:gd name="T6" fmla="*/ 2147483646 w 5345"/>
                <a:gd name="T7" fmla="*/ 2147483646 h 2936"/>
                <a:gd name="T8" fmla="*/ 2147483646 w 5345"/>
                <a:gd name="T9" fmla="*/ 2147483646 h 2936"/>
                <a:gd name="T10" fmla="*/ 2147483646 w 5345"/>
                <a:gd name="T11" fmla="*/ 2147483646 h 2936"/>
                <a:gd name="T12" fmla="*/ 2147483646 w 5345"/>
                <a:gd name="T13" fmla="*/ 2147483646 h 2936"/>
                <a:gd name="T14" fmla="*/ 2147483646 w 5345"/>
                <a:gd name="T15" fmla="*/ 2147483646 h 2936"/>
                <a:gd name="T16" fmla="*/ 2147483646 w 5345"/>
                <a:gd name="T17" fmla="*/ 2147483646 h 2936"/>
                <a:gd name="T18" fmla="*/ 2147483646 w 5345"/>
                <a:gd name="T19" fmla="*/ 2147483646 h 2936"/>
                <a:gd name="T20" fmla="*/ 2147483646 w 5345"/>
                <a:gd name="T21" fmla="*/ 2147483646 h 2936"/>
                <a:gd name="T22" fmla="*/ 2147483646 w 5345"/>
                <a:gd name="T23" fmla="*/ 2147483646 h 2936"/>
                <a:gd name="T24" fmla="*/ 2147483646 w 5345"/>
                <a:gd name="T25" fmla="*/ 2147483646 h 2936"/>
                <a:gd name="T26" fmla="*/ 2147483646 w 5345"/>
                <a:gd name="T27" fmla="*/ 2147483646 h 2936"/>
                <a:gd name="T28" fmla="*/ 2147483646 w 5345"/>
                <a:gd name="T29" fmla="*/ 2147483646 h 2936"/>
                <a:gd name="T30" fmla="*/ 2147483646 w 5345"/>
                <a:gd name="T31" fmla="*/ 772639970 h 2936"/>
                <a:gd name="T32" fmla="*/ 2147483646 w 5345"/>
                <a:gd name="T33" fmla="*/ 0 h 2936"/>
                <a:gd name="T34" fmla="*/ 2147483646 w 5345"/>
                <a:gd name="T35" fmla="*/ 363587807 h 2936"/>
                <a:gd name="T36" fmla="*/ 2147483646 w 5345"/>
                <a:gd name="T37" fmla="*/ 2147483646 h 2936"/>
                <a:gd name="T38" fmla="*/ 2147483646 w 5345"/>
                <a:gd name="T39" fmla="*/ 2147483646 h 2936"/>
                <a:gd name="T40" fmla="*/ 2147483646 w 5345"/>
                <a:gd name="T41" fmla="*/ 2147483646 h 2936"/>
                <a:gd name="T42" fmla="*/ 2147483646 w 5345"/>
                <a:gd name="T43" fmla="*/ 2147483646 h 2936"/>
                <a:gd name="T44" fmla="*/ 2147483646 w 5345"/>
                <a:gd name="T45" fmla="*/ 2147483646 h 2936"/>
                <a:gd name="T46" fmla="*/ 2147483646 w 5345"/>
                <a:gd name="T47" fmla="*/ 2147483646 h 2936"/>
                <a:gd name="T48" fmla="*/ 2147483646 w 5345"/>
                <a:gd name="T49" fmla="*/ 2147483646 h 2936"/>
                <a:gd name="T50" fmla="*/ 2147483646 w 5345"/>
                <a:gd name="T51" fmla="*/ 2147483646 h 2936"/>
                <a:gd name="T52" fmla="*/ 2147483646 w 5345"/>
                <a:gd name="T53" fmla="*/ 2147483646 h 2936"/>
                <a:gd name="T54" fmla="*/ 2147483646 w 5345"/>
                <a:gd name="T55" fmla="*/ 2147483646 h 2936"/>
                <a:gd name="T56" fmla="*/ 2147483646 w 5345"/>
                <a:gd name="T57" fmla="*/ 2147483646 h 2936"/>
                <a:gd name="T58" fmla="*/ 2147483646 w 5345"/>
                <a:gd name="T59" fmla="*/ 2147483646 h 2936"/>
                <a:gd name="T60" fmla="*/ 2147483646 w 5345"/>
                <a:gd name="T61" fmla="*/ 2147483646 h 2936"/>
                <a:gd name="T62" fmla="*/ 452722804 w 5345"/>
                <a:gd name="T63" fmla="*/ 2147483646 h 2936"/>
                <a:gd name="T64" fmla="*/ 90570008 w 5345"/>
                <a:gd name="T65" fmla="*/ 2147483646 h 2936"/>
                <a:gd name="T66" fmla="*/ 1629877726 w 5345"/>
                <a:gd name="T67" fmla="*/ 2147483646 h 2936"/>
                <a:gd name="T68" fmla="*/ 2147483646 w 5345"/>
                <a:gd name="T69" fmla="*/ 2147483646 h 2936"/>
                <a:gd name="T70" fmla="*/ 2147483646 w 5345"/>
                <a:gd name="T71" fmla="*/ 2147483646 h 2936"/>
                <a:gd name="T72" fmla="*/ 2147483646 w 5345"/>
                <a:gd name="T73" fmla="*/ 2147483646 h 2936"/>
                <a:gd name="T74" fmla="*/ 2147483646 w 5345"/>
                <a:gd name="T75" fmla="*/ 2147483646 h 2936"/>
                <a:gd name="T76" fmla="*/ 2147483646 w 5345"/>
                <a:gd name="T77" fmla="*/ 2147483646 h 2936"/>
                <a:gd name="T78" fmla="*/ 2147483646 w 5345"/>
                <a:gd name="T79" fmla="*/ 2147483646 h 2936"/>
                <a:gd name="T80" fmla="*/ 2147483646 w 5345"/>
                <a:gd name="T81" fmla="*/ 2147483646 h 2936"/>
                <a:gd name="T82" fmla="*/ 2147483646 w 5345"/>
                <a:gd name="T83" fmla="*/ 2147483646 h 2936"/>
                <a:gd name="T84" fmla="*/ 2147483646 w 5345"/>
                <a:gd name="T85" fmla="*/ 2147483646 h 2936"/>
                <a:gd name="T86" fmla="*/ 2147483646 w 5345"/>
                <a:gd name="T87" fmla="*/ 2147483646 h 2936"/>
                <a:gd name="T88" fmla="*/ 2147483646 w 5345"/>
                <a:gd name="T89" fmla="*/ 2147483646 h 2936"/>
                <a:gd name="T90" fmla="*/ 2147483646 w 5345"/>
                <a:gd name="T91" fmla="*/ 2147483646 h 2936"/>
                <a:gd name="T92" fmla="*/ 2147483646 w 5345"/>
                <a:gd name="T93" fmla="*/ 2147483646 h 2936"/>
                <a:gd name="T94" fmla="*/ 2147483646 w 5345"/>
                <a:gd name="T95" fmla="*/ 2147483646 h 2936"/>
                <a:gd name="T96" fmla="*/ 2147483646 w 5345"/>
                <a:gd name="T97" fmla="*/ 2147483646 h 2936"/>
                <a:gd name="T98" fmla="*/ 2147483646 w 5345"/>
                <a:gd name="T99" fmla="*/ 2147483646 h 2936"/>
                <a:gd name="T100" fmla="*/ 2147483646 w 5345"/>
                <a:gd name="T101" fmla="*/ 2147483646 h 2936"/>
                <a:gd name="T102" fmla="*/ 2147483646 w 5345"/>
                <a:gd name="T103" fmla="*/ 2147483646 h 2936"/>
                <a:gd name="T104" fmla="*/ 2147483646 w 5345"/>
                <a:gd name="T105" fmla="*/ 2147483646 h 29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5345" h="2936">
                  <a:moveTo>
                    <a:pt x="4729" y="1661"/>
                  </a:moveTo>
                  <a:lnTo>
                    <a:pt x="4729" y="1661"/>
                  </a:lnTo>
                  <a:lnTo>
                    <a:pt x="4723" y="1609"/>
                  </a:lnTo>
                  <a:lnTo>
                    <a:pt x="4716" y="1558"/>
                  </a:lnTo>
                  <a:lnTo>
                    <a:pt x="4706" y="1507"/>
                  </a:lnTo>
                  <a:lnTo>
                    <a:pt x="4693" y="1458"/>
                  </a:lnTo>
                  <a:lnTo>
                    <a:pt x="4679" y="1409"/>
                  </a:lnTo>
                  <a:lnTo>
                    <a:pt x="4663" y="1361"/>
                  </a:lnTo>
                  <a:lnTo>
                    <a:pt x="4644" y="1314"/>
                  </a:lnTo>
                  <a:lnTo>
                    <a:pt x="4622" y="1268"/>
                  </a:lnTo>
                  <a:lnTo>
                    <a:pt x="4600" y="1223"/>
                  </a:lnTo>
                  <a:lnTo>
                    <a:pt x="4575" y="1181"/>
                  </a:lnTo>
                  <a:lnTo>
                    <a:pt x="4548" y="1138"/>
                  </a:lnTo>
                  <a:lnTo>
                    <a:pt x="4519" y="1098"/>
                  </a:lnTo>
                  <a:lnTo>
                    <a:pt x="4489" y="1059"/>
                  </a:lnTo>
                  <a:lnTo>
                    <a:pt x="4457" y="1021"/>
                  </a:lnTo>
                  <a:lnTo>
                    <a:pt x="4422" y="984"/>
                  </a:lnTo>
                  <a:lnTo>
                    <a:pt x="4387" y="950"/>
                  </a:lnTo>
                  <a:lnTo>
                    <a:pt x="4350" y="917"/>
                  </a:lnTo>
                  <a:lnTo>
                    <a:pt x="4312" y="886"/>
                  </a:lnTo>
                  <a:lnTo>
                    <a:pt x="4272" y="856"/>
                  </a:lnTo>
                  <a:lnTo>
                    <a:pt x="4230" y="828"/>
                  </a:lnTo>
                  <a:lnTo>
                    <a:pt x="4188" y="802"/>
                  </a:lnTo>
                  <a:lnTo>
                    <a:pt x="4144" y="778"/>
                  </a:lnTo>
                  <a:lnTo>
                    <a:pt x="4099" y="757"/>
                  </a:lnTo>
                  <a:lnTo>
                    <a:pt x="4053" y="737"/>
                  </a:lnTo>
                  <a:lnTo>
                    <a:pt x="4005" y="719"/>
                  </a:lnTo>
                  <a:lnTo>
                    <a:pt x="3957" y="703"/>
                  </a:lnTo>
                  <a:lnTo>
                    <a:pt x="3907" y="689"/>
                  </a:lnTo>
                  <a:lnTo>
                    <a:pt x="3857" y="679"/>
                  </a:lnTo>
                  <a:lnTo>
                    <a:pt x="3806" y="670"/>
                  </a:lnTo>
                  <a:lnTo>
                    <a:pt x="3754" y="663"/>
                  </a:lnTo>
                  <a:lnTo>
                    <a:pt x="3701" y="660"/>
                  </a:lnTo>
                  <a:lnTo>
                    <a:pt x="3648" y="658"/>
                  </a:lnTo>
                  <a:lnTo>
                    <a:pt x="3608" y="660"/>
                  </a:lnTo>
                  <a:lnTo>
                    <a:pt x="3566" y="661"/>
                  </a:lnTo>
                  <a:lnTo>
                    <a:pt x="3526" y="665"/>
                  </a:lnTo>
                  <a:lnTo>
                    <a:pt x="3486" y="670"/>
                  </a:lnTo>
                  <a:lnTo>
                    <a:pt x="3446" y="677"/>
                  </a:lnTo>
                  <a:lnTo>
                    <a:pt x="3407" y="686"/>
                  </a:lnTo>
                  <a:lnTo>
                    <a:pt x="3368" y="695"/>
                  </a:lnTo>
                  <a:lnTo>
                    <a:pt x="3330" y="706"/>
                  </a:lnTo>
                  <a:lnTo>
                    <a:pt x="3294" y="718"/>
                  </a:lnTo>
                  <a:lnTo>
                    <a:pt x="3257" y="732"/>
                  </a:lnTo>
                  <a:lnTo>
                    <a:pt x="3220" y="746"/>
                  </a:lnTo>
                  <a:lnTo>
                    <a:pt x="3185" y="763"/>
                  </a:lnTo>
                  <a:lnTo>
                    <a:pt x="3150" y="779"/>
                  </a:lnTo>
                  <a:lnTo>
                    <a:pt x="3116" y="798"/>
                  </a:lnTo>
                  <a:lnTo>
                    <a:pt x="3083" y="817"/>
                  </a:lnTo>
                  <a:lnTo>
                    <a:pt x="3050" y="838"/>
                  </a:lnTo>
                  <a:lnTo>
                    <a:pt x="3038" y="793"/>
                  </a:lnTo>
                  <a:lnTo>
                    <a:pt x="3024" y="750"/>
                  </a:lnTo>
                  <a:lnTo>
                    <a:pt x="3007" y="707"/>
                  </a:lnTo>
                  <a:lnTo>
                    <a:pt x="2989" y="664"/>
                  </a:lnTo>
                  <a:lnTo>
                    <a:pt x="2970" y="623"/>
                  </a:lnTo>
                  <a:lnTo>
                    <a:pt x="2949" y="583"/>
                  </a:lnTo>
                  <a:lnTo>
                    <a:pt x="2927" y="542"/>
                  </a:lnTo>
                  <a:lnTo>
                    <a:pt x="2903" y="504"/>
                  </a:lnTo>
                  <a:lnTo>
                    <a:pt x="2877" y="467"/>
                  </a:lnTo>
                  <a:lnTo>
                    <a:pt x="2850" y="430"/>
                  </a:lnTo>
                  <a:lnTo>
                    <a:pt x="2821" y="396"/>
                  </a:lnTo>
                  <a:lnTo>
                    <a:pt x="2792" y="361"/>
                  </a:lnTo>
                  <a:lnTo>
                    <a:pt x="2761" y="329"/>
                  </a:lnTo>
                  <a:lnTo>
                    <a:pt x="2728" y="297"/>
                  </a:lnTo>
                  <a:lnTo>
                    <a:pt x="2694" y="268"/>
                  </a:lnTo>
                  <a:lnTo>
                    <a:pt x="2659" y="238"/>
                  </a:lnTo>
                  <a:lnTo>
                    <a:pt x="2623" y="211"/>
                  </a:lnTo>
                  <a:lnTo>
                    <a:pt x="2586" y="185"/>
                  </a:lnTo>
                  <a:lnTo>
                    <a:pt x="2548" y="161"/>
                  </a:lnTo>
                  <a:lnTo>
                    <a:pt x="2509" y="139"/>
                  </a:lnTo>
                  <a:lnTo>
                    <a:pt x="2468" y="117"/>
                  </a:lnTo>
                  <a:lnTo>
                    <a:pt x="2427" y="97"/>
                  </a:lnTo>
                  <a:lnTo>
                    <a:pt x="2384" y="79"/>
                  </a:lnTo>
                  <a:lnTo>
                    <a:pt x="2342" y="63"/>
                  </a:lnTo>
                  <a:lnTo>
                    <a:pt x="2298" y="49"/>
                  </a:lnTo>
                  <a:lnTo>
                    <a:pt x="2253" y="36"/>
                  </a:lnTo>
                  <a:lnTo>
                    <a:pt x="2208" y="25"/>
                  </a:lnTo>
                  <a:lnTo>
                    <a:pt x="2162" y="17"/>
                  </a:lnTo>
                  <a:lnTo>
                    <a:pt x="2114" y="9"/>
                  </a:lnTo>
                  <a:lnTo>
                    <a:pt x="2067" y="4"/>
                  </a:lnTo>
                  <a:lnTo>
                    <a:pt x="2019" y="1"/>
                  </a:lnTo>
                  <a:lnTo>
                    <a:pt x="1971" y="0"/>
                  </a:lnTo>
                  <a:lnTo>
                    <a:pt x="1941" y="0"/>
                  </a:lnTo>
                  <a:lnTo>
                    <a:pt x="1913" y="1"/>
                  </a:lnTo>
                  <a:lnTo>
                    <a:pt x="1884" y="4"/>
                  </a:lnTo>
                  <a:lnTo>
                    <a:pt x="1856" y="6"/>
                  </a:lnTo>
                  <a:lnTo>
                    <a:pt x="1829" y="8"/>
                  </a:lnTo>
                  <a:lnTo>
                    <a:pt x="1800" y="13"/>
                  </a:lnTo>
                  <a:lnTo>
                    <a:pt x="1746" y="23"/>
                  </a:lnTo>
                  <a:lnTo>
                    <a:pt x="1691" y="34"/>
                  </a:lnTo>
                  <a:lnTo>
                    <a:pt x="1638" y="50"/>
                  </a:lnTo>
                  <a:lnTo>
                    <a:pt x="1587" y="68"/>
                  </a:lnTo>
                  <a:lnTo>
                    <a:pt x="1536" y="88"/>
                  </a:lnTo>
                  <a:lnTo>
                    <a:pt x="1487" y="110"/>
                  </a:lnTo>
                  <a:lnTo>
                    <a:pt x="1438" y="135"/>
                  </a:lnTo>
                  <a:lnTo>
                    <a:pt x="1392" y="161"/>
                  </a:lnTo>
                  <a:lnTo>
                    <a:pt x="1347" y="191"/>
                  </a:lnTo>
                  <a:lnTo>
                    <a:pt x="1303" y="221"/>
                  </a:lnTo>
                  <a:lnTo>
                    <a:pt x="1260" y="255"/>
                  </a:lnTo>
                  <a:lnTo>
                    <a:pt x="1220" y="290"/>
                  </a:lnTo>
                  <a:lnTo>
                    <a:pt x="1181" y="327"/>
                  </a:lnTo>
                  <a:lnTo>
                    <a:pt x="1144" y="366"/>
                  </a:lnTo>
                  <a:lnTo>
                    <a:pt x="1109" y="406"/>
                  </a:lnTo>
                  <a:lnTo>
                    <a:pt x="1076" y="448"/>
                  </a:lnTo>
                  <a:lnTo>
                    <a:pt x="1045" y="491"/>
                  </a:lnTo>
                  <a:lnTo>
                    <a:pt x="1016" y="538"/>
                  </a:lnTo>
                  <a:lnTo>
                    <a:pt x="989" y="584"/>
                  </a:lnTo>
                  <a:lnTo>
                    <a:pt x="964" y="632"/>
                  </a:lnTo>
                  <a:lnTo>
                    <a:pt x="942" y="681"/>
                  </a:lnTo>
                  <a:lnTo>
                    <a:pt x="922" y="732"/>
                  </a:lnTo>
                  <a:lnTo>
                    <a:pt x="905" y="784"/>
                  </a:lnTo>
                  <a:lnTo>
                    <a:pt x="890" y="837"/>
                  </a:lnTo>
                  <a:lnTo>
                    <a:pt x="877" y="890"/>
                  </a:lnTo>
                  <a:lnTo>
                    <a:pt x="867" y="946"/>
                  </a:lnTo>
                  <a:lnTo>
                    <a:pt x="864" y="973"/>
                  </a:lnTo>
                  <a:lnTo>
                    <a:pt x="860" y="1002"/>
                  </a:lnTo>
                  <a:lnTo>
                    <a:pt x="858" y="1030"/>
                  </a:lnTo>
                  <a:lnTo>
                    <a:pt x="855" y="1059"/>
                  </a:lnTo>
                  <a:lnTo>
                    <a:pt x="855" y="1087"/>
                  </a:lnTo>
                  <a:lnTo>
                    <a:pt x="854" y="1115"/>
                  </a:lnTo>
                  <a:lnTo>
                    <a:pt x="855" y="1150"/>
                  </a:lnTo>
                  <a:lnTo>
                    <a:pt x="857" y="1183"/>
                  </a:lnTo>
                  <a:lnTo>
                    <a:pt x="860" y="1216"/>
                  </a:lnTo>
                  <a:lnTo>
                    <a:pt x="864" y="1250"/>
                  </a:lnTo>
                  <a:lnTo>
                    <a:pt x="845" y="1249"/>
                  </a:lnTo>
                  <a:lnTo>
                    <a:pt x="801" y="1250"/>
                  </a:lnTo>
                  <a:lnTo>
                    <a:pt x="758" y="1253"/>
                  </a:lnTo>
                  <a:lnTo>
                    <a:pt x="716" y="1259"/>
                  </a:lnTo>
                  <a:lnTo>
                    <a:pt x="674" y="1266"/>
                  </a:lnTo>
                  <a:lnTo>
                    <a:pt x="633" y="1275"/>
                  </a:lnTo>
                  <a:lnTo>
                    <a:pt x="594" y="1287"/>
                  </a:lnTo>
                  <a:lnTo>
                    <a:pt x="555" y="1300"/>
                  </a:lnTo>
                  <a:lnTo>
                    <a:pt x="515" y="1316"/>
                  </a:lnTo>
                  <a:lnTo>
                    <a:pt x="479" y="1332"/>
                  </a:lnTo>
                  <a:lnTo>
                    <a:pt x="442" y="1351"/>
                  </a:lnTo>
                  <a:lnTo>
                    <a:pt x="407" y="1371"/>
                  </a:lnTo>
                  <a:lnTo>
                    <a:pt x="372" y="1393"/>
                  </a:lnTo>
                  <a:lnTo>
                    <a:pt x="339" y="1416"/>
                  </a:lnTo>
                  <a:lnTo>
                    <a:pt x="307" y="1441"/>
                  </a:lnTo>
                  <a:lnTo>
                    <a:pt x="277" y="1468"/>
                  </a:lnTo>
                  <a:lnTo>
                    <a:pt x="248" y="1496"/>
                  </a:lnTo>
                  <a:lnTo>
                    <a:pt x="219" y="1525"/>
                  </a:lnTo>
                  <a:lnTo>
                    <a:pt x="193" y="1556"/>
                  </a:lnTo>
                  <a:lnTo>
                    <a:pt x="169" y="1588"/>
                  </a:lnTo>
                  <a:lnTo>
                    <a:pt x="145" y="1621"/>
                  </a:lnTo>
                  <a:lnTo>
                    <a:pt x="122" y="1655"/>
                  </a:lnTo>
                  <a:lnTo>
                    <a:pt x="102" y="1690"/>
                  </a:lnTo>
                  <a:lnTo>
                    <a:pt x="83" y="1726"/>
                  </a:lnTo>
                  <a:lnTo>
                    <a:pt x="67" y="1764"/>
                  </a:lnTo>
                  <a:lnTo>
                    <a:pt x="51" y="1802"/>
                  </a:lnTo>
                  <a:lnTo>
                    <a:pt x="38" y="1841"/>
                  </a:lnTo>
                  <a:lnTo>
                    <a:pt x="28" y="1882"/>
                  </a:lnTo>
                  <a:lnTo>
                    <a:pt x="18" y="1923"/>
                  </a:lnTo>
                  <a:lnTo>
                    <a:pt x="10" y="1965"/>
                  </a:lnTo>
                  <a:lnTo>
                    <a:pt x="5" y="2006"/>
                  </a:lnTo>
                  <a:lnTo>
                    <a:pt x="2" y="2049"/>
                  </a:lnTo>
                  <a:lnTo>
                    <a:pt x="0" y="2092"/>
                  </a:lnTo>
                  <a:lnTo>
                    <a:pt x="2" y="2135"/>
                  </a:lnTo>
                  <a:lnTo>
                    <a:pt x="5" y="2176"/>
                  </a:lnTo>
                  <a:lnTo>
                    <a:pt x="10" y="2217"/>
                  </a:lnTo>
                  <a:lnTo>
                    <a:pt x="17" y="2257"/>
                  </a:lnTo>
                  <a:lnTo>
                    <a:pt x="25" y="2297"/>
                  </a:lnTo>
                  <a:lnTo>
                    <a:pt x="36" y="2336"/>
                  </a:lnTo>
                  <a:lnTo>
                    <a:pt x="49" y="2374"/>
                  </a:lnTo>
                  <a:lnTo>
                    <a:pt x="63" y="2411"/>
                  </a:lnTo>
                  <a:lnTo>
                    <a:pt x="79" y="2448"/>
                  </a:lnTo>
                  <a:lnTo>
                    <a:pt x="96" y="2483"/>
                  </a:lnTo>
                  <a:lnTo>
                    <a:pt x="115" y="2517"/>
                  </a:lnTo>
                  <a:lnTo>
                    <a:pt x="137" y="2552"/>
                  </a:lnTo>
                  <a:lnTo>
                    <a:pt x="159" y="2584"/>
                  </a:lnTo>
                  <a:lnTo>
                    <a:pt x="183" y="2615"/>
                  </a:lnTo>
                  <a:lnTo>
                    <a:pt x="208" y="2645"/>
                  </a:lnTo>
                  <a:lnTo>
                    <a:pt x="234" y="2674"/>
                  </a:lnTo>
                  <a:lnTo>
                    <a:pt x="262" y="2702"/>
                  </a:lnTo>
                  <a:lnTo>
                    <a:pt x="290" y="2728"/>
                  </a:lnTo>
                  <a:lnTo>
                    <a:pt x="321" y="2753"/>
                  </a:lnTo>
                  <a:lnTo>
                    <a:pt x="352" y="2777"/>
                  </a:lnTo>
                  <a:lnTo>
                    <a:pt x="385" y="2799"/>
                  </a:lnTo>
                  <a:lnTo>
                    <a:pt x="418" y="2819"/>
                  </a:lnTo>
                  <a:lnTo>
                    <a:pt x="453" y="2840"/>
                  </a:lnTo>
                  <a:lnTo>
                    <a:pt x="488" y="2856"/>
                  </a:lnTo>
                  <a:lnTo>
                    <a:pt x="525" y="2873"/>
                  </a:lnTo>
                  <a:lnTo>
                    <a:pt x="563" y="2887"/>
                  </a:lnTo>
                  <a:lnTo>
                    <a:pt x="601" y="2899"/>
                  </a:lnTo>
                  <a:lnTo>
                    <a:pt x="640" y="2909"/>
                  </a:lnTo>
                  <a:lnTo>
                    <a:pt x="679" y="2919"/>
                  </a:lnTo>
                  <a:lnTo>
                    <a:pt x="719" y="2926"/>
                  </a:lnTo>
                  <a:lnTo>
                    <a:pt x="761" y="2931"/>
                  </a:lnTo>
                  <a:lnTo>
                    <a:pt x="802" y="2934"/>
                  </a:lnTo>
                  <a:lnTo>
                    <a:pt x="802" y="2936"/>
                  </a:lnTo>
                  <a:lnTo>
                    <a:pt x="4682" y="2936"/>
                  </a:lnTo>
                  <a:lnTo>
                    <a:pt x="4682" y="2933"/>
                  </a:lnTo>
                  <a:lnTo>
                    <a:pt x="4693" y="2934"/>
                  </a:lnTo>
                  <a:lnTo>
                    <a:pt x="4706" y="2936"/>
                  </a:lnTo>
                  <a:lnTo>
                    <a:pt x="4740" y="2936"/>
                  </a:lnTo>
                  <a:lnTo>
                    <a:pt x="4772" y="2933"/>
                  </a:lnTo>
                  <a:lnTo>
                    <a:pt x="4804" y="2928"/>
                  </a:lnTo>
                  <a:lnTo>
                    <a:pt x="4836" y="2922"/>
                  </a:lnTo>
                  <a:lnTo>
                    <a:pt x="4866" y="2915"/>
                  </a:lnTo>
                  <a:lnTo>
                    <a:pt x="4896" y="2907"/>
                  </a:lnTo>
                  <a:lnTo>
                    <a:pt x="4926" y="2898"/>
                  </a:lnTo>
                  <a:lnTo>
                    <a:pt x="4955" y="2886"/>
                  </a:lnTo>
                  <a:lnTo>
                    <a:pt x="4984" y="2873"/>
                  </a:lnTo>
                  <a:lnTo>
                    <a:pt x="5011" y="2859"/>
                  </a:lnTo>
                  <a:lnTo>
                    <a:pt x="5038" y="2843"/>
                  </a:lnTo>
                  <a:lnTo>
                    <a:pt x="5063" y="2827"/>
                  </a:lnTo>
                  <a:lnTo>
                    <a:pt x="5089" y="2809"/>
                  </a:lnTo>
                  <a:lnTo>
                    <a:pt x="5113" y="2790"/>
                  </a:lnTo>
                  <a:lnTo>
                    <a:pt x="5135" y="2770"/>
                  </a:lnTo>
                  <a:lnTo>
                    <a:pt x="5158" y="2748"/>
                  </a:lnTo>
                  <a:lnTo>
                    <a:pt x="5179" y="2727"/>
                  </a:lnTo>
                  <a:lnTo>
                    <a:pt x="5199" y="2703"/>
                  </a:lnTo>
                  <a:lnTo>
                    <a:pt x="5218" y="2680"/>
                  </a:lnTo>
                  <a:lnTo>
                    <a:pt x="5236" y="2655"/>
                  </a:lnTo>
                  <a:lnTo>
                    <a:pt x="5252" y="2629"/>
                  </a:lnTo>
                  <a:lnTo>
                    <a:pt x="5268" y="2602"/>
                  </a:lnTo>
                  <a:lnTo>
                    <a:pt x="5282" y="2574"/>
                  </a:lnTo>
                  <a:lnTo>
                    <a:pt x="5295" y="2546"/>
                  </a:lnTo>
                  <a:lnTo>
                    <a:pt x="5306" y="2517"/>
                  </a:lnTo>
                  <a:lnTo>
                    <a:pt x="5316" y="2488"/>
                  </a:lnTo>
                  <a:lnTo>
                    <a:pt x="5325" y="2457"/>
                  </a:lnTo>
                  <a:lnTo>
                    <a:pt x="5332" y="2426"/>
                  </a:lnTo>
                  <a:lnTo>
                    <a:pt x="5338" y="2394"/>
                  </a:lnTo>
                  <a:lnTo>
                    <a:pt x="5341" y="2362"/>
                  </a:lnTo>
                  <a:lnTo>
                    <a:pt x="5344" y="2330"/>
                  </a:lnTo>
                  <a:lnTo>
                    <a:pt x="5345" y="2297"/>
                  </a:lnTo>
                  <a:lnTo>
                    <a:pt x="5344" y="2265"/>
                  </a:lnTo>
                  <a:lnTo>
                    <a:pt x="5341" y="2233"/>
                  </a:lnTo>
                  <a:lnTo>
                    <a:pt x="5338" y="2203"/>
                  </a:lnTo>
                  <a:lnTo>
                    <a:pt x="5333" y="2172"/>
                  </a:lnTo>
                  <a:lnTo>
                    <a:pt x="5326" y="2141"/>
                  </a:lnTo>
                  <a:lnTo>
                    <a:pt x="5318" y="2111"/>
                  </a:lnTo>
                  <a:lnTo>
                    <a:pt x="5308" y="2083"/>
                  </a:lnTo>
                  <a:lnTo>
                    <a:pt x="5296" y="2054"/>
                  </a:lnTo>
                  <a:lnTo>
                    <a:pt x="5284" y="2026"/>
                  </a:lnTo>
                  <a:lnTo>
                    <a:pt x="5271" y="2000"/>
                  </a:lnTo>
                  <a:lnTo>
                    <a:pt x="5256" y="1974"/>
                  </a:lnTo>
                  <a:lnTo>
                    <a:pt x="5241" y="1948"/>
                  </a:lnTo>
                  <a:lnTo>
                    <a:pt x="5223" y="1923"/>
                  </a:lnTo>
                  <a:lnTo>
                    <a:pt x="5205" y="1899"/>
                  </a:lnTo>
                  <a:lnTo>
                    <a:pt x="5185" y="1877"/>
                  </a:lnTo>
                  <a:lnTo>
                    <a:pt x="5165" y="1854"/>
                  </a:lnTo>
                  <a:lnTo>
                    <a:pt x="5143" y="1834"/>
                  </a:lnTo>
                  <a:lnTo>
                    <a:pt x="5121" y="1814"/>
                  </a:lnTo>
                  <a:lnTo>
                    <a:pt x="5098" y="1795"/>
                  </a:lnTo>
                  <a:lnTo>
                    <a:pt x="5074" y="1777"/>
                  </a:lnTo>
                  <a:lnTo>
                    <a:pt x="5049" y="1761"/>
                  </a:lnTo>
                  <a:lnTo>
                    <a:pt x="5023" y="1745"/>
                  </a:lnTo>
                  <a:lnTo>
                    <a:pt x="4997" y="1731"/>
                  </a:lnTo>
                  <a:lnTo>
                    <a:pt x="4969" y="1717"/>
                  </a:lnTo>
                  <a:lnTo>
                    <a:pt x="4941" y="1706"/>
                  </a:lnTo>
                  <a:lnTo>
                    <a:pt x="4913" y="1696"/>
                  </a:lnTo>
                  <a:lnTo>
                    <a:pt x="4883" y="1686"/>
                  </a:lnTo>
                  <a:lnTo>
                    <a:pt x="4853" y="1678"/>
                  </a:lnTo>
                  <a:lnTo>
                    <a:pt x="4823" y="1672"/>
                  </a:lnTo>
                  <a:lnTo>
                    <a:pt x="4792" y="1667"/>
                  </a:lnTo>
                  <a:lnTo>
                    <a:pt x="4761" y="1664"/>
                  </a:lnTo>
                  <a:lnTo>
                    <a:pt x="4729" y="1661"/>
                  </a:lnTo>
                  <a:close/>
                </a:path>
              </a:pathLst>
            </a:custGeom>
            <a:solidFill>
              <a:srgbClr val="75BDA7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10" name="文本框 57"/>
            <p:cNvSpPr txBox="1">
              <a:spLocks noChangeArrowheads="1"/>
            </p:cNvSpPr>
            <p:nvPr/>
          </p:nvSpPr>
          <p:spPr bwMode="auto">
            <a:xfrm>
              <a:off x="4508346" y="864629"/>
              <a:ext cx="432912" cy="3578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/>
              <a:r>
                <a:rPr lang="en-US" altLang="zh-CN" sz="2800" dirty="0">
                  <a:solidFill>
                    <a:schemeClr val="bg1"/>
                  </a:solidFill>
                  <a:cs typeface="Arial" panose="020B0604020202020204" pitchFamily="34" charset="0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</p:grpSp>
      <p:pic>
        <p:nvPicPr>
          <p:cNvPr id="12" name="Picture 23" descr="未标题-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8343" y="160403"/>
            <a:ext cx="478482" cy="585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内容占位符 22"/>
          <p:cNvSpPr>
            <a:spLocks noGrp="1"/>
          </p:cNvSpPr>
          <p:nvPr>
            <p:ph sz="quarter" idx="10"/>
          </p:nvPr>
        </p:nvSpPr>
        <p:spPr>
          <a:xfrm>
            <a:off x="476250" y="714375"/>
            <a:ext cx="8153401" cy="5781675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1"/>
                </a:solidFill>
              </a:defRPr>
            </a:lvl1pPr>
            <a:lvl2pPr marL="514350" indent="-171450">
              <a:buFont typeface="微软雅黑" pitchFamily="34" charset="-122"/>
              <a:buChar char="▪"/>
              <a:defRPr sz="2800">
                <a:solidFill>
                  <a:schemeClr val="tx1"/>
                </a:solidFill>
              </a:defRPr>
            </a:lvl2pPr>
            <a:lvl3pPr marL="857250" indent="-171450">
              <a:buFont typeface="微软雅黑" pitchFamily="34" charset="-122"/>
              <a:buChar char="△"/>
              <a:defRPr sz="2000"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4343400" y="6491818"/>
            <a:ext cx="733425" cy="366182"/>
          </a:xfrm>
        </p:spPr>
        <p:txBody>
          <a:bodyPr/>
          <a:lstStyle>
            <a:lvl1pPr algn="ctr">
              <a:defRPr sz="11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493508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52 0.00023 L -3.51034E-6 0.00023 " pathEditMode="relative" rAng="0" ptsTypes="AA">
                                      <p:cBhvr>
                                        <p:cTn id="9" dur="8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>
            <a:grpSpLocks/>
          </p:cNvGrpSpPr>
          <p:nvPr userDrawn="1"/>
        </p:nvGrpSpPr>
        <p:grpSpPr bwMode="auto">
          <a:xfrm>
            <a:off x="85725" y="116420"/>
            <a:ext cx="936628" cy="599016"/>
            <a:chOff x="4353620" y="864629"/>
            <a:chExt cx="742365" cy="409715"/>
          </a:xfrm>
        </p:grpSpPr>
        <p:sp>
          <p:nvSpPr>
            <p:cNvPr id="9" name="KSO_Shape"/>
            <p:cNvSpPr>
              <a:spLocks/>
            </p:cNvSpPr>
            <p:nvPr/>
          </p:nvSpPr>
          <p:spPr bwMode="auto">
            <a:xfrm>
              <a:off x="4353620" y="866076"/>
              <a:ext cx="742365" cy="408268"/>
            </a:xfrm>
            <a:custGeom>
              <a:avLst/>
              <a:gdLst>
                <a:gd name="T0" fmla="*/ 2147483646 w 5345"/>
                <a:gd name="T1" fmla="*/ 2147483646 h 2936"/>
                <a:gd name="T2" fmla="*/ 2147483646 w 5345"/>
                <a:gd name="T3" fmla="*/ 2147483646 h 2936"/>
                <a:gd name="T4" fmla="*/ 2147483646 w 5345"/>
                <a:gd name="T5" fmla="*/ 2147483646 h 2936"/>
                <a:gd name="T6" fmla="*/ 2147483646 w 5345"/>
                <a:gd name="T7" fmla="*/ 2147483646 h 2936"/>
                <a:gd name="T8" fmla="*/ 2147483646 w 5345"/>
                <a:gd name="T9" fmla="*/ 2147483646 h 2936"/>
                <a:gd name="T10" fmla="*/ 2147483646 w 5345"/>
                <a:gd name="T11" fmla="*/ 2147483646 h 2936"/>
                <a:gd name="T12" fmla="*/ 2147483646 w 5345"/>
                <a:gd name="T13" fmla="*/ 2147483646 h 2936"/>
                <a:gd name="T14" fmla="*/ 2147483646 w 5345"/>
                <a:gd name="T15" fmla="*/ 2147483646 h 2936"/>
                <a:gd name="T16" fmla="*/ 2147483646 w 5345"/>
                <a:gd name="T17" fmla="*/ 2147483646 h 2936"/>
                <a:gd name="T18" fmla="*/ 2147483646 w 5345"/>
                <a:gd name="T19" fmla="*/ 2147483646 h 2936"/>
                <a:gd name="T20" fmla="*/ 2147483646 w 5345"/>
                <a:gd name="T21" fmla="*/ 2147483646 h 2936"/>
                <a:gd name="T22" fmla="*/ 2147483646 w 5345"/>
                <a:gd name="T23" fmla="*/ 2147483646 h 2936"/>
                <a:gd name="T24" fmla="*/ 2147483646 w 5345"/>
                <a:gd name="T25" fmla="*/ 2147483646 h 2936"/>
                <a:gd name="T26" fmla="*/ 2147483646 w 5345"/>
                <a:gd name="T27" fmla="*/ 2147483646 h 2936"/>
                <a:gd name="T28" fmla="*/ 2147483646 w 5345"/>
                <a:gd name="T29" fmla="*/ 2147483646 h 2936"/>
                <a:gd name="T30" fmla="*/ 2147483646 w 5345"/>
                <a:gd name="T31" fmla="*/ 772639970 h 2936"/>
                <a:gd name="T32" fmla="*/ 2147483646 w 5345"/>
                <a:gd name="T33" fmla="*/ 0 h 2936"/>
                <a:gd name="T34" fmla="*/ 2147483646 w 5345"/>
                <a:gd name="T35" fmla="*/ 363587807 h 2936"/>
                <a:gd name="T36" fmla="*/ 2147483646 w 5345"/>
                <a:gd name="T37" fmla="*/ 2147483646 h 2936"/>
                <a:gd name="T38" fmla="*/ 2147483646 w 5345"/>
                <a:gd name="T39" fmla="*/ 2147483646 h 2936"/>
                <a:gd name="T40" fmla="*/ 2147483646 w 5345"/>
                <a:gd name="T41" fmla="*/ 2147483646 h 2936"/>
                <a:gd name="T42" fmla="*/ 2147483646 w 5345"/>
                <a:gd name="T43" fmla="*/ 2147483646 h 2936"/>
                <a:gd name="T44" fmla="*/ 2147483646 w 5345"/>
                <a:gd name="T45" fmla="*/ 2147483646 h 2936"/>
                <a:gd name="T46" fmla="*/ 2147483646 w 5345"/>
                <a:gd name="T47" fmla="*/ 2147483646 h 2936"/>
                <a:gd name="T48" fmla="*/ 2147483646 w 5345"/>
                <a:gd name="T49" fmla="*/ 2147483646 h 2936"/>
                <a:gd name="T50" fmla="*/ 2147483646 w 5345"/>
                <a:gd name="T51" fmla="*/ 2147483646 h 2936"/>
                <a:gd name="T52" fmla="*/ 2147483646 w 5345"/>
                <a:gd name="T53" fmla="*/ 2147483646 h 2936"/>
                <a:gd name="T54" fmla="*/ 2147483646 w 5345"/>
                <a:gd name="T55" fmla="*/ 2147483646 h 2936"/>
                <a:gd name="T56" fmla="*/ 2147483646 w 5345"/>
                <a:gd name="T57" fmla="*/ 2147483646 h 2936"/>
                <a:gd name="T58" fmla="*/ 2147483646 w 5345"/>
                <a:gd name="T59" fmla="*/ 2147483646 h 2936"/>
                <a:gd name="T60" fmla="*/ 2147483646 w 5345"/>
                <a:gd name="T61" fmla="*/ 2147483646 h 2936"/>
                <a:gd name="T62" fmla="*/ 452722804 w 5345"/>
                <a:gd name="T63" fmla="*/ 2147483646 h 2936"/>
                <a:gd name="T64" fmla="*/ 90570008 w 5345"/>
                <a:gd name="T65" fmla="*/ 2147483646 h 2936"/>
                <a:gd name="T66" fmla="*/ 1629877726 w 5345"/>
                <a:gd name="T67" fmla="*/ 2147483646 h 2936"/>
                <a:gd name="T68" fmla="*/ 2147483646 w 5345"/>
                <a:gd name="T69" fmla="*/ 2147483646 h 2936"/>
                <a:gd name="T70" fmla="*/ 2147483646 w 5345"/>
                <a:gd name="T71" fmla="*/ 2147483646 h 2936"/>
                <a:gd name="T72" fmla="*/ 2147483646 w 5345"/>
                <a:gd name="T73" fmla="*/ 2147483646 h 2936"/>
                <a:gd name="T74" fmla="*/ 2147483646 w 5345"/>
                <a:gd name="T75" fmla="*/ 2147483646 h 2936"/>
                <a:gd name="T76" fmla="*/ 2147483646 w 5345"/>
                <a:gd name="T77" fmla="*/ 2147483646 h 2936"/>
                <a:gd name="T78" fmla="*/ 2147483646 w 5345"/>
                <a:gd name="T79" fmla="*/ 2147483646 h 2936"/>
                <a:gd name="T80" fmla="*/ 2147483646 w 5345"/>
                <a:gd name="T81" fmla="*/ 2147483646 h 2936"/>
                <a:gd name="T82" fmla="*/ 2147483646 w 5345"/>
                <a:gd name="T83" fmla="*/ 2147483646 h 2936"/>
                <a:gd name="T84" fmla="*/ 2147483646 w 5345"/>
                <a:gd name="T85" fmla="*/ 2147483646 h 2936"/>
                <a:gd name="T86" fmla="*/ 2147483646 w 5345"/>
                <a:gd name="T87" fmla="*/ 2147483646 h 2936"/>
                <a:gd name="T88" fmla="*/ 2147483646 w 5345"/>
                <a:gd name="T89" fmla="*/ 2147483646 h 2936"/>
                <a:gd name="T90" fmla="*/ 2147483646 w 5345"/>
                <a:gd name="T91" fmla="*/ 2147483646 h 2936"/>
                <a:gd name="T92" fmla="*/ 2147483646 w 5345"/>
                <a:gd name="T93" fmla="*/ 2147483646 h 2936"/>
                <a:gd name="T94" fmla="*/ 2147483646 w 5345"/>
                <a:gd name="T95" fmla="*/ 2147483646 h 2936"/>
                <a:gd name="T96" fmla="*/ 2147483646 w 5345"/>
                <a:gd name="T97" fmla="*/ 2147483646 h 2936"/>
                <a:gd name="T98" fmla="*/ 2147483646 w 5345"/>
                <a:gd name="T99" fmla="*/ 2147483646 h 2936"/>
                <a:gd name="T100" fmla="*/ 2147483646 w 5345"/>
                <a:gd name="T101" fmla="*/ 2147483646 h 2936"/>
                <a:gd name="T102" fmla="*/ 2147483646 w 5345"/>
                <a:gd name="T103" fmla="*/ 2147483646 h 2936"/>
                <a:gd name="T104" fmla="*/ 2147483646 w 5345"/>
                <a:gd name="T105" fmla="*/ 2147483646 h 29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5345" h="2936">
                  <a:moveTo>
                    <a:pt x="4729" y="1661"/>
                  </a:moveTo>
                  <a:lnTo>
                    <a:pt x="4729" y="1661"/>
                  </a:lnTo>
                  <a:lnTo>
                    <a:pt x="4723" y="1609"/>
                  </a:lnTo>
                  <a:lnTo>
                    <a:pt x="4716" y="1558"/>
                  </a:lnTo>
                  <a:lnTo>
                    <a:pt x="4706" y="1507"/>
                  </a:lnTo>
                  <a:lnTo>
                    <a:pt x="4693" y="1458"/>
                  </a:lnTo>
                  <a:lnTo>
                    <a:pt x="4679" y="1409"/>
                  </a:lnTo>
                  <a:lnTo>
                    <a:pt x="4663" y="1361"/>
                  </a:lnTo>
                  <a:lnTo>
                    <a:pt x="4644" y="1314"/>
                  </a:lnTo>
                  <a:lnTo>
                    <a:pt x="4622" y="1268"/>
                  </a:lnTo>
                  <a:lnTo>
                    <a:pt x="4600" y="1223"/>
                  </a:lnTo>
                  <a:lnTo>
                    <a:pt x="4575" y="1181"/>
                  </a:lnTo>
                  <a:lnTo>
                    <a:pt x="4548" y="1138"/>
                  </a:lnTo>
                  <a:lnTo>
                    <a:pt x="4519" y="1098"/>
                  </a:lnTo>
                  <a:lnTo>
                    <a:pt x="4489" y="1059"/>
                  </a:lnTo>
                  <a:lnTo>
                    <a:pt x="4457" y="1021"/>
                  </a:lnTo>
                  <a:lnTo>
                    <a:pt x="4422" y="984"/>
                  </a:lnTo>
                  <a:lnTo>
                    <a:pt x="4387" y="950"/>
                  </a:lnTo>
                  <a:lnTo>
                    <a:pt x="4350" y="917"/>
                  </a:lnTo>
                  <a:lnTo>
                    <a:pt x="4312" y="886"/>
                  </a:lnTo>
                  <a:lnTo>
                    <a:pt x="4272" y="856"/>
                  </a:lnTo>
                  <a:lnTo>
                    <a:pt x="4230" y="828"/>
                  </a:lnTo>
                  <a:lnTo>
                    <a:pt x="4188" y="802"/>
                  </a:lnTo>
                  <a:lnTo>
                    <a:pt x="4144" y="778"/>
                  </a:lnTo>
                  <a:lnTo>
                    <a:pt x="4099" y="757"/>
                  </a:lnTo>
                  <a:lnTo>
                    <a:pt x="4053" y="737"/>
                  </a:lnTo>
                  <a:lnTo>
                    <a:pt x="4005" y="719"/>
                  </a:lnTo>
                  <a:lnTo>
                    <a:pt x="3957" y="703"/>
                  </a:lnTo>
                  <a:lnTo>
                    <a:pt x="3907" y="689"/>
                  </a:lnTo>
                  <a:lnTo>
                    <a:pt x="3857" y="679"/>
                  </a:lnTo>
                  <a:lnTo>
                    <a:pt x="3806" y="670"/>
                  </a:lnTo>
                  <a:lnTo>
                    <a:pt x="3754" y="663"/>
                  </a:lnTo>
                  <a:lnTo>
                    <a:pt x="3701" y="660"/>
                  </a:lnTo>
                  <a:lnTo>
                    <a:pt x="3648" y="658"/>
                  </a:lnTo>
                  <a:lnTo>
                    <a:pt x="3608" y="660"/>
                  </a:lnTo>
                  <a:lnTo>
                    <a:pt x="3566" y="661"/>
                  </a:lnTo>
                  <a:lnTo>
                    <a:pt x="3526" y="665"/>
                  </a:lnTo>
                  <a:lnTo>
                    <a:pt x="3486" y="670"/>
                  </a:lnTo>
                  <a:lnTo>
                    <a:pt x="3446" y="677"/>
                  </a:lnTo>
                  <a:lnTo>
                    <a:pt x="3407" y="686"/>
                  </a:lnTo>
                  <a:lnTo>
                    <a:pt x="3368" y="695"/>
                  </a:lnTo>
                  <a:lnTo>
                    <a:pt x="3330" y="706"/>
                  </a:lnTo>
                  <a:lnTo>
                    <a:pt x="3294" y="718"/>
                  </a:lnTo>
                  <a:lnTo>
                    <a:pt x="3257" y="732"/>
                  </a:lnTo>
                  <a:lnTo>
                    <a:pt x="3220" y="746"/>
                  </a:lnTo>
                  <a:lnTo>
                    <a:pt x="3185" y="763"/>
                  </a:lnTo>
                  <a:lnTo>
                    <a:pt x="3150" y="779"/>
                  </a:lnTo>
                  <a:lnTo>
                    <a:pt x="3116" y="798"/>
                  </a:lnTo>
                  <a:lnTo>
                    <a:pt x="3083" y="817"/>
                  </a:lnTo>
                  <a:lnTo>
                    <a:pt x="3050" y="838"/>
                  </a:lnTo>
                  <a:lnTo>
                    <a:pt x="3038" y="793"/>
                  </a:lnTo>
                  <a:lnTo>
                    <a:pt x="3024" y="750"/>
                  </a:lnTo>
                  <a:lnTo>
                    <a:pt x="3007" y="707"/>
                  </a:lnTo>
                  <a:lnTo>
                    <a:pt x="2989" y="664"/>
                  </a:lnTo>
                  <a:lnTo>
                    <a:pt x="2970" y="623"/>
                  </a:lnTo>
                  <a:lnTo>
                    <a:pt x="2949" y="583"/>
                  </a:lnTo>
                  <a:lnTo>
                    <a:pt x="2927" y="542"/>
                  </a:lnTo>
                  <a:lnTo>
                    <a:pt x="2903" y="504"/>
                  </a:lnTo>
                  <a:lnTo>
                    <a:pt x="2877" y="467"/>
                  </a:lnTo>
                  <a:lnTo>
                    <a:pt x="2850" y="430"/>
                  </a:lnTo>
                  <a:lnTo>
                    <a:pt x="2821" y="396"/>
                  </a:lnTo>
                  <a:lnTo>
                    <a:pt x="2792" y="361"/>
                  </a:lnTo>
                  <a:lnTo>
                    <a:pt x="2761" y="329"/>
                  </a:lnTo>
                  <a:lnTo>
                    <a:pt x="2728" y="297"/>
                  </a:lnTo>
                  <a:lnTo>
                    <a:pt x="2694" y="268"/>
                  </a:lnTo>
                  <a:lnTo>
                    <a:pt x="2659" y="238"/>
                  </a:lnTo>
                  <a:lnTo>
                    <a:pt x="2623" y="211"/>
                  </a:lnTo>
                  <a:lnTo>
                    <a:pt x="2586" y="185"/>
                  </a:lnTo>
                  <a:lnTo>
                    <a:pt x="2548" y="161"/>
                  </a:lnTo>
                  <a:lnTo>
                    <a:pt x="2509" y="139"/>
                  </a:lnTo>
                  <a:lnTo>
                    <a:pt x="2468" y="117"/>
                  </a:lnTo>
                  <a:lnTo>
                    <a:pt x="2427" y="97"/>
                  </a:lnTo>
                  <a:lnTo>
                    <a:pt x="2384" y="79"/>
                  </a:lnTo>
                  <a:lnTo>
                    <a:pt x="2342" y="63"/>
                  </a:lnTo>
                  <a:lnTo>
                    <a:pt x="2298" y="49"/>
                  </a:lnTo>
                  <a:lnTo>
                    <a:pt x="2253" y="36"/>
                  </a:lnTo>
                  <a:lnTo>
                    <a:pt x="2208" y="25"/>
                  </a:lnTo>
                  <a:lnTo>
                    <a:pt x="2162" y="17"/>
                  </a:lnTo>
                  <a:lnTo>
                    <a:pt x="2114" y="9"/>
                  </a:lnTo>
                  <a:lnTo>
                    <a:pt x="2067" y="4"/>
                  </a:lnTo>
                  <a:lnTo>
                    <a:pt x="2019" y="1"/>
                  </a:lnTo>
                  <a:lnTo>
                    <a:pt x="1971" y="0"/>
                  </a:lnTo>
                  <a:lnTo>
                    <a:pt x="1941" y="0"/>
                  </a:lnTo>
                  <a:lnTo>
                    <a:pt x="1913" y="1"/>
                  </a:lnTo>
                  <a:lnTo>
                    <a:pt x="1884" y="4"/>
                  </a:lnTo>
                  <a:lnTo>
                    <a:pt x="1856" y="6"/>
                  </a:lnTo>
                  <a:lnTo>
                    <a:pt x="1829" y="8"/>
                  </a:lnTo>
                  <a:lnTo>
                    <a:pt x="1800" y="13"/>
                  </a:lnTo>
                  <a:lnTo>
                    <a:pt x="1746" y="23"/>
                  </a:lnTo>
                  <a:lnTo>
                    <a:pt x="1691" y="34"/>
                  </a:lnTo>
                  <a:lnTo>
                    <a:pt x="1638" y="50"/>
                  </a:lnTo>
                  <a:lnTo>
                    <a:pt x="1587" y="68"/>
                  </a:lnTo>
                  <a:lnTo>
                    <a:pt x="1536" y="88"/>
                  </a:lnTo>
                  <a:lnTo>
                    <a:pt x="1487" y="110"/>
                  </a:lnTo>
                  <a:lnTo>
                    <a:pt x="1438" y="135"/>
                  </a:lnTo>
                  <a:lnTo>
                    <a:pt x="1392" y="161"/>
                  </a:lnTo>
                  <a:lnTo>
                    <a:pt x="1347" y="191"/>
                  </a:lnTo>
                  <a:lnTo>
                    <a:pt x="1303" y="221"/>
                  </a:lnTo>
                  <a:lnTo>
                    <a:pt x="1260" y="255"/>
                  </a:lnTo>
                  <a:lnTo>
                    <a:pt x="1220" y="290"/>
                  </a:lnTo>
                  <a:lnTo>
                    <a:pt x="1181" y="327"/>
                  </a:lnTo>
                  <a:lnTo>
                    <a:pt x="1144" y="366"/>
                  </a:lnTo>
                  <a:lnTo>
                    <a:pt x="1109" y="406"/>
                  </a:lnTo>
                  <a:lnTo>
                    <a:pt x="1076" y="448"/>
                  </a:lnTo>
                  <a:lnTo>
                    <a:pt x="1045" y="491"/>
                  </a:lnTo>
                  <a:lnTo>
                    <a:pt x="1016" y="538"/>
                  </a:lnTo>
                  <a:lnTo>
                    <a:pt x="989" y="584"/>
                  </a:lnTo>
                  <a:lnTo>
                    <a:pt x="964" y="632"/>
                  </a:lnTo>
                  <a:lnTo>
                    <a:pt x="942" y="681"/>
                  </a:lnTo>
                  <a:lnTo>
                    <a:pt x="922" y="732"/>
                  </a:lnTo>
                  <a:lnTo>
                    <a:pt x="905" y="784"/>
                  </a:lnTo>
                  <a:lnTo>
                    <a:pt x="890" y="837"/>
                  </a:lnTo>
                  <a:lnTo>
                    <a:pt x="877" y="890"/>
                  </a:lnTo>
                  <a:lnTo>
                    <a:pt x="867" y="946"/>
                  </a:lnTo>
                  <a:lnTo>
                    <a:pt x="864" y="973"/>
                  </a:lnTo>
                  <a:lnTo>
                    <a:pt x="860" y="1002"/>
                  </a:lnTo>
                  <a:lnTo>
                    <a:pt x="858" y="1030"/>
                  </a:lnTo>
                  <a:lnTo>
                    <a:pt x="855" y="1059"/>
                  </a:lnTo>
                  <a:lnTo>
                    <a:pt x="855" y="1087"/>
                  </a:lnTo>
                  <a:lnTo>
                    <a:pt x="854" y="1115"/>
                  </a:lnTo>
                  <a:lnTo>
                    <a:pt x="855" y="1150"/>
                  </a:lnTo>
                  <a:lnTo>
                    <a:pt x="857" y="1183"/>
                  </a:lnTo>
                  <a:lnTo>
                    <a:pt x="860" y="1216"/>
                  </a:lnTo>
                  <a:lnTo>
                    <a:pt x="864" y="1250"/>
                  </a:lnTo>
                  <a:lnTo>
                    <a:pt x="845" y="1249"/>
                  </a:lnTo>
                  <a:lnTo>
                    <a:pt x="801" y="1250"/>
                  </a:lnTo>
                  <a:lnTo>
                    <a:pt x="758" y="1253"/>
                  </a:lnTo>
                  <a:lnTo>
                    <a:pt x="716" y="1259"/>
                  </a:lnTo>
                  <a:lnTo>
                    <a:pt x="674" y="1266"/>
                  </a:lnTo>
                  <a:lnTo>
                    <a:pt x="633" y="1275"/>
                  </a:lnTo>
                  <a:lnTo>
                    <a:pt x="594" y="1287"/>
                  </a:lnTo>
                  <a:lnTo>
                    <a:pt x="555" y="1300"/>
                  </a:lnTo>
                  <a:lnTo>
                    <a:pt x="515" y="1316"/>
                  </a:lnTo>
                  <a:lnTo>
                    <a:pt x="479" y="1332"/>
                  </a:lnTo>
                  <a:lnTo>
                    <a:pt x="442" y="1351"/>
                  </a:lnTo>
                  <a:lnTo>
                    <a:pt x="407" y="1371"/>
                  </a:lnTo>
                  <a:lnTo>
                    <a:pt x="372" y="1393"/>
                  </a:lnTo>
                  <a:lnTo>
                    <a:pt x="339" y="1416"/>
                  </a:lnTo>
                  <a:lnTo>
                    <a:pt x="307" y="1441"/>
                  </a:lnTo>
                  <a:lnTo>
                    <a:pt x="277" y="1468"/>
                  </a:lnTo>
                  <a:lnTo>
                    <a:pt x="248" y="1496"/>
                  </a:lnTo>
                  <a:lnTo>
                    <a:pt x="219" y="1525"/>
                  </a:lnTo>
                  <a:lnTo>
                    <a:pt x="193" y="1556"/>
                  </a:lnTo>
                  <a:lnTo>
                    <a:pt x="169" y="1588"/>
                  </a:lnTo>
                  <a:lnTo>
                    <a:pt x="145" y="1621"/>
                  </a:lnTo>
                  <a:lnTo>
                    <a:pt x="122" y="1655"/>
                  </a:lnTo>
                  <a:lnTo>
                    <a:pt x="102" y="1690"/>
                  </a:lnTo>
                  <a:lnTo>
                    <a:pt x="83" y="1726"/>
                  </a:lnTo>
                  <a:lnTo>
                    <a:pt x="67" y="1764"/>
                  </a:lnTo>
                  <a:lnTo>
                    <a:pt x="51" y="1802"/>
                  </a:lnTo>
                  <a:lnTo>
                    <a:pt x="38" y="1841"/>
                  </a:lnTo>
                  <a:lnTo>
                    <a:pt x="28" y="1882"/>
                  </a:lnTo>
                  <a:lnTo>
                    <a:pt x="18" y="1923"/>
                  </a:lnTo>
                  <a:lnTo>
                    <a:pt x="10" y="1965"/>
                  </a:lnTo>
                  <a:lnTo>
                    <a:pt x="5" y="2006"/>
                  </a:lnTo>
                  <a:lnTo>
                    <a:pt x="2" y="2049"/>
                  </a:lnTo>
                  <a:lnTo>
                    <a:pt x="0" y="2092"/>
                  </a:lnTo>
                  <a:lnTo>
                    <a:pt x="2" y="2135"/>
                  </a:lnTo>
                  <a:lnTo>
                    <a:pt x="5" y="2176"/>
                  </a:lnTo>
                  <a:lnTo>
                    <a:pt x="10" y="2217"/>
                  </a:lnTo>
                  <a:lnTo>
                    <a:pt x="17" y="2257"/>
                  </a:lnTo>
                  <a:lnTo>
                    <a:pt x="25" y="2297"/>
                  </a:lnTo>
                  <a:lnTo>
                    <a:pt x="36" y="2336"/>
                  </a:lnTo>
                  <a:lnTo>
                    <a:pt x="49" y="2374"/>
                  </a:lnTo>
                  <a:lnTo>
                    <a:pt x="63" y="2411"/>
                  </a:lnTo>
                  <a:lnTo>
                    <a:pt x="79" y="2448"/>
                  </a:lnTo>
                  <a:lnTo>
                    <a:pt x="96" y="2483"/>
                  </a:lnTo>
                  <a:lnTo>
                    <a:pt x="115" y="2517"/>
                  </a:lnTo>
                  <a:lnTo>
                    <a:pt x="137" y="2552"/>
                  </a:lnTo>
                  <a:lnTo>
                    <a:pt x="159" y="2584"/>
                  </a:lnTo>
                  <a:lnTo>
                    <a:pt x="183" y="2615"/>
                  </a:lnTo>
                  <a:lnTo>
                    <a:pt x="208" y="2645"/>
                  </a:lnTo>
                  <a:lnTo>
                    <a:pt x="234" y="2674"/>
                  </a:lnTo>
                  <a:lnTo>
                    <a:pt x="262" y="2702"/>
                  </a:lnTo>
                  <a:lnTo>
                    <a:pt x="290" y="2728"/>
                  </a:lnTo>
                  <a:lnTo>
                    <a:pt x="321" y="2753"/>
                  </a:lnTo>
                  <a:lnTo>
                    <a:pt x="352" y="2777"/>
                  </a:lnTo>
                  <a:lnTo>
                    <a:pt x="385" y="2799"/>
                  </a:lnTo>
                  <a:lnTo>
                    <a:pt x="418" y="2819"/>
                  </a:lnTo>
                  <a:lnTo>
                    <a:pt x="453" y="2840"/>
                  </a:lnTo>
                  <a:lnTo>
                    <a:pt x="488" y="2856"/>
                  </a:lnTo>
                  <a:lnTo>
                    <a:pt x="525" y="2873"/>
                  </a:lnTo>
                  <a:lnTo>
                    <a:pt x="563" y="2887"/>
                  </a:lnTo>
                  <a:lnTo>
                    <a:pt x="601" y="2899"/>
                  </a:lnTo>
                  <a:lnTo>
                    <a:pt x="640" y="2909"/>
                  </a:lnTo>
                  <a:lnTo>
                    <a:pt x="679" y="2919"/>
                  </a:lnTo>
                  <a:lnTo>
                    <a:pt x="719" y="2926"/>
                  </a:lnTo>
                  <a:lnTo>
                    <a:pt x="761" y="2931"/>
                  </a:lnTo>
                  <a:lnTo>
                    <a:pt x="802" y="2934"/>
                  </a:lnTo>
                  <a:lnTo>
                    <a:pt x="802" y="2936"/>
                  </a:lnTo>
                  <a:lnTo>
                    <a:pt x="4682" y="2936"/>
                  </a:lnTo>
                  <a:lnTo>
                    <a:pt x="4682" y="2933"/>
                  </a:lnTo>
                  <a:lnTo>
                    <a:pt x="4693" y="2934"/>
                  </a:lnTo>
                  <a:lnTo>
                    <a:pt x="4706" y="2936"/>
                  </a:lnTo>
                  <a:lnTo>
                    <a:pt x="4740" y="2936"/>
                  </a:lnTo>
                  <a:lnTo>
                    <a:pt x="4772" y="2933"/>
                  </a:lnTo>
                  <a:lnTo>
                    <a:pt x="4804" y="2928"/>
                  </a:lnTo>
                  <a:lnTo>
                    <a:pt x="4836" y="2922"/>
                  </a:lnTo>
                  <a:lnTo>
                    <a:pt x="4866" y="2915"/>
                  </a:lnTo>
                  <a:lnTo>
                    <a:pt x="4896" y="2907"/>
                  </a:lnTo>
                  <a:lnTo>
                    <a:pt x="4926" y="2898"/>
                  </a:lnTo>
                  <a:lnTo>
                    <a:pt x="4955" y="2886"/>
                  </a:lnTo>
                  <a:lnTo>
                    <a:pt x="4984" y="2873"/>
                  </a:lnTo>
                  <a:lnTo>
                    <a:pt x="5011" y="2859"/>
                  </a:lnTo>
                  <a:lnTo>
                    <a:pt x="5038" y="2843"/>
                  </a:lnTo>
                  <a:lnTo>
                    <a:pt x="5063" y="2827"/>
                  </a:lnTo>
                  <a:lnTo>
                    <a:pt x="5089" y="2809"/>
                  </a:lnTo>
                  <a:lnTo>
                    <a:pt x="5113" y="2790"/>
                  </a:lnTo>
                  <a:lnTo>
                    <a:pt x="5135" y="2770"/>
                  </a:lnTo>
                  <a:lnTo>
                    <a:pt x="5158" y="2748"/>
                  </a:lnTo>
                  <a:lnTo>
                    <a:pt x="5179" y="2727"/>
                  </a:lnTo>
                  <a:lnTo>
                    <a:pt x="5199" y="2703"/>
                  </a:lnTo>
                  <a:lnTo>
                    <a:pt x="5218" y="2680"/>
                  </a:lnTo>
                  <a:lnTo>
                    <a:pt x="5236" y="2655"/>
                  </a:lnTo>
                  <a:lnTo>
                    <a:pt x="5252" y="2629"/>
                  </a:lnTo>
                  <a:lnTo>
                    <a:pt x="5268" y="2602"/>
                  </a:lnTo>
                  <a:lnTo>
                    <a:pt x="5282" y="2574"/>
                  </a:lnTo>
                  <a:lnTo>
                    <a:pt x="5295" y="2546"/>
                  </a:lnTo>
                  <a:lnTo>
                    <a:pt x="5306" y="2517"/>
                  </a:lnTo>
                  <a:lnTo>
                    <a:pt x="5316" y="2488"/>
                  </a:lnTo>
                  <a:lnTo>
                    <a:pt x="5325" y="2457"/>
                  </a:lnTo>
                  <a:lnTo>
                    <a:pt x="5332" y="2426"/>
                  </a:lnTo>
                  <a:lnTo>
                    <a:pt x="5338" y="2394"/>
                  </a:lnTo>
                  <a:lnTo>
                    <a:pt x="5341" y="2362"/>
                  </a:lnTo>
                  <a:lnTo>
                    <a:pt x="5344" y="2330"/>
                  </a:lnTo>
                  <a:lnTo>
                    <a:pt x="5345" y="2297"/>
                  </a:lnTo>
                  <a:lnTo>
                    <a:pt x="5344" y="2265"/>
                  </a:lnTo>
                  <a:lnTo>
                    <a:pt x="5341" y="2233"/>
                  </a:lnTo>
                  <a:lnTo>
                    <a:pt x="5338" y="2203"/>
                  </a:lnTo>
                  <a:lnTo>
                    <a:pt x="5333" y="2172"/>
                  </a:lnTo>
                  <a:lnTo>
                    <a:pt x="5326" y="2141"/>
                  </a:lnTo>
                  <a:lnTo>
                    <a:pt x="5318" y="2111"/>
                  </a:lnTo>
                  <a:lnTo>
                    <a:pt x="5308" y="2083"/>
                  </a:lnTo>
                  <a:lnTo>
                    <a:pt x="5296" y="2054"/>
                  </a:lnTo>
                  <a:lnTo>
                    <a:pt x="5284" y="2026"/>
                  </a:lnTo>
                  <a:lnTo>
                    <a:pt x="5271" y="2000"/>
                  </a:lnTo>
                  <a:lnTo>
                    <a:pt x="5256" y="1974"/>
                  </a:lnTo>
                  <a:lnTo>
                    <a:pt x="5241" y="1948"/>
                  </a:lnTo>
                  <a:lnTo>
                    <a:pt x="5223" y="1923"/>
                  </a:lnTo>
                  <a:lnTo>
                    <a:pt x="5205" y="1899"/>
                  </a:lnTo>
                  <a:lnTo>
                    <a:pt x="5185" y="1877"/>
                  </a:lnTo>
                  <a:lnTo>
                    <a:pt x="5165" y="1854"/>
                  </a:lnTo>
                  <a:lnTo>
                    <a:pt x="5143" y="1834"/>
                  </a:lnTo>
                  <a:lnTo>
                    <a:pt x="5121" y="1814"/>
                  </a:lnTo>
                  <a:lnTo>
                    <a:pt x="5098" y="1795"/>
                  </a:lnTo>
                  <a:lnTo>
                    <a:pt x="5074" y="1777"/>
                  </a:lnTo>
                  <a:lnTo>
                    <a:pt x="5049" y="1761"/>
                  </a:lnTo>
                  <a:lnTo>
                    <a:pt x="5023" y="1745"/>
                  </a:lnTo>
                  <a:lnTo>
                    <a:pt x="4997" y="1731"/>
                  </a:lnTo>
                  <a:lnTo>
                    <a:pt x="4969" y="1717"/>
                  </a:lnTo>
                  <a:lnTo>
                    <a:pt x="4941" y="1706"/>
                  </a:lnTo>
                  <a:lnTo>
                    <a:pt x="4913" y="1696"/>
                  </a:lnTo>
                  <a:lnTo>
                    <a:pt x="4883" y="1686"/>
                  </a:lnTo>
                  <a:lnTo>
                    <a:pt x="4853" y="1678"/>
                  </a:lnTo>
                  <a:lnTo>
                    <a:pt x="4823" y="1672"/>
                  </a:lnTo>
                  <a:lnTo>
                    <a:pt x="4792" y="1667"/>
                  </a:lnTo>
                  <a:lnTo>
                    <a:pt x="4761" y="1664"/>
                  </a:lnTo>
                  <a:lnTo>
                    <a:pt x="4729" y="1661"/>
                  </a:lnTo>
                  <a:close/>
                </a:path>
              </a:pathLst>
            </a:custGeom>
            <a:solidFill>
              <a:srgbClr val="75BDA7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10" name="文本框 57"/>
            <p:cNvSpPr txBox="1">
              <a:spLocks noChangeArrowheads="1"/>
            </p:cNvSpPr>
            <p:nvPr/>
          </p:nvSpPr>
          <p:spPr bwMode="auto">
            <a:xfrm>
              <a:off x="4508346" y="864629"/>
              <a:ext cx="432912" cy="3578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/>
              <a:r>
                <a:rPr lang="en-US" altLang="zh-CN" sz="2800" dirty="0">
                  <a:solidFill>
                    <a:schemeClr val="bg1"/>
                  </a:solidFill>
                  <a:cs typeface="Arial" panose="020B0604020202020204" pitchFamily="34" charset="0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</p:grpSp>
      <p:pic>
        <p:nvPicPr>
          <p:cNvPr id="12" name="Picture 23" descr="未标题-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8343" y="160403"/>
            <a:ext cx="478482" cy="585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itle Placeholder 1"/>
          <p:cNvSpPr>
            <a:spLocks noGrp="1"/>
          </p:cNvSpPr>
          <p:nvPr>
            <p:ph type="title"/>
          </p:nvPr>
        </p:nvSpPr>
        <p:spPr bwMode="auto">
          <a:xfrm>
            <a:off x="1181100" y="104775"/>
            <a:ext cx="7077075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3200">
                <a:solidFill>
                  <a:srgbClr val="75BDA7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13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4343400" y="6491818"/>
            <a:ext cx="733425" cy="366182"/>
          </a:xfrm>
        </p:spPr>
        <p:txBody>
          <a:bodyPr/>
          <a:lstStyle>
            <a:lvl1pPr algn="ctr">
              <a:defRPr sz="11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693330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52 0.00023 L -3.51034E-6 0.00023 " pathEditMode="relative" rAng="0" ptsTypes="AA">
                                      <p:cBhvr>
                                        <p:cTn id="9" dur="8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小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4343400" y="6491818"/>
            <a:ext cx="733425" cy="366182"/>
          </a:xfrm>
        </p:spPr>
        <p:txBody>
          <a:bodyPr/>
          <a:lstStyle>
            <a:lvl1pPr algn="ctr">
              <a:defRPr sz="11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任意多边形 7"/>
          <p:cNvSpPr/>
          <p:nvPr userDrawn="1"/>
        </p:nvSpPr>
        <p:spPr>
          <a:xfrm>
            <a:off x="6350" y="5729817"/>
            <a:ext cx="9137650" cy="1147234"/>
          </a:xfrm>
          <a:custGeom>
            <a:avLst/>
            <a:gdLst>
              <a:gd name="connsiteX0" fmla="*/ 3825592 w 9138323"/>
              <a:gd name="connsiteY0" fmla="*/ 0 h 859537"/>
              <a:gd name="connsiteX1" fmla="*/ 4096303 w 9138323"/>
              <a:gd name="connsiteY1" fmla="*/ 83060 h 859537"/>
              <a:gd name="connsiteX2" fmla="*/ 4125154 w 9138323"/>
              <a:gd name="connsiteY2" fmla="*/ 106971 h 859537"/>
              <a:gd name="connsiteX3" fmla="*/ 4162050 w 9138323"/>
              <a:gd name="connsiteY3" fmla="*/ 76393 h 859537"/>
              <a:gd name="connsiteX4" fmla="*/ 4342300 w 9138323"/>
              <a:gd name="connsiteY4" fmla="*/ 21088 h 859537"/>
              <a:gd name="connsiteX5" fmla="*/ 4639354 w 9138323"/>
              <a:gd name="connsiteY5" fmla="*/ 218869 h 859537"/>
              <a:gd name="connsiteX6" fmla="*/ 4653136 w 9138323"/>
              <a:gd name="connsiteY6" fmla="*/ 287442 h 859537"/>
              <a:gd name="connsiteX7" fmla="*/ 4714569 w 9138323"/>
              <a:gd name="connsiteY7" fmla="*/ 293663 h 859537"/>
              <a:gd name="connsiteX8" fmla="*/ 4868055 w 9138323"/>
              <a:gd name="connsiteY8" fmla="*/ 354192 h 859537"/>
              <a:gd name="connsiteX9" fmla="*/ 4926135 w 9138323"/>
              <a:gd name="connsiteY9" fmla="*/ 396727 h 859537"/>
              <a:gd name="connsiteX10" fmla="*/ 4974485 w 9138323"/>
              <a:gd name="connsiteY10" fmla="*/ 370366 h 859537"/>
              <a:gd name="connsiteX11" fmla="*/ 5099974 w 9138323"/>
              <a:gd name="connsiteY11" fmla="*/ 344918 h 859537"/>
              <a:gd name="connsiteX12" fmla="*/ 5280224 w 9138323"/>
              <a:gd name="connsiteY12" fmla="*/ 400223 h 859537"/>
              <a:gd name="connsiteX13" fmla="*/ 5294059 w 9138323"/>
              <a:gd name="connsiteY13" fmla="*/ 411689 h 859537"/>
              <a:gd name="connsiteX14" fmla="*/ 5324701 w 9138323"/>
              <a:gd name="connsiteY14" fmla="*/ 386293 h 859537"/>
              <a:gd name="connsiteX15" fmla="*/ 5504952 w 9138323"/>
              <a:gd name="connsiteY15" fmla="*/ 330988 h 859537"/>
              <a:gd name="connsiteX16" fmla="*/ 5685202 w 9138323"/>
              <a:gd name="connsiteY16" fmla="*/ 386293 h 859537"/>
              <a:gd name="connsiteX17" fmla="*/ 5711865 w 9138323"/>
              <a:gd name="connsiteY17" fmla="*/ 408390 h 859537"/>
              <a:gd name="connsiteX18" fmla="*/ 5764783 w 9138323"/>
              <a:gd name="connsiteY18" fmla="*/ 343967 h 859537"/>
              <a:gd name="connsiteX19" fmla="*/ 6243258 w 9138323"/>
              <a:gd name="connsiteY19" fmla="*/ 144890 h 859537"/>
              <a:gd name="connsiteX20" fmla="*/ 6721733 w 9138323"/>
              <a:gd name="connsiteY20" fmla="*/ 343967 h 859537"/>
              <a:gd name="connsiteX21" fmla="*/ 6799757 w 9138323"/>
              <a:gd name="connsiteY21" fmla="*/ 438956 h 859537"/>
              <a:gd name="connsiteX22" fmla="*/ 6875686 w 9138323"/>
              <a:gd name="connsiteY22" fmla="*/ 397558 h 859537"/>
              <a:gd name="connsiteX23" fmla="*/ 7064152 w 9138323"/>
              <a:gd name="connsiteY23" fmla="*/ 359339 h 859537"/>
              <a:gd name="connsiteX24" fmla="*/ 7252617 w 9138323"/>
              <a:gd name="connsiteY24" fmla="*/ 397558 h 859537"/>
              <a:gd name="connsiteX25" fmla="*/ 7323961 w 9138323"/>
              <a:gd name="connsiteY25" fmla="*/ 436456 h 859537"/>
              <a:gd name="connsiteX26" fmla="*/ 7335578 w 9138323"/>
              <a:gd name="connsiteY26" fmla="*/ 414961 h 859537"/>
              <a:gd name="connsiteX27" fmla="*/ 7602907 w 9138323"/>
              <a:gd name="connsiteY27" fmla="*/ 272187 h 859537"/>
              <a:gd name="connsiteX28" fmla="*/ 7925296 w 9138323"/>
              <a:gd name="connsiteY28" fmla="*/ 596017 h 859537"/>
              <a:gd name="connsiteX29" fmla="*/ 7923535 w 9138323"/>
              <a:gd name="connsiteY29" fmla="*/ 604778 h 859537"/>
              <a:gd name="connsiteX30" fmla="*/ 7993021 w 9138323"/>
              <a:gd name="connsiteY30" fmla="*/ 583112 h 859537"/>
              <a:gd name="connsiteX31" fmla="*/ 8129393 w 9138323"/>
              <a:gd name="connsiteY31" fmla="*/ 569303 h 859537"/>
              <a:gd name="connsiteX32" fmla="*/ 8265765 w 9138323"/>
              <a:gd name="connsiteY32" fmla="*/ 583112 h 859537"/>
              <a:gd name="connsiteX33" fmla="*/ 8299780 w 9138323"/>
              <a:gd name="connsiteY33" fmla="*/ 593718 h 859537"/>
              <a:gd name="connsiteX34" fmla="*/ 8317449 w 9138323"/>
              <a:gd name="connsiteY34" fmla="*/ 572207 h 859537"/>
              <a:gd name="connsiteX35" fmla="*/ 8659817 w 9138323"/>
              <a:gd name="connsiteY35" fmla="*/ 429759 h 859537"/>
              <a:gd name="connsiteX36" fmla="*/ 9134163 w 9138323"/>
              <a:gd name="connsiteY36" fmla="*/ 818090 h 859537"/>
              <a:gd name="connsiteX37" fmla="*/ 9138323 w 9138323"/>
              <a:gd name="connsiteY37" fmla="*/ 859537 h 859537"/>
              <a:gd name="connsiteX38" fmla="*/ 4141781 w 9138323"/>
              <a:gd name="connsiteY38" fmla="*/ 859537 h 859537"/>
              <a:gd name="connsiteX39" fmla="*/ 4141242 w 9138323"/>
              <a:gd name="connsiteY39" fmla="*/ 854166 h 859537"/>
              <a:gd name="connsiteX40" fmla="*/ 4134437 w 9138323"/>
              <a:gd name="connsiteY40" fmla="*/ 859537 h 859537"/>
              <a:gd name="connsiteX41" fmla="*/ 1390 w 9138323"/>
              <a:gd name="connsiteY41" fmla="*/ 859537 h 859537"/>
              <a:gd name="connsiteX42" fmla="*/ 0 w 9138323"/>
              <a:gd name="connsiteY42" fmla="*/ 845688 h 859537"/>
              <a:gd name="connsiteX43" fmla="*/ 418787 w 9138323"/>
              <a:gd name="connsiteY43" fmla="*/ 425029 h 859537"/>
              <a:gd name="connsiteX44" fmla="*/ 581797 w 9138323"/>
              <a:gd name="connsiteY44" fmla="*/ 458087 h 859537"/>
              <a:gd name="connsiteX45" fmla="*/ 590440 w 9138323"/>
              <a:gd name="connsiteY45" fmla="*/ 462798 h 859537"/>
              <a:gd name="connsiteX46" fmla="*/ 598218 w 9138323"/>
              <a:gd name="connsiteY46" fmla="*/ 385294 h 859537"/>
              <a:gd name="connsiteX47" fmla="*/ 1029094 w 9138323"/>
              <a:gd name="connsiteY47" fmla="*/ 32550 h 859537"/>
              <a:gd name="connsiteX48" fmla="*/ 1340088 w 9138323"/>
              <a:gd name="connsiteY48" fmla="*/ 161944 h 859537"/>
              <a:gd name="connsiteX49" fmla="*/ 1364611 w 9138323"/>
              <a:gd name="connsiteY49" fmla="*/ 191799 h 859537"/>
              <a:gd name="connsiteX50" fmla="*/ 1403078 w 9138323"/>
              <a:gd name="connsiteY50" fmla="*/ 179805 h 859537"/>
              <a:gd name="connsiteX51" fmla="*/ 1539449 w 9138323"/>
              <a:gd name="connsiteY51" fmla="*/ 165996 h 859537"/>
              <a:gd name="connsiteX52" fmla="*/ 1802839 w 9138323"/>
              <a:gd name="connsiteY52" fmla="*/ 219409 h 859537"/>
              <a:gd name="connsiteX53" fmla="*/ 1857061 w 9138323"/>
              <a:gd name="connsiteY53" fmla="*/ 248972 h 859537"/>
              <a:gd name="connsiteX54" fmla="*/ 1899461 w 9138323"/>
              <a:gd name="connsiteY54" fmla="*/ 213833 h 859537"/>
              <a:gd name="connsiteX55" fmla="*/ 2133608 w 9138323"/>
              <a:gd name="connsiteY55" fmla="*/ 141991 h 859537"/>
              <a:gd name="connsiteX56" fmla="*/ 2367756 w 9138323"/>
              <a:gd name="connsiteY56" fmla="*/ 213833 h 859537"/>
              <a:gd name="connsiteX57" fmla="*/ 2420881 w 9138323"/>
              <a:gd name="connsiteY57" fmla="*/ 257860 h 859537"/>
              <a:gd name="connsiteX58" fmla="*/ 2509751 w 9138323"/>
              <a:gd name="connsiteY58" fmla="*/ 184207 h 859537"/>
              <a:gd name="connsiteX59" fmla="*/ 2939610 w 9138323"/>
              <a:gd name="connsiteY59" fmla="*/ 52317 h 859537"/>
              <a:gd name="connsiteX60" fmla="*/ 3369468 w 9138323"/>
              <a:gd name="connsiteY60" fmla="*/ 184207 h 859537"/>
              <a:gd name="connsiteX61" fmla="*/ 3418479 w 9138323"/>
              <a:gd name="connsiteY61" fmla="*/ 224826 h 859537"/>
              <a:gd name="connsiteX62" fmla="*/ 3424100 w 9138323"/>
              <a:gd name="connsiteY62" fmla="*/ 214426 h 859537"/>
              <a:gd name="connsiteX63" fmla="*/ 3825592 w 9138323"/>
              <a:gd name="connsiteY63" fmla="*/ 0 h 859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9138323" h="859537">
                <a:moveTo>
                  <a:pt x="3825592" y="0"/>
                </a:moveTo>
                <a:cubicBezTo>
                  <a:pt x="3925869" y="0"/>
                  <a:pt x="4019027" y="30620"/>
                  <a:pt x="4096303" y="83060"/>
                </a:cubicBezTo>
                <a:lnTo>
                  <a:pt x="4125154" y="106971"/>
                </a:lnTo>
                <a:lnTo>
                  <a:pt x="4162050" y="76393"/>
                </a:lnTo>
                <a:cubicBezTo>
                  <a:pt x="4213504" y="41476"/>
                  <a:pt x="4275531" y="21088"/>
                  <a:pt x="4342300" y="21088"/>
                </a:cubicBezTo>
                <a:cubicBezTo>
                  <a:pt x="4475837" y="21088"/>
                  <a:pt x="4590411" y="102641"/>
                  <a:pt x="4639354" y="218869"/>
                </a:cubicBezTo>
                <a:lnTo>
                  <a:pt x="4653136" y="287442"/>
                </a:lnTo>
                <a:lnTo>
                  <a:pt x="4714569" y="293663"/>
                </a:lnTo>
                <a:cubicBezTo>
                  <a:pt x="4769728" y="305000"/>
                  <a:pt x="4821470" y="325759"/>
                  <a:pt x="4868055" y="354192"/>
                </a:cubicBezTo>
                <a:lnTo>
                  <a:pt x="4926135" y="396727"/>
                </a:lnTo>
                <a:lnTo>
                  <a:pt x="4974485" y="370366"/>
                </a:lnTo>
                <a:cubicBezTo>
                  <a:pt x="5013055" y="353979"/>
                  <a:pt x="5055461" y="344918"/>
                  <a:pt x="5099974" y="344918"/>
                </a:cubicBezTo>
                <a:cubicBezTo>
                  <a:pt x="5166742" y="344918"/>
                  <a:pt x="5228770" y="365306"/>
                  <a:pt x="5280224" y="400223"/>
                </a:cubicBezTo>
                <a:lnTo>
                  <a:pt x="5294059" y="411689"/>
                </a:lnTo>
                <a:lnTo>
                  <a:pt x="5324701" y="386293"/>
                </a:lnTo>
                <a:cubicBezTo>
                  <a:pt x="5376155" y="351376"/>
                  <a:pt x="5438184" y="330988"/>
                  <a:pt x="5504952" y="330988"/>
                </a:cubicBezTo>
                <a:cubicBezTo>
                  <a:pt x="5571721" y="330988"/>
                  <a:pt x="5633748" y="351376"/>
                  <a:pt x="5685202" y="386293"/>
                </a:cubicBezTo>
                <a:lnTo>
                  <a:pt x="5711865" y="408390"/>
                </a:lnTo>
                <a:lnTo>
                  <a:pt x="5764783" y="343967"/>
                </a:lnTo>
                <a:cubicBezTo>
                  <a:pt x="5887234" y="220967"/>
                  <a:pt x="6056401" y="144890"/>
                  <a:pt x="6243258" y="144890"/>
                </a:cubicBezTo>
                <a:cubicBezTo>
                  <a:pt x="6430113" y="144890"/>
                  <a:pt x="6599280" y="220967"/>
                  <a:pt x="6721733" y="343967"/>
                </a:cubicBezTo>
                <a:lnTo>
                  <a:pt x="6799757" y="438956"/>
                </a:lnTo>
                <a:lnTo>
                  <a:pt x="6875686" y="397558"/>
                </a:lnTo>
                <a:cubicBezTo>
                  <a:pt x="6933612" y="372948"/>
                  <a:pt x="6997300" y="359339"/>
                  <a:pt x="7064152" y="359339"/>
                </a:cubicBezTo>
                <a:cubicBezTo>
                  <a:pt x="7131003" y="359339"/>
                  <a:pt x="7194690" y="372948"/>
                  <a:pt x="7252617" y="397558"/>
                </a:cubicBezTo>
                <a:lnTo>
                  <a:pt x="7323961" y="436456"/>
                </a:lnTo>
                <a:lnTo>
                  <a:pt x="7335578" y="414961"/>
                </a:lnTo>
                <a:cubicBezTo>
                  <a:pt x="7393514" y="328821"/>
                  <a:pt x="7491626" y="272187"/>
                  <a:pt x="7602907" y="272187"/>
                </a:cubicBezTo>
                <a:cubicBezTo>
                  <a:pt x="7780958" y="272187"/>
                  <a:pt x="7925296" y="417171"/>
                  <a:pt x="7925296" y="596017"/>
                </a:cubicBezTo>
                <a:lnTo>
                  <a:pt x="7923535" y="604778"/>
                </a:lnTo>
                <a:lnTo>
                  <a:pt x="7993021" y="583112"/>
                </a:lnTo>
                <a:cubicBezTo>
                  <a:pt x="8037071" y="574058"/>
                  <a:pt x="8082679" y="569303"/>
                  <a:pt x="8129393" y="569303"/>
                </a:cubicBezTo>
                <a:cubicBezTo>
                  <a:pt x="8176107" y="569303"/>
                  <a:pt x="8221715" y="574058"/>
                  <a:pt x="8265765" y="583112"/>
                </a:cubicBezTo>
                <a:lnTo>
                  <a:pt x="8299780" y="593718"/>
                </a:lnTo>
                <a:lnTo>
                  <a:pt x="8317449" y="572207"/>
                </a:lnTo>
                <a:cubicBezTo>
                  <a:pt x="8405068" y="484195"/>
                  <a:pt x="8526114" y="429759"/>
                  <a:pt x="8659817" y="429759"/>
                </a:cubicBezTo>
                <a:cubicBezTo>
                  <a:pt x="8893798" y="429759"/>
                  <a:pt x="9089015" y="596470"/>
                  <a:pt x="9134163" y="818090"/>
                </a:cubicBezTo>
                <a:lnTo>
                  <a:pt x="9138323" y="859537"/>
                </a:lnTo>
                <a:lnTo>
                  <a:pt x="4141781" y="859537"/>
                </a:lnTo>
                <a:lnTo>
                  <a:pt x="4141242" y="854166"/>
                </a:lnTo>
                <a:lnTo>
                  <a:pt x="4134437" y="859537"/>
                </a:lnTo>
                <a:lnTo>
                  <a:pt x="1390" y="859537"/>
                </a:lnTo>
                <a:lnTo>
                  <a:pt x="0" y="845688"/>
                </a:lnTo>
                <a:cubicBezTo>
                  <a:pt x="0" y="613364"/>
                  <a:pt x="187497" y="425029"/>
                  <a:pt x="418787" y="425029"/>
                </a:cubicBezTo>
                <a:cubicBezTo>
                  <a:pt x="476609" y="425029"/>
                  <a:pt x="531694" y="436800"/>
                  <a:pt x="581797" y="458087"/>
                </a:cubicBezTo>
                <a:lnTo>
                  <a:pt x="590440" y="462798"/>
                </a:lnTo>
                <a:lnTo>
                  <a:pt x="598218" y="385294"/>
                </a:lnTo>
                <a:cubicBezTo>
                  <a:pt x="639228" y="183984"/>
                  <a:pt x="816556" y="32550"/>
                  <a:pt x="1029094" y="32550"/>
                </a:cubicBezTo>
                <a:cubicBezTo>
                  <a:pt x="1150545" y="32550"/>
                  <a:pt x="1260498" y="81998"/>
                  <a:pt x="1340088" y="161944"/>
                </a:cubicBezTo>
                <a:lnTo>
                  <a:pt x="1364611" y="191799"/>
                </a:lnTo>
                <a:lnTo>
                  <a:pt x="1403078" y="179805"/>
                </a:lnTo>
                <a:cubicBezTo>
                  <a:pt x="1447126" y="170751"/>
                  <a:pt x="1492736" y="165996"/>
                  <a:pt x="1539449" y="165996"/>
                </a:cubicBezTo>
                <a:cubicBezTo>
                  <a:pt x="1632877" y="165996"/>
                  <a:pt x="1721883" y="185015"/>
                  <a:pt x="1802839" y="219409"/>
                </a:cubicBezTo>
                <a:lnTo>
                  <a:pt x="1857061" y="248972"/>
                </a:lnTo>
                <a:lnTo>
                  <a:pt x="1899461" y="213833"/>
                </a:lnTo>
                <a:cubicBezTo>
                  <a:pt x="1966300" y="168476"/>
                  <a:pt x="2046875" y="141991"/>
                  <a:pt x="2133608" y="141991"/>
                </a:cubicBezTo>
                <a:cubicBezTo>
                  <a:pt x="2220342" y="141991"/>
                  <a:pt x="2300918" y="168476"/>
                  <a:pt x="2367756" y="213833"/>
                </a:cubicBezTo>
                <a:lnTo>
                  <a:pt x="2420881" y="257860"/>
                </a:lnTo>
                <a:lnTo>
                  <a:pt x="2509751" y="184207"/>
                </a:lnTo>
                <a:cubicBezTo>
                  <a:pt x="2632456" y="100939"/>
                  <a:pt x="2780381" y="52317"/>
                  <a:pt x="2939610" y="52317"/>
                </a:cubicBezTo>
                <a:cubicBezTo>
                  <a:pt x="3098839" y="52317"/>
                  <a:pt x="3246763" y="100939"/>
                  <a:pt x="3369468" y="184207"/>
                </a:cubicBezTo>
                <a:lnTo>
                  <a:pt x="3418479" y="224826"/>
                </a:lnTo>
                <a:lnTo>
                  <a:pt x="3424100" y="214426"/>
                </a:lnTo>
                <a:cubicBezTo>
                  <a:pt x="3511111" y="85057"/>
                  <a:pt x="3658462" y="0"/>
                  <a:pt x="382559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75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10" name="Oval 5"/>
          <p:cNvSpPr>
            <a:spLocks noChangeArrowheads="1"/>
          </p:cNvSpPr>
          <p:nvPr userDrawn="1"/>
        </p:nvSpPr>
        <p:spPr bwMode="auto">
          <a:xfrm>
            <a:off x="732814" y="1805467"/>
            <a:ext cx="2080104" cy="2134260"/>
          </a:xfrm>
          <a:prstGeom prst="ellipse">
            <a:avLst/>
          </a:prstGeom>
          <a:solidFill>
            <a:srgbClr val="C9B19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7287" tIns="53644" rIns="107287" bIns="53644" anchor="ctr"/>
          <a:lstStyle/>
          <a:p>
            <a:endParaRPr lang="zh-CN" altLang="en-US"/>
          </a:p>
        </p:txBody>
      </p:sp>
      <p:pic>
        <p:nvPicPr>
          <p:cNvPr id="11" name="Picture 4" descr="1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184" y="3512035"/>
            <a:ext cx="2319482" cy="516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9"/>
          <p:cNvSpPr>
            <a:spLocks noChangeArrowheads="1"/>
          </p:cNvSpPr>
          <p:nvPr userDrawn="1"/>
        </p:nvSpPr>
        <p:spPr bwMode="auto">
          <a:xfrm>
            <a:off x="1206031" y="2420119"/>
            <a:ext cx="1093788" cy="87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57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02</a:t>
            </a:r>
          </a:p>
        </p:txBody>
      </p:sp>
      <p:sp>
        <p:nvSpPr>
          <p:cNvPr id="14" name="Freeform 12"/>
          <p:cNvSpPr>
            <a:spLocks/>
          </p:cNvSpPr>
          <p:nvPr userDrawn="1"/>
        </p:nvSpPr>
        <p:spPr bwMode="auto">
          <a:xfrm>
            <a:off x="2132881" y="2307762"/>
            <a:ext cx="536534" cy="211733"/>
          </a:xfrm>
          <a:custGeom>
            <a:avLst/>
            <a:gdLst>
              <a:gd name="T0" fmla="*/ 488 w 496"/>
              <a:gd name="T1" fmla="*/ 189 h 189"/>
              <a:gd name="T2" fmla="*/ 493 w 496"/>
              <a:gd name="T3" fmla="*/ 165 h 189"/>
              <a:gd name="T4" fmla="*/ 419 w 496"/>
              <a:gd name="T5" fmla="*/ 79 h 189"/>
              <a:gd name="T6" fmla="*/ 370 w 496"/>
              <a:gd name="T7" fmla="*/ 92 h 189"/>
              <a:gd name="T8" fmla="*/ 370 w 496"/>
              <a:gd name="T9" fmla="*/ 87 h 189"/>
              <a:gd name="T10" fmla="*/ 370 w 496"/>
              <a:gd name="T11" fmla="*/ 83 h 189"/>
              <a:gd name="T12" fmla="*/ 369 w 496"/>
              <a:gd name="T13" fmla="*/ 67 h 189"/>
              <a:gd name="T14" fmla="*/ 363 w 496"/>
              <a:gd name="T15" fmla="*/ 49 h 189"/>
              <a:gd name="T16" fmla="*/ 362 w 496"/>
              <a:gd name="T17" fmla="*/ 46 h 189"/>
              <a:gd name="T18" fmla="*/ 362 w 496"/>
              <a:gd name="T19" fmla="*/ 46 h 189"/>
              <a:gd name="T20" fmla="*/ 362 w 496"/>
              <a:gd name="T21" fmla="*/ 46 h 189"/>
              <a:gd name="T22" fmla="*/ 350 w 496"/>
              <a:gd name="T23" fmla="*/ 28 h 189"/>
              <a:gd name="T24" fmla="*/ 335 w 496"/>
              <a:gd name="T25" fmla="*/ 14 h 189"/>
              <a:gd name="T26" fmla="*/ 296 w 496"/>
              <a:gd name="T27" fmla="*/ 1 h 189"/>
              <a:gd name="T28" fmla="*/ 255 w 496"/>
              <a:gd name="T29" fmla="*/ 9 h 189"/>
              <a:gd name="T30" fmla="*/ 223 w 496"/>
              <a:gd name="T31" fmla="*/ 36 h 189"/>
              <a:gd name="T32" fmla="*/ 214 w 496"/>
              <a:gd name="T33" fmla="*/ 55 h 189"/>
              <a:gd name="T34" fmla="*/ 210 w 496"/>
              <a:gd name="T35" fmla="*/ 73 h 189"/>
              <a:gd name="T36" fmla="*/ 178 w 496"/>
              <a:gd name="T37" fmla="*/ 63 h 189"/>
              <a:gd name="T38" fmla="*/ 159 w 496"/>
              <a:gd name="T39" fmla="*/ 64 h 189"/>
              <a:gd name="T40" fmla="*/ 123 w 496"/>
              <a:gd name="T41" fmla="*/ 81 h 189"/>
              <a:gd name="T42" fmla="*/ 99 w 496"/>
              <a:gd name="T43" fmla="*/ 131 h 189"/>
              <a:gd name="T44" fmla="*/ 98 w 496"/>
              <a:gd name="T45" fmla="*/ 132 h 189"/>
              <a:gd name="T46" fmla="*/ 97 w 496"/>
              <a:gd name="T47" fmla="*/ 133 h 189"/>
              <a:gd name="T48" fmla="*/ 97 w 496"/>
              <a:gd name="T49" fmla="*/ 133 h 189"/>
              <a:gd name="T50" fmla="*/ 2 w 496"/>
              <a:gd name="T51" fmla="*/ 180 h 189"/>
              <a:gd name="T52" fmla="*/ 0 w 496"/>
              <a:gd name="T53" fmla="*/ 189 h 189"/>
              <a:gd name="T54" fmla="*/ 488 w 496"/>
              <a:gd name="T55" fmla="*/ 189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96" h="189">
                <a:moveTo>
                  <a:pt x="488" y="189"/>
                </a:moveTo>
                <a:cubicBezTo>
                  <a:pt x="491" y="182"/>
                  <a:pt x="493" y="174"/>
                  <a:pt x="493" y="165"/>
                </a:cubicBezTo>
                <a:cubicBezTo>
                  <a:pt x="496" y="124"/>
                  <a:pt x="463" y="79"/>
                  <a:pt x="419" y="79"/>
                </a:cubicBezTo>
                <a:cubicBezTo>
                  <a:pt x="401" y="79"/>
                  <a:pt x="384" y="84"/>
                  <a:pt x="370" y="92"/>
                </a:cubicBezTo>
                <a:cubicBezTo>
                  <a:pt x="370" y="91"/>
                  <a:pt x="370" y="89"/>
                  <a:pt x="370" y="87"/>
                </a:cubicBezTo>
                <a:cubicBezTo>
                  <a:pt x="370" y="86"/>
                  <a:pt x="370" y="84"/>
                  <a:pt x="370" y="83"/>
                </a:cubicBezTo>
                <a:cubicBezTo>
                  <a:pt x="371" y="78"/>
                  <a:pt x="370" y="72"/>
                  <a:pt x="369" y="67"/>
                </a:cubicBezTo>
                <a:cubicBezTo>
                  <a:pt x="368" y="61"/>
                  <a:pt x="366" y="55"/>
                  <a:pt x="363" y="49"/>
                </a:cubicBezTo>
                <a:cubicBezTo>
                  <a:pt x="363" y="48"/>
                  <a:pt x="363" y="47"/>
                  <a:pt x="362" y="46"/>
                </a:cubicBezTo>
                <a:cubicBezTo>
                  <a:pt x="362" y="46"/>
                  <a:pt x="362" y="46"/>
                  <a:pt x="362" y="46"/>
                </a:cubicBezTo>
                <a:cubicBezTo>
                  <a:pt x="362" y="46"/>
                  <a:pt x="362" y="46"/>
                  <a:pt x="362" y="46"/>
                </a:cubicBezTo>
                <a:cubicBezTo>
                  <a:pt x="360" y="41"/>
                  <a:pt x="357" y="37"/>
                  <a:pt x="350" y="28"/>
                </a:cubicBezTo>
                <a:cubicBezTo>
                  <a:pt x="346" y="22"/>
                  <a:pt x="340" y="18"/>
                  <a:pt x="335" y="14"/>
                </a:cubicBezTo>
                <a:cubicBezTo>
                  <a:pt x="323" y="6"/>
                  <a:pt x="310" y="2"/>
                  <a:pt x="296" y="1"/>
                </a:cubicBezTo>
                <a:cubicBezTo>
                  <a:pt x="281" y="0"/>
                  <a:pt x="268" y="2"/>
                  <a:pt x="255" y="9"/>
                </a:cubicBezTo>
                <a:cubicBezTo>
                  <a:pt x="242" y="15"/>
                  <a:pt x="231" y="24"/>
                  <a:pt x="223" y="36"/>
                </a:cubicBezTo>
                <a:cubicBezTo>
                  <a:pt x="220" y="43"/>
                  <a:pt x="217" y="49"/>
                  <a:pt x="214" y="55"/>
                </a:cubicBezTo>
                <a:cubicBezTo>
                  <a:pt x="212" y="61"/>
                  <a:pt x="211" y="67"/>
                  <a:pt x="210" y="73"/>
                </a:cubicBezTo>
                <a:cubicBezTo>
                  <a:pt x="200" y="67"/>
                  <a:pt x="189" y="64"/>
                  <a:pt x="178" y="63"/>
                </a:cubicBezTo>
                <a:cubicBezTo>
                  <a:pt x="171" y="63"/>
                  <a:pt x="165" y="64"/>
                  <a:pt x="159" y="64"/>
                </a:cubicBezTo>
                <a:cubicBezTo>
                  <a:pt x="145" y="67"/>
                  <a:pt x="133" y="72"/>
                  <a:pt x="123" y="81"/>
                </a:cubicBezTo>
                <a:cubicBezTo>
                  <a:pt x="109" y="94"/>
                  <a:pt x="100" y="112"/>
                  <a:pt x="99" y="131"/>
                </a:cubicBezTo>
                <a:cubicBezTo>
                  <a:pt x="98" y="131"/>
                  <a:pt x="98" y="132"/>
                  <a:pt x="98" y="132"/>
                </a:cubicBezTo>
                <a:cubicBezTo>
                  <a:pt x="92" y="131"/>
                  <a:pt x="86" y="130"/>
                  <a:pt x="97" y="133"/>
                </a:cubicBezTo>
                <a:cubicBezTo>
                  <a:pt x="97" y="133"/>
                  <a:pt x="97" y="133"/>
                  <a:pt x="97" y="133"/>
                </a:cubicBezTo>
                <a:cubicBezTo>
                  <a:pt x="59" y="125"/>
                  <a:pt x="17" y="137"/>
                  <a:pt x="2" y="180"/>
                </a:cubicBezTo>
                <a:cubicBezTo>
                  <a:pt x="1" y="183"/>
                  <a:pt x="0" y="186"/>
                  <a:pt x="0" y="189"/>
                </a:cubicBezTo>
                <a:lnTo>
                  <a:pt x="488" y="18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7287" tIns="53644" rIns="107287" bIns="53644"/>
          <a:lstStyle/>
          <a:p>
            <a:endParaRPr lang="zh-CN" altLang="en-US"/>
          </a:p>
        </p:txBody>
      </p:sp>
      <p:grpSp>
        <p:nvGrpSpPr>
          <p:cNvPr id="15" name="Group 13"/>
          <p:cNvGrpSpPr>
            <a:grpSpLocks/>
          </p:cNvGrpSpPr>
          <p:nvPr userDrawn="1"/>
        </p:nvGrpSpPr>
        <p:grpSpPr bwMode="auto">
          <a:xfrm>
            <a:off x="664330" y="1858395"/>
            <a:ext cx="231123" cy="232905"/>
            <a:chOff x="223" y="203"/>
            <a:chExt cx="213" cy="211"/>
          </a:xfrm>
        </p:grpSpPr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223" y="203"/>
              <a:ext cx="213" cy="211"/>
            </a:xfrm>
            <a:custGeom>
              <a:avLst/>
              <a:gdLst>
                <a:gd name="T0" fmla="*/ 133 w 213"/>
                <a:gd name="T1" fmla="*/ 0 h 211"/>
                <a:gd name="T2" fmla="*/ 130 w 213"/>
                <a:gd name="T3" fmla="*/ 90 h 211"/>
                <a:gd name="T4" fmla="*/ 213 w 213"/>
                <a:gd name="T5" fmla="*/ 130 h 211"/>
                <a:gd name="T6" fmla="*/ 121 w 213"/>
                <a:gd name="T7" fmla="*/ 130 h 211"/>
                <a:gd name="T8" fmla="*/ 83 w 213"/>
                <a:gd name="T9" fmla="*/ 211 h 211"/>
                <a:gd name="T10" fmla="*/ 83 w 213"/>
                <a:gd name="T11" fmla="*/ 121 h 211"/>
                <a:gd name="T12" fmla="*/ 0 w 213"/>
                <a:gd name="T13" fmla="*/ 81 h 211"/>
                <a:gd name="T14" fmla="*/ 93 w 213"/>
                <a:gd name="T15" fmla="*/ 81 h 211"/>
                <a:gd name="T16" fmla="*/ 133 w 213"/>
                <a:gd name="T17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3" h="211">
                  <a:moveTo>
                    <a:pt x="133" y="0"/>
                  </a:moveTo>
                  <a:lnTo>
                    <a:pt x="130" y="90"/>
                  </a:lnTo>
                  <a:lnTo>
                    <a:pt x="213" y="130"/>
                  </a:lnTo>
                  <a:lnTo>
                    <a:pt x="121" y="130"/>
                  </a:lnTo>
                  <a:lnTo>
                    <a:pt x="83" y="211"/>
                  </a:lnTo>
                  <a:lnTo>
                    <a:pt x="83" y="121"/>
                  </a:lnTo>
                  <a:lnTo>
                    <a:pt x="0" y="81"/>
                  </a:lnTo>
                  <a:lnTo>
                    <a:pt x="93" y="81"/>
                  </a:lnTo>
                  <a:lnTo>
                    <a:pt x="13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Oval 15"/>
            <p:cNvSpPr>
              <a:spLocks noChangeArrowheads="1"/>
            </p:cNvSpPr>
            <p:nvPr/>
          </p:nvSpPr>
          <p:spPr bwMode="auto">
            <a:xfrm>
              <a:off x="259" y="239"/>
              <a:ext cx="142" cy="139"/>
            </a:xfrm>
            <a:prstGeom prst="ellipse">
              <a:avLst/>
            </a:prstGeom>
            <a:solidFill>
              <a:srgbClr val="FFFFFF">
                <a:alpha val="17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8" name="Freeform 16"/>
          <p:cNvSpPr>
            <a:spLocks/>
          </p:cNvSpPr>
          <p:nvPr userDrawn="1"/>
        </p:nvSpPr>
        <p:spPr bwMode="auto">
          <a:xfrm>
            <a:off x="1041181" y="2134144"/>
            <a:ext cx="445736" cy="173618"/>
          </a:xfrm>
          <a:custGeom>
            <a:avLst/>
            <a:gdLst>
              <a:gd name="T0" fmla="*/ 488 w 496"/>
              <a:gd name="T1" fmla="*/ 189 h 189"/>
              <a:gd name="T2" fmla="*/ 493 w 496"/>
              <a:gd name="T3" fmla="*/ 165 h 189"/>
              <a:gd name="T4" fmla="*/ 419 w 496"/>
              <a:gd name="T5" fmla="*/ 79 h 189"/>
              <a:gd name="T6" fmla="*/ 370 w 496"/>
              <a:gd name="T7" fmla="*/ 92 h 189"/>
              <a:gd name="T8" fmla="*/ 370 w 496"/>
              <a:gd name="T9" fmla="*/ 87 h 189"/>
              <a:gd name="T10" fmla="*/ 370 w 496"/>
              <a:gd name="T11" fmla="*/ 83 h 189"/>
              <a:gd name="T12" fmla="*/ 369 w 496"/>
              <a:gd name="T13" fmla="*/ 67 h 189"/>
              <a:gd name="T14" fmla="*/ 363 w 496"/>
              <a:gd name="T15" fmla="*/ 49 h 189"/>
              <a:gd name="T16" fmla="*/ 362 w 496"/>
              <a:gd name="T17" fmla="*/ 46 h 189"/>
              <a:gd name="T18" fmla="*/ 362 w 496"/>
              <a:gd name="T19" fmla="*/ 46 h 189"/>
              <a:gd name="T20" fmla="*/ 362 w 496"/>
              <a:gd name="T21" fmla="*/ 46 h 189"/>
              <a:gd name="T22" fmla="*/ 350 w 496"/>
              <a:gd name="T23" fmla="*/ 28 h 189"/>
              <a:gd name="T24" fmla="*/ 335 w 496"/>
              <a:gd name="T25" fmla="*/ 14 h 189"/>
              <a:gd name="T26" fmla="*/ 296 w 496"/>
              <a:gd name="T27" fmla="*/ 1 h 189"/>
              <a:gd name="T28" fmla="*/ 255 w 496"/>
              <a:gd name="T29" fmla="*/ 9 h 189"/>
              <a:gd name="T30" fmla="*/ 223 w 496"/>
              <a:gd name="T31" fmla="*/ 36 h 189"/>
              <a:gd name="T32" fmla="*/ 214 w 496"/>
              <a:gd name="T33" fmla="*/ 55 h 189"/>
              <a:gd name="T34" fmla="*/ 210 w 496"/>
              <a:gd name="T35" fmla="*/ 73 h 189"/>
              <a:gd name="T36" fmla="*/ 178 w 496"/>
              <a:gd name="T37" fmla="*/ 63 h 189"/>
              <a:gd name="T38" fmla="*/ 159 w 496"/>
              <a:gd name="T39" fmla="*/ 64 h 189"/>
              <a:gd name="T40" fmla="*/ 123 w 496"/>
              <a:gd name="T41" fmla="*/ 81 h 189"/>
              <a:gd name="T42" fmla="*/ 99 w 496"/>
              <a:gd name="T43" fmla="*/ 131 h 189"/>
              <a:gd name="T44" fmla="*/ 98 w 496"/>
              <a:gd name="T45" fmla="*/ 132 h 189"/>
              <a:gd name="T46" fmla="*/ 97 w 496"/>
              <a:gd name="T47" fmla="*/ 133 h 189"/>
              <a:gd name="T48" fmla="*/ 97 w 496"/>
              <a:gd name="T49" fmla="*/ 133 h 189"/>
              <a:gd name="T50" fmla="*/ 2 w 496"/>
              <a:gd name="T51" fmla="*/ 180 h 189"/>
              <a:gd name="T52" fmla="*/ 0 w 496"/>
              <a:gd name="T53" fmla="*/ 189 h 189"/>
              <a:gd name="T54" fmla="*/ 488 w 496"/>
              <a:gd name="T55" fmla="*/ 189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96" h="189">
                <a:moveTo>
                  <a:pt x="488" y="189"/>
                </a:moveTo>
                <a:cubicBezTo>
                  <a:pt x="491" y="182"/>
                  <a:pt x="493" y="174"/>
                  <a:pt x="493" y="165"/>
                </a:cubicBezTo>
                <a:cubicBezTo>
                  <a:pt x="496" y="124"/>
                  <a:pt x="463" y="79"/>
                  <a:pt x="419" y="79"/>
                </a:cubicBezTo>
                <a:cubicBezTo>
                  <a:pt x="401" y="79"/>
                  <a:pt x="384" y="84"/>
                  <a:pt x="370" y="92"/>
                </a:cubicBezTo>
                <a:cubicBezTo>
                  <a:pt x="370" y="91"/>
                  <a:pt x="370" y="89"/>
                  <a:pt x="370" y="87"/>
                </a:cubicBezTo>
                <a:cubicBezTo>
                  <a:pt x="370" y="86"/>
                  <a:pt x="370" y="84"/>
                  <a:pt x="370" y="83"/>
                </a:cubicBezTo>
                <a:cubicBezTo>
                  <a:pt x="371" y="78"/>
                  <a:pt x="370" y="72"/>
                  <a:pt x="369" y="67"/>
                </a:cubicBezTo>
                <a:cubicBezTo>
                  <a:pt x="368" y="61"/>
                  <a:pt x="366" y="55"/>
                  <a:pt x="363" y="49"/>
                </a:cubicBezTo>
                <a:cubicBezTo>
                  <a:pt x="363" y="48"/>
                  <a:pt x="363" y="47"/>
                  <a:pt x="362" y="46"/>
                </a:cubicBezTo>
                <a:cubicBezTo>
                  <a:pt x="362" y="46"/>
                  <a:pt x="362" y="46"/>
                  <a:pt x="362" y="46"/>
                </a:cubicBezTo>
                <a:cubicBezTo>
                  <a:pt x="362" y="46"/>
                  <a:pt x="362" y="46"/>
                  <a:pt x="362" y="46"/>
                </a:cubicBezTo>
                <a:cubicBezTo>
                  <a:pt x="360" y="41"/>
                  <a:pt x="357" y="37"/>
                  <a:pt x="350" y="28"/>
                </a:cubicBezTo>
                <a:cubicBezTo>
                  <a:pt x="346" y="22"/>
                  <a:pt x="340" y="18"/>
                  <a:pt x="335" y="14"/>
                </a:cubicBezTo>
                <a:cubicBezTo>
                  <a:pt x="323" y="6"/>
                  <a:pt x="310" y="2"/>
                  <a:pt x="296" y="1"/>
                </a:cubicBezTo>
                <a:cubicBezTo>
                  <a:pt x="281" y="0"/>
                  <a:pt x="268" y="2"/>
                  <a:pt x="255" y="9"/>
                </a:cubicBezTo>
                <a:cubicBezTo>
                  <a:pt x="242" y="15"/>
                  <a:pt x="231" y="24"/>
                  <a:pt x="223" y="36"/>
                </a:cubicBezTo>
                <a:cubicBezTo>
                  <a:pt x="220" y="43"/>
                  <a:pt x="217" y="49"/>
                  <a:pt x="214" y="55"/>
                </a:cubicBezTo>
                <a:cubicBezTo>
                  <a:pt x="212" y="61"/>
                  <a:pt x="211" y="67"/>
                  <a:pt x="210" y="73"/>
                </a:cubicBezTo>
                <a:cubicBezTo>
                  <a:pt x="200" y="67"/>
                  <a:pt x="189" y="64"/>
                  <a:pt x="178" y="63"/>
                </a:cubicBezTo>
                <a:cubicBezTo>
                  <a:pt x="171" y="63"/>
                  <a:pt x="165" y="64"/>
                  <a:pt x="159" y="64"/>
                </a:cubicBezTo>
                <a:cubicBezTo>
                  <a:pt x="145" y="67"/>
                  <a:pt x="133" y="72"/>
                  <a:pt x="123" y="81"/>
                </a:cubicBezTo>
                <a:cubicBezTo>
                  <a:pt x="109" y="94"/>
                  <a:pt x="100" y="112"/>
                  <a:pt x="99" y="131"/>
                </a:cubicBezTo>
                <a:cubicBezTo>
                  <a:pt x="98" y="131"/>
                  <a:pt x="98" y="132"/>
                  <a:pt x="98" y="132"/>
                </a:cubicBezTo>
                <a:cubicBezTo>
                  <a:pt x="92" y="131"/>
                  <a:pt x="86" y="130"/>
                  <a:pt x="97" y="133"/>
                </a:cubicBezTo>
                <a:cubicBezTo>
                  <a:pt x="97" y="133"/>
                  <a:pt x="97" y="133"/>
                  <a:pt x="97" y="133"/>
                </a:cubicBezTo>
                <a:cubicBezTo>
                  <a:pt x="59" y="125"/>
                  <a:pt x="17" y="137"/>
                  <a:pt x="2" y="180"/>
                </a:cubicBezTo>
                <a:cubicBezTo>
                  <a:pt x="1" y="183"/>
                  <a:pt x="0" y="186"/>
                  <a:pt x="0" y="189"/>
                </a:cubicBezTo>
                <a:lnTo>
                  <a:pt x="488" y="18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7287" tIns="53644" rIns="107287" bIns="53644"/>
          <a:lstStyle/>
          <a:p>
            <a:endParaRPr lang="zh-CN" altLang="en-US"/>
          </a:p>
        </p:txBody>
      </p:sp>
      <p:grpSp>
        <p:nvGrpSpPr>
          <p:cNvPr id="19" name="Group 17"/>
          <p:cNvGrpSpPr>
            <a:grpSpLocks/>
          </p:cNvGrpSpPr>
          <p:nvPr userDrawn="1"/>
        </p:nvGrpSpPr>
        <p:grpSpPr bwMode="auto">
          <a:xfrm flipV="1">
            <a:off x="2487276" y="3108068"/>
            <a:ext cx="141023" cy="169388"/>
            <a:chOff x="223" y="203"/>
            <a:chExt cx="213" cy="211"/>
          </a:xfrm>
        </p:grpSpPr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223" y="203"/>
              <a:ext cx="213" cy="211"/>
            </a:xfrm>
            <a:custGeom>
              <a:avLst/>
              <a:gdLst>
                <a:gd name="T0" fmla="*/ 133 w 213"/>
                <a:gd name="T1" fmla="*/ 0 h 211"/>
                <a:gd name="T2" fmla="*/ 130 w 213"/>
                <a:gd name="T3" fmla="*/ 90 h 211"/>
                <a:gd name="T4" fmla="*/ 213 w 213"/>
                <a:gd name="T5" fmla="*/ 130 h 211"/>
                <a:gd name="T6" fmla="*/ 121 w 213"/>
                <a:gd name="T7" fmla="*/ 130 h 211"/>
                <a:gd name="T8" fmla="*/ 83 w 213"/>
                <a:gd name="T9" fmla="*/ 211 h 211"/>
                <a:gd name="T10" fmla="*/ 83 w 213"/>
                <a:gd name="T11" fmla="*/ 121 h 211"/>
                <a:gd name="T12" fmla="*/ 0 w 213"/>
                <a:gd name="T13" fmla="*/ 81 h 211"/>
                <a:gd name="T14" fmla="*/ 93 w 213"/>
                <a:gd name="T15" fmla="*/ 81 h 211"/>
                <a:gd name="T16" fmla="*/ 133 w 213"/>
                <a:gd name="T17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3" h="211">
                  <a:moveTo>
                    <a:pt x="133" y="0"/>
                  </a:moveTo>
                  <a:lnTo>
                    <a:pt x="130" y="90"/>
                  </a:lnTo>
                  <a:lnTo>
                    <a:pt x="213" y="130"/>
                  </a:lnTo>
                  <a:lnTo>
                    <a:pt x="121" y="130"/>
                  </a:lnTo>
                  <a:lnTo>
                    <a:pt x="83" y="211"/>
                  </a:lnTo>
                  <a:lnTo>
                    <a:pt x="83" y="121"/>
                  </a:lnTo>
                  <a:lnTo>
                    <a:pt x="0" y="81"/>
                  </a:lnTo>
                  <a:lnTo>
                    <a:pt x="93" y="81"/>
                  </a:lnTo>
                  <a:lnTo>
                    <a:pt x="13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Oval 19"/>
            <p:cNvSpPr>
              <a:spLocks noChangeArrowheads="1"/>
            </p:cNvSpPr>
            <p:nvPr/>
          </p:nvSpPr>
          <p:spPr bwMode="auto">
            <a:xfrm>
              <a:off x="259" y="239"/>
              <a:ext cx="142" cy="139"/>
            </a:xfrm>
            <a:prstGeom prst="ellipse">
              <a:avLst/>
            </a:prstGeom>
            <a:solidFill>
              <a:srgbClr val="FFFFFF">
                <a:alpha val="17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4" name="Title Placeholder 1"/>
          <p:cNvSpPr>
            <a:spLocks noGrp="1"/>
          </p:cNvSpPr>
          <p:nvPr>
            <p:ph type="title"/>
          </p:nvPr>
        </p:nvSpPr>
        <p:spPr bwMode="auto">
          <a:xfrm>
            <a:off x="2981326" y="2562036"/>
            <a:ext cx="5724644" cy="590931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defRPr lang="en-US" altLang="zh-CN" sz="3600" b="0" kern="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Times New Roman" panose="02020603050405020304" pitchFamily="18" charset="0"/>
              </a:defRPr>
            </a:lvl1pPr>
          </a:lstStyle>
          <a:p>
            <a:pPr lvl="0" defTabSz="685754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dirty="0"/>
              <a:t>单击此处编辑母版标题样式</a:t>
            </a:r>
            <a:endParaRPr lang="en-US" altLang="zh-CN" dirty="0"/>
          </a:p>
        </p:txBody>
      </p:sp>
      <p:pic>
        <p:nvPicPr>
          <p:cNvPr id="22" name="Picture 15" descr="3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9125" y="1469143"/>
            <a:ext cx="692150" cy="823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9980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及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>
            <a:grpSpLocks/>
          </p:cNvGrpSpPr>
          <p:nvPr userDrawn="1"/>
        </p:nvGrpSpPr>
        <p:grpSpPr bwMode="auto">
          <a:xfrm>
            <a:off x="85725" y="116420"/>
            <a:ext cx="936628" cy="599016"/>
            <a:chOff x="4353620" y="864629"/>
            <a:chExt cx="742365" cy="409715"/>
          </a:xfrm>
        </p:grpSpPr>
        <p:sp>
          <p:nvSpPr>
            <p:cNvPr id="9" name="KSO_Shape"/>
            <p:cNvSpPr>
              <a:spLocks/>
            </p:cNvSpPr>
            <p:nvPr/>
          </p:nvSpPr>
          <p:spPr bwMode="auto">
            <a:xfrm>
              <a:off x="4353620" y="866076"/>
              <a:ext cx="742365" cy="408268"/>
            </a:xfrm>
            <a:custGeom>
              <a:avLst/>
              <a:gdLst>
                <a:gd name="T0" fmla="*/ 2147483646 w 5345"/>
                <a:gd name="T1" fmla="*/ 2147483646 h 2936"/>
                <a:gd name="T2" fmla="*/ 2147483646 w 5345"/>
                <a:gd name="T3" fmla="*/ 2147483646 h 2936"/>
                <a:gd name="T4" fmla="*/ 2147483646 w 5345"/>
                <a:gd name="T5" fmla="*/ 2147483646 h 2936"/>
                <a:gd name="T6" fmla="*/ 2147483646 w 5345"/>
                <a:gd name="T7" fmla="*/ 2147483646 h 2936"/>
                <a:gd name="T8" fmla="*/ 2147483646 w 5345"/>
                <a:gd name="T9" fmla="*/ 2147483646 h 2936"/>
                <a:gd name="T10" fmla="*/ 2147483646 w 5345"/>
                <a:gd name="T11" fmla="*/ 2147483646 h 2936"/>
                <a:gd name="T12" fmla="*/ 2147483646 w 5345"/>
                <a:gd name="T13" fmla="*/ 2147483646 h 2936"/>
                <a:gd name="T14" fmla="*/ 2147483646 w 5345"/>
                <a:gd name="T15" fmla="*/ 2147483646 h 2936"/>
                <a:gd name="T16" fmla="*/ 2147483646 w 5345"/>
                <a:gd name="T17" fmla="*/ 2147483646 h 2936"/>
                <a:gd name="T18" fmla="*/ 2147483646 w 5345"/>
                <a:gd name="T19" fmla="*/ 2147483646 h 2936"/>
                <a:gd name="T20" fmla="*/ 2147483646 w 5345"/>
                <a:gd name="T21" fmla="*/ 2147483646 h 2936"/>
                <a:gd name="T22" fmla="*/ 2147483646 w 5345"/>
                <a:gd name="T23" fmla="*/ 2147483646 h 2936"/>
                <a:gd name="T24" fmla="*/ 2147483646 w 5345"/>
                <a:gd name="T25" fmla="*/ 2147483646 h 2936"/>
                <a:gd name="T26" fmla="*/ 2147483646 w 5345"/>
                <a:gd name="T27" fmla="*/ 2147483646 h 2936"/>
                <a:gd name="T28" fmla="*/ 2147483646 w 5345"/>
                <a:gd name="T29" fmla="*/ 2147483646 h 2936"/>
                <a:gd name="T30" fmla="*/ 2147483646 w 5345"/>
                <a:gd name="T31" fmla="*/ 772639970 h 2936"/>
                <a:gd name="T32" fmla="*/ 2147483646 w 5345"/>
                <a:gd name="T33" fmla="*/ 0 h 2936"/>
                <a:gd name="T34" fmla="*/ 2147483646 w 5345"/>
                <a:gd name="T35" fmla="*/ 363587807 h 2936"/>
                <a:gd name="T36" fmla="*/ 2147483646 w 5345"/>
                <a:gd name="T37" fmla="*/ 2147483646 h 2936"/>
                <a:gd name="T38" fmla="*/ 2147483646 w 5345"/>
                <a:gd name="T39" fmla="*/ 2147483646 h 2936"/>
                <a:gd name="T40" fmla="*/ 2147483646 w 5345"/>
                <a:gd name="T41" fmla="*/ 2147483646 h 2936"/>
                <a:gd name="T42" fmla="*/ 2147483646 w 5345"/>
                <a:gd name="T43" fmla="*/ 2147483646 h 2936"/>
                <a:gd name="T44" fmla="*/ 2147483646 w 5345"/>
                <a:gd name="T45" fmla="*/ 2147483646 h 2936"/>
                <a:gd name="T46" fmla="*/ 2147483646 w 5345"/>
                <a:gd name="T47" fmla="*/ 2147483646 h 2936"/>
                <a:gd name="T48" fmla="*/ 2147483646 w 5345"/>
                <a:gd name="T49" fmla="*/ 2147483646 h 2936"/>
                <a:gd name="T50" fmla="*/ 2147483646 w 5345"/>
                <a:gd name="T51" fmla="*/ 2147483646 h 2936"/>
                <a:gd name="T52" fmla="*/ 2147483646 w 5345"/>
                <a:gd name="T53" fmla="*/ 2147483646 h 2936"/>
                <a:gd name="T54" fmla="*/ 2147483646 w 5345"/>
                <a:gd name="T55" fmla="*/ 2147483646 h 2936"/>
                <a:gd name="T56" fmla="*/ 2147483646 w 5345"/>
                <a:gd name="T57" fmla="*/ 2147483646 h 2936"/>
                <a:gd name="T58" fmla="*/ 2147483646 w 5345"/>
                <a:gd name="T59" fmla="*/ 2147483646 h 2936"/>
                <a:gd name="T60" fmla="*/ 2147483646 w 5345"/>
                <a:gd name="T61" fmla="*/ 2147483646 h 2936"/>
                <a:gd name="T62" fmla="*/ 452722804 w 5345"/>
                <a:gd name="T63" fmla="*/ 2147483646 h 2936"/>
                <a:gd name="T64" fmla="*/ 90570008 w 5345"/>
                <a:gd name="T65" fmla="*/ 2147483646 h 2936"/>
                <a:gd name="T66" fmla="*/ 1629877726 w 5345"/>
                <a:gd name="T67" fmla="*/ 2147483646 h 2936"/>
                <a:gd name="T68" fmla="*/ 2147483646 w 5345"/>
                <a:gd name="T69" fmla="*/ 2147483646 h 2936"/>
                <a:gd name="T70" fmla="*/ 2147483646 w 5345"/>
                <a:gd name="T71" fmla="*/ 2147483646 h 2936"/>
                <a:gd name="T72" fmla="*/ 2147483646 w 5345"/>
                <a:gd name="T73" fmla="*/ 2147483646 h 2936"/>
                <a:gd name="T74" fmla="*/ 2147483646 w 5345"/>
                <a:gd name="T75" fmla="*/ 2147483646 h 2936"/>
                <a:gd name="T76" fmla="*/ 2147483646 w 5345"/>
                <a:gd name="T77" fmla="*/ 2147483646 h 2936"/>
                <a:gd name="T78" fmla="*/ 2147483646 w 5345"/>
                <a:gd name="T79" fmla="*/ 2147483646 h 2936"/>
                <a:gd name="T80" fmla="*/ 2147483646 w 5345"/>
                <a:gd name="T81" fmla="*/ 2147483646 h 2936"/>
                <a:gd name="T82" fmla="*/ 2147483646 w 5345"/>
                <a:gd name="T83" fmla="*/ 2147483646 h 2936"/>
                <a:gd name="T84" fmla="*/ 2147483646 w 5345"/>
                <a:gd name="T85" fmla="*/ 2147483646 h 2936"/>
                <a:gd name="T86" fmla="*/ 2147483646 w 5345"/>
                <a:gd name="T87" fmla="*/ 2147483646 h 2936"/>
                <a:gd name="T88" fmla="*/ 2147483646 w 5345"/>
                <a:gd name="T89" fmla="*/ 2147483646 h 2936"/>
                <a:gd name="T90" fmla="*/ 2147483646 w 5345"/>
                <a:gd name="T91" fmla="*/ 2147483646 h 2936"/>
                <a:gd name="T92" fmla="*/ 2147483646 w 5345"/>
                <a:gd name="T93" fmla="*/ 2147483646 h 2936"/>
                <a:gd name="T94" fmla="*/ 2147483646 w 5345"/>
                <a:gd name="T95" fmla="*/ 2147483646 h 2936"/>
                <a:gd name="T96" fmla="*/ 2147483646 w 5345"/>
                <a:gd name="T97" fmla="*/ 2147483646 h 2936"/>
                <a:gd name="T98" fmla="*/ 2147483646 w 5345"/>
                <a:gd name="T99" fmla="*/ 2147483646 h 2936"/>
                <a:gd name="T100" fmla="*/ 2147483646 w 5345"/>
                <a:gd name="T101" fmla="*/ 2147483646 h 2936"/>
                <a:gd name="T102" fmla="*/ 2147483646 w 5345"/>
                <a:gd name="T103" fmla="*/ 2147483646 h 2936"/>
                <a:gd name="T104" fmla="*/ 2147483646 w 5345"/>
                <a:gd name="T105" fmla="*/ 2147483646 h 29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5345" h="2936">
                  <a:moveTo>
                    <a:pt x="4729" y="1661"/>
                  </a:moveTo>
                  <a:lnTo>
                    <a:pt x="4729" y="1661"/>
                  </a:lnTo>
                  <a:lnTo>
                    <a:pt x="4723" y="1609"/>
                  </a:lnTo>
                  <a:lnTo>
                    <a:pt x="4716" y="1558"/>
                  </a:lnTo>
                  <a:lnTo>
                    <a:pt x="4706" y="1507"/>
                  </a:lnTo>
                  <a:lnTo>
                    <a:pt x="4693" y="1458"/>
                  </a:lnTo>
                  <a:lnTo>
                    <a:pt x="4679" y="1409"/>
                  </a:lnTo>
                  <a:lnTo>
                    <a:pt x="4663" y="1361"/>
                  </a:lnTo>
                  <a:lnTo>
                    <a:pt x="4644" y="1314"/>
                  </a:lnTo>
                  <a:lnTo>
                    <a:pt x="4622" y="1268"/>
                  </a:lnTo>
                  <a:lnTo>
                    <a:pt x="4600" y="1223"/>
                  </a:lnTo>
                  <a:lnTo>
                    <a:pt x="4575" y="1181"/>
                  </a:lnTo>
                  <a:lnTo>
                    <a:pt x="4548" y="1138"/>
                  </a:lnTo>
                  <a:lnTo>
                    <a:pt x="4519" y="1098"/>
                  </a:lnTo>
                  <a:lnTo>
                    <a:pt x="4489" y="1059"/>
                  </a:lnTo>
                  <a:lnTo>
                    <a:pt x="4457" y="1021"/>
                  </a:lnTo>
                  <a:lnTo>
                    <a:pt x="4422" y="984"/>
                  </a:lnTo>
                  <a:lnTo>
                    <a:pt x="4387" y="950"/>
                  </a:lnTo>
                  <a:lnTo>
                    <a:pt x="4350" y="917"/>
                  </a:lnTo>
                  <a:lnTo>
                    <a:pt x="4312" y="886"/>
                  </a:lnTo>
                  <a:lnTo>
                    <a:pt x="4272" y="856"/>
                  </a:lnTo>
                  <a:lnTo>
                    <a:pt x="4230" y="828"/>
                  </a:lnTo>
                  <a:lnTo>
                    <a:pt x="4188" y="802"/>
                  </a:lnTo>
                  <a:lnTo>
                    <a:pt x="4144" y="778"/>
                  </a:lnTo>
                  <a:lnTo>
                    <a:pt x="4099" y="757"/>
                  </a:lnTo>
                  <a:lnTo>
                    <a:pt x="4053" y="737"/>
                  </a:lnTo>
                  <a:lnTo>
                    <a:pt x="4005" y="719"/>
                  </a:lnTo>
                  <a:lnTo>
                    <a:pt x="3957" y="703"/>
                  </a:lnTo>
                  <a:lnTo>
                    <a:pt x="3907" y="689"/>
                  </a:lnTo>
                  <a:lnTo>
                    <a:pt x="3857" y="679"/>
                  </a:lnTo>
                  <a:lnTo>
                    <a:pt x="3806" y="670"/>
                  </a:lnTo>
                  <a:lnTo>
                    <a:pt x="3754" y="663"/>
                  </a:lnTo>
                  <a:lnTo>
                    <a:pt x="3701" y="660"/>
                  </a:lnTo>
                  <a:lnTo>
                    <a:pt x="3648" y="658"/>
                  </a:lnTo>
                  <a:lnTo>
                    <a:pt x="3608" y="660"/>
                  </a:lnTo>
                  <a:lnTo>
                    <a:pt x="3566" y="661"/>
                  </a:lnTo>
                  <a:lnTo>
                    <a:pt x="3526" y="665"/>
                  </a:lnTo>
                  <a:lnTo>
                    <a:pt x="3486" y="670"/>
                  </a:lnTo>
                  <a:lnTo>
                    <a:pt x="3446" y="677"/>
                  </a:lnTo>
                  <a:lnTo>
                    <a:pt x="3407" y="686"/>
                  </a:lnTo>
                  <a:lnTo>
                    <a:pt x="3368" y="695"/>
                  </a:lnTo>
                  <a:lnTo>
                    <a:pt x="3330" y="706"/>
                  </a:lnTo>
                  <a:lnTo>
                    <a:pt x="3294" y="718"/>
                  </a:lnTo>
                  <a:lnTo>
                    <a:pt x="3257" y="732"/>
                  </a:lnTo>
                  <a:lnTo>
                    <a:pt x="3220" y="746"/>
                  </a:lnTo>
                  <a:lnTo>
                    <a:pt x="3185" y="763"/>
                  </a:lnTo>
                  <a:lnTo>
                    <a:pt x="3150" y="779"/>
                  </a:lnTo>
                  <a:lnTo>
                    <a:pt x="3116" y="798"/>
                  </a:lnTo>
                  <a:lnTo>
                    <a:pt x="3083" y="817"/>
                  </a:lnTo>
                  <a:lnTo>
                    <a:pt x="3050" y="838"/>
                  </a:lnTo>
                  <a:lnTo>
                    <a:pt x="3038" y="793"/>
                  </a:lnTo>
                  <a:lnTo>
                    <a:pt x="3024" y="750"/>
                  </a:lnTo>
                  <a:lnTo>
                    <a:pt x="3007" y="707"/>
                  </a:lnTo>
                  <a:lnTo>
                    <a:pt x="2989" y="664"/>
                  </a:lnTo>
                  <a:lnTo>
                    <a:pt x="2970" y="623"/>
                  </a:lnTo>
                  <a:lnTo>
                    <a:pt x="2949" y="583"/>
                  </a:lnTo>
                  <a:lnTo>
                    <a:pt x="2927" y="542"/>
                  </a:lnTo>
                  <a:lnTo>
                    <a:pt x="2903" y="504"/>
                  </a:lnTo>
                  <a:lnTo>
                    <a:pt x="2877" y="467"/>
                  </a:lnTo>
                  <a:lnTo>
                    <a:pt x="2850" y="430"/>
                  </a:lnTo>
                  <a:lnTo>
                    <a:pt x="2821" y="396"/>
                  </a:lnTo>
                  <a:lnTo>
                    <a:pt x="2792" y="361"/>
                  </a:lnTo>
                  <a:lnTo>
                    <a:pt x="2761" y="329"/>
                  </a:lnTo>
                  <a:lnTo>
                    <a:pt x="2728" y="297"/>
                  </a:lnTo>
                  <a:lnTo>
                    <a:pt x="2694" y="268"/>
                  </a:lnTo>
                  <a:lnTo>
                    <a:pt x="2659" y="238"/>
                  </a:lnTo>
                  <a:lnTo>
                    <a:pt x="2623" y="211"/>
                  </a:lnTo>
                  <a:lnTo>
                    <a:pt x="2586" y="185"/>
                  </a:lnTo>
                  <a:lnTo>
                    <a:pt x="2548" y="161"/>
                  </a:lnTo>
                  <a:lnTo>
                    <a:pt x="2509" y="139"/>
                  </a:lnTo>
                  <a:lnTo>
                    <a:pt x="2468" y="117"/>
                  </a:lnTo>
                  <a:lnTo>
                    <a:pt x="2427" y="97"/>
                  </a:lnTo>
                  <a:lnTo>
                    <a:pt x="2384" y="79"/>
                  </a:lnTo>
                  <a:lnTo>
                    <a:pt x="2342" y="63"/>
                  </a:lnTo>
                  <a:lnTo>
                    <a:pt x="2298" y="49"/>
                  </a:lnTo>
                  <a:lnTo>
                    <a:pt x="2253" y="36"/>
                  </a:lnTo>
                  <a:lnTo>
                    <a:pt x="2208" y="25"/>
                  </a:lnTo>
                  <a:lnTo>
                    <a:pt x="2162" y="17"/>
                  </a:lnTo>
                  <a:lnTo>
                    <a:pt x="2114" y="9"/>
                  </a:lnTo>
                  <a:lnTo>
                    <a:pt x="2067" y="4"/>
                  </a:lnTo>
                  <a:lnTo>
                    <a:pt x="2019" y="1"/>
                  </a:lnTo>
                  <a:lnTo>
                    <a:pt x="1971" y="0"/>
                  </a:lnTo>
                  <a:lnTo>
                    <a:pt x="1941" y="0"/>
                  </a:lnTo>
                  <a:lnTo>
                    <a:pt x="1913" y="1"/>
                  </a:lnTo>
                  <a:lnTo>
                    <a:pt x="1884" y="4"/>
                  </a:lnTo>
                  <a:lnTo>
                    <a:pt x="1856" y="6"/>
                  </a:lnTo>
                  <a:lnTo>
                    <a:pt x="1829" y="8"/>
                  </a:lnTo>
                  <a:lnTo>
                    <a:pt x="1800" y="13"/>
                  </a:lnTo>
                  <a:lnTo>
                    <a:pt x="1746" y="23"/>
                  </a:lnTo>
                  <a:lnTo>
                    <a:pt x="1691" y="34"/>
                  </a:lnTo>
                  <a:lnTo>
                    <a:pt x="1638" y="50"/>
                  </a:lnTo>
                  <a:lnTo>
                    <a:pt x="1587" y="68"/>
                  </a:lnTo>
                  <a:lnTo>
                    <a:pt x="1536" y="88"/>
                  </a:lnTo>
                  <a:lnTo>
                    <a:pt x="1487" y="110"/>
                  </a:lnTo>
                  <a:lnTo>
                    <a:pt x="1438" y="135"/>
                  </a:lnTo>
                  <a:lnTo>
                    <a:pt x="1392" y="161"/>
                  </a:lnTo>
                  <a:lnTo>
                    <a:pt x="1347" y="191"/>
                  </a:lnTo>
                  <a:lnTo>
                    <a:pt x="1303" y="221"/>
                  </a:lnTo>
                  <a:lnTo>
                    <a:pt x="1260" y="255"/>
                  </a:lnTo>
                  <a:lnTo>
                    <a:pt x="1220" y="290"/>
                  </a:lnTo>
                  <a:lnTo>
                    <a:pt x="1181" y="327"/>
                  </a:lnTo>
                  <a:lnTo>
                    <a:pt x="1144" y="366"/>
                  </a:lnTo>
                  <a:lnTo>
                    <a:pt x="1109" y="406"/>
                  </a:lnTo>
                  <a:lnTo>
                    <a:pt x="1076" y="448"/>
                  </a:lnTo>
                  <a:lnTo>
                    <a:pt x="1045" y="491"/>
                  </a:lnTo>
                  <a:lnTo>
                    <a:pt x="1016" y="538"/>
                  </a:lnTo>
                  <a:lnTo>
                    <a:pt x="989" y="584"/>
                  </a:lnTo>
                  <a:lnTo>
                    <a:pt x="964" y="632"/>
                  </a:lnTo>
                  <a:lnTo>
                    <a:pt x="942" y="681"/>
                  </a:lnTo>
                  <a:lnTo>
                    <a:pt x="922" y="732"/>
                  </a:lnTo>
                  <a:lnTo>
                    <a:pt x="905" y="784"/>
                  </a:lnTo>
                  <a:lnTo>
                    <a:pt x="890" y="837"/>
                  </a:lnTo>
                  <a:lnTo>
                    <a:pt x="877" y="890"/>
                  </a:lnTo>
                  <a:lnTo>
                    <a:pt x="867" y="946"/>
                  </a:lnTo>
                  <a:lnTo>
                    <a:pt x="864" y="973"/>
                  </a:lnTo>
                  <a:lnTo>
                    <a:pt x="860" y="1002"/>
                  </a:lnTo>
                  <a:lnTo>
                    <a:pt x="858" y="1030"/>
                  </a:lnTo>
                  <a:lnTo>
                    <a:pt x="855" y="1059"/>
                  </a:lnTo>
                  <a:lnTo>
                    <a:pt x="855" y="1087"/>
                  </a:lnTo>
                  <a:lnTo>
                    <a:pt x="854" y="1115"/>
                  </a:lnTo>
                  <a:lnTo>
                    <a:pt x="855" y="1150"/>
                  </a:lnTo>
                  <a:lnTo>
                    <a:pt x="857" y="1183"/>
                  </a:lnTo>
                  <a:lnTo>
                    <a:pt x="860" y="1216"/>
                  </a:lnTo>
                  <a:lnTo>
                    <a:pt x="864" y="1250"/>
                  </a:lnTo>
                  <a:lnTo>
                    <a:pt x="845" y="1249"/>
                  </a:lnTo>
                  <a:lnTo>
                    <a:pt x="801" y="1250"/>
                  </a:lnTo>
                  <a:lnTo>
                    <a:pt x="758" y="1253"/>
                  </a:lnTo>
                  <a:lnTo>
                    <a:pt x="716" y="1259"/>
                  </a:lnTo>
                  <a:lnTo>
                    <a:pt x="674" y="1266"/>
                  </a:lnTo>
                  <a:lnTo>
                    <a:pt x="633" y="1275"/>
                  </a:lnTo>
                  <a:lnTo>
                    <a:pt x="594" y="1287"/>
                  </a:lnTo>
                  <a:lnTo>
                    <a:pt x="555" y="1300"/>
                  </a:lnTo>
                  <a:lnTo>
                    <a:pt x="515" y="1316"/>
                  </a:lnTo>
                  <a:lnTo>
                    <a:pt x="479" y="1332"/>
                  </a:lnTo>
                  <a:lnTo>
                    <a:pt x="442" y="1351"/>
                  </a:lnTo>
                  <a:lnTo>
                    <a:pt x="407" y="1371"/>
                  </a:lnTo>
                  <a:lnTo>
                    <a:pt x="372" y="1393"/>
                  </a:lnTo>
                  <a:lnTo>
                    <a:pt x="339" y="1416"/>
                  </a:lnTo>
                  <a:lnTo>
                    <a:pt x="307" y="1441"/>
                  </a:lnTo>
                  <a:lnTo>
                    <a:pt x="277" y="1468"/>
                  </a:lnTo>
                  <a:lnTo>
                    <a:pt x="248" y="1496"/>
                  </a:lnTo>
                  <a:lnTo>
                    <a:pt x="219" y="1525"/>
                  </a:lnTo>
                  <a:lnTo>
                    <a:pt x="193" y="1556"/>
                  </a:lnTo>
                  <a:lnTo>
                    <a:pt x="169" y="1588"/>
                  </a:lnTo>
                  <a:lnTo>
                    <a:pt x="145" y="1621"/>
                  </a:lnTo>
                  <a:lnTo>
                    <a:pt x="122" y="1655"/>
                  </a:lnTo>
                  <a:lnTo>
                    <a:pt x="102" y="1690"/>
                  </a:lnTo>
                  <a:lnTo>
                    <a:pt x="83" y="1726"/>
                  </a:lnTo>
                  <a:lnTo>
                    <a:pt x="67" y="1764"/>
                  </a:lnTo>
                  <a:lnTo>
                    <a:pt x="51" y="1802"/>
                  </a:lnTo>
                  <a:lnTo>
                    <a:pt x="38" y="1841"/>
                  </a:lnTo>
                  <a:lnTo>
                    <a:pt x="28" y="1882"/>
                  </a:lnTo>
                  <a:lnTo>
                    <a:pt x="18" y="1923"/>
                  </a:lnTo>
                  <a:lnTo>
                    <a:pt x="10" y="1965"/>
                  </a:lnTo>
                  <a:lnTo>
                    <a:pt x="5" y="2006"/>
                  </a:lnTo>
                  <a:lnTo>
                    <a:pt x="2" y="2049"/>
                  </a:lnTo>
                  <a:lnTo>
                    <a:pt x="0" y="2092"/>
                  </a:lnTo>
                  <a:lnTo>
                    <a:pt x="2" y="2135"/>
                  </a:lnTo>
                  <a:lnTo>
                    <a:pt x="5" y="2176"/>
                  </a:lnTo>
                  <a:lnTo>
                    <a:pt x="10" y="2217"/>
                  </a:lnTo>
                  <a:lnTo>
                    <a:pt x="17" y="2257"/>
                  </a:lnTo>
                  <a:lnTo>
                    <a:pt x="25" y="2297"/>
                  </a:lnTo>
                  <a:lnTo>
                    <a:pt x="36" y="2336"/>
                  </a:lnTo>
                  <a:lnTo>
                    <a:pt x="49" y="2374"/>
                  </a:lnTo>
                  <a:lnTo>
                    <a:pt x="63" y="2411"/>
                  </a:lnTo>
                  <a:lnTo>
                    <a:pt x="79" y="2448"/>
                  </a:lnTo>
                  <a:lnTo>
                    <a:pt x="96" y="2483"/>
                  </a:lnTo>
                  <a:lnTo>
                    <a:pt x="115" y="2517"/>
                  </a:lnTo>
                  <a:lnTo>
                    <a:pt x="137" y="2552"/>
                  </a:lnTo>
                  <a:lnTo>
                    <a:pt x="159" y="2584"/>
                  </a:lnTo>
                  <a:lnTo>
                    <a:pt x="183" y="2615"/>
                  </a:lnTo>
                  <a:lnTo>
                    <a:pt x="208" y="2645"/>
                  </a:lnTo>
                  <a:lnTo>
                    <a:pt x="234" y="2674"/>
                  </a:lnTo>
                  <a:lnTo>
                    <a:pt x="262" y="2702"/>
                  </a:lnTo>
                  <a:lnTo>
                    <a:pt x="290" y="2728"/>
                  </a:lnTo>
                  <a:lnTo>
                    <a:pt x="321" y="2753"/>
                  </a:lnTo>
                  <a:lnTo>
                    <a:pt x="352" y="2777"/>
                  </a:lnTo>
                  <a:lnTo>
                    <a:pt x="385" y="2799"/>
                  </a:lnTo>
                  <a:lnTo>
                    <a:pt x="418" y="2819"/>
                  </a:lnTo>
                  <a:lnTo>
                    <a:pt x="453" y="2840"/>
                  </a:lnTo>
                  <a:lnTo>
                    <a:pt x="488" y="2856"/>
                  </a:lnTo>
                  <a:lnTo>
                    <a:pt x="525" y="2873"/>
                  </a:lnTo>
                  <a:lnTo>
                    <a:pt x="563" y="2887"/>
                  </a:lnTo>
                  <a:lnTo>
                    <a:pt x="601" y="2899"/>
                  </a:lnTo>
                  <a:lnTo>
                    <a:pt x="640" y="2909"/>
                  </a:lnTo>
                  <a:lnTo>
                    <a:pt x="679" y="2919"/>
                  </a:lnTo>
                  <a:lnTo>
                    <a:pt x="719" y="2926"/>
                  </a:lnTo>
                  <a:lnTo>
                    <a:pt x="761" y="2931"/>
                  </a:lnTo>
                  <a:lnTo>
                    <a:pt x="802" y="2934"/>
                  </a:lnTo>
                  <a:lnTo>
                    <a:pt x="802" y="2936"/>
                  </a:lnTo>
                  <a:lnTo>
                    <a:pt x="4682" y="2936"/>
                  </a:lnTo>
                  <a:lnTo>
                    <a:pt x="4682" y="2933"/>
                  </a:lnTo>
                  <a:lnTo>
                    <a:pt x="4693" y="2934"/>
                  </a:lnTo>
                  <a:lnTo>
                    <a:pt x="4706" y="2936"/>
                  </a:lnTo>
                  <a:lnTo>
                    <a:pt x="4740" y="2936"/>
                  </a:lnTo>
                  <a:lnTo>
                    <a:pt x="4772" y="2933"/>
                  </a:lnTo>
                  <a:lnTo>
                    <a:pt x="4804" y="2928"/>
                  </a:lnTo>
                  <a:lnTo>
                    <a:pt x="4836" y="2922"/>
                  </a:lnTo>
                  <a:lnTo>
                    <a:pt x="4866" y="2915"/>
                  </a:lnTo>
                  <a:lnTo>
                    <a:pt x="4896" y="2907"/>
                  </a:lnTo>
                  <a:lnTo>
                    <a:pt x="4926" y="2898"/>
                  </a:lnTo>
                  <a:lnTo>
                    <a:pt x="4955" y="2886"/>
                  </a:lnTo>
                  <a:lnTo>
                    <a:pt x="4984" y="2873"/>
                  </a:lnTo>
                  <a:lnTo>
                    <a:pt x="5011" y="2859"/>
                  </a:lnTo>
                  <a:lnTo>
                    <a:pt x="5038" y="2843"/>
                  </a:lnTo>
                  <a:lnTo>
                    <a:pt x="5063" y="2827"/>
                  </a:lnTo>
                  <a:lnTo>
                    <a:pt x="5089" y="2809"/>
                  </a:lnTo>
                  <a:lnTo>
                    <a:pt x="5113" y="2790"/>
                  </a:lnTo>
                  <a:lnTo>
                    <a:pt x="5135" y="2770"/>
                  </a:lnTo>
                  <a:lnTo>
                    <a:pt x="5158" y="2748"/>
                  </a:lnTo>
                  <a:lnTo>
                    <a:pt x="5179" y="2727"/>
                  </a:lnTo>
                  <a:lnTo>
                    <a:pt x="5199" y="2703"/>
                  </a:lnTo>
                  <a:lnTo>
                    <a:pt x="5218" y="2680"/>
                  </a:lnTo>
                  <a:lnTo>
                    <a:pt x="5236" y="2655"/>
                  </a:lnTo>
                  <a:lnTo>
                    <a:pt x="5252" y="2629"/>
                  </a:lnTo>
                  <a:lnTo>
                    <a:pt x="5268" y="2602"/>
                  </a:lnTo>
                  <a:lnTo>
                    <a:pt x="5282" y="2574"/>
                  </a:lnTo>
                  <a:lnTo>
                    <a:pt x="5295" y="2546"/>
                  </a:lnTo>
                  <a:lnTo>
                    <a:pt x="5306" y="2517"/>
                  </a:lnTo>
                  <a:lnTo>
                    <a:pt x="5316" y="2488"/>
                  </a:lnTo>
                  <a:lnTo>
                    <a:pt x="5325" y="2457"/>
                  </a:lnTo>
                  <a:lnTo>
                    <a:pt x="5332" y="2426"/>
                  </a:lnTo>
                  <a:lnTo>
                    <a:pt x="5338" y="2394"/>
                  </a:lnTo>
                  <a:lnTo>
                    <a:pt x="5341" y="2362"/>
                  </a:lnTo>
                  <a:lnTo>
                    <a:pt x="5344" y="2330"/>
                  </a:lnTo>
                  <a:lnTo>
                    <a:pt x="5345" y="2297"/>
                  </a:lnTo>
                  <a:lnTo>
                    <a:pt x="5344" y="2265"/>
                  </a:lnTo>
                  <a:lnTo>
                    <a:pt x="5341" y="2233"/>
                  </a:lnTo>
                  <a:lnTo>
                    <a:pt x="5338" y="2203"/>
                  </a:lnTo>
                  <a:lnTo>
                    <a:pt x="5333" y="2172"/>
                  </a:lnTo>
                  <a:lnTo>
                    <a:pt x="5326" y="2141"/>
                  </a:lnTo>
                  <a:lnTo>
                    <a:pt x="5318" y="2111"/>
                  </a:lnTo>
                  <a:lnTo>
                    <a:pt x="5308" y="2083"/>
                  </a:lnTo>
                  <a:lnTo>
                    <a:pt x="5296" y="2054"/>
                  </a:lnTo>
                  <a:lnTo>
                    <a:pt x="5284" y="2026"/>
                  </a:lnTo>
                  <a:lnTo>
                    <a:pt x="5271" y="2000"/>
                  </a:lnTo>
                  <a:lnTo>
                    <a:pt x="5256" y="1974"/>
                  </a:lnTo>
                  <a:lnTo>
                    <a:pt x="5241" y="1948"/>
                  </a:lnTo>
                  <a:lnTo>
                    <a:pt x="5223" y="1923"/>
                  </a:lnTo>
                  <a:lnTo>
                    <a:pt x="5205" y="1899"/>
                  </a:lnTo>
                  <a:lnTo>
                    <a:pt x="5185" y="1877"/>
                  </a:lnTo>
                  <a:lnTo>
                    <a:pt x="5165" y="1854"/>
                  </a:lnTo>
                  <a:lnTo>
                    <a:pt x="5143" y="1834"/>
                  </a:lnTo>
                  <a:lnTo>
                    <a:pt x="5121" y="1814"/>
                  </a:lnTo>
                  <a:lnTo>
                    <a:pt x="5098" y="1795"/>
                  </a:lnTo>
                  <a:lnTo>
                    <a:pt x="5074" y="1777"/>
                  </a:lnTo>
                  <a:lnTo>
                    <a:pt x="5049" y="1761"/>
                  </a:lnTo>
                  <a:lnTo>
                    <a:pt x="5023" y="1745"/>
                  </a:lnTo>
                  <a:lnTo>
                    <a:pt x="4997" y="1731"/>
                  </a:lnTo>
                  <a:lnTo>
                    <a:pt x="4969" y="1717"/>
                  </a:lnTo>
                  <a:lnTo>
                    <a:pt x="4941" y="1706"/>
                  </a:lnTo>
                  <a:lnTo>
                    <a:pt x="4913" y="1696"/>
                  </a:lnTo>
                  <a:lnTo>
                    <a:pt x="4883" y="1686"/>
                  </a:lnTo>
                  <a:lnTo>
                    <a:pt x="4853" y="1678"/>
                  </a:lnTo>
                  <a:lnTo>
                    <a:pt x="4823" y="1672"/>
                  </a:lnTo>
                  <a:lnTo>
                    <a:pt x="4792" y="1667"/>
                  </a:lnTo>
                  <a:lnTo>
                    <a:pt x="4761" y="1664"/>
                  </a:lnTo>
                  <a:lnTo>
                    <a:pt x="4729" y="1661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rgbClr val="3399FF"/>
                </a:solidFill>
                <a:latin typeface="+mn-lt"/>
                <a:ea typeface="+mn-ea"/>
              </a:endParaRPr>
            </a:p>
          </p:txBody>
        </p:sp>
        <p:sp>
          <p:nvSpPr>
            <p:cNvPr id="10" name="文本框 57"/>
            <p:cNvSpPr txBox="1">
              <a:spLocks noChangeArrowheads="1"/>
            </p:cNvSpPr>
            <p:nvPr/>
          </p:nvSpPr>
          <p:spPr bwMode="auto">
            <a:xfrm>
              <a:off x="4508346" y="864629"/>
              <a:ext cx="432912" cy="3578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/>
              <a:r>
                <a:rPr lang="en-US" altLang="zh-CN" sz="2800" dirty="0">
                  <a:solidFill>
                    <a:schemeClr val="bg1"/>
                  </a:solidFill>
                  <a:cs typeface="Arial" panose="020B0604020202020204" pitchFamily="34" charset="0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11" name="内容占位符 22"/>
          <p:cNvSpPr>
            <a:spLocks noGrp="1"/>
          </p:cNvSpPr>
          <p:nvPr>
            <p:ph sz="quarter" idx="10"/>
          </p:nvPr>
        </p:nvSpPr>
        <p:spPr>
          <a:xfrm>
            <a:off x="476250" y="836712"/>
            <a:ext cx="8153401" cy="5659338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1"/>
                </a:solidFill>
              </a:defRPr>
            </a:lvl1pPr>
            <a:lvl2pPr marL="514350" indent="-171450">
              <a:buFont typeface="微软雅黑" pitchFamily="34" charset="-122"/>
              <a:buChar char="▪"/>
              <a:defRPr sz="2800">
                <a:solidFill>
                  <a:schemeClr val="tx1"/>
                </a:solidFill>
              </a:defRPr>
            </a:lvl2pPr>
            <a:lvl3pPr marL="857250" indent="-171450">
              <a:buFont typeface="微软雅黑" pitchFamily="34" charset="-122"/>
              <a:buChar char="△"/>
              <a:defRPr sz="2000"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5" name="Title Placeholder 1"/>
          <p:cNvSpPr>
            <a:spLocks noGrp="1"/>
          </p:cNvSpPr>
          <p:nvPr>
            <p:ph type="title"/>
          </p:nvPr>
        </p:nvSpPr>
        <p:spPr bwMode="auto">
          <a:xfrm>
            <a:off x="1181100" y="104775"/>
            <a:ext cx="7077075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3200">
                <a:solidFill>
                  <a:srgbClr val="00B0F0"/>
                </a:solidFill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en-US" altLang="zh-CN" dirty="0"/>
          </a:p>
        </p:txBody>
      </p:sp>
      <p:pic>
        <p:nvPicPr>
          <p:cNvPr id="13" name="Picture 15" descr="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550" y="78493"/>
            <a:ext cx="692150" cy="823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4343400" y="6491818"/>
            <a:ext cx="733425" cy="366182"/>
          </a:xfrm>
        </p:spPr>
        <p:txBody>
          <a:bodyPr/>
          <a:lstStyle>
            <a:lvl1pPr algn="ctr">
              <a:defRPr sz="11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840585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52 0.00023 L -3.51034E-6 0.00023 " pathEditMode="relative" rAng="0" ptsTypes="AA">
                                      <p:cBhvr>
                                        <p:cTn id="9" dur="8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内容占位符 22"/>
          <p:cNvSpPr>
            <a:spLocks noGrp="1"/>
          </p:cNvSpPr>
          <p:nvPr>
            <p:ph sz="quarter" idx="10"/>
          </p:nvPr>
        </p:nvSpPr>
        <p:spPr>
          <a:xfrm>
            <a:off x="476250" y="714375"/>
            <a:ext cx="8153401" cy="5781675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1"/>
                </a:solidFill>
              </a:defRPr>
            </a:lvl1pPr>
            <a:lvl2pPr marL="514350" indent="-171450">
              <a:buFont typeface="微软雅黑" pitchFamily="34" charset="-122"/>
              <a:buChar char="▪"/>
              <a:defRPr sz="2800">
                <a:solidFill>
                  <a:schemeClr val="tx1"/>
                </a:solidFill>
              </a:defRPr>
            </a:lvl2pPr>
            <a:lvl3pPr marL="857250" indent="-171450">
              <a:buFont typeface="微软雅黑" pitchFamily="34" charset="-122"/>
              <a:buChar char="△"/>
              <a:defRPr sz="2000"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pic>
        <p:nvPicPr>
          <p:cNvPr id="11" name="Picture 15" descr="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550" y="78493"/>
            <a:ext cx="692150" cy="823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4343400" y="6491818"/>
            <a:ext cx="733425" cy="366182"/>
          </a:xfrm>
        </p:spPr>
        <p:txBody>
          <a:bodyPr/>
          <a:lstStyle>
            <a:lvl1pPr algn="ctr">
              <a:defRPr sz="11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12" name="组合 11"/>
          <p:cNvGrpSpPr>
            <a:grpSpLocks/>
          </p:cNvGrpSpPr>
          <p:nvPr userDrawn="1"/>
        </p:nvGrpSpPr>
        <p:grpSpPr bwMode="auto">
          <a:xfrm>
            <a:off x="85725" y="116420"/>
            <a:ext cx="936628" cy="599016"/>
            <a:chOff x="4353620" y="864629"/>
            <a:chExt cx="742365" cy="409715"/>
          </a:xfrm>
        </p:grpSpPr>
        <p:sp>
          <p:nvSpPr>
            <p:cNvPr id="15" name="KSO_Shape"/>
            <p:cNvSpPr>
              <a:spLocks/>
            </p:cNvSpPr>
            <p:nvPr/>
          </p:nvSpPr>
          <p:spPr bwMode="auto">
            <a:xfrm>
              <a:off x="4353620" y="866076"/>
              <a:ext cx="742365" cy="408268"/>
            </a:xfrm>
            <a:custGeom>
              <a:avLst/>
              <a:gdLst>
                <a:gd name="T0" fmla="*/ 2147483646 w 5345"/>
                <a:gd name="T1" fmla="*/ 2147483646 h 2936"/>
                <a:gd name="T2" fmla="*/ 2147483646 w 5345"/>
                <a:gd name="T3" fmla="*/ 2147483646 h 2936"/>
                <a:gd name="T4" fmla="*/ 2147483646 w 5345"/>
                <a:gd name="T5" fmla="*/ 2147483646 h 2936"/>
                <a:gd name="T6" fmla="*/ 2147483646 w 5345"/>
                <a:gd name="T7" fmla="*/ 2147483646 h 2936"/>
                <a:gd name="T8" fmla="*/ 2147483646 w 5345"/>
                <a:gd name="T9" fmla="*/ 2147483646 h 2936"/>
                <a:gd name="T10" fmla="*/ 2147483646 w 5345"/>
                <a:gd name="T11" fmla="*/ 2147483646 h 2936"/>
                <a:gd name="T12" fmla="*/ 2147483646 w 5345"/>
                <a:gd name="T13" fmla="*/ 2147483646 h 2936"/>
                <a:gd name="T14" fmla="*/ 2147483646 w 5345"/>
                <a:gd name="T15" fmla="*/ 2147483646 h 2936"/>
                <a:gd name="T16" fmla="*/ 2147483646 w 5345"/>
                <a:gd name="T17" fmla="*/ 2147483646 h 2936"/>
                <a:gd name="T18" fmla="*/ 2147483646 w 5345"/>
                <a:gd name="T19" fmla="*/ 2147483646 h 2936"/>
                <a:gd name="T20" fmla="*/ 2147483646 w 5345"/>
                <a:gd name="T21" fmla="*/ 2147483646 h 2936"/>
                <a:gd name="T22" fmla="*/ 2147483646 w 5345"/>
                <a:gd name="T23" fmla="*/ 2147483646 h 2936"/>
                <a:gd name="T24" fmla="*/ 2147483646 w 5345"/>
                <a:gd name="T25" fmla="*/ 2147483646 h 2936"/>
                <a:gd name="T26" fmla="*/ 2147483646 w 5345"/>
                <a:gd name="T27" fmla="*/ 2147483646 h 2936"/>
                <a:gd name="T28" fmla="*/ 2147483646 w 5345"/>
                <a:gd name="T29" fmla="*/ 2147483646 h 2936"/>
                <a:gd name="T30" fmla="*/ 2147483646 w 5345"/>
                <a:gd name="T31" fmla="*/ 772639970 h 2936"/>
                <a:gd name="T32" fmla="*/ 2147483646 w 5345"/>
                <a:gd name="T33" fmla="*/ 0 h 2936"/>
                <a:gd name="T34" fmla="*/ 2147483646 w 5345"/>
                <a:gd name="T35" fmla="*/ 363587807 h 2936"/>
                <a:gd name="T36" fmla="*/ 2147483646 w 5345"/>
                <a:gd name="T37" fmla="*/ 2147483646 h 2936"/>
                <a:gd name="T38" fmla="*/ 2147483646 w 5345"/>
                <a:gd name="T39" fmla="*/ 2147483646 h 2936"/>
                <a:gd name="T40" fmla="*/ 2147483646 w 5345"/>
                <a:gd name="T41" fmla="*/ 2147483646 h 2936"/>
                <a:gd name="T42" fmla="*/ 2147483646 w 5345"/>
                <a:gd name="T43" fmla="*/ 2147483646 h 2936"/>
                <a:gd name="T44" fmla="*/ 2147483646 w 5345"/>
                <a:gd name="T45" fmla="*/ 2147483646 h 2936"/>
                <a:gd name="T46" fmla="*/ 2147483646 w 5345"/>
                <a:gd name="T47" fmla="*/ 2147483646 h 2936"/>
                <a:gd name="T48" fmla="*/ 2147483646 w 5345"/>
                <a:gd name="T49" fmla="*/ 2147483646 h 2936"/>
                <a:gd name="T50" fmla="*/ 2147483646 w 5345"/>
                <a:gd name="T51" fmla="*/ 2147483646 h 2936"/>
                <a:gd name="T52" fmla="*/ 2147483646 w 5345"/>
                <a:gd name="T53" fmla="*/ 2147483646 h 2936"/>
                <a:gd name="T54" fmla="*/ 2147483646 w 5345"/>
                <a:gd name="T55" fmla="*/ 2147483646 h 2936"/>
                <a:gd name="T56" fmla="*/ 2147483646 w 5345"/>
                <a:gd name="T57" fmla="*/ 2147483646 h 2936"/>
                <a:gd name="T58" fmla="*/ 2147483646 w 5345"/>
                <a:gd name="T59" fmla="*/ 2147483646 h 2936"/>
                <a:gd name="T60" fmla="*/ 2147483646 w 5345"/>
                <a:gd name="T61" fmla="*/ 2147483646 h 2936"/>
                <a:gd name="T62" fmla="*/ 452722804 w 5345"/>
                <a:gd name="T63" fmla="*/ 2147483646 h 2936"/>
                <a:gd name="T64" fmla="*/ 90570008 w 5345"/>
                <a:gd name="T65" fmla="*/ 2147483646 h 2936"/>
                <a:gd name="T66" fmla="*/ 1629877726 w 5345"/>
                <a:gd name="T67" fmla="*/ 2147483646 h 2936"/>
                <a:gd name="T68" fmla="*/ 2147483646 w 5345"/>
                <a:gd name="T69" fmla="*/ 2147483646 h 2936"/>
                <a:gd name="T70" fmla="*/ 2147483646 w 5345"/>
                <a:gd name="T71" fmla="*/ 2147483646 h 2936"/>
                <a:gd name="T72" fmla="*/ 2147483646 w 5345"/>
                <a:gd name="T73" fmla="*/ 2147483646 h 2936"/>
                <a:gd name="T74" fmla="*/ 2147483646 w 5345"/>
                <a:gd name="T75" fmla="*/ 2147483646 h 2936"/>
                <a:gd name="T76" fmla="*/ 2147483646 w 5345"/>
                <a:gd name="T77" fmla="*/ 2147483646 h 2936"/>
                <a:gd name="T78" fmla="*/ 2147483646 w 5345"/>
                <a:gd name="T79" fmla="*/ 2147483646 h 2936"/>
                <a:gd name="T80" fmla="*/ 2147483646 w 5345"/>
                <a:gd name="T81" fmla="*/ 2147483646 h 2936"/>
                <a:gd name="T82" fmla="*/ 2147483646 w 5345"/>
                <a:gd name="T83" fmla="*/ 2147483646 h 2936"/>
                <a:gd name="T84" fmla="*/ 2147483646 w 5345"/>
                <a:gd name="T85" fmla="*/ 2147483646 h 2936"/>
                <a:gd name="T86" fmla="*/ 2147483646 w 5345"/>
                <a:gd name="T87" fmla="*/ 2147483646 h 2936"/>
                <a:gd name="T88" fmla="*/ 2147483646 w 5345"/>
                <a:gd name="T89" fmla="*/ 2147483646 h 2936"/>
                <a:gd name="T90" fmla="*/ 2147483646 w 5345"/>
                <a:gd name="T91" fmla="*/ 2147483646 h 2936"/>
                <a:gd name="T92" fmla="*/ 2147483646 w 5345"/>
                <a:gd name="T93" fmla="*/ 2147483646 h 2936"/>
                <a:gd name="T94" fmla="*/ 2147483646 w 5345"/>
                <a:gd name="T95" fmla="*/ 2147483646 h 2936"/>
                <a:gd name="T96" fmla="*/ 2147483646 w 5345"/>
                <a:gd name="T97" fmla="*/ 2147483646 h 2936"/>
                <a:gd name="T98" fmla="*/ 2147483646 w 5345"/>
                <a:gd name="T99" fmla="*/ 2147483646 h 2936"/>
                <a:gd name="T100" fmla="*/ 2147483646 w 5345"/>
                <a:gd name="T101" fmla="*/ 2147483646 h 2936"/>
                <a:gd name="T102" fmla="*/ 2147483646 w 5345"/>
                <a:gd name="T103" fmla="*/ 2147483646 h 2936"/>
                <a:gd name="T104" fmla="*/ 2147483646 w 5345"/>
                <a:gd name="T105" fmla="*/ 2147483646 h 29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5345" h="2936">
                  <a:moveTo>
                    <a:pt x="4729" y="1661"/>
                  </a:moveTo>
                  <a:lnTo>
                    <a:pt x="4729" y="1661"/>
                  </a:lnTo>
                  <a:lnTo>
                    <a:pt x="4723" y="1609"/>
                  </a:lnTo>
                  <a:lnTo>
                    <a:pt x="4716" y="1558"/>
                  </a:lnTo>
                  <a:lnTo>
                    <a:pt x="4706" y="1507"/>
                  </a:lnTo>
                  <a:lnTo>
                    <a:pt x="4693" y="1458"/>
                  </a:lnTo>
                  <a:lnTo>
                    <a:pt x="4679" y="1409"/>
                  </a:lnTo>
                  <a:lnTo>
                    <a:pt x="4663" y="1361"/>
                  </a:lnTo>
                  <a:lnTo>
                    <a:pt x="4644" y="1314"/>
                  </a:lnTo>
                  <a:lnTo>
                    <a:pt x="4622" y="1268"/>
                  </a:lnTo>
                  <a:lnTo>
                    <a:pt x="4600" y="1223"/>
                  </a:lnTo>
                  <a:lnTo>
                    <a:pt x="4575" y="1181"/>
                  </a:lnTo>
                  <a:lnTo>
                    <a:pt x="4548" y="1138"/>
                  </a:lnTo>
                  <a:lnTo>
                    <a:pt x="4519" y="1098"/>
                  </a:lnTo>
                  <a:lnTo>
                    <a:pt x="4489" y="1059"/>
                  </a:lnTo>
                  <a:lnTo>
                    <a:pt x="4457" y="1021"/>
                  </a:lnTo>
                  <a:lnTo>
                    <a:pt x="4422" y="984"/>
                  </a:lnTo>
                  <a:lnTo>
                    <a:pt x="4387" y="950"/>
                  </a:lnTo>
                  <a:lnTo>
                    <a:pt x="4350" y="917"/>
                  </a:lnTo>
                  <a:lnTo>
                    <a:pt x="4312" y="886"/>
                  </a:lnTo>
                  <a:lnTo>
                    <a:pt x="4272" y="856"/>
                  </a:lnTo>
                  <a:lnTo>
                    <a:pt x="4230" y="828"/>
                  </a:lnTo>
                  <a:lnTo>
                    <a:pt x="4188" y="802"/>
                  </a:lnTo>
                  <a:lnTo>
                    <a:pt x="4144" y="778"/>
                  </a:lnTo>
                  <a:lnTo>
                    <a:pt x="4099" y="757"/>
                  </a:lnTo>
                  <a:lnTo>
                    <a:pt x="4053" y="737"/>
                  </a:lnTo>
                  <a:lnTo>
                    <a:pt x="4005" y="719"/>
                  </a:lnTo>
                  <a:lnTo>
                    <a:pt x="3957" y="703"/>
                  </a:lnTo>
                  <a:lnTo>
                    <a:pt x="3907" y="689"/>
                  </a:lnTo>
                  <a:lnTo>
                    <a:pt x="3857" y="679"/>
                  </a:lnTo>
                  <a:lnTo>
                    <a:pt x="3806" y="670"/>
                  </a:lnTo>
                  <a:lnTo>
                    <a:pt x="3754" y="663"/>
                  </a:lnTo>
                  <a:lnTo>
                    <a:pt x="3701" y="660"/>
                  </a:lnTo>
                  <a:lnTo>
                    <a:pt x="3648" y="658"/>
                  </a:lnTo>
                  <a:lnTo>
                    <a:pt x="3608" y="660"/>
                  </a:lnTo>
                  <a:lnTo>
                    <a:pt x="3566" y="661"/>
                  </a:lnTo>
                  <a:lnTo>
                    <a:pt x="3526" y="665"/>
                  </a:lnTo>
                  <a:lnTo>
                    <a:pt x="3486" y="670"/>
                  </a:lnTo>
                  <a:lnTo>
                    <a:pt x="3446" y="677"/>
                  </a:lnTo>
                  <a:lnTo>
                    <a:pt x="3407" y="686"/>
                  </a:lnTo>
                  <a:lnTo>
                    <a:pt x="3368" y="695"/>
                  </a:lnTo>
                  <a:lnTo>
                    <a:pt x="3330" y="706"/>
                  </a:lnTo>
                  <a:lnTo>
                    <a:pt x="3294" y="718"/>
                  </a:lnTo>
                  <a:lnTo>
                    <a:pt x="3257" y="732"/>
                  </a:lnTo>
                  <a:lnTo>
                    <a:pt x="3220" y="746"/>
                  </a:lnTo>
                  <a:lnTo>
                    <a:pt x="3185" y="763"/>
                  </a:lnTo>
                  <a:lnTo>
                    <a:pt x="3150" y="779"/>
                  </a:lnTo>
                  <a:lnTo>
                    <a:pt x="3116" y="798"/>
                  </a:lnTo>
                  <a:lnTo>
                    <a:pt x="3083" y="817"/>
                  </a:lnTo>
                  <a:lnTo>
                    <a:pt x="3050" y="838"/>
                  </a:lnTo>
                  <a:lnTo>
                    <a:pt x="3038" y="793"/>
                  </a:lnTo>
                  <a:lnTo>
                    <a:pt x="3024" y="750"/>
                  </a:lnTo>
                  <a:lnTo>
                    <a:pt x="3007" y="707"/>
                  </a:lnTo>
                  <a:lnTo>
                    <a:pt x="2989" y="664"/>
                  </a:lnTo>
                  <a:lnTo>
                    <a:pt x="2970" y="623"/>
                  </a:lnTo>
                  <a:lnTo>
                    <a:pt x="2949" y="583"/>
                  </a:lnTo>
                  <a:lnTo>
                    <a:pt x="2927" y="542"/>
                  </a:lnTo>
                  <a:lnTo>
                    <a:pt x="2903" y="504"/>
                  </a:lnTo>
                  <a:lnTo>
                    <a:pt x="2877" y="467"/>
                  </a:lnTo>
                  <a:lnTo>
                    <a:pt x="2850" y="430"/>
                  </a:lnTo>
                  <a:lnTo>
                    <a:pt x="2821" y="396"/>
                  </a:lnTo>
                  <a:lnTo>
                    <a:pt x="2792" y="361"/>
                  </a:lnTo>
                  <a:lnTo>
                    <a:pt x="2761" y="329"/>
                  </a:lnTo>
                  <a:lnTo>
                    <a:pt x="2728" y="297"/>
                  </a:lnTo>
                  <a:lnTo>
                    <a:pt x="2694" y="268"/>
                  </a:lnTo>
                  <a:lnTo>
                    <a:pt x="2659" y="238"/>
                  </a:lnTo>
                  <a:lnTo>
                    <a:pt x="2623" y="211"/>
                  </a:lnTo>
                  <a:lnTo>
                    <a:pt x="2586" y="185"/>
                  </a:lnTo>
                  <a:lnTo>
                    <a:pt x="2548" y="161"/>
                  </a:lnTo>
                  <a:lnTo>
                    <a:pt x="2509" y="139"/>
                  </a:lnTo>
                  <a:lnTo>
                    <a:pt x="2468" y="117"/>
                  </a:lnTo>
                  <a:lnTo>
                    <a:pt x="2427" y="97"/>
                  </a:lnTo>
                  <a:lnTo>
                    <a:pt x="2384" y="79"/>
                  </a:lnTo>
                  <a:lnTo>
                    <a:pt x="2342" y="63"/>
                  </a:lnTo>
                  <a:lnTo>
                    <a:pt x="2298" y="49"/>
                  </a:lnTo>
                  <a:lnTo>
                    <a:pt x="2253" y="36"/>
                  </a:lnTo>
                  <a:lnTo>
                    <a:pt x="2208" y="25"/>
                  </a:lnTo>
                  <a:lnTo>
                    <a:pt x="2162" y="17"/>
                  </a:lnTo>
                  <a:lnTo>
                    <a:pt x="2114" y="9"/>
                  </a:lnTo>
                  <a:lnTo>
                    <a:pt x="2067" y="4"/>
                  </a:lnTo>
                  <a:lnTo>
                    <a:pt x="2019" y="1"/>
                  </a:lnTo>
                  <a:lnTo>
                    <a:pt x="1971" y="0"/>
                  </a:lnTo>
                  <a:lnTo>
                    <a:pt x="1941" y="0"/>
                  </a:lnTo>
                  <a:lnTo>
                    <a:pt x="1913" y="1"/>
                  </a:lnTo>
                  <a:lnTo>
                    <a:pt x="1884" y="4"/>
                  </a:lnTo>
                  <a:lnTo>
                    <a:pt x="1856" y="6"/>
                  </a:lnTo>
                  <a:lnTo>
                    <a:pt x="1829" y="8"/>
                  </a:lnTo>
                  <a:lnTo>
                    <a:pt x="1800" y="13"/>
                  </a:lnTo>
                  <a:lnTo>
                    <a:pt x="1746" y="23"/>
                  </a:lnTo>
                  <a:lnTo>
                    <a:pt x="1691" y="34"/>
                  </a:lnTo>
                  <a:lnTo>
                    <a:pt x="1638" y="50"/>
                  </a:lnTo>
                  <a:lnTo>
                    <a:pt x="1587" y="68"/>
                  </a:lnTo>
                  <a:lnTo>
                    <a:pt x="1536" y="88"/>
                  </a:lnTo>
                  <a:lnTo>
                    <a:pt x="1487" y="110"/>
                  </a:lnTo>
                  <a:lnTo>
                    <a:pt x="1438" y="135"/>
                  </a:lnTo>
                  <a:lnTo>
                    <a:pt x="1392" y="161"/>
                  </a:lnTo>
                  <a:lnTo>
                    <a:pt x="1347" y="191"/>
                  </a:lnTo>
                  <a:lnTo>
                    <a:pt x="1303" y="221"/>
                  </a:lnTo>
                  <a:lnTo>
                    <a:pt x="1260" y="255"/>
                  </a:lnTo>
                  <a:lnTo>
                    <a:pt x="1220" y="290"/>
                  </a:lnTo>
                  <a:lnTo>
                    <a:pt x="1181" y="327"/>
                  </a:lnTo>
                  <a:lnTo>
                    <a:pt x="1144" y="366"/>
                  </a:lnTo>
                  <a:lnTo>
                    <a:pt x="1109" y="406"/>
                  </a:lnTo>
                  <a:lnTo>
                    <a:pt x="1076" y="448"/>
                  </a:lnTo>
                  <a:lnTo>
                    <a:pt x="1045" y="491"/>
                  </a:lnTo>
                  <a:lnTo>
                    <a:pt x="1016" y="538"/>
                  </a:lnTo>
                  <a:lnTo>
                    <a:pt x="989" y="584"/>
                  </a:lnTo>
                  <a:lnTo>
                    <a:pt x="964" y="632"/>
                  </a:lnTo>
                  <a:lnTo>
                    <a:pt x="942" y="681"/>
                  </a:lnTo>
                  <a:lnTo>
                    <a:pt x="922" y="732"/>
                  </a:lnTo>
                  <a:lnTo>
                    <a:pt x="905" y="784"/>
                  </a:lnTo>
                  <a:lnTo>
                    <a:pt x="890" y="837"/>
                  </a:lnTo>
                  <a:lnTo>
                    <a:pt x="877" y="890"/>
                  </a:lnTo>
                  <a:lnTo>
                    <a:pt x="867" y="946"/>
                  </a:lnTo>
                  <a:lnTo>
                    <a:pt x="864" y="973"/>
                  </a:lnTo>
                  <a:lnTo>
                    <a:pt x="860" y="1002"/>
                  </a:lnTo>
                  <a:lnTo>
                    <a:pt x="858" y="1030"/>
                  </a:lnTo>
                  <a:lnTo>
                    <a:pt x="855" y="1059"/>
                  </a:lnTo>
                  <a:lnTo>
                    <a:pt x="855" y="1087"/>
                  </a:lnTo>
                  <a:lnTo>
                    <a:pt x="854" y="1115"/>
                  </a:lnTo>
                  <a:lnTo>
                    <a:pt x="855" y="1150"/>
                  </a:lnTo>
                  <a:lnTo>
                    <a:pt x="857" y="1183"/>
                  </a:lnTo>
                  <a:lnTo>
                    <a:pt x="860" y="1216"/>
                  </a:lnTo>
                  <a:lnTo>
                    <a:pt x="864" y="1250"/>
                  </a:lnTo>
                  <a:lnTo>
                    <a:pt x="845" y="1249"/>
                  </a:lnTo>
                  <a:lnTo>
                    <a:pt x="801" y="1250"/>
                  </a:lnTo>
                  <a:lnTo>
                    <a:pt x="758" y="1253"/>
                  </a:lnTo>
                  <a:lnTo>
                    <a:pt x="716" y="1259"/>
                  </a:lnTo>
                  <a:lnTo>
                    <a:pt x="674" y="1266"/>
                  </a:lnTo>
                  <a:lnTo>
                    <a:pt x="633" y="1275"/>
                  </a:lnTo>
                  <a:lnTo>
                    <a:pt x="594" y="1287"/>
                  </a:lnTo>
                  <a:lnTo>
                    <a:pt x="555" y="1300"/>
                  </a:lnTo>
                  <a:lnTo>
                    <a:pt x="515" y="1316"/>
                  </a:lnTo>
                  <a:lnTo>
                    <a:pt x="479" y="1332"/>
                  </a:lnTo>
                  <a:lnTo>
                    <a:pt x="442" y="1351"/>
                  </a:lnTo>
                  <a:lnTo>
                    <a:pt x="407" y="1371"/>
                  </a:lnTo>
                  <a:lnTo>
                    <a:pt x="372" y="1393"/>
                  </a:lnTo>
                  <a:lnTo>
                    <a:pt x="339" y="1416"/>
                  </a:lnTo>
                  <a:lnTo>
                    <a:pt x="307" y="1441"/>
                  </a:lnTo>
                  <a:lnTo>
                    <a:pt x="277" y="1468"/>
                  </a:lnTo>
                  <a:lnTo>
                    <a:pt x="248" y="1496"/>
                  </a:lnTo>
                  <a:lnTo>
                    <a:pt x="219" y="1525"/>
                  </a:lnTo>
                  <a:lnTo>
                    <a:pt x="193" y="1556"/>
                  </a:lnTo>
                  <a:lnTo>
                    <a:pt x="169" y="1588"/>
                  </a:lnTo>
                  <a:lnTo>
                    <a:pt x="145" y="1621"/>
                  </a:lnTo>
                  <a:lnTo>
                    <a:pt x="122" y="1655"/>
                  </a:lnTo>
                  <a:lnTo>
                    <a:pt x="102" y="1690"/>
                  </a:lnTo>
                  <a:lnTo>
                    <a:pt x="83" y="1726"/>
                  </a:lnTo>
                  <a:lnTo>
                    <a:pt x="67" y="1764"/>
                  </a:lnTo>
                  <a:lnTo>
                    <a:pt x="51" y="1802"/>
                  </a:lnTo>
                  <a:lnTo>
                    <a:pt x="38" y="1841"/>
                  </a:lnTo>
                  <a:lnTo>
                    <a:pt x="28" y="1882"/>
                  </a:lnTo>
                  <a:lnTo>
                    <a:pt x="18" y="1923"/>
                  </a:lnTo>
                  <a:lnTo>
                    <a:pt x="10" y="1965"/>
                  </a:lnTo>
                  <a:lnTo>
                    <a:pt x="5" y="2006"/>
                  </a:lnTo>
                  <a:lnTo>
                    <a:pt x="2" y="2049"/>
                  </a:lnTo>
                  <a:lnTo>
                    <a:pt x="0" y="2092"/>
                  </a:lnTo>
                  <a:lnTo>
                    <a:pt x="2" y="2135"/>
                  </a:lnTo>
                  <a:lnTo>
                    <a:pt x="5" y="2176"/>
                  </a:lnTo>
                  <a:lnTo>
                    <a:pt x="10" y="2217"/>
                  </a:lnTo>
                  <a:lnTo>
                    <a:pt x="17" y="2257"/>
                  </a:lnTo>
                  <a:lnTo>
                    <a:pt x="25" y="2297"/>
                  </a:lnTo>
                  <a:lnTo>
                    <a:pt x="36" y="2336"/>
                  </a:lnTo>
                  <a:lnTo>
                    <a:pt x="49" y="2374"/>
                  </a:lnTo>
                  <a:lnTo>
                    <a:pt x="63" y="2411"/>
                  </a:lnTo>
                  <a:lnTo>
                    <a:pt x="79" y="2448"/>
                  </a:lnTo>
                  <a:lnTo>
                    <a:pt x="96" y="2483"/>
                  </a:lnTo>
                  <a:lnTo>
                    <a:pt x="115" y="2517"/>
                  </a:lnTo>
                  <a:lnTo>
                    <a:pt x="137" y="2552"/>
                  </a:lnTo>
                  <a:lnTo>
                    <a:pt x="159" y="2584"/>
                  </a:lnTo>
                  <a:lnTo>
                    <a:pt x="183" y="2615"/>
                  </a:lnTo>
                  <a:lnTo>
                    <a:pt x="208" y="2645"/>
                  </a:lnTo>
                  <a:lnTo>
                    <a:pt x="234" y="2674"/>
                  </a:lnTo>
                  <a:lnTo>
                    <a:pt x="262" y="2702"/>
                  </a:lnTo>
                  <a:lnTo>
                    <a:pt x="290" y="2728"/>
                  </a:lnTo>
                  <a:lnTo>
                    <a:pt x="321" y="2753"/>
                  </a:lnTo>
                  <a:lnTo>
                    <a:pt x="352" y="2777"/>
                  </a:lnTo>
                  <a:lnTo>
                    <a:pt x="385" y="2799"/>
                  </a:lnTo>
                  <a:lnTo>
                    <a:pt x="418" y="2819"/>
                  </a:lnTo>
                  <a:lnTo>
                    <a:pt x="453" y="2840"/>
                  </a:lnTo>
                  <a:lnTo>
                    <a:pt x="488" y="2856"/>
                  </a:lnTo>
                  <a:lnTo>
                    <a:pt x="525" y="2873"/>
                  </a:lnTo>
                  <a:lnTo>
                    <a:pt x="563" y="2887"/>
                  </a:lnTo>
                  <a:lnTo>
                    <a:pt x="601" y="2899"/>
                  </a:lnTo>
                  <a:lnTo>
                    <a:pt x="640" y="2909"/>
                  </a:lnTo>
                  <a:lnTo>
                    <a:pt x="679" y="2919"/>
                  </a:lnTo>
                  <a:lnTo>
                    <a:pt x="719" y="2926"/>
                  </a:lnTo>
                  <a:lnTo>
                    <a:pt x="761" y="2931"/>
                  </a:lnTo>
                  <a:lnTo>
                    <a:pt x="802" y="2934"/>
                  </a:lnTo>
                  <a:lnTo>
                    <a:pt x="802" y="2936"/>
                  </a:lnTo>
                  <a:lnTo>
                    <a:pt x="4682" y="2936"/>
                  </a:lnTo>
                  <a:lnTo>
                    <a:pt x="4682" y="2933"/>
                  </a:lnTo>
                  <a:lnTo>
                    <a:pt x="4693" y="2934"/>
                  </a:lnTo>
                  <a:lnTo>
                    <a:pt x="4706" y="2936"/>
                  </a:lnTo>
                  <a:lnTo>
                    <a:pt x="4740" y="2936"/>
                  </a:lnTo>
                  <a:lnTo>
                    <a:pt x="4772" y="2933"/>
                  </a:lnTo>
                  <a:lnTo>
                    <a:pt x="4804" y="2928"/>
                  </a:lnTo>
                  <a:lnTo>
                    <a:pt x="4836" y="2922"/>
                  </a:lnTo>
                  <a:lnTo>
                    <a:pt x="4866" y="2915"/>
                  </a:lnTo>
                  <a:lnTo>
                    <a:pt x="4896" y="2907"/>
                  </a:lnTo>
                  <a:lnTo>
                    <a:pt x="4926" y="2898"/>
                  </a:lnTo>
                  <a:lnTo>
                    <a:pt x="4955" y="2886"/>
                  </a:lnTo>
                  <a:lnTo>
                    <a:pt x="4984" y="2873"/>
                  </a:lnTo>
                  <a:lnTo>
                    <a:pt x="5011" y="2859"/>
                  </a:lnTo>
                  <a:lnTo>
                    <a:pt x="5038" y="2843"/>
                  </a:lnTo>
                  <a:lnTo>
                    <a:pt x="5063" y="2827"/>
                  </a:lnTo>
                  <a:lnTo>
                    <a:pt x="5089" y="2809"/>
                  </a:lnTo>
                  <a:lnTo>
                    <a:pt x="5113" y="2790"/>
                  </a:lnTo>
                  <a:lnTo>
                    <a:pt x="5135" y="2770"/>
                  </a:lnTo>
                  <a:lnTo>
                    <a:pt x="5158" y="2748"/>
                  </a:lnTo>
                  <a:lnTo>
                    <a:pt x="5179" y="2727"/>
                  </a:lnTo>
                  <a:lnTo>
                    <a:pt x="5199" y="2703"/>
                  </a:lnTo>
                  <a:lnTo>
                    <a:pt x="5218" y="2680"/>
                  </a:lnTo>
                  <a:lnTo>
                    <a:pt x="5236" y="2655"/>
                  </a:lnTo>
                  <a:lnTo>
                    <a:pt x="5252" y="2629"/>
                  </a:lnTo>
                  <a:lnTo>
                    <a:pt x="5268" y="2602"/>
                  </a:lnTo>
                  <a:lnTo>
                    <a:pt x="5282" y="2574"/>
                  </a:lnTo>
                  <a:lnTo>
                    <a:pt x="5295" y="2546"/>
                  </a:lnTo>
                  <a:lnTo>
                    <a:pt x="5306" y="2517"/>
                  </a:lnTo>
                  <a:lnTo>
                    <a:pt x="5316" y="2488"/>
                  </a:lnTo>
                  <a:lnTo>
                    <a:pt x="5325" y="2457"/>
                  </a:lnTo>
                  <a:lnTo>
                    <a:pt x="5332" y="2426"/>
                  </a:lnTo>
                  <a:lnTo>
                    <a:pt x="5338" y="2394"/>
                  </a:lnTo>
                  <a:lnTo>
                    <a:pt x="5341" y="2362"/>
                  </a:lnTo>
                  <a:lnTo>
                    <a:pt x="5344" y="2330"/>
                  </a:lnTo>
                  <a:lnTo>
                    <a:pt x="5345" y="2297"/>
                  </a:lnTo>
                  <a:lnTo>
                    <a:pt x="5344" y="2265"/>
                  </a:lnTo>
                  <a:lnTo>
                    <a:pt x="5341" y="2233"/>
                  </a:lnTo>
                  <a:lnTo>
                    <a:pt x="5338" y="2203"/>
                  </a:lnTo>
                  <a:lnTo>
                    <a:pt x="5333" y="2172"/>
                  </a:lnTo>
                  <a:lnTo>
                    <a:pt x="5326" y="2141"/>
                  </a:lnTo>
                  <a:lnTo>
                    <a:pt x="5318" y="2111"/>
                  </a:lnTo>
                  <a:lnTo>
                    <a:pt x="5308" y="2083"/>
                  </a:lnTo>
                  <a:lnTo>
                    <a:pt x="5296" y="2054"/>
                  </a:lnTo>
                  <a:lnTo>
                    <a:pt x="5284" y="2026"/>
                  </a:lnTo>
                  <a:lnTo>
                    <a:pt x="5271" y="2000"/>
                  </a:lnTo>
                  <a:lnTo>
                    <a:pt x="5256" y="1974"/>
                  </a:lnTo>
                  <a:lnTo>
                    <a:pt x="5241" y="1948"/>
                  </a:lnTo>
                  <a:lnTo>
                    <a:pt x="5223" y="1923"/>
                  </a:lnTo>
                  <a:lnTo>
                    <a:pt x="5205" y="1899"/>
                  </a:lnTo>
                  <a:lnTo>
                    <a:pt x="5185" y="1877"/>
                  </a:lnTo>
                  <a:lnTo>
                    <a:pt x="5165" y="1854"/>
                  </a:lnTo>
                  <a:lnTo>
                    <a:pt x="5143" y="1834"/>
                  </a:lnTo>
                  <a:lnTo>
                    <a:pt x="5121" y="1814"/>
                  </a:lnTo>
                  <a:lnTo>
                    <a:pt x="5098" y="1795"/>
                  </a:lnTo>
                  <a:lnTo>
                    <a:pt x="5074" y="1777"/>
                  </a:lnTo>
                  <a:lnTo>
                    <a:pt x="5049" y="1761"/>
                  </a:lnTo>
                  <a:lnTo>
                    <a:pt x="5023" y="1745"/>
                  </a:lnTo>
                  <a:lnTo>
                    <a:pt x="4997" y="1731"/>
                  </a:lnTo>
                  <a:lnTo>
                    <a:pt x="4969" y="1717"/>
                  </a:lnTo>
                  <a:lnTo>
                    <a:pt x="4941" y="1706"/>
                  </a:lnTo>
                  <a:lnTo>
                    <a:pt x="4913" y="1696"/>
                  </a:lnTo>
                  <a:lnTo>
                    <a:pt x="4883" y="1686"/>
                  </a:lnTo>
                  <a:lnTo>
                    <a:pt x="4853" y="1678"/>
                  </a:lnTo>
                  <a:lnTo>
                    <a:pt x="4823" y="1672"/>
                  </a:lnTo>
                  <a:lnTo>
                    <a:pt x="4792" y="1667"/>
                  </a:lnTo>
                  <a:lnTo>
                    <a:pt x="4761" y="1664"/>
                  </a:lnTo>
                  <a:lnTo>
                    <a:pt x="4729" y="1661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16" name="文本框 57"/>
            <p:cNvSpPr txBox="1">
              <a:spLocks noChangeArrowheads="1"/>
            </p:cNvSpPr>
            <p:nvPr/>
          </p:nvSpPr>
          <p:spPr bwMode="auto">
            <a:xfrm>
              <a:off x="4508346" y="864629"/>
              <a:ext cx="432912" cy="3578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/>
              <a:r>
                <a:rPr lang="en-US" altLang="zh-CN" sz="2800" dirty="0">
                  <a:solidFill>
                    <a:schemeClr val="bg1"/>
                  </a:solidFill>
                  <a:cs typeface="Arial" panose="020B0604020202020204" pitchFamily="34" charset="0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3927446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52 0.00023 L -3.51034E-6 0.00023 " pathEditMode="relative" rAng="0" ptsTypes="AA">
                                      <p:cBhvr>
                                        <p:cTn id="9" dur="8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5" descr="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550" y="78493"/>
            <a:ext cx="692150" cy="823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4343400" y="6491818"/>
            <a:ext cx="733425" cy="366182"/>
          </a:xfrm>
        </p:spPr>
        <p:txBody>
          <a:bodyPr/>
          <a:lstStyle>
            <a:lvl1pPr algn="ctr">
              <a:defRPr sz="11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12" name="组合 11"/>
          <p:cNvGrpSpPr>
            <a:grpSpLocks/>
          </p:cNvGrpSpPr>
          <p:nvPr userDrawn="1"/>
        </p:nvGrpSpPr>
        <p:grpSpPr bwMode="auto">
          <a:xfrm>
            <a:off x="85725" y="116420"/>
            <a:ext cx="936628" cy="599016"/>
            <a:chOff x="4353620" y="864629"/>
            <a:chExt cx="742365" cy="409715"/>
          </a:xfrm>
        </p:grpSpPr>
        <p:sp>
          <p:nvSpPr>
            <p:cNvPr id="13" name="KSO_Shape"/>
            <p:cNvSpPr>
              <a:spLocks/>
            </p:cNvSpPr>
            <p:nvPr/>
          </p:nvSpPr>
          <p:spPr bwMode="auto">
            <a:xfrm>
              <a:off x="4353620" y="866076"/>
              <a:ext cx="742365" cy="408268"/>
            </a:xfrm>
            <a:custGeom>
              <a:avLst/>
              <a:gdLst>
                <a:gd name="T0" fmla="*/ 2147483646 w 5345"/>
                <a:gd name="T1" fmla="*/ 2147483646 h 2936"/>
                <a:gd name="T2" fmla="*/ 2147483646 w 5345"/>
                <a:gd name="T3" fmla="*/ 2147483646 h 2936"/>
                <a:gd name="T4" fmla="*/ 2147483646 w 5345"/>
                <a:gd name="T5" fmla="*/ 2147483646 h 2936"/>
                <a:gd name="T6" fmla="*/ 2147483646 w 5345"/>
                <a:gd name="T7" fmla="*/ 2147483646 h 2936"/>
                <a:gd name="T8" fmla="*/ 2147483646 w 5345"/>
                <a:gd name="T9" fmla="*/ 2147483646 h 2936"/>
                <a:gd name="T10" fmla="*/ 2147483646 w 5345"/>
                <a:gd name="T11" fmla="*/ 2147483646 h 2936"/>
                <a:gd name="T12" fmla="*/ 2147483646 w 5345"/>
                <a:gd name="T13" fmla="*/ 2147483646 h 2936"/>
                <a:gd name="T14" fmla="*/ 2147483646 w 5345"/>
                <a:gd name="T15" fmla="*/ 2147483646 h 2936"/>
                <a:gd name="T16" fmla="*/ 2147483646 w 5345"/>
                <a:gd name="T17" fmla="*/ 2147483646 h 2936"/>
                <a:gd name="T18" fmla="*/ 2147483646 w 5345"/>
                <a:gd name="T19" fmla="*/ 2147483646 h 2936"/>
                <a:gd name="T20" fmla="*/ 2147483646 w 5345"/>
                <a:gd name="T21" fmla="*/ 2147483646 h 2936"/>
                <a:gd name="T22" fmla="*/ 2147483646 w 5345"/>
                <a:gd name="T23" fmla="*/ 2147483646 h 2936"/>
                <a:gd name="T24" fmla="*/ 2147483646 w 5345"/>
                <a:gd name="T25" fmla="*/ 2147483646 h 2936"/>
                <a:gd name="T26" fmla="*/ 2147483646 w 5345"/>
                <a:gd name="T27" fmla="*/ 2147483646 h 2936"/>
                <a:gd name="T28" fmla="*/ 2147483646 w 5345"/>
                <a:gd name="T29" fmla="*/ 2147483646 h 2936"/>
                <a:gd name="T30" fmla="*/ 2147483646 w 5345"/>
                <a:gd name="T31" fmla="*/ 772639970 h 2936"/>
                <a:gd name="T32" fmla="*/ 2147483646 w 5345"/>
                <a:gd name="T33" fmla="*/ 0 h 2936"/>
                <a:gd name="T34" fmla="*/ 2147483646 w 5345"/>
                <a:gd name="T35" fmla="*/ 363587807 h 2936"/>
                <a:gd name="T36" fmla="*/ 2147483646 w 5345"/>
                <a:gd name="T37" fmla="*/ 2147483646 h 2936"/>
                <a:gd name="T38" fmla="*/ 2147483646 w 5345"/>
                <a:gd name="T39" fmla="*/ 2147483646 h 2936"/>
                <a:gd name="T40" fmla="*/ 2147483646 w 5345"/>
                <a:gd name="T41" fmla="*/ 2147483646 h 2936"/>
                <a:gd name="T42" fmla="*/ 2147483646 w 5345"/>
                <a:gd name="T43" fmla="*/ 2147483646 h 2936"/>
                <a:gd name="T44" fmla="*/ 2147483646 w 5345"/>
                <a:gd name="T45" fmla="*/ 2147483646 h 2936"/>
                <a:gd name="T46" fmla="*/ 2147483646 w 5345"/>
                <a:gd name="T47" fmla="*/ 2147483646 h 2936"/>
                <a:gd name="T48" fmla="*/ 2147483646 w 5345"/>
                <a:gd name="T49" fmla="*/ 2147483646 h 2936"/>
                <a:gd name="T50" fmla="*/ 2147483646 w 5345"/>
                <a:gd name="T51" fmla="*/ 2147483646 h 2936"/>
                <a:gd name="T52" fmla="*/ 2147483646 w 5345"/>
                <a:gd name="T53" fmla="*/ 2147483646 h 2936"/>
                <a:gd name="T54" fmla="*/ 2147483646 w 5345"/>
                <a:gd name="T55" fmla="*/ 2147483646 h 2936"/>
                <a:gd name="T56" fmla="*/ 2147483646 w 5345"/>
                <a:gd name="T57" fmla="*/ 2147483646 h 2936"/>
                <a:gd name="T58" fmla="*/ 2147483646 w 5345"/>
                <a:gd name="T59" fmla="*/ 2147483646 h 2936"/>
                <a:gd name="T60" fmla="*/ 2147483646 w 5345"/>
                <a:gd name="T61" fmla="*/ 2147483646 h 2936"/>
                <a:gd name="T62" fmla="*/ 452722804 w 5345"/>
                <a:gd name="T63" fmla="*/ 2147483646 h 2936"/>
                <a:gd name="T64" fmla="*/ 90570008 w 5345"/>
                <a:gd name="T65" fmla="*/ 2147483646 h 2936"/>
                <a:gd name="T66" fmla="*/ 1629877726 w 5345"/>
                <a:gd name="T67" fmla="*/ 2147483646 h 2936"/>
                <a:gd name="T68" fmla="*/ 2147483646 w 5345"/>
                <a:gd name="T69" fmla="*/ 2147483646 h 2936"/>
                <a:gd name="T70" fmla="*/ 2147483646 w 5345"/>
                <a:gd name="T71" fmla="*/ 2147483646 h 2936"/>
                <a:gd name="T72" fmla="*/ 2147483646 w 5345"/>
                <a:gd name="T73" fmla="*/ 2147483646 h 2936"/>
                <a:gd name="T74" fmla="*/ 2147483646 w 5345"/>
                <a:gd name="T75" fmla="*/ 2147483646 h 2936"/>
                <a:gd name="T76" fmla="*/ 2147483646 w 5345"/>
                <a:gd name="T77" fmla="*/ 2147483646 h 2936"/>
                <a:gd name="T78" fmla="*/ 2147483646 w 5345"/>
                <a:gd name="T79" fmla="*/ 2147483646 h 2936"/>
                <a:gd name="T80" fmla="*/ 2147483646 w 5345"/>
                <a:gd name="T81" fmla="*/ 2147483646 h 2936"/>
                <a:gd name="T82" fmla="*/ 2147483646 w 5345"/>
                <a:gd name="T83" fmla="*/ 2147483646 h 2936"/>
                <a:gd name="T84" fmla="*/ 2147483646 w 5345"/>
                <a:gd name="T85" fmla="*/ 2147483646 h 2936"/>
                <a:gd name="T86" fmla="*/ 2147483646 w 5345"/>
                <a:gd name="T87" fmla="*/ 2147483646 h 2936"/>
                <a:gd name="T88" fmla="*/ 2147483646 w 5345"/>
                <a:gd name="T89" fmla="*/ 2147483646 h 2936"/>
                <a:gd name="T90" fmla="*/ 2147483646 w 5345"/>
                <a:gd name="T91" fmla="*/ 2147483646 h 2936"/>
                <a:gd name="T92" fmla="*/ 2147483646 w 5345"/>
                <a:gd name="T93" fmla="*/ 2147483646 h 2936"/>
                <a:gd name="T94" fmla="*/ 2147483646 w 5345"/>
                <a:gd name="T95" fmla="*/ 2147483646 h 2936"/>
                <a:gd name="T96" fmla="*/ 2147483646 w 5345"/>
                <a:gd name="T97" fmla="*/ 2147483646 h 2936"/>
                <a:gd name="T98" fmla="*/ 2147483646 w 5345"/>
                <a:gd name="T99" fmla="*/ 2147483646 h 2936"/>
                <a:gd name="T100" fmla="*/ 2147483646 w 5345"/>
                <a:gd name="T101" fmla="*/ 2147483646 h 2936"/>
                <a:gd name="T102" fmla="*/ 2147483646 w 5345"/>
                <a:gd name="T103" fmla="*/ 2147483646 h 2936"/>
                <a:gd name="T104" fmla="*/ 2147483646 w 5345"/>
                <a:gd name="T105" fmla="*/ 2147483646 h 29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5345" h="2936">
                  <a:moveTo>
                    <a:pt x="4729" y="1661"/>
                  </a:moveTo>
                  <a:lnTo>
                    <a:pt x="4729" y="1661"/>
                  </a:lnTo>
                  <a:lnTo>
                    <a:pt x="4723" y="1609"/>
                  </a:lnTo>
                  <a:lnTo>
                    <a:pt x="4716" y="1558"/>
                  </a:lnTo>
                  <a:lnTo>
                    <a:pt x="4706" y="1507"/>
                  </a:lnTo>
                  <a:lnTo>
                    <a:pt x="4693" y="1458"/>
                  </a:lnTo>
                  <a:lnTo>
                    <a:pt x="4679" y="1409"/>
                  </a:lnTo>
                  <a:lnTo>
                    <a:pt x="4663" y="1361"/>
                  </a:lnTo>
                  <a:lnTo>
                    <a:pt x="4644" y="1314"/>
                  </a:lnTo>
                  <a:lnTo>
                    <a:pt x="4622" y="1268"/>
                  </a:lnTo>
                  <a:lnTo>
                    <a:pt x="4600" y="1223"/>
                  </a:lnTo>
                  <a:lnTo>
                    <a:pt x="4575" y="1181"/>
                  </a:lnTo>
                  <a:lnTo>
                    <a:pt x="4548" y="1138"/>
                  </a:lnTo>
                  <a:lnTo>
                    <a:pt x="4519" y="1098"/>
                  </a:lnTo>
                  <a:lnTo>
                    <a:pt x="4489" y="1059"/>
                  </a:lnTo>
                  <a:lnTo>
                    <a:pt x="4457" y="1021"/>
                  </a:lnTo>
                  <a:lnTo>
                    <a:pt x="4422" y="984"/>
                  </a:lnTo>
                  <a:lnTo>
                    <a:pt x="4387" y="950"/>
                  </a:lnTo>
                  <a:lnTo>
                    <a:pt x="4350" y="917"/>
                  </a:lnTo>
                  <a:lnTo>
                    <a:pt x="4312" y="886"/>
                  </a:lnTo>
                  <a:lnTo>
                    <a:pt x="4272" y="856"/>
                  </a:lnTo>
                  <a:lnTo>
                    <a:pt x="4230" y="828"/>
                  </a:lnTo>
                  <a:lnTo>
                    <a:pt x="4188" y="802"/>
                  </a:lnTo>
                  <a:lnTo>
                    <a:pt x="4144" y="778"/>
                  </a:lnTo>
                  <a:lnTo>
                    <a:pt x="4099" y="757"/>
                  </a:lnTo>
                  <a:lnTo>
                    <a:pt x="4053" y="737"/>
                  </a:lnTo>
                  <a:lnTo>
                    <a:pt x="4005" y="719"/>
                  </a:lnTo>
                  <a:lnTo>
                    <a:pt x="3957" y="703"/>
                  </a:lnTo>
                  <a:lnTo>
                    <a:pt x="3907" y="689"/>
                  </a:lnTo>
                  <a:lnTo>
                    <a:pt x="3857" y="679"/>
                  </a:lnTo>
                  <a:lnTo>
                    <a:pt x="3806" y="670"/>
                  </a:lnTo>
                  <a:lnTo>
                    <a:pt x="3754" y="663"/>
                  </a:lnTo>
                  <a:lnTo>
                    <a:pt x="3701" y="660"/>
                  </a:lnTo>
                  <a:lnTo>
                    <a:pt x="3648" y="658"/>
                  </a:lnTo>
                  <a:lnTo>
                    <a:pt x="3608" y="660"/>
                  </a:lnTo>
                  <a:lnTo>
                    <a:pt x="3566" y="661"/>
                  </a:lnTo>
                  <a:lnTo>
                    <a:pt x="3526" y="665"/>
                  </a:lnTo>
                  <a:lnTo>
                    <a:pt x="3486" y="670"/>
                  </a:lnTo>
                  <a:lnTo>
                    <a:pt x="3446" y="677"/>
                  </a:lnTo>
                  <a:lnTo>
                    <a:pt x="3407" y="686"/>
                  </a:lnTo>
                  <a:lnTo>
                    <a:pt x="3368" y="695"/>
                  </a:lnTo>
                  <a:lnTo>
                    <a:pt x="3330" y="706"/>
                  </a:lnTo>
                  <a:lnTo>
                    <a:pt x="3294" y="718"/>
                  </a:lnTo>
                  <a:lnTo>
                    <a:pt x="3257" y="732"/>
                  </a:lnTo>
                  <a:lnTo>
                    <a:pt x="3220" y="746"/>
                  </a:lnTo>
                  <a:lnTo>
                    <a:pt x="3185" y="763"/>
                  </a:lnTo>
                  <a:lnTo>
                    <a:pt x="3150" y="779"/>
                  </a:lnTo>
                  <a:lnTo>
                    <a:pt x="3116" y="798"/>
                  </a:lnTo>
                  <a:lnTo>
                    <a:pt x="3083" y="817"/>
                  </a:lnTo>
                  <a:lnTo>
                    <a:pt x="3050" y="838"/>
                  </a:lnTo>
                  <a:lnTo>
                    <a:pt x="3038" y="793"/>
                  </a:lnTo>
                  <a:lnTo>
                    <a:pt x="3024" y="750"/>
                  </a:lnTo>
                  <a:lnTo>
                    <a:pt x="3007" y="707"/>
                  </a:lnTo>
                  <a:lnTo>
                    <a:pt x="2989" y="664"/>
                  </a:lnTo>
                  <a:lnTo>
                    <a:pt x="2970" y="623"/>
                  </a:lnTo>
                  <a:lnTo>
                    <a:pt x="2949" y="583"/>
                  </a:lnTo>
                  <a:lnTo>
                    <a:pt x="2927" y="542"/>
                  </a:lnTo>
                  <a:lnTo>
                    <a:pt x="2903" y="504"/>
                  </a:lnTo>
                  <a:lnTo>
                    <a:pt x="2877" y="467"/>
                  </a:lnTo>
                  <a:lnTo>
                    <a:pt x="2850" y="430"/>
                  </a:lnTo>
                  <a:lnTo>
                    <a:pt x="2821" y="396"/>
                  </a:lnTo>
                  <a:lnTo>
                    <a:pt x="2792" y="361"/>
                  </a:lnTo>
                  <a:lnTo>
                    <a:pt x="2761" y="329"/>
                  </a:lnTo>
                  <a:lnTo>
                    <a:pt x="2728" y="297"/>
                  </a:lnTo>
                  <a:lnTo>
                    <a:pt x="2694" y="268"/>
                  </a:lnTo>
                  <a:lnTo>
                    <a:pt x="2659" y="238"/>
                  </a:lnTo>
                  <a:lnTo>
                    <a:pt x="2623" y="211"/>
                  </a:lnTo>
                  <a:lnTo>
                    <a:pt x="2586" y="185"/>
                  </a:lnTo>
                  <a:lnTo>
                    <a:pt x="2548" y="161"/>
                  </a:lnTo>
                  <a:lnTo>
                    <a:pt x="2509" y="139"/>
                  </a:lnTo>
                  <a:lnTo>
                    <a:pt x="2468" y="117"/>
                  </a:lnTo>
                  <a:lnTo>
                    <a:pt x="2427" y="97"/>
                  </a:lnTo>
                  <a:lnTo>
                    <a:pt x="2384" y="79"/>
                  </a:lnTo>
                  <a:lnTo>
                    <a:pt x="2342" y="63"/>
                  </a:lnTo>
                  <a:lnTo>
                    <a:pt x="2298" y="49"/>
                  </a:lnTo>
                  <a:lnTo>
                    <a:pt x="2253" y="36"/>
                  </a:lnTo>
                  <a:lnTo>
                    <a:pt x="2208" y="25"/>
                  </a:lnTo>
                  <a:lnTo>
                    <a:pt x="2162" y="17"/>
                  </a:lnTo>
                  <a:lnTo>
                    <a:pt x="2114" y="9"/>
                  </a:lnTo>
                  <a:lnTo>
                    <a:pt x="2067" y="4"/>
                  </a:lnTo>
                  <a:lnTo>
                    <a:pt x="2019" y="1"/>
                  </a:lnTo>
                  <a:lnTo>
                    <a:pt x="1971" y="0"/>
                  </a:lnTo>
                  <a:lnTo>
                    <a:pt x="1941" y="0"/>
                  </a:lnTo>
                  <a:lnTo>
                    <a:pt x="1913" y="1"/>
                  </a:lnTo>
                  <a:lnTo>
                    <a:pt x="1884" y="4"/>
                  </a:lnTo>
                  <a:lnTo>
                    <a:pt x="1856" y="6"/>
                  </a:lnTo>
                  <a:lnTo>
                    <a:pt x="1829" y="8"/>
                  </a:lnTo>
                  <a:lnTo>
                    <a:pt x="1800" y="13"/>
                  </a:lnTo>
                  <a:lnTo>
                    <a:pt x="1746" y="23"/>
                  </a:lnTo>
                  <a:lnTo>
                    <a:pt x="1691" y="34"/>
                  </a:lnTo>
                  <a:lnTo>
                    <a:pt x="1638" y="50"/>
                  </a:lnTo>
                  <a:lnTo>
                    <a:pt x="1587" y="68"/>
                  </a:lnTo>
                  <a:lnTo>
                    <a:pt x="1536" y="88"/>
                  </a:lnTo>
                  <a:lnTo>
                    <a:pt x="1487" y="110"/>
                  </a:lnTo>
                  <a:lnTo>
                    <a:pt x="1438" y="135"/>
                  </a:lnTo>
                  <a:lnTo>
                    <a:pt x="1392" y="161"/>
                  </a:lnTo>
                  <a:lnTo>
                    <a:pt x="1347" y="191"/>
                  </a:lnTo>
                  <a:lnTo>
                    <a:pt x="1303" y="221"/>
                  </a:lnTo>
                  <a:lnTo>
                    <a:pt x="1260" y="255"/>
                  </a:lnTo>
                  <a:lnTo>
                    <a:pt x="1220" y="290"/>
                  </a:lnTo>
                  <a:lnTo>
                    <a:pt x="1181" y="327"/>
                  </a:lnTo>
                  <a:lnTo>
                    <a:pt x="1144" y="366"/>
                  </a:lnTo>
                  <a:lnTo>
                    <a:pt x="1109" y="406"/>
                  </a:lnTo>
                  <a:lnTo>
                    <a:pt x="1076" y="448"/>
                  </a:lnTo>
                  <a:lnTo>
                    <a:pt x="1045" y="491"/>
                  </a:lnTo>
                  <a:lnTo>
                    <a:pt x="1016" y="538"/>
                  </a:lnTo>
                  <a:lnTo>
                    <a:pt x="989" y="584"/>
                  </a:lnTo>
                  <a:lnTo>
                    <a:pt x="964" y="632"/>
                  </a:lnTo>
                  <a:lnTo>
                    <a:pt x="942" y="681"/>
                  </a:lnTo>
                  <a:lnTo>
                    <a:pt x="922" y="732"/>
                  </a:lnTo>
                  <a:lnTo>
                    <a:pt x="905" y="784"/>
                  </a:lnTo>
                  <a:lnTo>
                    <a:pt x="890" y="837"/>
                  </a:lnTo>
                  <a:lnTo>
                    <a:pt x="877" y="890"/>
                  </a:lnTo>
                  <a:lnTo>
                    <a:pt x="867" y="946"/>
                  </a:lnTo>
                  <a:lnTo>
                    <a:pt x="864" y="973"/>
                  </a:lnTo>
                  <a:lnTo>
                    <a:pt x="860" y="1002"/>
                  </a:lnTo>
                  <a:lnTo>
                    <a:pt x="858" y="1030"/>
                  </a:lnTo>
                  <a:lnTo>
                    <a:pt x="855" y="1059"/>
                  </a:lnTo>
                  <a:lnTo>
                    <a:pt x="855" y="1087"/>
                  </a:lnTo>
                  <a:lnTo>
                    <a:pt x="854" y="1115"/>
                  </a:lnTo>
                  <a:lnTo>
                    <a:pt x="855" y="1150"/>
                  </a:lnTo>
                  <a:lnTo>
                    <a:pt x="857" y="1183"/>
                  </a:lnTo>
                  <a:lnTo>
                    <a:pt x="860" y="1216"/>
                  </a:lnTo>
                  <a:lnTo>
                    <a:pt x="864" y="1250"/>
                  </a:lnTo>
                  <a:lnTo>
                    <a:pt x="845" y="1249"/>
                  </a:lnTo>
                  <a:lnTo>
                    <a:pt x="801" y="1250"/>
                  </a:lnTo>
                  <a:lnTo>
                    <a:pt x="758" y="1253"/>
                  </a:lnTo>
                  <a:lnTo>
                    <a:pt x="716" y="1259"/>
                  </a:lnTo>
                  <a:lnTo>
                    <a:pt x="674" y="1266"/>
                  </a:lnTo>
                  <a:lnTo>
                    <a:pt x="633" y="1275"/>
                  </a:lnTo>
                  <a:lnTo>
                    <a:pt x="594" y="1287"/>
                  </a:lnTo>
                  <a:lnTo>
                    <a:pt x="555" y="1300"/>
                  </a:lnTo>
                  <a:lnTo>
                    <a:pt x="515" y="1316"/>
                  </a:lnTo>
                  <a:lnTo>
                    <a:pt x="479" y="1332"/>
                  </a:lnTo>
                  <a:lnTo>
                    <a:pt x="442" y="1351"/>
                  </a:lnTo>
                  <a:lnTo>
                    <a:pt x="407" y="1371"/>
                  </a:lnTo>
                  <a:lnTo>
                    <a:pt x="372" y="1393"/>
                  </a:lnTo>
                  <a:lnTo>
                    <a:pt x="339" y="1416"/>
                  </a:lnTo>
                  <a:lnTo>
                    <a:pt x="307" y="1441"/>
                  </a:lnTo>
                  <a:lnTo>
                    <a:pt x="277" y="1468"/>
                  </a:lnTo>
                  <a:lnTo>
                    <a:pt x="248" y="1496"/>
                  </a:lnTo>
                  <a:lnTo>
                    <a:pt x="219" y="1525"/>
                  </a:lnTo>
                  <a:lnTo>
                    <a:pt x="193" y="1556"/>
                  </a:lnTo>
                  <a:lnTo>
                    <a:pt x="169" y="1588"/>
                  </a:lnTo>
                  <a:lnTo>
                    <a:pt x="145" y="1621"/>
                  </a:lnTo>
                  <a:lnTo>
                    <a:pt x="122" y="1655"/>
                  </a:lnTo>
                  <a:lnTo>
                    <a:pt x="102" y="1690"/>
                  </a:lnTo>
                  <a:lnTo>
                    <a:pt x="83" y="1726"/>
                  </a:lnTo>
                  <a:lnTo>
                    <a:pt x="67" y="1764"/>
                  </a:lnTo>
                  <a:lnTo>
                    <a:pt x="51" y="1802"/>
                  </a:lnTo>
                  <a:lnTo>
                    <a:pt x="38" y="1841"/>
                  </a:lnTo>
                  <a:lnTo>
                    <a:pt x="28" y="1882"/>
                  </a:lnTo>
                  <a:lnTo>
                    <a:pt x="18" y="1923"/>
                  </a:lnTo>
                  <a:lnTo>
                    <a:pt x="10" y="1965"/>
                  </a:lnTo>
                  <a:lnTo>
                    <a:pt x="5" y="2006"/>
                  </a:lnTo>
                  <a:lnTo>
                    <a:pt x="2" y="2049"/>
                  </a:lnTo>
                  <a:lnTo>
                    <a:pt x="0" y="2092"/>
                  </a:lnTo>
                  <a:lnTo>
                    <a:pt x="2" y="2135"/>
                  </a:lnTo>
                  <a:lnTo>
                    <a:pt x="5" y="2176"/>
                  </a:lnTo>
                  <a:lnTo>
                    <a:pt x="10" y="2217"/>
                  </a:lnTo>
                  <a:lnTo>
                    <a:pt x="17" y="2257"/>
                  </a:lnTo>
                  <a:lnTo>
                    <a:pt x="25" y="2297"/>
                  </a:lnTo>
                  <a:lnTo>
                    <a:pt x="36" y="2336"/>
                  </a:lnTo>
                  <a:lnTo>
                    <a:pt x="49" y="2374"/>
                  </a:lnTo>
                  <a:lnTo>
                    <a:pt x="63" y="2411"/>
                  </a:lnTo>
                  <a:lnTo>
                    <a:pt x="79" y="2448"/>
                  </a:lnTo>
                  <a:lnTo>
                    <a:pt x="96" y="2483"/>
                  </a:lnTo>
                  <a:lnTo>
                    <a:pt x="115" y="2517"/>
                  </a:lnTo>
                  <a:lnTo>
                    <a:pt x="137" y="2552"/>
                  </a:lnTo>
                  <a:lnTo>
                    <a:pt x="159" y="2584"/>
                  </a:lnTo>
                  <a:lnTo>
                    <a:pt x="183" y="2615"/>
                  </a:lnTo>
                  <a:lnTo>
                    <a:pt x="208" y="2645"/>
                  </a:lnTo>
                  <a:lnTo>
                    <a:pt x="234" y="2674"/>
                  </a:lnTo>
                  <a:lnTo>
                    <a:pt x="262" y="2702"/>
                  </a:lnTo>
                  <a:lnTo>
                    <a:pt x="290" y="2728"/>
                  </a:lnTo>
                  <a:lnTo>
                    <a:pt x="321" y="2753"/>
                  </a:lnTo>
                  <a:lnTo>
                    <a:pt x="352" y="2777"/>
                  </a:lnTo>
                  <a:lnTo>
                    <a:pt x="385" y="2799"/>
                  </a:lnTo>
                  <a:lnTo>
                    <a:pt x="418" y="2819"/>
                  </a:lnTo>
                  <a:lnTo>
                    <a:pt x="453" y="2840"/>
                  </a:lnTo>
                  <a:lnTo>
                    <a:pt x="488" y="2856"/>
                  </a:lnTo>
                  <a:lnTo>
                    <a:pt x="525" y="2873"/>
                  </a:lnTo>
                  <a:lnTo>
                    <a:pt x="563" y="2887"/>
                  </a:lnTo>
                  <a:lnTo>
                    <a:pt x="601" y="2899"/>
                  </a:lnTo>
                  <a:lnTo>
                    <a:pt x="640" y="2909"/>
                  </a:lnTo>
                  <a:lnTo>
                    <a:pt x="679" y="2919"/>
                  </a:lnTo>
                  <a:lnTo>
                    <a:pt x="719" y="2926"/>
                  </a:lnTo>
                  <a:lnTo>
                    <a:pt x="761" y="2931"/>
                  </a:lnTo>
                  <a:lnTo>
                    <a:pt x="802" y="2934"/>
                  </a:lnTo>
                  <a:lnTo>
                    <a:pt x="802" y="2936"/>
                  </a:lnTo>
                  <a:lnTo>
                    <a:pt x="4682" y="2936"/>
                  </a:lnTo>
                  <a:lnTo>
                    <a:pt x="4682" y="2933"/>
                  </a:lnTo>
                  <a:lnTo>
                    <a:pt x="4693" y="2934"/>
                  </a:lnTo>
                  <a:lnTo>
                    <a:pt x="4706" y="2936"/>
                  </a:lnTo>
                  <a:lnTo>
                    <a:pt x="4740" y="2936"/>
                  </a:lnTo>
                  <a:lnTo>
                    <a:pt x="4772" y="2933"/>
                  </a:lnTo>
                  <a:lnTo>
                    <a:pt x="4804" y="2928"/>
                  </a:lnTo>
                  <a:lnTo>
                    <a:pt x="4836" y="2922"/>
                  </a:lnTo>
                  <a:lnTo>
                    <a:pt x="4866" y="2915"/>
                  </a:lnTo>
                  <a:lnTo>
                    <a:pt x="4896" y="2907"/>
                  </a:lnTo>
                  <a:lnTo>
                    <a:pt x="4926" y="2898"/>
                  </a:lnTo>
                  <a:lnTo>
                    <a:pt x="4955" y="2886"/>
                  </a:lnTo>
                  <a:lnTo>
                    <a:pt x="4984" y="2873"/>
                  </a:lnTo>
                  <a:lnTo>
                    <a:pt x="5011" y="2859"/>
                  </a:lnTo>
                  <a:lnTo>
                    <a:pt x="5038" y="2843"/>
                  </a:lnTo>
                  <a:lnTo>
                    <a:pt x="5063" y="2827"/>
                  </a:lnTo>
                  <a:lnTo>
                    <a:pt x="5089" y="2809"/>
                  </a:lnTo>
                  <a:lnTo>
                    <a:pt x="5113" y="2790"/>
                  </a:lnTo>
                  <a:lnTo>
                    <a:pt x="5135" y="2770"/>
                  </a:lnTo>
                  <a:lnTo>
                    <a:pt x="5158" y="2748"/>
                  </a:lnTo>
                  <a:lnTo>
                    <a:pt x="5179" y="2727"/>
                  </a:lnTo>
                  <a:lnTo>
                    <a:pt x="5199" y="2703"/>
                  </a:lnTo>
                  <a:lnTo>
                    <a:pt x="5218" y="2680"/>
                  </a:lnTo>
                  <a:lnTo>
                    <a:pt x="5236" y="2655"/>
                  </a:lnTo>
                  <a:lnTo>
                    <a:pt x="5252" y="2629"/>
                  </a:lnTo>
                  <a:lnTo>
                    <a:pt x="5268" y="2602"/>
                  </a:lnTo>
                  <a:lnTo>
                    <a:pt x="5282" y="2574"/>
                  </a:lnTo>
                  <a:lnTo>
                    <a:pt x="5295" y="2546"/>
                  </a:lnTo>
                  <a:lnTo>
                    <a:pt x="5306" y="2517"/>
                  </a:lnTo>
                  <a:lnTo>
                    <a:pt x="5316" y="2488"/>
                  </a:lnTo>
                  <a:lnTo>
                    <a:pt x="5325" y="2457"/>
                  </a:lnTo>
                  <a:lnTo>
                    <a:pt x="5332" y="2426"/>
                  </a:lnTo>
                  <a:lnTo>
                    <a:pt x="5338" y="2394"/>
                  </a:lnTo>
                  <a:lnTo>
                    <a:pt x="5341" y="2362"/>
                  </a:lnTo>
                  <a:lnTo>
                    <a:pt x="5344" y="2330"/>
                  </a:lnTo>
                  <a:lnTo>
                    <a:pt x="5345" y="2297"/>
                  </a:lnTo>
                  <a:lnTo>
                    <a:pt x="5344" y="2265"/>
                  </a:lnTo>
                  <a:lnTo>
                    <a:pt x="5341" y="2233"/>
                  </a:lnTo>
                  <a:lnTo>
                    <a:pt x="5338" y="2203"/>
                  </a:lnTo>
                  <a:lnTo>
                    <a:pt x="5333" y="2172"/>
                  </a:lnTo>
                  <a:lnTo>
                    <a:pt x="5326" y="2141"/>
                  </a:lnTo>
                  <a:lnTo>
                    <a:pt x="5318" y="2111"/>
                  </a:lnTo>
                  <a:lnTo>
                    <a:pt x="5308" y="2083"/>
                  </a:lnTo>
                  <a:lnTo>
                    <a:pt x="5296" y="2054"/>
                  </a:lnTo>
                  <a:lnTo>
                    <a:pt x="5284" y="2026"/>
                  </a:lnTo>
                  <a:lnTo>
                    <a:pt x="5271" y="2000"/>
                  </a:lnTo>
                  <a:lnTo>
                    <a:pt x="5256" y="1974"/>
                  </a:lnTo>
                  <a:lnTo>
                    <a:pt x="5241" y="1948"/>
                  </a:lnTo>
                  <a:lnTo>
                    <a:pt x="5223" y="1923"/>
                  </a:lnTo>
                  <a:lnTo>
                    <a:pt x="5205" y="1899"/>
                  </a:lnTo>
                  <a:lnTo>
                    <a:pt x="5185" y="1877"/>
                  </a:lnTo>
                  <a:lnTo>
                    <a:pt x="5165" y="1854"/>
                  </a:lnTo>
                  <a:lnTo>
                    <a:pt x="5143" y="1834"/>
                  </a:lnTo>
                  <a:lnTo>
                    <a:pt x="5121" y="1814"/>
                  </a:lnTo>
                  <a:lnTo>
                    <a:pt x="5098" y="1795"/>
                  </a:lnTo>
                  <a:lnTo>
                    <a:pt x="5074" y="1777"/>
                  </a:lnTo>
                  <a:lnTo>
                    <a:pt x="5049" y="1761"/>
                  </a:lnTo>
                  <a:lnTo>
                    <a:pt x="5023" y="1745"/>
                  </a:lnTo>
                  <a:lnTo>
                    <a:pt x="4997" y="1731"/>
                  </a:lnTo>
                  <a:lnTo>
                    <a:pt x="4969" y="1717"/>
                  </a:lnTo>
                  <a:lnTo>
                    <a:pt x="4941" y="1706"/>
                  </a:lnTo>
                  <a:lnTo>
                    <a:pt x="4913" y="1696"/>
                  </a:lnTo>
                  <a:lnTo>
                    <a:pt x="4883" y="1686"/>
                  </a:lnTo>
                  <a:lnTo>
                    <a:pt x="4853" y="1678"/>
                  </a:lnTo>
                  <a:lnTo>
                    <a:pt x="4823" y="1672"/>
                  </a:lnTo>
                  <a:lnTo>
                    <a:pt x="4792" y="1667"/>
                  </a:lnTo>
                  <a:lnTo>
                    <a:pt x="4761" y="1664"/>
                  </a:lnTo>
                  <a:lnTo>
                    <a:pt x="4729" y="1661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14" name="文本框 57"/>
            <p:cNvSpPr txBox="1">
              <a:spLocks noChangeArrowheads="1"/>
            </p:cNvSpPr>
            <p:nvPr/>
          </p:nvSpPr>
          <p:spPr bwMode="auto">
            <a:xfrm>
              <a:off x="4508346" y="864629"/>
              <a:ext cx="432912" cy="3578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/>
              <a:r>
                <a:rPr lang="en-US" altLang="zh-CN" sz="2800" dirty="0">
                  <a:solidFill>
                    <a:schemeClr val="bg1"/>
                  </a:solidFill>
                  <a:cs typeface="Arial" panose="020B0604020202020204" pitchFamily="34" charset="0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16" name="Title Placeholder 1"/>
          <p:cNvSpPr>
            <a:spLocks noGrp="1"/>
          </p:cNvSpPr>
          <p:nvPr>
            <p:ph type="title"/>
          </p:nvPr>
        </p:nvSpPr>
        <p:spPr bwMode="auto">
          <a:xfrm>
            <a:off x="1181100" y="104775"/>
            <a:ext cx="7077075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3200">
                <a:solidFill>
                  <a:srgbClr val="00B0F0"/>
                </a:solidFill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0574623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52 0.00023 L -3.51034E-6 0.00023 " pathEditMode="relative" rAng="0" ptsTypes="AA">
                                      <p:cBhvr>
                                        <p:cTn id="9" dur="8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小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4343400" y="6491818"/>
            <a:ext cx="733425" cy="366182"/>
          </a:xfrm>
        </p:spPr>
        <p:txBody>
          <a:bodyPr/>
          <a:lstStyle>
            <a:lvl1pPr algn="ctr">
              <a:defRPr sz="11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任意多边形 7"/>
          <p:cNvSpPr/>
          <p:nvPr userDrawn="1"/>
        </p:nvSpPr>
        <p:spPr>
          <a:xfrm>
            <a:off x="6350" y="5729817"/>
            <a:ext cx="9137650" cy="1147234"/>
          </a:xfrm>
          <a:custGeom>
            <a:avLst/>
            <a:gdLst>
              <a:gd name="connsiteX0" fmla="*/ 3825592 w 9138323"/>
              <a:gd name="connsiteY0" fmla="*/ 0 h 859537"/>
              <a:gd name="connsiteX1" fmla="*/ 4096303 w 9138323"/>
              <a:gd name="connsiteY1" fmla="*/ 83060 h 859537"/>
              <a:gd name="connsiteX2" fmla="*/ 4125154 w 9138323"/>
              <a:gd name="connsiteY2" fmla="*/ 106971 h 859537"/>
              <a:gd name="connsiteX3" fmla="*/ 4162050 w 9138323"/>
              <a:gd name="connsiteY3" fmla="*/ 76393 h 859537"/>
              <a:gd name="connsiteX4" fmla="*/ 4342300 w 9138323"/>
              <a:gd name="connsiteY4" fmla="*/ 21088 h 859537"/>
              <a:gd name="connsiteX5" fmla="*/ 4639354 w 9138323"/>
              <a:gd name="connsiteY5" fmla="*/ 218869 h 859537"/>
              <a:gd name="connsiteX6" fmla="*/ 4653136 w 9138323"/>
              <a:gd name="connsiteY6" fmla="*/ 287442 h 859537"/>
              <a:gd name="connsiteX7" fmla="*/ 4714569 w 9138323"/>
              <a:gd name="connsiteY7" fmla="*/ 293663 h 859537"/>
              <a:gd name="connsiteX8" fmla="*/ 4868055 w 9138323"/>
              <a:gd name="connsiteY8" fmla="*/ 354192 h 859537"/>
              <a:gd name="connsiteX9" fmla="*/ 4926135 w 9138323"/>
              <a:gd name="connsiteY9" fmla="*/ 396727 h 859537"/>
              <a:gd name="connsiteX10" fmla="*/ 4974485 w 9138323"/>
              <a:gd name="connsiteY10" fmla="*/ 370366 h 859537"/>
              <a:gd name="connsiteX11" fmla="*/ 5099974 w 9138323"/>
              <a:gd name="connsiteY11" fmla="*/ 344918 h 859537"/>
              <a:gd name="connsiteX12" fmla="*/ 5280224 w 9138323"/>
              <a:gd name="connsiteY12" fmla="*/ 400223 h 859537"/>
              <a:gd name="connsiteX13" fmla="*/ 5294059 w 9138323"/>
              <a:gd name="connsiteY13" fmla="*/ 411689 h 859537"/>
              <a:gd name="connsiteX14" fmla="*/ 5324701 w 9138323"/>
              <a:gd name="connsiteY14" fmla="*/ 386293 h 859537"/>
              <a:gd name="connsiteX15" fmla="*/ 5504952 w 9138323"/>
              <a:gd name="connsiteY15" fmla="*/ 330988 h 859537"/>
              <a:gd name="connsiteX16" fmla="*/ 5685202 w 9138323"/>
              <a:gd name="connsiteY16" fmla="*/ 386293 h 859537"/>
              <a:gd name="connsiteX17" fmla="*/ 5711865 w 9138323"/>
              <a:gd name="connsiteY17" fmla="*/ 408390 h 859537"/>
              <a:gd name="connsiteX18" fmla="*/ 5764783 w 9138323"/>
              <a:gd name="connsiteY18" fmla="*/ 343967 h 859537"/>
              <a:gd name="connsiteX19" fmla="*/ 6243258 w 9138323"/>
              <a:gd name="connsiteY19" fmla="*/ 144890 h 859537"/>
              <a:gd name="connsiteX20" fmla="*/ 6721733 w 9138323"/>
              <a:gd name="connsiteY20" fmla="*/ 343967 h 859537"/>
              <a:gd name="connsiteX21" fmla="*/ 6799757 w 9138323"/>
              <a:gd name="connsiteY21" fmla="*/ 438956 h 859537"/>
              <a:gd name="connsiteX22" fmla="*/ 6875686 w 9138323"/>
              <a:gd name="connsiteY22" fmla="*/ 397558 h 859537"/>
              <a:gd name="connsiteX23" fmla="*/ 7064152 w 9138323"/>
              <a:gd name="connsiteY23" fmla="*/ 359339 h 859537"/>
              <a:gd name="connsiteX24" fmla="*/ 7252617 w 9138323"/>
              <a:gd name="connsiteY24" fmla="*/ 397558 h 859537"/>
              <a:gd name="connsiteX25" fmla="*/ 7323961 w 9138323"/>
              <a:gd name="connsiteY25" fmla="*/ 436456 h 859537"/>
              <a:gd name="connsiteX26" fmla="*/ 7335578 w 9138323"/>
              <a:gd name="connsiteY26" fmla="*/ 414961 h 859537"/>
              <a:gd name="connsiteX27" fmla="*/ 7602907 w 9138323"/>
              <a:gd name="connsiteY27" fmla="*/ 272187 h 859537"/>
              <a:gd name="connsiteX28" fmla="*/ 7925296 w 9138323"/>
              <a:gd name="connsiteY28" fmla="*/ 596017 h 859537"/>
              <a:gd name="connsiteX29" fmla="*/ 7923535 w 9138323"/>
              <a:gd name="connsiteY29" fmla="*/ 604778 h 859537"/>
              <a:gd name="connsiteX30" fmla="*/ 7993021 w 9138323"/>
              <a:gd name="connsiteY30" fmla="*/ 583112 h 859537"/>
              <a:gd name="connsiteX31" fmla="*/ 8129393 w 9138323"/>
              <a:gd name="connsiteY31" fmla="*/ 569303 h 859537"/>
              <a:gd name="connsiteX32" fmla="*/ 8265765 w 9138323"/>
              <a:gd name="connsiteY32" fmla="*/ 583112 h 859537"/>
              <a:gd name="connsiteX33" fmla="*/ 8299780 w 9138323"/>
              <a:gd name="connsiteY33" fmla="*/ 593718 h 859537"/>
              <a:gd name="connsiteX34" fmla="*/ 8317449 w 9138323"/>
              <a:gd name="connsiteY34" fmla="*/ 572207 h 859537"/>
              <a:gd name="connsiteX35" fmla="*/ 8659817 w 9138323"/>
              <a:gd name="connsiteY35" fmla="*/ 429759 h 859537"/>
              <a:gd name="connsiteX36" fmla="*/ 9134163 w 9138323"/>
              <a:gd name="connsiteY36" fmla="*/ 818090 h 859537"/>
              <a:gd name="connsiteX37" fmla="*/ 9138323 w 9138323"/>
              <a:gd name="connsiteY37" fmla="*/ 859537 h 859537"/>
              <a:gd name="connsiteX38" fmla="*/ 4141781 w 9138323"/>
              <a:gd name="connsiteY38" fmla="*/ 859537 h 859537"/>
              <a:gd name="connsiteX39" fmla="*/ 4141242 w 9138323"/>
              <a:gd name="connsiteY39" fmla="*/ 854166 h 859537"/>
              <a:gd name="connsiteX40" fmla="*/ 4134437 w 9138323"/>
              <a:gd name="connsiteY40" fmla="*/ 859537 h 859537"/>
              <a:gd name="connsiteX41" fmla="*/ 1390 w 9138323"/>
              <a:gd name="connsiteY41" fmla="*/ 859537 h 859537"/>
              <a:gd name="connsiteX42" fmla="*/ 0 w 9138323"/>
              <a:gd name="connsiteY42" fmla="*/ 845688 h 859537"/>
              <a:gd name="connsiteX43" fmla="*/ 418787 w 9138323"/>
              <a:gd name="connsiteY43" fmla="*/ 425029 h 859537"/>
              <a:gd name="connsiteX44" fmla="*/ 581797 w 9138323"/>
              <a:gd name="connsiteY44" fmla="*/ 458087 h 859537"/>
              <a:gd name="connsiteX45" fmla="*/ 590440 w 9138323"/>
              <a:gd name="connsiteY45" fmla="*/ 462798 h 859537"/>
              <a:gd name="connsiteX46" fmla="*/ 598218 w 9138323"/>
              <a:gd name="connsiteY46" fmla="*/ 385294 h 859537"/>
              <a:gd name="connsiteX47" fmla="*/ 1029094 w 9138323"/>
              <a:gd name="connsiteY47" fmla="*/ 32550 h 859537"/>
              <a:gd name="connsiteX48" fmla="*/ 1340088 w 9138323"/>
              <a:gd name="connsiteY48" fmla="*/ 161944 h 859537"/>
              <a:gd name="connsiteX49" fmla="*/ 1364611 w 9138323"/>
              <a:gd name="connsiteY49" fmla="*/ 191799 h 859537"/>
              <a:gd name="connsiteX50" fmla="*/ 1403078 w 9138323"/>
              <a:gd name="connsiteY50" fmla="*/ 179805 h 859537"/>
              <a:gd name="connsiteX51" fmla="*/ 1539449 w 9138323"/>
              <a:gd name="connsiteY51" fmla="*/ 165996 h 859537"/>
              <a:gd name="connsiteX52" fmla="*/ 1802839 w 9138323"/>
              <a:gd name="connsiteY52" fmla="*/ 219409 h 859537"/>
              <a:gd name="connsiteX53" fmla="*/ 1857061 w 9138323"/>
              <a:gd name="connsiteY53" fmla="*/ 248972 h 859537"/>
              <a:gd name="connsiteX54" fmla="*/ 1899461 w 9138323"/>
              <a:gd name="connsiteY54" fmla="*/ 213833 h 859537"/>
              <a:gd name="connsiteX55" fmla="*/ 2133608 w 9138323"/>
              <a:gd name="connsiteY55" fmla="*/ 141991 h 859537"/>
              <a:gd name="connsiteX56" fmla="*/ 2367756 w 9138323"/>
              <a:gd name="connsiteY56" fmla="*/ 213833 h 859537"/>
              <a:gd name="connsiteX57" fmla="*/ 2420881 w 9138323"/>
              <a:gd name="connsiteY57" fmla="*/ 257860 h 859537"/>
              <a:gd name="connsiteX58" fmla="*/ 2509751 w 9138323"/>
              <a:gd name="connsiteY58" fmla="*/ 184207 h 859537"/>
              <a:gd name="connsiteX59" fmla="*/ 2939610 w 9138323"/>
              <a:gd name="connsiteY59" fmla="*/ 52317 h 859537"/>
              <a:gd name="connsiteX60" fmla="*/ 3369468 w 9138323"/>
              <a:gd name="connsiteY60" fmla="*/ 184207 h 859537"/>
              <a:gd name="connsiteX61" fmla="*/ 3418479 w 9138323"/>
              <a:gd name="connsiteY61" fmla="*/ 224826 h 859537"/>
              <a:gd name="connsiteX62" fmla="*/ 3424100 w 9138323"/>
              <a:gd name="connsiteY62" fmla="*/ 214426 h 859537"/>
              <a:gd name="connsiteX63" fmla="*/ 3825592 w 9138323"/>
              <a:gd name="connsiteY63" fmla="*/ 0 h 859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9138323" h="859537">
                <a:moveTo>
                  <a:pt x="3825592" y="0"/>
                </a:moveTo>
                <a:cubicBezTo>
                  <a:pt x="3925869" y="0"/>
                  <a:pt x="4019027" y="30620"/>
                  <a:pt x="4096303" y="83060"/>
                </a:cubicBezTo>
                <a:lnTo>
                  <a:pt x="4125154" y="106971"/>
                </a:lnTo>
                <a:lnTo>
                  <a:pt x="4162050" y="76393"/>
                </a:lnTo>
                <a:cubicBezTo>
                  <a:pt x="4213504" y="41476"/>
                  <a:pt x="4275531" y="21088"/>
                  <a:pt x="4342300" y="21088"/>
                </a:cubicBezTo>
                <a:cubicBezTo>
                  <a:pt x="4475837" y="21088"/>
                  <a:pt x="4590411" y="102641"/>
                  <a:pt x="4639354" y="218869"/>
                </a:cubicBezTo>
                <a:lnTo>
                  <a:pt x="4653136" y="287442"/>
                </a:lnTo>
                <a:lnTo>
                  <a:pt x="4714569" y="293663"/>
                </a:lnTo>
                <a:cubicBezTo>
                  <a:pt x="4769728" y="305000"/>
                  <a:pt x="4821470" y="325759"/>
                  <a:pt x="4868055" y="354192"/>
                </a:cubicBezTo>
                <a:lnTo>
                  <a:pt x="4926135" y="396727"/>
                </a:lnTo>
                <a:lnTo>
                  <a:pt x="4974485" y="370366"/>
                </a:lnTo>
                <a:cubicBezTo>
                  <a:pt x="5013055" y="353979"/>
                  <a:pt x="5055461" y="344918"/>
                  <a:pt x="5099974" y="344918"/>
                </a:cubicBezTo>
                <a:cubicBezTo>
                  <a:pt x="5166742" y="344918"/>
                  <a:pt x="5228770" y="365306"/>
                  <a:pt x="5280224" y="400223"/>
                </a:cubicBezTo>
                <a:lnTo>
                  <a:pt x="5294059" y="411689"/>
                </a:lnTo>
                <a:lnTo>
                  <a:pt x="5324701" y="386293"/>
                </a:lnTo>
                <a:cubicBezTo>
                  <a:pt x="5376155" y="351376"/>
                  <a:pt x="5438184" y="330988"/>
                  <a:pt x="5504952" y="330988"/>
                </a:cubicBezTo>
                <a:cubicBezTo>
                  <a:pt x="5571721" y="330988"/>
                  <a:pt x="5633748" y="351376"/>
                  <a:pt x="5685202" y="386293"/>
                </a:cubicBezTo>
                <a:lnTo>
                  <a:pt x="5711865" y="408390"/>
                </a:lnTo>
                <a:lnTo>
                  <a:pt x="5764783" y="343967"/>
                </a:lnTo>
                <a:cubicBezTo>
                  <a:pt x="5887234" y="220967"/>
                  <a:pt x="6056401" y="144890"/>
                  <a:pt x="6243258" y="144890"/>
                </a:cubicBezTo>
                <a:cubicBezTo>
                  <a:pt x="6430113" y="144890"/>
                  <a:pt x="6599280" y="220967"/>
                  <a:pt x="6721733" y="343967"/>
                </a:cubicBezTo>
                <a:lnTo>
                  <a:pt x="6799757" y="438956"/>
                </a:lnTo>
                <a:lnTo>
                  <a:pt x="6875686" y="397558"/>
                </a:lnTo>
                <a:cubicBezTo>
                  <a:pt x="6933612" y="372948"/>
                  <a:pt x="6997300" y="359339"/>
                  <a:pt x="7064152" y="359339"/>
                </a:cubicBezTo>
                <a:cubicBezTo>
                  <a:pt x="7131003" y="359339"/>
                  <a:pt x="7194690" y="372948"/>
                  <a:pt x="7252617" y="397558"/>
                </a:cubicBezTo>
                <a:lnTo>
                  <a:pt x="7323961" y="436456"/>
                </a:lnTo>
                <a:lnTo>
                  <a:pt x="7335578" y="414961"/>
                </a:lnTo>
                <a:cubicBezTo>
                  <a:pt x="7393514" y="328821"/>
                  <a:pt x="7491626" y="272187"/>
                  <a:pt x="7602907" y="272187"/>
                </a:cubicBezTo>
                <a:cubicBezTo>
                  <a:pt x="7780958" y="272187"/>
                  <a:pt x="7925296" y="417171"/>
                  <a:pt x="7925296" y="596017"/>
                </a:cubicBezTo>
                <a:lnTo>
                  <a:pt x="7923535" y="604778"/>
                </a:lnTo>
                <a:lnTo>
                  <a:pt x="7993021" y="583112"/>
                </a:lnTo>
                <a:cubicBezTo>
                  <a:pt x="8037071" y="574058"/>
                  <a:pt x="8082679" y="569303"/>
                  <a:pt x="8129393" y="569303"/>
                </a:cubicBezTo>
                <a:cubicBezTo>
                  <a:pt x="8176107" y="569303"/>
                  <a:pt x="8221715" y="574058"/>
                  <a:pt x="8265765" y="583112"/>
                </a:cubicBezTo>
                <a:lnTo>
                  <a:pt x="8299780" y="593718"/>
                </a:lnTo>
                <a:lnTo>
                  <a:pt x="8317449" y="572207"/>
                </a:lnTo>
                <a:cubicBezTo>
                  <a:pt x="8405068" y="484195"/>
                  <a:pt x="8526114" y="429759"/>
                  <a:pt x="8659817" y="429759"/>
                </a:cubicBezTo>
                <a:cubicBezTo>
                  <a:pt x="8893798" y="429759"/>
                  <a:pt x="9089015" y="596470"/>
                  <a:pt x="9134163" y="818090"/>
                </a:cubicBezTo>
                <a:lnTo>
                  <a:pt x="9138323" y="859537"/>
                </a:lnTo>
                <a:lnTo>
                  <a:pt x="4141781" y="859537"/>
                </a:lnTo>
                <a:lnTo>
                  <a:pt x="4141242" y="854166"/>
                </a:lnTo>
                <a:lnTo>
                  <a:pt x="4134437" y="859537"/>
                </a:lnTo>
                <a:lnTo>
                  <a:pt x="1390" y="859537"/>
                </a:lnTo>
                <a:lnTo>
                  <a:pt x="0" y="845688"/>
                </a:lnTo>
                <a:cubicBezTo>
                  <a:pt x="0" y="613364"/>
                  <a:pt x="187497" y="425029"/>
                  <a:pt x="418787" y="425029"/>
                </a:cubicBezTo>
                <a:cubicBezTo>
                  <a:pt x="476609" y="425029"/>
                  <a:pt x="531694" y="436800"/>
                  <a:pt x="581797" y="458087"/>
                </a:cubicBezTo>
                <a:lnTo>
                  <a:pt x="590440" y="462798"/>
                </a:lnTo>
                <a:lnTo>
                  <a:pt x="598218" y="385294"/>
                </a:lnTo>
                <a:cubicBezTo>
                  <a:pt x="639228" y="183984"/>
                  <a:pt x="816556" y="32550"/>
                  <a:pt x="1029094" y="32550"/>
                </a:cubicBezTo>
                <a:cubicBezTo>
                  <a:pt x="1150545" y="32550"/>
                  <a:pt x="1260498" y="81998"/>
                  <a:pt x="1340088" y="161944"/>
                </a:cubicBezTo>
                <a:lnTo>
                  <a:pt x="1364611" y="191799"/>
                </a:lnTo>
                <a:lnTo>
                  <a:pt x="1403078" y="179805"/>
                </a:lnTo>
                <a:cubicBezTo>
                  <a:pt x="1447126" y="170751"/>
                  <a:pt x="1492736" y="165996"/>
                  <a:pt x="1539449" y="165996"/>
                </a:cubicBezTo>
                <a:cubicBezTo>
                  <a:pt x="1632877" y="165996"/>
                  <a:pt x="1721883" y="185015"/>
                  <a:pt x="1802839" y="219409"/>
                </a:cubicBezTo>
                <a:lnTo>
                  <a:pt x="1857061" y="248972"/>
                </a:lnTo>
                <a:lnTo>
                  <a:pt x="1899461" y="213833"/>
                </a:lnTo>
                <a:cubicBezTo>
                  <a:pt x="1966300" y="168476"/>
                  <a:pt x="2046875" y="141991"/>
                  <a:pt x="2133608" y="141991"/>
                </a:cubicBezTo>
                <a:cubicBezTo>
                  <a:pt x="2220342" y="141991"/>
                  <a:pt x="2300918" y="168476"/>
                  <a:pt x="2367756" y="213833"/>
                </a:cubicBezTo>
                <a:lnTo>
                  <a:pt x="2420881" y="257860"/>
                </a:lnTo>
                <a:lnTo>
                  <a:pt x="2509751" y="184207"/>
                </a:lnTo>
                <a:cubicBezTo>
                  <a:pt x="2632456" y="100939"/>
                  <a:pt x="2780381" y="52317"/>
                  <a:pt x="2939610" y="52317"/>
                </a:cubicBezTo>
                <a:cubicBezTo>
                  <a:pt x="3098839" y="52317"/>
                  <a:pt x="3246763" y="100939"/>
                  <a:pt x="3369468" y="184207"/>
                </a:cubicBezTo>
                <a:lnTo>
                  <a:pt x="3418479" y="224826"/>
                </a:lnTo>
                <a:lnTo>
                  <a:pt x="3424100" y="214426"/>
                </a:lnTo>
                <a:cubicBezTo>
                  <a:pt x="3511111" y="85057"/>
                  <a:pt x="3658462" y="0"/>
                  <a:pt x="382559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75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10" name="Oval 5"/>
          <p:cNvSpPr>
            <a:spLocks noChangeArrowheads="1"/>
          </p:cNvSpPr>
          <p:nvPr userDrawn="1"/>
        </p:nvSpPr>
        <p:spPr bwMode="auto">
          <a:xfrm>
            <a:off x="732814" y="1805467"/>
            <a:ext cx="2080104" cy="2134260"/>
          </a:xfrm>
          <a:prstGeom prst="ellipse">
            <a:avLst/>
          </a:prstGeom>
          <a:solidFill>
            <a:srgbClr val="C9B19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7287" tIns="53644" rIns="107287" bIns="53644" anchor="ctr"/>
          <a:lstStyle/>
          <a:p>
            <a:endParaRPr lang="zh-CN" altLang="en-US"/>
          </a:p>
        </p:txBody>
      </p:sp>
      <p:pic>
        <p:nvPicPr>
          <p:cNvPr id="11" name="Picture 4" descr="1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184" y="3512035"/>
            <a:ext cx="2319482" cy="516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9"/>
          <p:cNvSpPr>
            <a:spLocks noChangeArrowheads="1"/>
          </p:cNvSpPr>
          <p:nvPr userDrawn="1"/>
        </p:nvSpPr>
        <p:spPr bwMode="auto">
          <a:xfrm>
            <a:off x="1206031" y="2420119"/>
            <a:ext cx="1093788" cy="87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57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03</a:t>
            </a:r>
          </a:p>
        </p:txBody>
      </p:sp>
      <p:sp>
        <p:nvSpPr>
          <p:cNvPr id="14" name="Freeform 12"/>
          <p:cNvSpPr>
            <a:spLocks/>
          </p:cNvSpPr>
          <p:nvPr userDrawn="1"/>
        </p:nvSpPr>
        <p:spPr bwMode="auto">
          <a:xfrm>
            <a:off x="2132881" y="2307762"/>
            <a:ext cx="536534" cy="211733"/>
          </a:xfrm>
          <a:custGeom>
            <a:avLst/>
            <a:gdLst>
              <a:gd name="T0" fmla="*/ 488 w 496"/>
              <a:gd name="T1" fmla="*/ 189 h 189"/>
              <a:gd name="T2" fmla="*/ 493 w 496"/>
              <a:gd name="T3" fmla="*/ 165 h 189"/>
              <a:gd name="T4" fmla="*/ 419 w 496"/>
              <a:gd name="T5" fmla="*/ 79 h 189"/>
              <a:gd name="T6" fmla="*/ 370 w 496"/>
              <a:gd name="T7" fmla="*/ 92 h 189"/>
              <a:gd name="T8" fmla="*/ 370 w 496"/>
              <a:gd name="T9" fmla="*/ 87 h 189"/>
              <a:gd name="T10" fmla="*/ 370 w 496"/>
              <a:gd name="T11" fmla="*/ 83 h 189"/>
              <a:gd name="T12" fmla="*/ 369 w 496"/>
              <a:gd name="T13" fmla="*/ 67 h 189"/>
              <a:gd name="T14" fmla="*/ 363 w 496"/>
              <a:gd name="T15" fmla="*/ 49 h 189"/>
              <a:gd name="T16" fmla="*/ 362 w 496"/>
              <a:gd name="T17" fmla="*/ 46 h 189"/>
              <a:gd name="T18" fmla="*/ 362 w 496"/>
              <a:gd name="T19" fmla="*/ 46 h 189"/>
              <a:gd name="T20" fmla="*/ 362 w 496"/>
              <a:gd name="T21" fmla="*/ 46 h 189"/>
              <a:gd name="T22" fmla="*/ 350 w 496"/>
              <a:gd name="T23" fmla="*/ 28 h 189"/>
              <a:gd name="T24" fmla="*/ 335 w 496"/>
              <a:gd name="T25" fmla="*/ 14 h 189"/>
              <a:gd name="T26" fmla="*/ 296 w 496"/>
              <a:gd name="T27" fmla="*/ 1 h 189"/>
              <a:gd name="T28" fmla="*/ 255 w 496"/>
              <a:gd name="T29" fmla="*/ 9 h 189"/>
              <a:gd name="T30" fmla="*/ 223 w 496"/>
              <a:gd name="T31" fmla="*/ 36 h 189"/>
              <a:gd name="T32" fmla="*/ 214 w 496"/>
              <a:gd name="T33" fmla="*/ 55 h 189"/>
              <a:gd name="T34" fmla="*/ 210 w 496"/>
              <a:gd name="T35" fmla="*/ 73 h 189"/>
              <a:gd name="T36" fmla="*/ 178 w 496"/>
              <a:gd name="T37" fmla="*/ 63 h 189"/>
              <a:gd name="T38" fmla="*/ 159 w 496"/>
              <a:gd name="T39" fmla="*/ 64 h 189"/>
              <a:gd name="T40" fmla="*/ 123 w 496"/>
              <a:gd name="T41" fmla="*/ 81 h 189"/>
              <a:gd name="T42" fmla="*/ 99 w 496"/>
              <a:gd name="T43" fmla="*/ 131 h 189"/>
              <a:gd name="T44" fmla="*/ 98 w 496"/>
              <a:gd name="T45" fmla="*/ 132 h 189"/>
              <a:gd name="T46" fmla="*/ 97 w 496"/>
              <a:gd name="T47" fmla="*/ 133 h 189"/>
              <a:gd name="T48" fmla="*/ 97 w 496"/>
              <a:gd name="T49" fmla="*/ 133 h 189"/>
              <a:gd name="T50" fmla="*/ 2 w 496"/>
              <a:gd name="T51" fmla="*/ 180 h 189"/>
              <a:gd name="T52" fmla="*/ 0 w 496"/>
              <a:gd name="T53" fmla="*/ 189 h 189"/>
              <a:gd name="T54" fmla="*/ 488 w 496"/>
              <a:gd name="T55" fmla="*/ 189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96" h="189">
                <a:moveTo>
                  <a:pt x="488" y="189"/>
                </a:moveTo>
                <a:cubicBezTo>
                  <a:pt x="491" y="182"/>
                  <a:pt x="493" y="174"/>
                  <a:pt x="493" y="165"/>
                </a:cubicBezTo>
                <a:cubicBezTo>
                  <a:pt x="496" y="124"/>
                  <a:pt x="463" y="79"/>
                  <a:pt x="419" y="79"/>
                </a:cubicBezTo>
                <a:cubicBezTo>
                  <a:pt x="401" y="79"/>
                  <a:pt x="384" y="84"/>
                  <a:pt x="370" y="92"/>
                </a:cubicBezTo>
                <a:cubicBezTo>
                  <a:pt x="370" y="91"/>
                  <a:pt x="370" y="89"/>
                  <a:pt x="370" y="87"/>
                </a:cubicBezTo>
                <a:cubicBezTo>
                  <a:pt x="370" y="86"/>
                  <a:pt x="370" y="84"/>
                  <a:pt x="370" y="83"/>
                </a:cubicBezTo>
                <a:cubicBezTo>
                  <a:pt x="371" y="78"/>
                  <a:pt x="370" y="72"/>
                  <a:pt x="369" y="67"/>
                </a:cubicBezTo>
                <a:cubicBezTo>
                  <a:pt x="368" y="61"/>
                  <a:pt x="366" y="55"/>
                  <a:pt x="363" y="49"/>
                </a:cubicBezTo>
                <a:cubicBezTo>
                  <a:pt x="363" y="48"/>
                  <a:pt x="363" y="47"/>
                  <a:pt x="362" y="46"/>
                </a:cubicBezTo>
                <a:cubicBezTo>
                  <a:pt x="362" y="46"/>
                  <a:pt x="362" y="46"/>
                  <a:pt x="362" y="46"/>
                </a:cubicBezTo>
                <a:cubicBezTo>
                  <a:pt x="362" y="46"/>
                  <a:pt x="362" y="46"/>
                  <a:pt x="362" y="46"/>
                </a:cubicBezTo>
                <a:cubicBezTo>
                  <a:pt x="360" y="41"/>
                  <a:pt x="357" y="37"/>
                  <a:pt x="350" y="28"/>
                </a:cubicBezTo>
                <a:cubicBezTo>
                  <a:pt x="346" y="22"/>
                  <a:pt x="340" y="18"/>
                  <a:pt x="335" y="14"/>
                </a:cubicBezTo>
                <a:cubicBezTo>
                  <a:pt x="323" y="6"/>
                  <a:pt x="310" y="2"/>
                  <a:pt x="296" y="1"/>
                </a:cubicBezTo>
                <a:cubicBezTo>
                  <a:pt x="281" y="0"/>
                  <a:pt x="268" y="2"/>
                  <a:pt x="255" y="9"/>
                </a:cubicBezTo>
                <a:cubicBezTo>
                  <a:pt x="242" y="15"/>
                  <a:pt x="231" y="24"/>
                  <a:pt x="223" y="36"/>
                </a:cubicBezTo>
                <a:cubicBezTo>
                  <a:pt x="220" y="43"/>
                  <a:pt x="217" y="49"/>
                  <a:pt x="214" y="55"/>
                </a:cubicBezTo>
                <a:cubicBezTo>
                  <a:pt x="212" y="61"/>
                  <a:pt x="211" y="67"/>
                  <a:pt x="210" y="73"/>
                </a:cubicBezTo>
                <a:cubicBezTo>
                  <a:pt x="200" y="67"/>
                  <a:pt x="189" y="64"/>
                  <a:pt x="178" y="63"/>
                </a:cubicBezTo>
                <a:cubicBezTo>
                  <a:pt x="171" y="63"/>
                  <a:pt x="165" y="64"/>
                  <a:pt x="159" y="64"/>
                </a:cubicBezTo>
                <a:cubicBezTo>
                  <a:pt x="145" y="67"/>
                  <a:pt x="133" y="72"/>
                  <a:pt x="123" y="81"/>
                </a:cubicBezTo>
                <a:cubicBezTo>
                  <a:pt x="109" y="94"/>
                  <a:pt x="100" y="112"/>
                  <a:pt x="99" y="131"/>
                </a:cubicBezTo>
                <a:cubicBezTo>
                  <a:pt x="98" y="131"/>
                  <a:pt x="98" y="132"/>
                  <a:pt x="98" y="132"/>
                </a:cubicBezTo>
                <a:cubicBezTo>
                  <a:pt x="92" y="131"/>
                  <a:pt x="86" y="130"/>
                  <a:pt x="97" y="133"/>
                </a:cubicBezTo>
                <a:cubicBezTo>
                  <a:pt x="97" y="133"/>
                  <a:pt x="97" y="133"/>
                  <a:pt x="97" y="133"/>
                </a:cubicBezTo>
                <a:cubicBezTo>
                  <a:pt x="59" y="125"/>
                  <a:pt x="17" y="137"/>
                  <a:pt x="2" y="180"/>
                </a:cubicBezTo>
                <a:cubicBezTo>
                  <a:pt x="1" y="183"/>
                  <a:pt x="0" y="186"/>
                  <a:pt x="0" y="189"/>
                </a:cubicBezTo>
                <a:lnTo>
                  <a:pt x="488" y="18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7287" tIns="53644" rIns="107287" bIns="53644"/>
          <a:lstStyle/>
          <a:p>
            <a:endParaRPr lang="zh-CN" altLang="en-US"/>
          </a:p>
        </p:txBody>
      </p:sp>
      <p:grpSp>
        <p:nvGrpSpPr>
          <p:cNvPr id="15" name="Group 13"/>
          <p:cNvGrpSpPr>
            <a:grpSpLocks/>
          </p:cNvGrpSpPr>
          <p:nvPr userDrawn="1"/>
        </p:nvGrpSpPr>
        <p:grpSpPr bwMode="auto">
          <a:xfrm>
            <a:off x="664330" y="1858395"/>
            <a:ext cx="231123" cy="232905"/>
            <a:chOff x="223" y="203"/>
            <a:chExt cx="213" cy="211"/>
          </a:xfrm>
        </p:grpSpPr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223" y="203"/>
              <a:ext cx="213" cy="211"/>
            </a:xfrm>
            <a:custGeom>
              <a:avLst/>
              <a:gdLst>
                <a:gd name="T0" fmla="*/ 133 w 213"/>
                <a:gd name="T1" fmla="*/ 0 h 211"/>
                <a:gd name="T2" fmla="*/ 130 w 213"/>
                <a:gd name="T3" fmla="*/ 90 h 211"/>
                <a:gd name="T4" fmla="*/ 213 w 213"/>
                <a:gd name="T5" fmla="*/ 130 h 211"/>
                <a:gd name="T6" fmla="*/ 121 w 213"/>
                <a:gd name="T7" fmla="*/ 130 h 211"/>
                <a:gd name="T8" fmla="*/ 83 w 213"/>
                <a:gd name="T9" fmla="*/ 211 h 211"/>
                <a:gd name="T10" fmla="*/ 83 w 213"/>
                <a:gd name="T11" fmla="*/ 121 h 211"/>
                <a:gd name="T12" fmla="*/ 0 w 213"/>
                <a:gd name="T13" fmla="*/ 81 h 211"/>
                <a:gd name="T14" fmla="*/ 93 w 213"/>
                <a:gd name="T15" fmla="*/ 81 h 211"/>
                <a:gd name="T16" fmla="*/ 133 w 213"/>
                <a:gd name="T17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3" h="211">
                  <a:moveTo>
                    <a:pt x="133" y="0"/>
                  </a:moveTo>
                  <a:lnTo>
                    <a:pt x="130" y="90"/>
                  </a:lnTo>
                  <a:lnTo>
                    <a:pt x="213" y="130"/>
                  </a:lnTo>
                  <a:lnTo>
                    <a:pt x="121" y="130"/>
                  </a:lnTo>
                  <a:lnTo>
                    <a:pt x="83" y="211"/>
                  </a:lnTo>
                  <a:lnTo>
                    <a:pt x="83" y="121"/>
                  </a:lnTo>
                  <a:lnTo>
                    <a:pt x="0" y="81"/>
                  </a:lnTo>
                  <a:lnTo>
                    <a:pt x="93" y="81"/>
                  </a:lnTo>
                  <a:lnTo>
                    <a:pt x="13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Oval 15"/>
            <p:cNvSpPr>
              <a:spLocks noChangeArrowheads="1"/>
            </p:cNvSpPr>
            <p:nvPr/>
          </p:nvSpPr>
          <p:spPr bwMode="auto">
            <a:xfrm>
              <a:off x="259" y="239"/>
              <a:ext cx="142" cy="139"/>
            </a:xfrm>
            <a:prstGeom prst="ellipse">
              <a:avLst/>
            </a:prstGeom>
            <a:solidFill>
              <a:srgbClr val="FFFFFF">
                <a:alpha val="17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8" name="Freeform 16"/>
          <p:cNvSpPr>
            <a:spLocks/>
          </p:cNvSpPr>
          <p:nvPr userDrawn="1"/>
        </p:nvSpPr>
        <p:spPr bwMode="auto">
          <a:xfrm>
            <a:off x="1041181" y="2134144"/>
            <a:ext cx="445736" cy="173618"/>
          </a:xfrm>
          <a:custGeom>
            <a:avLst/>
            <a:gdLst>
              <a:gd name="T0" fmla="*/ 488 w 496"/>
              <a:gd name="T1" fmla="*/ 189 h 189"/>
              <a:gd name="T2" fmla="*/ 493 w 496"/>
              <a:gd name="T3" fmla="*/ 165 h 189"/>
              <a:gd name="T4" fmla="*/ 419 w 496"/>
              <a:gd name="T5" fmla="*/ 79 h 189"/>
              <a:gd name="T6" fmla="*/ 370 w 496"/>
              <a:gd name="T7" fmla="*/ 92 h 189"/>
              <a:gd name="T8" fmla="*/ 370 w 496"/>
              <a:gd name="T9" fmla="*/ 87 h 189"/>
              <a:gd name="T10" fmla="*/ 370 w 496"/>
              <a:gd name="T11" fmla="*/ 83 h 189"/>
              <a:gd name="T12" fmla="*/ 369 w 496"/>
              <a:gd name="T13" fmla="*/ 67 h 189"/>
              <a:gd name="T14" fmla="*/ 363 w 496"/>
              <a:gd name="T15" fmla="*/ 49 h 189"/>
              <a:gd name="T16" fmla="*/ 362 w 496"/>
              <a:gd name="T17" fmla="*/ 46 h 189"/>
              <a:gd name="T18" fmla="*/ 362 w 496"/>
              <a:gd name="T19" fmla="*/ 46 h 189"/>
              <a:gd name="T20" fmla="*/ 362 w 496"/>
              <a:gd name="T21" fmla="*/ 46 h 189"/>
              <a:gd name="T22" fmla="*/ 350 w 496"/>
              <a:gd name="T23" fmla="*/ 28 h 189"/>
              <a:gd name="T24" fmla="*/ 335 w 496"/>
              <a:gd name="T25" fmla="*/ 14 h 189"/>
              <a:gd name="T26" fmla="*/ 296 w 496"/>
              <a:gd name="T27" fmla="*/ 1 h 189"/>
              <a:gd name="T28" fmla="*/ 255 w 496"/>
              <a:gd name="T29" fmla="*/ 9 h 189"/>
              <a:gd name="T30" fmla="*/ 223 w 496"/>
              <a:gd name="T31" fmla="*/ 36 h 189"/>
              <a:gd name="T32" fmla="*/ 214 w 496"/>
              <a:gd name="T33" fmla="*/ 55 h 189"/>
              <a:gd name="T34" fmla="*/ 210 w 496"/>
              <a:gd name="T35" fmla="*/ 73 h 189"/>
              <a:gd name="T36" fmla="*/ 178 w 496"/>
              <a:gd name="T37" fmla="*/ 63 h 189"/>
              <a:gd name="T38" fmla="*/ 159 w 496"/>
              <a:gd name="T39" fmla="*/ 64 h 189"/>
              <a:gd name="T40" fmla="*/ 123 w 496"/>
              <a:gd name="T41" fmla="*/ 81 h 189"/>
              <a:gd name="T42" fmla="*/ 99 w 496"/>
              <a:gd name="T43" fmla="*/ 131 h 189"/>
              <a:gd name="T44" fmla="*/ 98 w 496"/>
              <a:gd name="T45" fmla="*/ 132 h 189"/>
              <a:gd name="T46" fmla="*/ 97 w 496"/>
              <a:gd name="T47" fmla="*/ 133 h 189"/>
              <a:gd name="T48" fmla="*/ 97 w 496"/>
              <a:gd name="T49" fmla="*/ 133 h 189"/>
              <a:gd name="T50" fmla="*/ 2 w 496"/>
              <a:gd name="T51" fmla="*/ 180 h 189"/>
              <a:gd name="T52" fmla="*/ 0 w 496"/>
              <a:gd name="T53" fmla="*/ 189 h 189"/>
              <a:gd name="T54" fmla="*/ 488 w 496"/>
              <a:gd name="T55" fmla="*/ 189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96" h="189">
                <a:moveTo>
                  <a:pt x="488" y="189"/>
                </a:moveTo>
                <a:cubicBezTo>
                  <a:pt x="491" y="182"/>
                  <a:pt x="493" y="174"/>
                  <a:pt x="493" y="165"/>
                </a:cubicBezTo>
                <a:cubicBezTo>
                  <a:pt x="496" y="124"/>
                  <a:pt x="463" y="79"/>
                  <a:pt x="419" y="79"/>
                </a:cubicBezTo>
                <a:cubicBezTo>
                  <a:pt x="401" y="79"/>
                  <a:pt x="384" y="84"/>
                  <a:pt x="370" y="92"/>
                </a:cubicBezTo>
                <a:cubicBezTo>
                  <a:pt x="370" y="91"/>
                  <a:pt x="370" y="89"/>
                  <a:pt x="370" y="87"/>
                </a:cubicBezTo>
                <a:cubicBezTo>
                  <a:pt x="370" y="86"/>
                  <a:pt x="370" y="84"/>
                  <a:pt x="370" y="83"/>
                </a:cubicBezTo>
                <a:cubicBezTo>
                  <a:pt x="371" y="78"/>
                  <a:pt x="370" y="72"/>
                  <a:pt x="369" y="67"/>
                </a:cubicBezTo>
                <a:cubicBezTo>
                  <a:pt x="368" y="61"/>
                  <a:pt x="366" y="55"/>
                  <a:pt x="363" y="49"/>
                </a:cubicBezTo>
                <a:cubicBezTo>
                  <a:pt x="363" y="48"/>
                  <a:pt x="363" y="47"/>
                  <a:pt x="362" y="46"/>
                </a:cubicBezTo>
                <a:cubicBezTo>
                  <a:pt x="362" y="46"/>
                  <a:pt x="362" y="46"/>
                  <a:pt x="362" y="46"/>
                </a:cubicBezTo>
                <a:cubicBezTo>
                  <a:pt x="362" y="46"/>
                  <a:pt x="362" y="46"/>
                  <a:pt x="362" y="46"/>
                </a:cubicBezTo>
                <a:cubicBezTo>
                  <a:pt x="360" y="41"/>
                  <a:pt x="357" y="37"/>
                  <a:pt x="350" y="28"/>
                </a:cubicBezTo>
                <a:cubicBezTo>
                  <a:pt x="346" y="22"/>
                  <a:pt x="340" y="18"/>
                  <a:pt x="335" y="14"/>
                </a:cubicBezTo>
                <a:cubicBezTo>
                  <a:pt x="323" y="6"/>
                  <a:pt x="310" y="2"/>
                  <a:pt x="296" y="1"/>
                </a:cubicBezTo>
                <a:cubicBezTo>
                  <a:pt x="281" y="0"/>
                  <a:pt x="268" y="2"/>
                  <a:pt x="255" y="9"/>
                </a:cubicBezTo>
                <a:cubicBezTo>
                  <a:pt x="242" y="15"/>
                  <a:pt x="231" y="24"/>
                  <a:pt x="223" y="36"/>
                </a:cubicBezTo>
                <a:cubicBezTo>
                  <a:pt x="220" y="43"/>
                  <a:pt x="217" y="49"/>
                  <a:pt x="214" y="55"/>
                </a:cubicBezTo>
                <a:cubicBezTo>
                  <a:pt x="212" y="61"/>
                  <a:pt x="211" y="67"/>
                  <a:pt x="210" y="73"/>
                </a:cubicBezTo>
                <a:cubicBezTo>
                  <a:pt x="200" y="67"/>
                  <a:pt x="189" y="64"/>
                  <a:pt x="178" y="63"/>
                </a:cubicBezTo>
                <a:cubicBezTo>
                  <a:pt x="171" y="63"/>
                  <a:pt x="165" y="64"/>
                  <a:pt x="159" y="64"/>
                </a:cubicBezTo>
                <a:cubicBezTo>
                  <a:pt x="145" y="67"/>
                  <a:pt x="133" y="72"/>
                  <a:pt x="123" y="81"/>
                </a:cubicBezTo>
                <a:cubicBezTo>
                  <a:pt x="109" y="94"/>
                  <a:pt x="100" y="112"/>
                  <a:pt x="99" y="131"/>
                </a:cubicBezTo>
                <a:cubicBezTo>
                  <a:pt x="98" y="131"/>
                  <a:pt x="98" y="132"/>
                  <a:pt x="98" y="132"/>
                </a:cubicBezTo>
                <a:cubicBezTo>
                  <a:pt x="92" y="131"/>
                  <a:pt x="86" y="130"/>
                  <a:pt x="97" y="133"/>
                </a:cubicBezTo>
                <a:cubicBezTo>
                  <a:pt x="97" y="133"/>
                  <a:pt x="97" y="133"/>
                  <a:pt x="97" y="133"/>
                </a:cubicBezTo>
                <a:cubicBezTo>
                  <a:pt x="59" y="125"/>
                  <a:pt x="17" y="137"/>
                  <a:pt x="2" y="180"/>
                </a:cubicBezTo>
                <a:cubicBezTo>
                  <a:pt x="1" y="183"/>
                  <a:pt x="0" y="186"/>
                  <a:pt x="0" y="189"/>
                </a:cubicBezTo>
                <a:lnTo>
                  <a:pt x="488" y="18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7287" tIns="53644" rIns="107287" bIns="53644"/>
          <a:lstStyle/>
          <a:p>
            <a:endParaRPr lang="zh-CN" altLang="en-US"/>
          </a:p>
        </p:txBody>
      </p:sp>
      <p:grpSp>
        <p:nvGrpSpPr>
          <p:cNvPr id="19" name="Group 17"/>
          <p:cNvGrpSpPr>
            <a:grpSpLocks/>
          </p:cNvGrpSpPr>
          <p:nvPr userDrawn="1"/>
        </p:nvGrpSpPr>
        <p:grpSpPr bwMode="auto">
          <a:xfrm flipV="1">
            <a:off x="2487276" y="3108068"/>
            <a:ext cx="141023" cy="169388"/>
            <a:chOff x="223" y="203"/>
            <a:chExt cx="213" cy="211"/>
          </a:xfrm>
        </p:grpSpPr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223" y="203"/>
              <a:ext cx="213" cy="211"/>
            </a:xfrm>
            <a:custGeom>
              <a:avLst/>
              <a:gdLst>
                <a:gd name="T0" fmla="*/ 133 w 213"/>
                <a:gd name="T1" fmla="*/ 0 h 211"/>
                <a:gd name="T2" fmla="*/ 130 w 213"/>
                <a:gd name="T3" fmla="*/ 90 h 211"/>
                <a:gd name="T4" fmla="*/ 213 w 213"/>
                <a:gd name="T5" fmla="*/ 130 h 211"/>
                <a:gd name="T6" fmla="*/ 121 w 213"/>
                <a:gd name="T7" fmla="*/ 130 h 211"/>
                <a:gd name="T8" fmla="*/ 83 w 213"/>
                <a:gd name="T9" fmla="*/ 211 h 211"/>
                <a:gd name="T10" fmla="*/ 83 w 213"/>
                <a:gd name="T11" fmla="*/ 121 h 211"/>
                <a:gd name="T12" fmla="*/ 0 w 213"/>
                <a:gd name="T13" fmla="*/ 81 h 211"/>
                <a:gd name="T14" fmla="*/ 93 w 213"/>
                <a:gd name="T15" fmla="*/ 81 h 211"/>
                <a:gd name="T16" fmla="*/ 133 w 213"/>
                <a:gd name="T17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3" h="211">
                  <a:moveTo>
                    <a:pt x="133" y="0"/>
                  </a:moveTo>
                  <a:lnTo>
                    <a:pt x="130" y="90"/>
                  </a:lnTo>
                  <a:lnTo>
                    <a:pt x="213" y="130"/>
                  </a:lnTo>
                  <a:lnTo>
                    <a:pt x="121" y="130"/>
                  </a:lnTo>
                  <a:lnTo>
                    <a:pt x="83" y="211"/>
                  </a:lnTo>
                  <a:lnTo>
                    <a:pt x="83" y="121"/>
                  </a:lnTo>
                  <a:lnTo>
                    <a:pt x="0" y="81"/>
                  </a:lnTo>
                  <a:lnTo>
                    <a:pt x="93" y="81"/>
                  </a:lnTo>
                  <a:lnTo>
                    <a:pt x="13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Oval 19"/>
            <p:cNvSpPr>
              <a:spLocks noChangeArrowheads="1"/>
            </p:cNvSpPr>
            <p:nvPr/>
          </p:nvSpPr>
          <p:spPr bwMode="auto">
            <a:xfrm>
              <a:off x="259" y="239"/>
              <a:ext cx="142" cy="139"/>
            </a:xfrm>
            <a:prstGeom prst="ellipse">
              <a:avLst/>
            </a:prstGeom>
            <a:solidFill>
              <a:srgbClr val="FFFFFF">
                <a:alpha val="17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4" name="Title Placeholder 1"/>
          <p:cNvSpPr>
            <a:spLocks noGrp="1"/>
          </p:cNvSpPr>
          <p:nvPr>
            <p:ph type="title"/>
          </p:nvPr>
        </p:nvSpPr>
        <p:spPr bwMode="auto">
          <a:xfrm>
            <a:off x="2981326" y="2562036"/>
            <a:ext cx="5724644" cy="590931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defRPr lang="en-US" altLang="zh-CN" sz="3600" b="0" kern="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Times New Roman" panose="02020603050405020304" pitchFamily="18" charset="0"/>
              </a:defRPr>
            </a:lvl1pPr>
          </a:lstStyle>
          <a:p>
            <a:pPr lvl="0" defTabSz="685754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dirty="0"/>
              <a:t>单击此处编辑母版标题样式</a:t>
            </a:r>
            <a:endParaRPr lang="en-US" altLang="zh-CN" dirty="0"/>
          </a:p>
        </p:txBody>
      </p:sp>
      <p:pic>
        <p:nvPicPr>
          <p:cNvPr id="23" name="Picture 15" descr="4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3152" y="1552069"/>
            <a:ext cx="1168148" cy="713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5379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6185"/>
            <a:ext cx="7886700" cy="1325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  <a:endParaRPr lang="en-US" altLang="zh-CN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826685"/>
            <a:ext cx="7886700" cy="4349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2"/>
            <a:ext cx="2057400" cy="3661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defTabSz="685754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华文细黑" panose="02010600040101010101" pitchFamily="2" charset="-122"/>
                <a:ea typeface="+mn-ea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2"/>
            <a:ext cx="3086100" cy="3661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defTabSz="685754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华文细黑" panose="02010600040101010101" pitchFamily="2" charset="-122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2"/>
            <a:ext cx="2057400" cy="3661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defTabSz="685754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华文细黑" panose="02010600040101010101" pitchFamily="2" charset="-122"/>
                <a:ea typeface="+mn-ea"/>
              </a:defRPr>
            </a:lvl1pPr>
          </a:lstStyle>
          <a:p>
            <a:pPr>
              <a:defRPr/>
            </a:pPr>
            <a:fld id="{BDF6ECAA-CF68-4135-B8AC-66C09B07B7D0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16" r:id="rId2"/>
    <p:sldLayoutId id="2147483726" r:id="rId3"/>
    <p:sldLayoutId id="2147483725" r:id="rId4"/>
    <p:sldLayoutId id="2147483739" r:id="rId5"/>
    <p:sldLayoutId id="2147483727" r:id="rId6"/>
    <p:sldLayoutId id="2147483728" r:id="rId7"/>
    <p:sldLayoutId id="2147483729" r:id="rId8"/>
    <p:sldLayoutId id="2147483740" r:id="rId9"/>
    <p:sldLayoutId id="2147483730" r:id="rId10"/>
    <p:sldLayoutId id="2147483731" r:id="rId11"/>
    <p:sldLayoutId id="2147483732" r:id="rId12"/>
    <p:sldLayoutId id="2147483741" r:id="rId13"/>
    <p:sldLayoutId id="2147483733" r:id="rId14"/>
    <p:sldLayoutId id="2147483734" r:id="rId15"/>
    <p:sldLayoutId id="2147483735" r:id="rId16"/>
    <p:sldLayoutId id="2147483723" r:id="rId17"/>
    <p:sldLayoutId id="2147483742" r:id="rId18"/>
  </p:sldLayoutIdLst>
  <p:hf hdr="0" ftr="0" dt="0"/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华文细黑" panose="02010600040101010101" pitchFamily="2" charset="-122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华文细黑" panose="02010600040101010101" pitchFamily="2" charset="-122"/>
          <a:ea typeface="微软雅黑" panose="020B0503020204020204" pitchFamily="34" charset="-122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华文细黑" panose="02010600040101010101" pitchFamily="2" charset="-122"/>
          <a:ea typeface="微软雅黑" panose="020B0503020204020204" pitchFamily="34" charset="-122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华文细黑" panose="02010600040101010101" pitchFamily="2" charset="-122"/>
          <a:ea typeface="微软雅黑" panose="020B0503020204020204" pitchFamily="34" charset="-122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华文细黑" panose="02010600040101010101" pitchFamily="2" charset="-122"/>
          <a:ea typeface="微软雅黑" panose="020B0503020204020204" pitchFamily="34" charset="-122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华文细黑" panose="02010600040101010101" pitchFamily="2" charset="-122"/>
          <a:ea typeface="微软雅黑" panose="020B0503020204020204" pitchFamily="34" charset="-122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华文细黑" panose="02010600040101010101" pitchFamily="2" charset="-122"/>
          <a:ea typeface="微软雅黑" panose="020B0503020204020204" pitchFamily="34" charset="-122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华文细黑" panose="02010600040101010101" pitchFamily="2" charset="-122"/>
          <a:ea typeface="微软雅黑" panose="020B0503020204020204" pitchFamily="34" charset="-122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华文细黑" panose="02010600040101010101" pitchFamily="2" charset="-122"/>
          <a:ea typeface="微软雅黑" panose="020B0503020204020204" pitchFamily="34" charset="-122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华文细黑" panose="02010600040101010101" pitchFamily="2" charset="-122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华文细黑" panose="02010600040101010101" pitchFamily="2" charset="-122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华文细黑" panose="02010600040101010101" pitchFamily="2" charset="-122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华文细黑" panose="02010600040101010101" pitchFamily="2" charset="-122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华文细黑" panose="02010600040101010101" pitchFamily="2" charset="-122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" Target="slide3.xml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Relationship Id="rId6" Type="http://schemas.openxmlformats.org/officeDocument/2006/relationships/slide" Target="slide16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任意多边形 64"/>
          <p:cNvSpPr/>
          <p:nvPr/>
        </p:nvSpPr>
        <p:spPr>
          <a:xfrm>
            <a:off x="7616827" y="3001434"/>
            <a:ext cx="3175" cy="6350"/>
          </a:xfrm>
          <a:custGeom>
            <a:avLst/>
            <a:gdLst>
              <a:gd name="connsiteX0" fmla="*/ 602 w 3109"/>
              <a:gd name="connsiteY0" fmla="*/ 0 h 6008"/>
              <a:gd name="connsiteX1" fmla="*/ 3109 w 3109"/>
              <a:gd name="connsiteY1" fmla="*/ 253 h 6008"/>
              <a:gd name="connsiteX2" fmla="*/ 0 w 3109"/>
              <a:gd name="connsiteY2" fmla="*/ 6008 h 6008"/>
              <a:gd name="connsiteX3" fmla="*/ 602 w 3109"/>
              <a:gd name="connsiteY3" fmla="*/ 0 h 6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09" h="6008">
                <a:moveTo>
                  <a:pt x="602" y="0"/>
                </a:moveTo>
                <a:lnTo>
                  <a:pt x="3109" y="253"/>
                </a:lnTo>
                <a:lnTo>
                  <a:pt x="0" y="6008"/>
                </a:lnTo>
                <a:lnTo>
                  <a:pt x="602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75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76" name="文本框 75"/>
          <p:cNvSpPr txBox="1">
            <a:spLocks noChangeArrowheads="1"/>
          </p:cNvSpPr>
          <p:nvPr/>
        </p:nvSpPr>
        <p:spPr bwMode="auto">
          <a:xfrm>
            <a:off x="4682036" y="2369610"/>
            <a:ext cx="4543742" cy="1508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defTabSz="68575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Vue.js</a:t>
            </a:r>
            <a:r>
              <a:rPr lang="zh-CN" altLang="en-US" sz="4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组件数据传递</a:t>
            </a:r>
            <a:r>
              <a:rPr lang="en-US" altLang="zh-CN" sz="46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solt</a:t>
            </a:r>
            <a:endParaRPr lang="zh-CN" altLang="en-US" sz="4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319713" y="1218142"/>
            <a:ext cx="3027362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defTabSz="68575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移动应用开发（</a:t>
            </a:r>
            <a:r>
              <a:rPr lang="en-US" altLang="zh-CN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7</a:t>
            </a:r>
            <a:r>
              <a:rPr lang="zh-CN" alt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）</a:t>
            </a:r>
          </a:p>
        </p:txBody>
      </p:sp>
      <p:sp>
        <p:nvSpPr>
          <p:cNvPr id="1293" name="KSO_Shape"/>
          <p:cNvSpPr>
            <a:spLocks/>
          </p:cNvSpPr>
          <p:nvPr/>
        </p:nvSpPr>
        <p:spPr bwMode="auto">
          <a:xfrm>
            <a:off x="7829552" y="1769534"/>
            <a:ext cx="904873" cy="514349"/>
          </a:xfrm>
          <a:custGeom>
            <a:avLst/>
            <a:gdLst>
              <a:gd name="T0" fmla="*/ 2147483646 w 5345"/>
              <a:gd name="T1" fmla="*/ 2147483646 h 2936"/>
              <a:gd name="T2" fmla="*/ 2147483646 w 5345"/>
              <a:gd name="T3" fmla="*/ 2147483646 h 2936"/>
              <a:gd name="T4" fmla="*/ 2147483646 w 5345"/>
              <a:gd name="T5" fmla="*/ 2147483646 h 2936"/>
              <a:gd name="T6" fmla="*/ 2147483646 w 5345"/>
              <a:gd name="T7" fmla="*/ 2147483646 h 2936"/>
              <a:gd name="T8" fmla="*/ 2147483646 w 5345"/>
              <a:gd name="T9" fmla="*/ 2147483646 h 2936"/>
              <a:gd name="T10" fmla="*/ 2147483646 w 5345"/>
              <a:gd name="T11" fmla="*/ 2147483646 h 2936"/>
              <a:gd name="T12" fmla="*/ 2147483646 w 5345"/>
              <a:gd name="T13" fmla="*/ 2147483646 h 2936"/>
              <a:gd name="T14" fmla="*/ 2147483646 w 5345"/>
              <a:gd name="T15" fmla="*/ 2147483646 h 2936"/>
              <a:gd name="T16" fmla="*/ 2147483646 w 5345"/>
              <a:gd name="T17" fmla="*/ 2147483646 h 2936"/>
              <a:gd name="T18" fmla="*/ 2147483646 w 5345"/>
              <a:gd name="T19" fmla="*/ 2147483646 h 2936"/>
              <a:gd name="T20" fmla="*/ 2147483646 w 5345"/>
              <a:gd name="T21" fmla="*/ 2147483646 h 2936"/>
              <a:gd name="T22" fmla="*/ 2147483646 w 5345"/>
              <a:gd name="T23" fmla="*/ 2147483646 h 2936"/>
              <a:gd name="T24" fmla="*/ 2147483646 w 5345"/>
              <a:gd name="T25" fmla="*/ 2147483646 h 2936"/>
              <a:gd name="T26" fmla="*/ 2147483646 w 5345"/>
              <a:gd name="T27" fmla="*/ 2147483646 h 2936"/>
              <a:gd name="T28" fmla="*/ 2147483646 w 5345"/>
              <a:gd name="T29" fmla="*/ 2147483646 h 2936"/>
              <a:gd name="T30" fmla="*/ 2147483646 w 5345"/>
              <a:gd name="T31" fmla="*/ 772639970 h 2936"/>
              <a:gd name="T32" fmla="*/ 2147483646 w 5345"/>
              <a:gd name="T33" fmla="*/ 0 h 2936"/>
              <a:gd name="T34" fmla="*/ 2147483646 w 5345"/>
              <a:gd name="T35" fmla="*/ 363587807 h 2936"/>
              <a:gd name="T36" fmla="*/ 2147483646 w 5345"/>
              <a:gd name="T37" fmla="*/ 2147483646 h 2936"/>
              <a:gd name="T38" fmla="*/ 2147483646 w 5345"/>
              <a:gd name="T39" fmla="*/ 2147483646 h 2936"/>
              <a:gd name="T40" fmla="*/ 2147483646 w 5345"/>
              <a:gd name="T41" fmla="*/ 2147483646 h 2936"/>
              <a:gd name="T42" fmla="*/ 2147483646 w 5345"/>
              <a:gd name="T43" fmla="*/ 2147483646 h 2936"/>
              <a:gd name="T44" fmla="*/ 2147483646 w 5345"/>
              <a:gd name="T45" fmla="*/ 2147483646 h 2936"/>
              <a:gd name="T46" fmla="*/ 2147483646 w 5345"/>
              <a:gd name="T47" fmla="*/ 2147483646 h 2936"/>
              <a:gd name="T48" fmla="*/ 2147483646 w 5345"/>
              <a:gd name="T49" fmla="*/ 2147483646 h 2936"/>
              <a:gd name="T50" fmla="*/ 2147483646 w 5345"/>
              <a:gd name="T51" fmla="*/ 2147483646 h 2936"/>
              <a:gd name="T52" fmla="*/ 2147483646 w 5345"/>
              <a:gd name="T53" fmla="*/ 2147483646 h 2936"/>
              <a:gd name="T54" fmla="*/ 2147483646 w 5345"/>
              <a:gd name="T55" fmla="*/ 2147483646 h 2936"/>
              <a:gd name="T56" fmla="*/ 2147483646 w 5345"/>
              <a:gd name="T57" fmla="*/ 2147483646 h 2936"/>
              <a:gd name="T58" fmla="*/ 2147483646 w 5345"/>
              <a:gd name="T59" fmla="*/ 2147483646 h 2936"/>
              <a:gd name="T60" fmla="*/ 2147483646 w 5345"/>
              <a:gd name="T61" fmla="*/ 2147483646 h 2936"/>
              <a:gd name="T62" fmla="*/ 452722804 w 5345"/>
              <a:gd name="T63" fmla="*/ 2147483646 h 2936"/>
              <a:gd name="T64" fmla="*/ 90570008 w 5345"/>
              <a:gd name="T65" fmla="*/ 2147483646 h 2936"/>
              <a:gd name="T66" fmla="*/ 1629877726 w 5345"/>
              <a:gd name="T67" fmla="*/ 2147483646 h 2936"/>
              <a:gd name="T68" fmla="*/ 2147483646 w 5345"/>
              <a:gd name="T69" fmla="*/ 2147483646 h 2936"/>
              <a:gd name="T70" fmla="*/ 2147483646 w 5345"/>
              <a:gd name="T71" fmla="*/ 2147483646 h 2936"/>
              <a:gd name="T72" fmla="*/ 2147483646 w 5345"/>
              <a:gd name="T73" fmla="*/ 2147483646 h 2936"/>
              <a:gd name="T74" fmla="*/ 2147483646 w 5345"/>
              <a:gd name="T75" fmla="*/ 2147483646 h 2936"/>
              <a:gd name="T76" fmla="*/ 2147483646 w 5345"/>
              <a:gd name="T77" fmla="*/ 2147483646 h 2936"/>
              <a:gd name="T78" fmla="*/ 2147483646 w 5345"/>
              <a:gd name="T79" fmla="*/ 2147483646 h 2936"/>
              <a:gd name="T80" fmla="*/ 2147483646 w 5345"/>
              <a:gd name="T81" fmla="*/ 2147483646 h 2936"/>
              <a:gd name="T82" fmla="*/ 2147483646 w 5345"/>
              <a:gd name="T83" fmla="*/ 2147483646 h 2936"/>
              <a:gd name="T84" fmla="*/ 2147483646 w 5345"/>
              <a:gd name="T85" fmla="*/ 2147483646 h 2936"/>
              <a:gd name="T86" fmla="*/ 2147483646 w 5345"/>
              <a:gd name="T87" fmla="*/ 2147483646 h 2936"/>
              <a:gd name="T88" fmla="*/ 2147483646 w 5345"/>
              <a:gd name="T89" fmla="*/ 2147483646 h 2936"/>
              <a:gd name="T90" fmla="*/ 2147483646 w 5345"/>
              <a:gd name="T91" fmla="*/ 2147483646 h 2936"/>
              <a:gd name="T92" fmla="*/ 2147483646 w 5345"/>
              <a:gd name="T93" fmla="*/ 2147483646 h 2936"/>
              <a:gd name="T94" fmla="*/ 2147483646 w 5345"/>
              <a:gd name="T95" fmla="*/ 2147483646 h 2936"/>
              <a:gd name="T96" fmla="*/ 2147483646 w 5345"/>
              <a:gd name="T97" fmla="*/ 2147483646 h 2936"/>
              <a:gd name="T98" fmla="*/ 2147483646 w 5345"/>
              <a:gd name="T99" fmla="*/ 2147483646 h 2936"/>
              <a:gd name="T100" fmla="*/ 2147483646 w 5345"/>
              <a:gd name="T101" fmla="*/ 2147483646 h 2936"/>
              <a:gd name="T102" fmla="*/ 2147483646 w 5345"/>
              <a:gd name="T103" fmla="*/ 2147483646 h 2936"/>
              <a:gd name="T104" fmla="*/ 2147483646 w 5345"/>
              <a:gd name="T105" fmla="*/ 2147483646 h 29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0" t="0" r="r" b="b"/>
            <a:pathLst>
              <a:path w="5345" h="2936">
                <a:moveTo>
                  <a:pt x="4729" y="1661"/>
                </a:moveTo>
                <a:lnTo>
                  <a:pt x="4729" y="1661"/>
                </a:lnTo>
                <a:lnTo>
                  <a:pt x="4723" y="1609"/>
                </a:lnTo>
                <a:lnTo>
                  <a:pt x="4716" y="1558"/>
                </a:lnTo>
                <a:lnTo>
                  <a:pt x="4706" y="1507"/>
                </a:lnTo>
                <a:lnTo>
                  <a:pt x="4693" y="1458"/>
                </a:lnTo>
                <a:lnTo>
                  <a:pt x="4679" y="1409"/>
                </a:lnTo>
                <a:lnTo>
                  <a:pt x="4663" y="1361"/>
                </a:lnTo>
                <a:lnTo>
                  <a:pt x="4644" y="1314"/>
                </a:lnTo>
                <a:lnTo>
                  <a:pt x="4622" y="1268"/>
                </a:lnTo>
                <a:lnTo>
                  <a:pt x="4600" y="1223"/>
                </a:lnTo>
                <a:lnTo>
                  <a:pt x="4575" y="1181"/>
                </a:lnTo>
                <a:lnTo>
                  <a:pt x="4548" y="1138"/>
                </a:lnTo>
                <a:lnTo>
                  <a:pt x="4519" y="1098"/>
                </a:lnTo>
                <a:lnTo>
                  <a:pt x="4489" y="1059"/>
                </a:lnTo>
                <a:lnTo>
                  <a:pt x="4457" y="1021"/>
                </a:lnTo>
                <a:lnTo>
                  <a:pt x="4422" y="984"/>
                </a:lnTo>
                <a:lnTo>
                  <a:pt x="4387" y="950"/>
                </a:lnTo>
                <a:lnTo>
                  <a:pt x="4350" y="917"/>
                </a:lnTo>
                <a:lnTo>
                  <a:pt x="4312" y="886"/>
                </a:lnTo>
                <a:lnTo>
                  <a:pt x="4272" y="856"/>
                </a:lnTo>
                <a:lnTo>
                  <a:pt x="4230" y="828"/>
                </a:lnTo>
                <a:lnTo>
                  <a:pt x="4188" y="802"/>
                </a:lnTo>
                <a:lnTo>
                  <a:pt x="4144" y="778"/>
                </a:lnTo>
                <a:lnTo>
                  <a:pt x="4099" y="757"/>
                </a:lnTo>
                <a:lnTo>
                  <a:pt x="4053" y="737"/>
                </a:lnTo>
                <a:lnTo>
                  <a:pt x="4005" y="719"/>
                </a:lnTo>
                <a:lnTo>
                  <a:pt x="3957" y="703"/>
                </a:lnTo>
                <a:lnTo>
                  <a:pt x="3907" y="689"/>
                </a:lnTo>
                <a:lnTo>
                  <a:pt x="3857" y="679"/>
                </a:lnTo>
                <a:lnTo>
                  <a:pt x="3806" y="670"/>
                </a:lnTo>
                <a:lnTo>
                  <a:pt x="3754" y="663"/>
                </a:lnTo>
                <a:lnTo>
                  <a:pt x="3701" y="660"/>
                </a:lnTo>
                <a:lnTo>
                  <a:pt x="3648" y="658"/>
                </a:lnTo>
                <a:lnTo>
                  <a:pt x="3608" y="660"/>
                </a:lnTo>
                <a:lnTo>
                  <a:pt x="3566" y="661"/>
                </a:lnTo>
                <a:lnTo>
                  <a:pt x="3526" y="665"/>
                </a:lnTo>
                <a:lnTo>
                  <a:pt x="3486" y="670"/>
                </a:lnTo>
                <a:lnTo>
                  <a:pt x="3446" y="677"/>
                </a:lnTo>
                <a:lnTo>
                  <a:pt x="3407" y="686"/>
                </a:lnTo>
                <a:lnTo>
                  <a:pt x="3368" y="695"/>
                </a:lnTo>
                <a:lnTo>
                  <a:pt x="3330" y="706"/>
                </a:lnTo>
                <a:lnTo>
                  <a:pt x="3294" y="718"/>
                </a:lnTo>
                <a:lnTo>
                  <a:pt x="3257" y="732"/>
                </a:lnTo>
                <a:lnTo>
                  <a:pt x="3220" y="746"/>
                </a:lnTo>
                <a:lnTo>
                  <a:pt x="3185" y="763"/>
                </a:lnTo>
                <a:lnTo>
                  <a:pt x="3150" y="779"/>
                </a:lnTo>
                <a:lnTo>
                  <a:pt x="3116" y="798"/>
                </a:lnTo>
                <a:lnTo>
                  <a:pt x="3083" y="817"/>
                </a:lnTo>
                <a:lnTo>
                  <a:pt x="3050" y="838"/>
                </a:lnTo>
                <a:lnTo>
                  <a:pt x="3038" y="793"/>
                </a:lnTo>
                <a:lnTo>
                  <a:pt x="3024" y="750"/>
                </a:lnTo>
                <a:lnTo>
                  <a:pt x="3007" y="707"/>
                </a:lnTo>
                <a:lnTo>
                  <a:pt x="2989" y="664"/>
                </a:lnTo>
                <a:lnTo>
                  <a:pt x="2970" y="623"/>
                </a:lnTo>
                <a:lnTo>
                  <a:pt x="2949" y="583"/>
                </a:lnTo>
                <a:lnTo>
                  <a:pt x="2927" y="542"/>
                </a:lnTo>
                <a:lnTo>
                  <a:pt x="2903" y="504"/>
                </a:lnTo>
                <a:lnTo>
                  <a:pt x="2877" y="467"/>
                </a:lnTo>
                <a:lnTo>
                  <a:pt x="2850" y="430"/>
                </a:lnTo>
                <a:lnTo>
                  <a:pt x="2821" y="396"/>
                </a:lnTo>
                <a:lnTo>
                  <a:pt x="2792" y="361"/>
                </a:lnTo>
                <a:lnTo>
                  <a:pt x="2761" y="329"/>
                </a:lnTo>
                <a:lnTo>
                  <a:pt x="2728" y="297"/>
                </a:lnTo>
                <a:lnTo>
                  <a:pt x="2694" y="268"/>
                </a:lnTo>
                <a:lnTo>
                  <a:pt x="2659" y="238"/>
                </a:lnTo>
                <a:lnTo>
                  <a:pt x="2623" y="211"/>
                </a:lnTo>
                <a:lnTo>
                  <a:pt x="2586" y="185"/>
                </a:lnTo>
                <a:lnTo>
                  <a:pt x="2548" y="161"/>
                </a:lnTo>
                <a:lnTo>
                  <a:pt x="2509" y="139"/>
                </a:lnTo>
                <a:lnTo>
                  <a:pt x="2468" y="117"/>
                </a:lnTo>
                <a:lnTo>
                  <a:pt x="2427" y="97"/>
                </a:lnTo>
                <a:lnTo>
                  <a:pt x="2384" y="79"/>
                </a:lnTo>
                <a:lnTo>
                  <a:pt x="2342" y="63"/>
                </a:lnTo>
                <a:lnTo>
                  <a:pt x="2298" y="49"/>
                </a:lnTo>
                <a:lnTo>
                  <a:pt x="2253" y="36"/>
                </a:lnTo>
                <a:lnTo>
                  <a:pt x="2208" y="25"/>
                </a:lnTo>
                <a:lnTo>
                  <a:pt x="2162" y="17"/>
                </a:lnTo>
                <a:lnTo>
                  <a:pt x="2114" y="9"/>
                </a:lnTo>
                <a:lnTo>
                  <a:pt x="2067" y="4"/>
                </a:lnTo>
                <a:lnTo>
                  <a:pt x="2019" y="1"/>
                </a:lnTo>
                <a:lnTo>
                  <a:pt x="1971" y="0"/>
                </a:lnTo>
                <a:lnTo>
                  <a:pt x="1941" y="0"/>
                </a:lnTo>
                <a:lnTo>
                  <a:pt x="1913" y="1"/>
                </a:lnTo>
                <a:lnTo>
                  <a:pt x="1884" y="4"/>
                </a:lnTo>
                <a:lnTo>
                  <a:pt x="1856" y="6"/>
                </a:lnTo>
                <a:lnTo>
                  <a:pt x="1829" y="8"/>
                </a:lnTo>
                <a:lnTo>
                  <a:pt x="1800" y="13"/>
                </a:lnTo>
                <a:lnTo>
                  <a:pt x="1746" y="23"/>
                </a:lnTo>
                <a:lnTo>
                  <a:pt x="1691" y="34"/>
                </a:lnTo>
                <a:lnTo>
                  <a:pt x="1638" y="50"/>
                </a:lnTo>
                <a:lnTo>
                  <a:pt x="1587" y="68"/>
                </a:lnTo>
                <a:lnTo>
                  <a:pt x="1536" y="88"/>
                </a:lnTo>
                <a:lnTo>
                  <a:pt x="1487" y="110"/>
                </a:lnTo>
                <a:lnTo>
                  <a:pt x="1438" y="135"/>
                </a:lnTo>
                <a:lnTo>
                  <a:pt x="1392" y="161"/>
                </a:lnTo>
                <a:lnTo>
                  <a:pt x="1347" y="191"/>
                </a:lnTo>
                <a:lnTo>
                  <a:pt x="1303" y="221"/>
                </a:lnTo>
                <a:lnTo>
                  <a:pt x="1260" y="255"/>
                </a:lnTo>
                <a:lnTo>
                  <a:pt x="1220" y="290"/>
                </a:lnTo>
                <a:lnTo>
                  <a:pt x="1181" y="327"/>
                </a:lnTo>
                <a:lnTo>
                  <a:pt x="1144" y="366"/>
                </a:lnTo>
                <a:lnTo>
                  <a:pt x="1109" y="406"/>
                </a:lnTo>
                <a:lnTo>
                  <a:pt x="1076" y="448"/>
                </a:lnTo>
                <a:lnTo>
                  <a:pt x="1045" y="491"/>
                </a:lnTo>
                <a:lnTo>
                  <a:pt x="1016" y="538"/>
                </a:lnTo>
                <a:lnTo>
                  <a:pt x="989" y="584"/>
                </a:lnTo>
                <a:lnTo>
                  <a:pt x="964" y="632"/>
                </a:lnTo>
                <a:lnTo>
                  <a:pt x="942" y="681"/>
                </a:lnTo>
                <a:lnTo>
                  <a:pt x="922" y="732"/>
                </a:lnTo>
                <a:lnTo>
                  <a:pt x="905" y="784"/>
                </a:lnTo>
                <a:lnTo>
                  <a:pt x="890" y="837"/>
                </a:lnTo>
                <a:lnTo>
                  <a:pt x="877" y="890"/>
                </a:lnTo>
                <a:lnTo>
                  <a:pt x="867" y="946"/>
                </a:lnTo>
                <a:lnTo>
                  <a:pt x="864" y="973"/>
                </a:lnTo>
                <a:lnTo>
                  <a:pt x="860" y="1002"/>
                </a:lnTo>
                <a:lnTo>
                  <a:pt x="858" y="1030"/>
                </a:lnTo>
                <a:lnTo>
                  <a:pt x="855" y="1059"/>
                </a:lnTo>
                <a:lnTo>
                  <a:pt x="855" y="1087"/>
                </a:lnTo>
                <a:lnTo>
                  <a:pt x="854" y="1115"/>
                </a:lnTo>
                <a:lnTo>
                  <a:pt x="855" y="1150"/>
                </a:lnTo>
                <a:lnTo>
                  <a:pt x="857" y="1183"/>
                </a:lnTo>
                <a:lnTo>
                  <a:pt x="860" y="1216"/>
                </a:lnTo>
                <a:lnTo>
                  <a:pt x="864" y="1250"/>
                </a:lnTo>
                <a:lnTo>
                  <a:pt x="845" y="1249"/>
                </a:lnTo>
                <a:lnTo>
                  <a:pt x="801" y="1250"/>
                </a:lnTo>
                <a:lnTo>
                  <a:pt x="758" y="1253"/>
                </a:lnTo>
                <a:lnTo>
                  <a:pt x="716" y="1259"/>
                </a:lnTo>
                <a:lnTo>
                  <a:pt x="674" y="1266"/>
                </a:lnTo>
                <a:lnTo>
                  <a:pt x="633" y="1275"/>
                </a:lnTo>
                <a:lnTo>
                  <a:pt x="594" y="1287"/>
                </a:lnTo>
                <a:lnTo>
                  <a:pt x="555" y="1300"/>
                </a:lnTo>
                <a:lnTo>
                  <a:pt x="515" y="1316"/>
                </a:lnTo>
                <a:lnTo>
                  <a:pt x="479" y="1332"/>
                </a:lnTo>
                <a:lnTo>
                  <a:pt x="442" y="1351"/>
                </a:lnTo>
                <a:lnTo>
                  <a:pt x="407" y="1371"/>
                </a:lnTo>
                <a:lnTo>
                  <a:pt x="372" y="1393"/>
                </a:lnTo>
                <a:lnTo>
                  <a:pt x="339" y="1416"/>
                </a:lnTo>
                <a:lnTo>
                  <a:pt x="307" y="1441"/>
                </a:lnTo>
                <a:lnTo>
                  <a:pt x="277" y="1468"/>
                </a:lnTo>
                <a:lnTo>
                  <a:pt x="248" y="1496"/>
                </a:lnTo>
                <a:lnTo>
                  <a:pt x="219" y="1525"/>
                </a:lnTo>
                <a:lnTo>
                  <a:pt x="193" y="1556"/>
                </a:lnTo>
                <a:lnTo>
                  <a:pt x="169" y="1588"/>
                </a:lnTo>
                <a:lnTo>
                  <a:pt x="145" y="1621"/>
                </a:lnTo>
                <a:lnTo>
                  <a:pt x="122" y="1655"/>
                </a:lnTo>
                <a:lnTo>
                  <a:pt x="102" y="1690"/>
                </a:lnTo>
                <a:lnTo>
                  <a:pt x="83" y="1726"/>
                </a:lnTo>
                <a:lnTo>
                  <a:pt x="67" y="1764"/>
                </a:lnTo>
                <a:lnTo>
                  <a:pt x="51" y="1802"/>
                </a:lnTo>
                <a:lnTo>
                  <a:pt x="38" y="1841"/>
                </a:lnTo>
                <a:lnTo>
                  <a:pt x="28" y="1882"/>
                </a:lnTo>
                <a:lnTo>
                  <a:pt x="18" y="1923"/>
                </a:lnTo>
                <a:lnTo>
                  <a:pt x="10" y="1965"/>
                </a:lnTo>
                <a:lnTo>
                  <a:pt x="5" y="2006"/>
                </a:lnTo>
                <a:lnTo>
                  <a:pt x="2" y="2049"/>
                </a:lnTo>
                <a:lnTo>
                  <a:pt x="0" y="2092"/>
                </a:lnTo>
                <a:lnTo>
                  <a:pt x="2" y="2135"/>
                </a:lnTo>
                <a:lnTo>
                  <a:pt x="5" y="2176"/>
                </a:lnTo>
                <a:lnTo>
                  <a:pt x="10" y="2217"/>
                </a:lnTo>
                <a:lnTo>
                  <a:pt x="17" y="2257"/>
                </a:lnTo>
                <a:lnTo>
                  <a:pt x="25" y="2297"/>
                </a:lnTo>
                <a:lnTo>
                  <a:pt x="36" y="2336"/>
                </a:lnTo>
                <a:lnTo>
                  <a:pt x="49" y="2374"/>
                </a:lnTo>
                <a:lnTo>
                  <a:pt x="63" y="2411"/>
                </a:lnTo>
                <a:lnTo>
                  <a:pt x="79" y="2448"/>
                </a:lnTo>
                <a:lnTo>
                  <a:pt x="96" y="2483"/>
                </a:lnTo>
                <a:lnTo>
                  <a:pt x="115" y="2517"/>
                </a:lnTo>
                <a:lnTo>
                  <a:pt x="137" y="2552"/>
                </a:lnTo>
                <a:lnTo>
                  <a:pt x="159" y="2584"/>
                </a:lnTo>
                <a:lnTo>
                  <a:pt x="183" y="2615"/>
                </a:lnTo>
                <a:lnTo>
                  <a:pt x="208" y="2645"/>
                </a:lnTo>
                <a:lnTo>
                  <a:pt x="234" y="2674"/>
                </a:lnTo>
                <a:lnTo>
                  <a:pt x="262" y="2702"/>
                </a:lnTo>
                <a:lnTo>
                  <a:pt x="290" y="2728"/>
                </a:lnTo>
                <a:lnTo>
                  <a:pt x="321" y="2753"/>
                </a:lnTo>
                <a:lnTo>
                  <a:pt x="352" y="2777"/>
                </a:lnTo>
                <a:lnTo>
                  <a:pt x="385" y="2799"/>
                </a:lnTo>
                <a:lnTo>
                  <a:pt x="418" y="2819"/>
                </a:lnTo>
                <a:lnTo>
                  <a:pt x="453" y="2840"/>
                </a:lnTo>
                <a:lnTo>
                  <a:pt x="488" y="2856"/>
                </a:lnTo>
                <a:lnTo>
                  <a:pt x="525" y="2873"/>
                </a:lnTo>
                <a:lnTo>
                  <a:pt x="563" y="2887"/>
                </a:lnTo>
                <a:lnTo>
                  <a:pt x="601" y="2899"/>
                </a:lnTo>
                <a:lnTo>
                  <a:pt x="640" y="2909"/>
                </a:lnTo>
                <a:lnTo>
                  <a:pt x="679" y="2919"/>
                </a:lnTo>
                <a:lnTo>
                  <a:pt x="719" y="2926"/>
                </a:lnTo>
                <a:lnTo>
                  <a:pt x="761" y="2931"/>
                </a:lnTo>
                <a:lnTo>
                  <a:pt x="802" y="2934"/>
                </a:lnTo>
                <a:lnTo>
                  <a:pt x="802" y="2936"/>
                </a:lnTo>
                <a:lnTo>
                  <a:pt x="4682" y="2936"/>
                </a:lnTo>
                <a:lnTo>
                  <a:pt x="4682" y="2933"/>
                </a:lnTo>
                <a:lnTo>
                  <a:pt x="4693" y="2934"/>
                </a:lnTo>
                <a:lnTo>
                  <a:pt x="4706" y="2936"/>
                </a:lnTo>
                <a:lnTo>
                  <a:pt x="4740" y="2936"/>
                </a:lnTo>
                <a:lnTo>
                  <a:pt x="4772" y="2933"/>
                </a:lnTo>
                <a:lnTo>
                  <a:pt x="4804" y="2928"/>
                </a:lnTo>
                <a:lnTo>
                  <a:pt x="4836" y="2922"/>
                </a:lnTo>
                <a:lnTo>
                  <a:pt x="4866" y="2915"/>
                </a:lnTo>
                <a:lnTo>
                  <a:pt x="4896" y="2907"/>
                </a:lnTo>
                <a:lnTo>
                  <a:pt x="4926" y="2898"/>
                </a:lnTo>
                <a:lnTo>
                  <a:pt x="4955" y="2886"/>
                </a:lnTo>
                <a:lnTo>
                  <a:pt x="4984" y="2873"/>
                </a:lnTo>
                <a:lnTo>
                  <a:pt x="5011" y="2859"/>
                </a:lnTo>
                <a:lnTo>
                  <a:pt x="5038" y="2843"/>
                </a:lnTo>
                <a:lnTo>
                  <a:pt x="5063" y="2827"/>
                </a:lnTo>
                <a:lnTo>
                  <a:pt x="5089" y="2809"/>
                </a:lnTo>
                <a:lnTo>
                  <a:pt x="5113" y="2790"/>
                </a:lnTo>
                <a:lnTo>
                  <a:pt x="5135" y="2770"/>
                </a:lnTo>
                <a:lnTo>
                  <a:pt x="5158" y="2748"/>
                </a:lnTo>
                <a:lnTo>
                  <a:pt x="5179" y="2727"/>
                </a:lnTo>
                <a:lnTo>
                  <a:pt x="5199" y="2703"/>
                </a:lnTo>
                <a:lnTo>
                  <a:pt x="5218" y="2680"/>
                </a:lnTo>
                <a:lnTo>
                  <a:pt x="5236" y="2655"/>
                </a:lnTo>
                <a:lnTo>
                  <a:pt x="5252" y="2629"/>
                </a:lnTo>
                <a:lnTo>
                  <a:pt x="5268" y="2602"/>
                </a:lnTo>
                <a:lnTo>
                  <a:pt x="5282" y="2574"/>
                </a:lnTo>
                <a:lnTo>
                  <a:pt x="5295" y="2546"/>
                </a:lnTo>
                <a:lnTo>
                  <a:pt x="5306" y="2517"/>
                </a:lnTo>
                <a:lnTo>
                  <a:pt x="5316" y="2488"/>
                </a:lnTo>
                <a:lnTo>
                  <a:pt x="5325" y="2457"/>
                </a:lnTo>
                <a:lnTo>
                  <a:pt x="5332" y="2426"/>
                </a:lnTo>
                <a:lnTo>
                  <a:pt x="5338" y="2394"/>
                </a:lnTo>
                <a:lnTo>
                  <a:pt x="5341" y="2362"/>
                </a:lnTo>
                <a:lnTo>
                  <a:pt x="5344" y="2330"/>
                </a:lnTo>
                <a:lnTo>
                  <a:pt x="5345" y="2297"/>
                </a:lnTo>
                <a:lnTo>
                  <a:pt x="5344" y="2265"/>
                </a:lnTo>
                <a:lnTo>
                  <a:pt x="5341" y="2233"/>
                </a:lnTo>
                <a:lnTo>
                  <a:pt x="5338" y="2203"/>
                </a:lnTo>
                <a:lnTo>
                  <a:pt x="5333" y="2172"/>
                </a:lnTo>
                <a:lnTo>
                  <a:pt x="5326" y="2141"/>
                </a:lnTo>
                <a:lnTo>
                  <a:pt x="5318" y="2111"/>
                </a:lnTo>
                <a:lnTo>
                  <a:pt x="5308" y="2083"/>
                </a:lnTo>
                <a:lnTo>
                  <a:pt x="5296" y="2054"/>
                </a:lnTo>
                <a:lnTo>
                  <a:pt x="5284" y="2026"/>
                </a:lnTo>
                <a:lnTo>
                  <a:pt x="5271" y="2000"/>
                </a:lnTo>
                <a:lnTo>
                  <a:pt x="5256" y="1974"/>
                </a:lnTo>
                <a:lnTo>
                  <a:pt x="5241" y="1948"/>
                </a:lnTo>
                <a:lnTo>
                  <a:pt x="5223" y="1923"/>
                </a:lnTo>
                <a:lnTo>
                  <a:pt x="5205" y="1899"/>
                </a:lnTo>
                <a:lnTo>
                  <a:pt x="5185" y="1877"/>
                </a:lnTo>
                <a:lnTo>
                  <a:pt x="5165" y="1854"/>
                </a:lnTo>
                <a:lnTo>
                  <a:pt x="5143" y="1834"/>
                </a:lnTo>
                <a:lnTo>
                  <a:pt x="5121" y="1814"/>
                </a:lnTo>
                <a:lnTo>
                  <a:pt x="5098" y="1795"/>
                </a:lnTo>
                <a:lnTo>
                  <a:pt x="5074" y="1777"/>
                </a:lnTo>
                <a:lnTo>
                  <a:pt x="5049" y="1761"/>
                </a:lnTo>
                <a:lnTo>
                  <a:pt x="5023" y="1745"/>
                </a:lnTo>
                <a:lnTo>
                  <a:pt x="4997" y="1731"/>
                </a:lnTo>
                <a:lnTo>
                  <a:pt x="4969" y="1717"/>
                </a:lnTo>
                <a:lnTo>
                  <a:pt x="4941" y="1706"/>
                </a:lnTo>
                <a:lnTo>
                  <a:pt x="4913" y="1696"/>
                </a:lnTo>
                <a:lnTo>
                  <a:pt x="4883" y="1686"/>
                </a:lnTo>
                <a:lnTo>
                  <a:pt x="4853" y="1678"/>
                </a:lnTo>
                <a:lnTo>
                  <a:pt x="4823" y="1672"/>
                </a:lnTo>
                <a:lnTo>
                  <a:pt x="4792" y="1667"/>
                </a:lnTo>
                <a:lnTo>
                  <a:pt x="4761" y="1664"/>
                </a:lnTo>
                <a:lnTo>
                  <a:pt x="4729" y="166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 defTabSz="68575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>
              <a:solidFill>
                <a:srgbClr val="FFFFFF"/>
              </a:solidFill>
              <a:latin typeface="+mn-lt"/>
              <a:ea typeface="+mn-ea"/>
            </a:endParaRPr>
          </a:p>
        </p:txBody>
      </p:sp>
      <p:grpSp>
        <p:nvGrpSpPr>
          <p:cNvPr id="595" name="Group 13"/>
          <p:cNvGrpSpPr/>
          <p:nvPr/>
        </p:nvGrpSpPr>
        <p:grpSpPr>
          <a:xfrm>
            <a:off x="234420" y="4782004"/>
            <a:ext cx="4082736" cy="2075996"/>
            <a:chOff x="3597275" y="4287838"/>
            <a:chExt cx="4991101" cy="1903412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596" name="Freeform 5"/>
            <p:cNvSpPr>
              <a:spLocks/>
            </p:cNvSpPr>
            <p:nvPr/>
          </p:nvSpPr>
          <p:spPr bwMode="auto">
            <a:xfrm>
              <a:off x="3635375" y="4692650"/>
              <a:ext cx="4897438" cy="1498600"/>
            </a:xfrm>
            <a:custGeom>
              <a:avLst/>
              <a:gdLst>
                <a:gd name="T0" fmla="*/ 0 w 1766"/>
                <a:gd name="T1" fmla="*/ 504 h 539"/>
                <a:gd name="T2" fmla="*/ 0 w 1766"/>
                <a:gd name="T3" fmla="*/ 506 h 539"/>
                <a:gd name="T4" fmla="*/ 0 w 1766"/>
                <a:gd name="T5" fmla="*/ 506 h 539"/>
                <a:gd name="T6" fmla="*/ 0 w 1766"/>
                <a:gd name="T7" fmla="*/ 506 h 539"/>
                <a:gd name="T8" fmla="*/ 110 w 1766"/>
                <a:gd name="T9" fmla="*/ 539 h 539"/>
                <a:gd name="T10" fmla="*/ 1696 w 1766"/>
                <a:gd name="T11" fmla="*/ 538 h 539"/>
                <a:gd name="T12" fmla="*/ 1763 w 1766"/>
                <a:gd name="T13" fmla="*/ 512 h 539"/>
                <a:gd name="T14" fmla="*/ 1766 w 1766"/>
                <a:gd name="T15" fmla="*/ 469 h 539"/>
                <a:gd name="T16" fmla="*/ 1766 w 1766"/>
                <a:gd name="T17" fmla="*/ 469 h 539"/>
                <a:gd name="T18" fmla="*/ 1724 w 1766"/>
                <a:gd name="T19" fmla="*/ 424 h 539"/>
                <a:gd name="T20" fmla="*/ 1271 w 1766"/>
                <a:gd name="T21" fmla="*/ 37 h 539"/>
                <a:gd name="T22" fmla="*/ 1178 w 1766"/>
                <a:gd name="T23" fmla="*/ 0 h 539"/>
                <a:gd name="T24" fmla="*/ 546 w 1766"/>
                <a:gd name="T25" fmla="*/ 0 h 539"/>
                <a:gd name="T26" fmla="*/ 467 w 1766"/>
                <a:gd name="T27" fmla="*/ 30 h 539"/>
                <a:gd name="T28" fmla="*/ 44 w 1766"/>
                <a:gd name="T29" fmla="*/ 422 h 539"/>
                <a:gd name="T30" fmla="*/ 3 w 1766"/>
                <a:gd name="T31" fmla="*/ 465 h 539"/>
                <a:gd name="T32" fmla="*/ 3 w 1766"/>
                <a:gd name="T33" fmla="*/ 465 h 539"/>
                <a:gd name="T34" fmla="*/ 0 w 1766"/>
                <a:gd name="T35" fmla="*/ 504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766" h="539">
                  <a:moveTo>
                    <a:pt x="0" y="504"/>
                  </a:moveTo>
                  <a:cubicBezTo>
                    <a:pt x="0" y="504"/>
                    <a:pt x="0" y="505"/>
                    <a:pt x="0" y="506"/>
                  </a:cubicBezTo>
                  <a:cubicBezTo>
                    <a:pt x="0" y="506"/>
                    <a:pt x="0" y="506"/>
                    <a:pt x="0" y="506"/>
                  </a:cubicBezTo>
                  <a:cubicBezTo>
                    <a:pt x="0" y="506"/>
                    <a:pt x="0" y="506"/>
                    <a:pt x="0" y="506"/>
                  </a:cubicBezTo>
                  <a:cubicBezTo>
                    <a:pt x="0" y="526"/>
                    <a:pt x="26" y="539"/>
                    <a:pt x="110" y="539"/>
                  </a:cubicBezTo>
                  <a:cubicBezTo>
                    <a:pt x="1696" y="538"/>
                    <a:pt x="1696" y="538"/>
                    <a:pt x="1696" y="538"/>
                  </a:cubicBezTo>
                  <a:cubicBezTo>
                    <a:pt x="1747" y="538"/>
                    <a:pt x="1764" y="528"/>
                    <a:pt x="1763" y="512"/>
                  </a:cubicBezTo>
                  <a:cubicBezTo>
                    <a:pt x="1766" y="469"/>
                    <a:pt x="1766" y="469"/>
                    <a:pt x="1766" y="469"/>
                  </a:cubicBezTo>
                  <a:cubicBezTo>
                    <a:pt x="1766" y="469"/>
                    <a:pt x="1766" y="469"/>
                    <a:pt x="1766" y="469"/>
                  </a:cubicBezTo>
                  <a:cubicBezTo>
                    <a:pt x="1763" y="457"/>
                    <a:pt x="1739" y="442"/>
                    <a:pt x="1724" y="424"/>
                  </a:cubicBezTo>
                  <a:cubicBezTo>
                    <a:pt x="1271" y="37"/>
                    <a:pt x="1271" y="37"/>
                    <a:pt x="1271" y="37"/>
                  </a:cubicBezTo>
                  <a:cubicBezTo>
                    <a:pt x="1249" y="18"/>
                    <a:pt x="1235" y="0"/>
                    <a:pt x="1178" y="0"/>
                  </a:cubicBezTo>
                  <a:cubicBezTo>
                    <a:pt x="546" y="0"/>
                    <a:pt x="546" y="0"/>
                    <a:pt x="546" y="0"/>
                  </a:cubicBezTo>
                  <a:cubicBezTo>
                    <a:pt x="501" y="0"/>
                    <a:pt x="485" y="8"/>
                    <a:pt x="467" y="30"/>
                  </a:cubicBezTo>
                  <a:cubicBezTo>
                    <a:pt x="44" y="422"/>
                    <a:pt x="44" y="422"/>
                    <a:pt x="44" y="422"/>
                  </a:cubicBezTo>
                  <a:cubicBezTo>
                    <a:pt x="33" y="433"/>
                    <a:pt x="10" y="452"/>
                    <a:pt x="3" y="465"/>
                  </a:cubicBezTo>
                  <a:cubicBezTo>
                    <a:pt x="3" y="465"/>
                    <a:pt x="3" y="465"/>
                    <a:pt x="3" y="465"/>
                  </a:cubicBezTo>
                  <a:lnTo>
                    <a:pt x="0" y="504"/>
                  </a:lnTo>
                  <a:close/>
                </a:path>
              </a:pathLst>
            </a:custGeom>
            <a:solidFill>
              <a:srgbClr val="3A506A"/>
            </a:solidFill>
            <a:ln>
              <a:noFill/>
            </a:ln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597" name="Freeform 6"/>
            <p:cNvSpPr>
              <a:spLocks/>
            </p:cNvSpPr>
            <p:nvPr/>
          </p:nvSpPr>
          <p:spPr bwMode="auto">
            <a:xfrm>
              <a:off x="3597275" y="4287838"/>
              <a:ext cx="4991101" cy="1792287"/>
            </a:xfrm>
            <a:custGeom>
              <a:avLst/>
              <a:gdLst>
                <a:gd name="T0" fmla="*/ 1202 w 1800"/>
                <a:gd name="T1" fmla="*/ 0 h 645"/>
                <a:gd name="T2" fmla="*/ 570 w 1800"/>
                <a:gd name="T3" fmla="*/ 0 h 645"/>
                <a:gd name="T4" fmla="*/ 491 w 1800"/>
                <a:gd name="T5" fmla="*/ 30 h 645"/>
                <a:gd name="T6" fmla="*/ 34 w 1800"/>
                <a:gd name="T7" fmla="*/ 578 h 645"/>
                <a:gd name="T8" fmla="*/ 126 w 1800"/>
                <a:gd name="T9" fmla="*/ 645 h 645"/>
                <a:gd name="T10" fmla="*/ 1712 w 1800"/>
                <a:gd name="T11" fmla="*/ 644 h 645"/>
                <a:gd name="T12" fmla="*/ 1757 w 1800"/>
                <a:gd name="T13" fmla="*/ 577 h 645"/>
                <a:gd name="T14" fmla="*/ 1295 w 1800"/>
                <a:gd name="T15" fmla="*/ 37 h 645"/>
                <a:gd name="T16" fmla="*/ 1202 w 1800"/>
                <a:gd name="T17" fmla="*/ 0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00" h="645">
                  <a:moveTo>
                    <a:pt x="1202" y="0"/>
                  </a:moveTo>
                  <a:cubicBezTo>
                    <a:pt x="570" y="0"/>
                    <a:pt x="570" y="0"/>
                    <a:pt x="570" y="0"/>
                  </a:cubicBezTo>
                  <a:cubicBezTo>
                    <a:pt x="525" y="0"/>
                    <a:pt x="509" y="8"/>
                    <a:pt x="491" y="30"/>
                  </a:cubicBezTo>
                  <a:cubicBezTo>
                    <a:pt x="34" y="578"/>
                    <a:pt x="34" y="578"/>
                    <a:pt x="34" y="578"/>
                  </a:cubicBezTo>
                  <a:cubicBezTo>
                    <a:pt x="4" y="614"/>
                    <a:pt x="0" y="645"/>
                    <a:pt x="126" y="645"/>
                  </a:cubicBezTo>
                  <a:cubicBezTo>
                    <a:pt x="1712" y="644"/>
                    <a:pt x="1712" y="644"/>
                    <a:pt x="1712" y="644"/>
                  </a:cubicBezTo>
                  <a:cubicBezTo>
                    <a:pt x="1800" y="644"/>
                    <a:pt x="1788" y="613"/>
                    <a:pt x="1757" y="577"/>
                  </a:cubicBezTo>
                  <a:cubicBezTo>
                    <a:pt x="1295" y="37"/>
                    <a:pt x="1295" y="37"/>
                    <a:pt x="1295" y="37"/>
                  </a:cubicBezTo>
                  <a:cubicBezTo>
                    <a:pt x="1276" y="15"/>
                    <a:pt x="1259" y="0"/>
                    <a:pt x="1202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598" name="Freeform 7"/>
            <p:cNvSpPr>
              <a:spLocks/>
            </p:cNvSpPr>
            <p:nvPr/>
          </p:nvSpPr>
          <p:spPr bwMode="auto">
            <a:xfrm>
              <a:off x="3910013" y="4381500"/>
              <a:ext cx="4352925" cy="1535112"/>
            </a:xfrm>
            <a:custGeom>
              <a:avLst/>
              <a:gdLst>
                <a:gd name="T0" fmla="*/ 0 w 2742"/>
                <a:gd name="T1" fmla="*/ 967 h 967"/>
                <a:gd name="T2" fmla="*/ 2742 w 2742"/>
                <a:gd name="T3" fmla="*/ 963 h 967"/>
                <a:gd name="T4" fmla="*/ 1998 w 2742"/>
                <a:gd name="T5" fmla="*/ 0 h 967"/>
                <a:gd name="T6" fmla="*/ 728 w 2742"/>
                <a:gd name="T7" fmla="*/ 2 h 967"/>
                <a:gd name="T8" fmla="*/ 0 w 2742"/>
                <a:gd name="T9" fmla="*/ 967 h 9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42" h="967">
                  <a:moveTo>
                    <a:pt x="0" y="967"/>
                  </a:moveTo>
                  <a:lnTo>
                    <a:pt x="2742" y="963"/>
                  </a:lnTo>
                  <a:lnTo>
                    <a:pt x="1998" y="0"/>
                  </a:lnTo>
                  <a:lnTo>
                    <a:pt x="728" y="2"/>
                  </a:lnTo>
                  <a:lnTo>
                    <a:pt x="0" y="967"/>
                  </a:lnTo>
                  <a:close/>
                </a:path>
              </a:pathLst>
            </a:custGeom>
            <a:solidFill>
              <a:srgbClr val="3A506A"/>
            </a:solidFill>
            <a:ln>
              <a:noFill/>
            </a:ln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599" name="Freeform 8"/>
            <p:cNvSpPr>
              <a:spLocks/>
            </p:cNvSpPr>
            <p:nvPr/>
          </p:nvSpPr>
          <p:spPr bwMode="auto">
            <a:xfrm>
              <a:off x="5684838" y="4321175"/>
              <a:ext cx="757238" cy="26987"/>
            </a:xfrm>
            <a:custGeom>
              <a:avLst/>
              <a:gdLst>
                <a:gd name="T0" fmla="*/ 259 w 273"/>
                <a:gd name="T1" fmla="*/ 0 h 10"/>
                <a:gd name="T2" fmla="*/ 136 w 273"/>
                <a:gd name="T3" fmla="*/ 1 h 10"/>
                <a:gd name="T4" fmla="*/ 14 w 273"/>
                <a:gd name="T5" fmla="*/ 1 h 10"/>
                <a:gd name="T6" fmla="*/ 0 w 273"/>
                <a:gd name="T7" fmla="*/ 6 h 10"/>
                <a:gd name="T8" fmla="*/ 0 w 273"/>
                <a:gd name="T9" fmla="*/ 6 h 10"/>
                <a:gd name="T10" fmla="*/ 11 w 273"/>
                <a:gd name="T11" fmla="*/ 10 h 10"/>
                <a:gd name="T12" fmla="*/ 136 w 273"/>
                <a:gd name="T13" fmla="*/ 10 h 10"/>
                <a:gd name="T14" fmla="*/ 261 w 273"/>
                <a:gd name="T15" fmla="*/ 10 h 10"/>
                <a:gd name="T16" fmla="*/ 272 w 273"/>
                <a:gd name="T17" fmla="*/ 5 h 10"/>
                <a:gd name="T18" fmla="*/ 272 w 273"/>
                <a:gd name="T19" fmla="*/ 5 h 10"/>
                <a:gd name="T20" fmla="*/ 259 w 273"/>
                <a:gd name="T2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3" h="10">
                  <a:moveTo>
                    <a:pt x="259" y="0"/>
                  </a:moveTo>
                  <a:cubicBezTo>
                    <a:pt x="218" y="0"/>
                    <a:pt x="177" y="1"/>
                    <a:pt x="136" y="1"/>
                  </a:cubicBezTo>
                  <a:cubicBezTo>
                    <a:pt x="95" y="1"/>
                    <a:pt x="54" y="1"/>
                    <a:pt x="14" y="1"/>
                  </a:cubicBezTo>
                  <a:cubicBezTo>
                    <a:pt x="7" y="1"/>
                    <a:pt x="1" y="3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8"/>
                    <a:pt x="4" y="10"/>
                    <a:pt x="11" y="10"/>
                  </a:cubicBezTo>
                  <a:cubicBezTo>
                    <a:pt x="53" y="10"/>
                    <a:pt x="95" y="10"/>
                    <a:pt x="136" y="10"/>
                  </a:cubicBezTo>
                  <a:cubicBezTo>
                    <a:pt x="178" y="10"/>
                    <a:pt x="219" y="10"/>
                    <a:pt x="261" y="10"/>
                  </a:cubicBezTo>
                  <a:cubicBezTo>
                    <a:pt x="268" y="10"/>
                    <a:pt x="273" y="8"/>
                    <a:pt x="272" y="5"/>
                  </a:cubicBezTo>
                  <a:cubicBezTo>
                    <a:pt x="272" y="5"/>
                    <a:pt x="272" y="5"/>
                    <a:pt x="272" y="5"/>
                  </a:cubicBezTo>
                  <a:cubicBezTo>
                    <a:pt x="272" y="3"/>
                    <a:pt x="265" y="0"/>
                    <a:pt x="2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00" name="Freeform 9"/>
            <p:cNvSpPr>
              <a:spLocks noEditPoints="1"/>
            </p:cNvSpPr>
            <p:nvPr/>
          </p:nvSpPr>
          <p:spPr bwMode="auto">
            <a:xfrm>
              <a:off x="5830888" y="5949950"/>
              <a:ext cx="504825" cy="92075"/>
            </a:xfrm>
            <a:custGeom>
              <a:avLst/>
              <a:gdLst>
                <a:gd name="T0" fmla="*/ 91 w 182"/>
                <a:gd name="T1" fmla="*/ 6 h 33"/>
                <a:gd name="T2" fmla="*/ 119 w 182"/>
                <a:gd name="T3" fmla="*/ 17 h 33"/>
                <a:gd name="T4" fmla="*/ 119 w 182"/>
                <a:gd name="T5" fmla="*/ 29 h 33"/>
                <a:gd name="T6" fmla="*/ 99 w 182"/>
                <a:gd name="T7" fmla="*/ 29 h 33"/>
                <a:gd name="T8" fmla="*/ 99 w 182"/>
                <a:gd name="T9" fmla="*/ 24 h 33"/>
                <a:gd name="T10" fmla="*/ 90 w 182"/>
                <a:gd name="T11" fmla="*/ 21 h 33"/>
                <a:gd name="T12" fmla="*/ 90 w 182"/>
                <a:gd name="T13" fmla="*/ 21 h 33"/>
                <a:gd name="T14" fmla="*/ 90 w 182"/>
                <a:gd name="T15" fmla="*/ 33 h 33"/>
                <a:gd name="T16" fmla="*/ 91 w 182"/>
                <a:gd name="T17" fmla="*/ 33 h 33"/>
                <a:gd name="T18" fmla="*/ 181 w 182"/>
                <a:gd name="T19" fmla="*/ 16 h 33"/>
                <a:gd name="T20" fmla="*/ 90 w 182"/>
                <a:gd name="T21" fmla="*/ 0 h 33"/>
                <a:gd name="T22" fmla="*/ 90 w 182"/>
                <a:gd name="T23" fmla="*/ 2 h 33"/>
                <a:gd name="T24" fmla="*/ 92 w 182"/>
                <a:gd name="T25" fmla="*/ 2 h 33"/>
                <a:gd name="T26" fmla="*/ 130 w 182"/>
                <a:gd name="T27" fmla="*/ 17 h 33"/>
                <a:gd name="T28" fmla="*/ 126 w 182"/>
                <a:gd name="T29" fmla="*/ 18 h 33"/>
                <a:gd name="T30" fmla="*/ 91 w 182"/>
                <a:gd name="T31" fmla="*/ 5 h 33"/>
                <a:gd name="T32" fmla="*/ 90 w 182"/>
                <a:gd name="T33" fmla="*/ 5 h 33"/>
                <a:gd name="T34" fmla="*/ 90 w 182"/>
                <a:gd name="T35" fmla="*/ 7 h 33"/>
                <a:gd name="T36" fmla="*/ 91 w 182"/>
                <a:gd name="T37" fmla="*/ 6 h 33"/>
                <a:gd name="T38" fmla="*/ 90 w 182"/>
                <a:gd name="T39" fmla="*/ 21 h 33"/>
                <a:gd name="T40" fmla="*/ 82 w 182"/>
                <a:gd name="T41" fmla="*/ 24 h 33"/>
                <a:gd name="T42" fmla="*/ 81 w 182"/>
                <a:gd name="T43" fmla="*/ 29 h 33"/>
                <a:gd name="T44" fmla="*/ 61 w 182"/>
                <a:gd name="T45" fmla="*/ 29 h 33"/>
                <a:gd name="T46" fmla="*/ 62 w 182"/>
                <a:gd name="T47" fmla="*/ 17 h 33"/>
                <a:gd name="T48" fmla="*/ 90 w 182"/>
                <a:gd name="T49" fmla="*/ 7 h 33"/>
                <a:gd name="T50" fmla="*/ 90 w 182"/>
                <a:gd name="T51" fmla="*/ 5 h 33"/>
                <a:gd name="T52" fmla="*/ 55 w 182"/>
                <a:gd name="T53" fmla="*/ 18 h 33"/>
                <a:gd name="T54" fmla="*/ 51 w 182"/>
                <a:gd name="T55" fmla="*/ 17 h 33"/>
                <a:gd name="T56" fmla="*/ 68 w 182"/>
                <a:gd name="T57" fmla="*/ 10 h 33"/>
                <a:gd name="T58" fmla="*/ 69 w 182"/>
                <a:gd name="T59" fmla="*/ 3 h 33"/>
                <a:gd name="T60" fmla="*/ 77 w 182"/>
                <a:gd name="T61" fmla="*/ 3 h 33"/>
                <a:gd name="T62" fmla="*/ 77 w 182"/>
                <a:gd name="T63" fmla="*/ 7 h 33"/>
                <a:gd name="T64" fmla="*/ 90 w 182"/>
                <a:gd name="T65" fmla="*/ 2 h 33"/>
                <a:gd name="T66" fmla="*/ 90 w 182"/>
                <a:gd name="T67" fmla="*/ 0 h 33"/>
                <a:gd name="T68" fmla="*/ 90 w 182"/>
                <a:gd name="T69" fmla="*/ 0 h 33"/>
                <a:gd name="T70" fmla="*/ 1 w 182"/>
                <a:gd name="T71" fmla="*/ 16 h 33"/>
                <a:gd name="T72" fmla="*/ 90 w 182"/>
                <a:gd name="T73" fmla="*/ 33 h 33"/>
                <a:gd name="T74" fmla="*/ 90 w 182"/>
                <a:gd name="T75" fmla="*/ 2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82" h="33">
                  <a:moveTo>
                    <a:pt x="91" y="6"/>
                  </a:moveTo>
                  <a:cubicBezTo>
                    <a:pt x="119" y="17"/>
                    <a:pt x="119" y="17"/>
                    <a:pt x="119" y="17"/>
                  </a:cubicBezTo>
                  <a:cubicBezTo>
                    <a:pt x="119" y="29"/>
                    <a:pt x="119" y="29"/>
                    <a:pt x="119" y="29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99" y="24"/>
                    <a:pt x="99" y="24"/>
                    <a:pt x="99" y="24"/>
                  </a:cubicBezTo>
                  <a:cubicBezTo>
                    <a:pt x="99" y="22"/>
                    <a:pt x="95" y="21"/>
                    <a:pt x="90" y="21"/>
                  </a:cubicBezTo>
                  <a:cubicBezTo>
                    <a:pt x="90" y="21"/>
                    <a:pt x="90" y="21"/>
                    <a:pt x="90" y="21"/>
                  </a:cubicBezTo>
                  <a:cubicBezTo>
                    <a:pt x="90" y="33"/>
                    <a:pt x="90" y="33"/>
                    <a:pt x="90" y="33"/>
                  </a:cubicBezTo>
                  <a:cubicBezTo>
                    <a:pt x="91" y="33"/>
                    <a:pt x="91" y="33"/>
                    <a:pt x="91" y="33"/>
                  </a:cubicBezTo>
                  <a:cubicBezTo>
                    <a:pt x="142" y="33"/>
                    <a:pt x="182" y="25"/>
                    <a:pt x="181" y="16"/>
                  </a:cubicBezTo>
                  <a:cubicBezTo>
                    <a:pt x="180" y="7"/>
                    <a:pt x="139" y="0"/>
                    <a:pt x="90" y="0"/>
                  </a:cubicBezTo>
                  <a:cubicBezTo>
                    <a:pt x="90" y="2"/>
                    <a:pt x="90" y="2"/>
                    <a:pt x="90" y="2"/>
                  </a:cubicBezTo>
                  <a:cubicBezTo>
                    <a:pt x="92" y="2"/>
                    <a:pt x="92" y="2"/>
                    <a:pt x="92" y="2"/>
                  </a:cubicBezTo>
                  <a:cubicBezTo>
                    <a:pt x="130" y="17"/>
                    <a:pt x="130" y="17"/>
                    <a:pt x="130" y="17"/>
                  </a:cubicBezTo>
                  <a:cubicBezTo>
                    <a:pt x="126" y="18"/>
                    <a:pt x="126" y="18"/>
                    <a:pt x="126" y="18"/>
                  </a:cubicBezTo>
                  <a:cubicBezTo>
                    <a:pt x="91" y="5"/>
                    <a:pt x="91" y="5"/>
                    <a:pt x="91" y="5"/>
                  </a:cubicBezTo>
                  <a:cubicBezTo>
                    <a:pt x="90" y="5"/>
                    <a:pt x="90" y="5"/>
                    <a:pt x="90" y="5"/>
                  </a:cubicBezTo>
                  <a:cubicBezTo>
                    <a:pt x="90" y="7"/>
                    <a:pt x="90" y="7"/>
                    <a:pt x="90" y="7"/>
                  </a:cubicBezTo>
                  <a:lnTo>
                    <a:pt x="91" y="6"/>
                  </a:lnTo>
                  <a:close/>
                  <a:moveTo>
                    <a:pt x="90" y="21"/>
                  </a:moveTo>
                  <a:cubicBezTo>
                    <a:pt x="86" y="21"/>
                    <a:pt x="82" y="22"/>
                    <a:pt x="82" y="24"/>
                  </a:cubicBezTo>
                  <a:cubicBezTo>
                    <a:pt x="81" y="29"/>
                    <a:pt x="81" y="29"/>
                    <a:pt x="81" y="29"/>
                  </a:cubicBezTo>
                  <a:cubicBezTo>
                    <a:pt x="61" y="29"/>
                    <a:pt x="61" y="29"/>
                    <a:pt x="61" y="29"/>
                  </a:cubicBezTo>
                  <a:cubicBezTo>
                    <a:pt x="62" y="17"/>
                    <a:pt x="62" y="17"/>
                    <a:pt x="62" y="17"/>
                  </a:cubicBezTo>
                  <a:cubicBezTo>
                    <a:pt x="90" y="7"/>
                    <a:pt x="90" y="7"/>
                    <a:pt x="90" y="7"/>
                  </a:cubicBezTo>
                  <a:cubicBezTo>
                    <a:pt x="90" y="5"/>
                    <a:pt x="90" y="5"/>
                    <a:pt x="90" y="5"/>
                  </a:cubicBezTo>
                  <a:cubicBezTo>
                    <a:pt x="55" y="18"/>
                    <a:pt x="55" y="18"/>
                    <a:pt x="55" y="18"/>
                  </a:cubicBezTo>
                  <a:cubicBezTo>
                    <a:pt x="51" y="17"/>
                    <a:pt x="51" y="17"/>
                    <a:pt x="51" y="17"/>
                  </a:cubicBezTo>
                  <a:cubicBezTo>
                    <a:pt x="68" y="10"/>
                    <a:pt x="68" y="10"/>
                    <a:pt x="68" y="10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77" y="3"/>
                    <a:pt x="77" y="3"/>
                    <a:pt x="77" y="3"/>
                  </a:cubicBezTo>
                  <a:cubicBezTo>
                    <a:pt x="77" y="7"/>
                    <a:pt x="77" y="7"/>
                    <a:pt x="77" y="7"/>
                  </a:cubicBezTo>
                  <a:cubicBezTo>
                    <a:pt x="90" y="2"/>
                    <a:pt x="90" y="2"/>
                    <a:pt x="90" y="2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41" y="0"/>
                    <a:pt x="1" y="7"/>
                    <a:pt x="1" y="16"/>
                  </a:cubicBezTo>
                  <a:cubicBezTo>
                    <a:pt x="0" y="25"/>
                    <a:pt x="40" y="33"/>
                    <a:pt x="90" y="33"/>
                  </a:cubicBezTo>
                  <a:lnTo>
                    <a:pt x="90" y="21"/>
                  </a:lnTo>
                  <a:close/>
                </a:path>
              </a:pathLst>
            </a:custGeom>
            <a:solidFill>
              <a:srgbClr val="3A5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</p:grpSp>
      <p:grpSp>
        <p:nvGrpSpPr>
          <p:cNvPr id="6" name="组合 5"/>
          <p:cNvGrpSpPr>
            <a:grpSpLocks/>
          </p:cNvGrpSpPr>
          <p:nvPr/>
        </p:nvGrpSpPr>
        <p:grpSpPr bwMode="auto">
          <a:xfrm>
            <a:off x="-1085850" y="-11819"/>
            <a:ext cx="6716314" cy="5422020"/>
            <a:chOff x="-456870" y="0"/>
            <a:chExt cx="5617113" cy="4364527"/>
          </a:xfrm>
        </p:grpSpPr>
        <p:sp>
          <p:nvSpPr>
            <p:cNvPr id="602" name="Freeform 18"/>
            <p:cNvSpPr>
              <a:spLocks noEditPoints="1"/>
            </p:cNvSpPr>
            <p:nvPr/>
          </p:nvSpPr>
          <p:spPr bwMode="auto">
            <a:xfrm>
              <a:off x="3047675" y="2213369"/>
              <a:ext cx="303156" cy="288938"/>
            </a:xfrm>
            <a:custGeom>
              <a:avLst/>
              <a:gdLst>
                <a:gd name="T0" fmla="*/ 145 w 164"/>
                <a:gd name="T1" fmla="*/ 34 h 156"/>
                <a:gd name="T2" fmla="*/ 147 w 164"/>
                <a:gd name="T3" fmla="*/ 100 h 156"/>
                <a:gd name="T4" fmla="*/ 144 w 164"/>
                <a:gd name="T5" fmla="*/ 103 h 156"/>
                <a:gd name="T6" fmla="*/ 135 w 164"/>
                <a:gd name="T7" fmla="*/ 101 h 156"/>
                <a:gd name="T8" fmla="*/ 117 w 164"/>
                <a:gd name="T9" fmla="*/ 108 h 156"/>
                <a:gd name="T10" fmla="*/ 117 w 164"/>
                <a:gd name="T11" fmla="*/ 143 h 156"/>
                <a:gd name="T12" fmla="*/ 135 w 164"/>
                <a:gd name="T13" fmla="*/ 151 h 156"/>
                <a:gd name="T14" fmla="*/ 160 w 164"/>
                <a:gd name="T15" fmla="*/ 126 h 156"/>
                <a:gd name="T16" fmla="*/ 160 w 164"/>
                <a:gd name="T17" fmla="*/ 37 h 156"/>
                <a:gd name="T18" fmla="*/ 145 w 164"/>
                <a:gd name="T19" fmla="*/ 5 h 156"/>
                <a:gd name="T20" fmla="*/ 82 w 164"/>
                <a:gd name="T21" fmla="*/ 0 h 156"/>
                <a:gd name="T22" fmla="*/ 162 w 164"/>
                <a:gd name="T23" fmla="*/ 0 h 156"/>
                <a:gd name="T24" fmla="*/ 164 w 164"/>
                <a:gd name="T25" fmla="*/ 37 h 156"/>
                <a:gd name="T26" fmla="*/ 164 w 164"/>
                <a:gd name="T27" fmla="*/ 126 h 156"/>
                <a:gd name="T28" fmla="*/ 156 w 164"/>
                <a:gd name="T29" fmla="*/ 147 h 156"/>
                <a:gd name="T30" fmla="*/ 114 w 164"/>
                <a:gd name="T31" fmla="*/ 147 h 156"/>
                <a:gd name="T32" fmla="*/ 105 w 164"/>
                <a:gd name="T33" fmla="*/ 126 h 156"/>
                <a:gd name="T34" fmla="*/ 114 w 164"/>
                <a:gd name="T35" fmla="*/ 105 h 156"/>
                <a:gd name="T36" fmla="*/ 114 w 164"/>
                <a:gd name="T37" fmla="*/ 105 h 156"/>
                <a:gd name="T38" fmla="*/ 140 w 164"/>
                <a:gd name="T39" fmla="*/ 97 h 156"/>
                <a:gd name="T40" fmla="*/ 142 w 164"/>
                <a:gd name="T41" fmla="*/ 39 h 156"/>
                <a:gd name="T42" fmla="*/ 82 w 164"/>
                <a:gd name="T43" fmla="*/ 34 h 156"/>
                <a:gd name="T44" fmla="*/ 47 w 164"/>
                <a:gd name="T45" fmla="*/ 144 h 156"/>
                <a:gd name="T46" fmla="*/ 54 w 164"/>
                <a:gd name="T47" fmla="*/ 126 h 156"/>
                <a:gd name="T48" fmla="*/ 54 w 164"/>
                <a:gd name="T49" fmla="*/ 37 h 156"/>
                <a:gd name="T50" fmla="*/ 82 w 164"/>
                <a:gd name="T51" fmla="*/ 34 h 156"/>
                <a:gd name="T52" fmla="*/ 59 w 164"/>
                <a:gd name="T53" fmla="*/ 39 h 156"/>
                <a:gd name="T54" fmla="*/ 59 w 164"/>
                <a:gd name="T55" fmla="*/ 126 h 156"/>
                <a:gd name="T56" fmla="*/ 50 w 164"/>
                <a:gd name="T57" fmla="*/ 147 h 156"/>
                <a:gd name="T58" fmla="*/ 29 w 164"/>
                <a:gd name="T59" fmla="*/ 156 h 156"/>
                <a:gd name="T60" fmla="*/ 0 w 164"/>
                <a:gd name="T61" fmla="*/ 126 h 156"/>
                <a:gd name="T62" fmla="*/ 29 w 164"/>
                <a:gd name="T63" fmla="*/ 96 h 156"/>
                <a:gd name="T64" fmla="*/ 37 w 164"/>
                <a:gd name="T65" fmla="*/ 97 h 156"/>
                <a:gd name="T66" fmla="*/ 37 w 164"/>
                <a:gd name="T67" fmla="*/ 2 h 156"/>
                <a:gd name="T68" fmla="*/ 57 w 164"/>
                <a:gd name="T69" fmla="*/ 0 h 156"/>
                <a:gd name="T70" fmla="*/ 82 w 164"/>
                <a:gd name="T71" fmla="*/ 5 h 156"/>
                <a:gd name="T72" fmla="*/ 42 w 164"/>
                <a:gd name="T73" fmla="*/ 5 h 156"/>
                <a:gd name="T74" fmla="*/ 42 w 164"/>
                <a:gd name="T75" fmla="*/ 100 h 156"/>
                <a:gd name="T76" fmla="*/ 39 w 164"/>
                <a:gd name="T77" fmla="*/ 103 h 156"/>
                <a:gd name="T78" fmla="*/ 29 w 164"/>
                <a:gd name="T79" fmla="*/ 101 h 156"/>
                <a:gd name="T80" fmla="*/ 4 w 164"/>
                <a:gd name="T81" fmla="*/ 126 h 156"/>
                <a:gd name="T82" fmla="*/ 29 w 164"/>
                <a:gd name="T83" fmla="*/ 151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64" h="156">
                  <a:moveTo>
                    <a:pt x="82" y="34"/>
                  </a:moveTo>
                  <a:cubicBezTo>
                    <a:pt x="145" y="34"/>
                    <a:pt x="145" y="34"/>
                    <a:pt x="145" y="34"/>
                  </a:cubicBezTo>
                  <a:cubicBezTo>
                    <a:pt x="146" y="34"/>
                    <a:pt x="147" y="36"/>
                    <a:pt x="147" y="37"/>
                  </a:cubicBezTo>
                  <a:cubicBezTo>
                    <a:pt x="147" y="100"/>
                    <a:pt x="147" y="100"/>
                    <a:pt x="147" y="100"/>
                  </a:cubicBezTo>
                  <a:cubicBezTo>
                    <a:pt x="147" y="102"/>
                    <a:pt x="146" y="103"/>
                    <a:pt x="145" y="103"/>
                  </a:cubicBezTo>
                  <a:cubicBezTo>
                    <a:pt x="144" y="103"/>
                    <a:pt x="144" y="103"/>
                    <a:pt x="144" y="103"/>
                  </a:cubicBezTo>
                  <a:cubicBezTo>
                    <a:pt x="142" y="102"/>
                    <a:pt x="141" y="102"/>
                    <a:pt x="139" y="101"/>
                  </a:cubicBezTo>
                  <a:cubicBezTo>
                    <a:pt x="138" y="101"/>
                    <a:pt x="136" y="101"/>
                    <a:pt x="135" y="101"/>
                  </a:cubicBezTo>
                  <a:cubicBezTo>
                    <a:pt x="128" y="101"/>
                    <a:pt x="121" y="104"/>
                    <a:pt x="117" y="108"/>
                  </a:cubicBezTo>
                  <a:cubicBezTo>
                    <a:pt x="117" y="108"/>
                    <a:pt x="117" y="108"/>
                    <a:pt x="117" y="108"/>
                  </a:cubicBezTo>
                  <a:cubicBezTo>
                    <a:pt x="112" y="113"/>
                    <a:pt x="110" y="119"/>
                    <a:pt x="110" y="126"/>
                  </a:cubicBezTo>
                  <a:cubicBezTo>
                    <a:pt x="110" y="133"/>
                    <a:pt x="112" y="139"/>
                    <a:pt x="117" y="143"/>
                  </a:cubicBezTo>
                  <a:cubicBezTo>
                    <a:pt x="117" y="144"/>
                    <a:pt x="117" y="144"/>
                    <a:pt x="117" y="144"/>
                  </a:cubicBezTo>
                  <a:cubicBezTo>
                    <a:pt x="122" y="148"/>
                    <a:pt x="128" y="151"/>
                    <a:pt x="135" y="151"/>
                  </a:cubicBezTo>
                  <a:cubicBezTo>
                    <a:pt x="142" y="151"/>
                    <a:pt x="148" y="148"/>
                    <a:pt x="152" y="143"/>
                  </a:cubicBezTo>
                  <a:cubicBezTo>
                    <a:pt x="157" y="139"/>
                    <a:pt x="160" y="133"/>
                    <a:pt x="160" y="126"/>
                  </a:cubicBezTo>
                  <a:cubicBezTo>
                    <a:pt x="160" y="126"/>
                    <a:pt x="160" y="126"/>
                    <a:pt x="160" y="126"/>
                  </a:cubicBezTo>
                  <a:cubicBezTo>
                    <a:pt x="160" y="37"/>
                    <a:pt x="160" y="37"/>
                    <a:pt x="160" y="37"/>
                  </a:cubicBezTo>
                  <a:cubicBezTo>
                    <a:pt x="160" y="5"/>
                    <a:pt x="160" y="5"/>
                    <a:pt x="160" y="5"/>
                  </a:cubicBezTo>
                  <a:cubicBezTo>
                    <a:pt x="145" y="5"/>
                    <a:pt x="145" y="5"/>
                    <a:pt x="145" y="5"/>
                  </a:cubicBezTo>
                  <a:cubicBezTo>
                    <a:pt x="82" y="5"/>
                    <a:pt x="82" y="5"/>
                    <a:pt x="82" y="5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145" y="0"/>
                    <a:pt x="145" y="0"/>
                    <a:pt x="145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3" y="0"/>
                    <a:pt x="164" y="1"/>
                    <a:pt x="164" y="2"/>
                  </a:cubicBezTo>
                  <a:cubicBezTo>
                    <a:pt x="164" y="37"/>
                    <a:pt x="164" y="37"/>
                    <a:pt x="164" y="37"/>
                  </a:cubicBezTo>
                  <a:cubicBezTo>
                    <a:pt x="164" y="126"/>
                    <a:pt x="164" y="126"/>
                    <a:pt x="164" y="126"/>
                  </a:cubicBezTo>
                  <a:cubicBezTo>
                    <a:pt x="164" y="126"/>
                    <a:pt x="164" y="126"/>
                    <a:pt x="164" y="126"/>
                  </a:cubicBezTo>
                  <a:cubicBezTo>
                    <a:pt x="164" y="126"/>
                    <a:pt x="164" y="126"/>
                    <a:pt x="164" y="126"/>
                  </a:cubicBezTo>
                  <a:cubicBezTo>
                    <a:pt x="164" y="134"/>
                    <a:pt x="161" y="141"/>
                    <a:pt x="156" y="147"/>
                  </a:cubicBezTo>
                  <a:cubicBezTo>
                    <a:pt x="150" y="152"/>
                    <a:pt x="143" y="156"/>
                    <a:pt x="135" y="156"/>
                  </a:cubicBezTo>
                  <a:cubicBezTo>
                    <a:pt x="126" y="156"/>
                    <a:pt x="119" y="152"/>
                    <a:pt x="114" y="147"/>
                  </a:cubicBezTo>
                  <a:cubicBezTo>
                    <a:pt x="114" y="147"/>
                    <a:pt x="114" y="147"/>
                    <a:pt x="114" y="147"/>
                  </a:cubicBezTo>
                  <a:cubicBezTo>
                    <a:pt x="108" y="141"/>
                    <a:pt x="105" y="134"/>
                    <a:pt x="105" y="126"/>
                  </a:cubicBezTo>
                  <a:cubicBezTo>
                    <a:pt x="105" y="118"/>
                    <a:pt x="108" y="110"/>
                    <a:pt x="114" y="105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9" y="99"/>
                    <a:pt x="126" y="96"/>
                    <a:pt x="135" y="96"/>
                  </a:cubicBezTo>
                  <a:cubicBezTo>
                    <a:pt x="137" y="96"/>
                    <a:pt x="138" y="96"/>
                    <a:pt x="140" y="97"/>
                  </a:cubicBezTo>
                  <a:cubicBezTo>
                    <a:pt x="141" y="97"/>
                    <a:pt x="142" y="97"/>
                    <a:pt x="142" y="97"/>
                  </a:cubicBezTo>
                  <a:cubicBezTo>
                    <a:pt x="142" y="39"/>
                    <a:pt x="142" y="39"/>
                    <a:pt x="142" y="39"/>
                  </a:cubicBezTo>
                  <a:cubicBezTo>
                    <a:pt x="82" y="39"/>
                    <a:pt x="82" y="39"/>
                    <a:pt x="82" y="39"/>
                  </a:cubicBezTo>
                  <a:lnTo>
                    <a:pt x="82" y="34"/>
                  </a:lnTo>
                  <a:close/>
                  <a:moveTo>
                    <a:pt x="29" y="151"/>
                  </a:moveTo>
                  <a:cubicBezTo>
                    <a:pt x="36" y="151"/>
                    <a:pt x="43" y="148"/>
                    <a:pt x="47" y="144"/>
                  </a:cubicBezTo>
                  <a:cubicBezTo>
                    <a:pt x="47" y="143"/>
                    <a:pt x="47" y="143"/>
                    <a:pt x="47" y="143"/>
                  </a:cubicBezTo>
                  <a:cubicBezTo>
                    <a:pt x="52" y="139"/>
                    <a:pt x="54" y="133"/>
                    <a:pt x="54" y="126"/>
                  </a:cubicBezTo>
                  <a:cubicBezTo>
                    <a:pt x="54" y="126"/>
                    <a:pt x="54" y="126"/>
                    <a:pt x="54" y="126"/>
                  </a:cubicBezTo>
                  <a:cubicBezTo>
                    <a:pt x="54" y="37"/>
                    <a:pt x="54" y="37"/>
                    <a:pt x="54" y="37"/>
                  </a:cubicBezTo>
                  <a:cubicBezTo>
                    <a:pt x="54" y="36"/>
                    <a:pt x="55" y="34"/>
                    <a:pt x="57" y="34"/>
                  </a:cubicBezTo>
                  <a:cubicBezTo>
                    <a:pt x="82" y="34"/>
                    <a:pt x="82" y="34"/>
                    <a:pt x="82" y="34"/>
                  </a:cubicBezTo>
                  <a:cubicBezTo>
                    <a:pt x="82" y="39"/>
                    <a:pt x="82" y="39"/>
                    <a:pt x="82" y="39"/>
                  </a:cubicBezTo>
                  <a:cubicBezTo>
                    <a:pt x="59" y="39"/>
                    <a:pt x="59" y="39"/>
                    <a:pt x="59" y="39"/>
                  </a:cubicBezTo>
                  <a:cubicBezTo>
                    <a:pt x="59" y="126"/>
                    <a:pt x="59" y="126"/>
                    <a:pt x="59" y="126"/>
                  </a:cubicBezTo>
                  <a:cubicBezTo>
                    <a:pt x="59" y="126"/>
                    <a:pt x="59" y="126"/>
                    <a:pt x="59" y="126"/>
                  </a:cubicBezTo>
                  <a:cubicBezTo>
                    <a:pt x="59" y="134"/>
                    <a:pt x="56" y="141"/>
                    <a:pt x="50" y="147"/>
                  </a:cubicBezTo>
                  <a:cubicBezTo>
                    <a:pt x="50" y="147"/>
                    <a:pt x="50" y="147"/>
                    <a:pt x="50" y="147"/>
                  </a:cubicBezTo>
                  <a:cubicBezTo>
                    <a:pt x="50" y="147"/>
                    <a:pt x="50" y="147"/>
                    <a:pt x="50" y="147"/>
                  </a:cubicBezTo>
                  <a:cubicBezTo>
                    <a:pt x="45" y="152"/>
                    <a:pt x="38" y="156"/>
                    <a:pt x="29" y="156"/>
                  </a:cubicBezTo>
                  <a:cubicBezTo>
                    <a:pt x="21" y="156"/>
                    <a:pt x="14" y="152"/>
                    <a:pt x="8" y="147"/>
                  </a:cubicBezTo>
                  <a:cubicBezTo>
                    <a:pt x="3" y="141"/>
                    <a:pt x="0" y="134"/>
                    <a:pt x="0" y="126"/>
                  </a:cubicBezTo>
                  <a:cubicBezTo>
                    <a:pt x="0" y="118"/>
                    <a:pt x="3" y="110"/>
                    <a:pt x="8" y="105"/>
                  </a:cubicBezTo>
                  <a:cubicBezTo>
                    <a:pt x="14" y="99"/>
                    <a:pt x="21" y="96"/>
                    <a:pt x="29" y="96"/>
                  </a:cubicBezTo>
                  <a:cubicBezTo>
                    <a:pt x="31" y="96"/>
                    <a:pt x="33" y="96"/>
                    <a:pt x="35" y="97"/>
                  </a:cubicBezTo>
                  <a:cubicBezTo>
                    <a:pt x="36" y="97"/>
                    <a:pt x="36" y="97"/>
                    <a:pt x="37" y="97"/>
                  </a:cubicBezTo>
                  <a:cubicBezTo>
                    <a:pt x="37" y="37"/>
                    <a:pt x="37" y="37"/>
                    <a:pt x="37" y="37"/>
                  </a:cubicBezTo>
                  <a:cubicBezTo>
                    <a:pt x="37" y="2"/>
                    <a:pt x="37" y="2"/>
                    <a:pt x="37" y="2"/>
                  </a:cubicBezTo>
                  <a:cubicBezTo>
                    <a:pt x="37" y="1"/>
                    <a:pt x="38" y="0"/>
                    <a:pt x="40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82" y="5"/>
                    <a:pt x="82" y="5"/>
                    <a:pt x="82" y="5"/>
                  </a:cubicBezTo>
                  <a:cubicBezTo>
                    <a:pt x="57" y="5"/>
                    <a:pt x="57" y="5"/>
                    <a:pt x="57" y="5"/>
                  </a:cubicBezTo>
                  <a:cubicBezTo>
                    <a:pt x="42" y="5"/>
                    <a:pt x="42" y="5"/>
                    <a:pt x="42" y="5"/>
                  </a:cubicBezTo>
                  <a:cubicBezTo>
                    <a:pt x="42" y="37"/>
                    <a:pt x="42" y="37"/>
                    <a:pt x="42" y="37"/>
                  </a:cubicBezTo>
                  <a:cubicBezTo>
                    <a:pt x="42" y="100"/>
                    <a:pt x="42" y="100"/>
                    <a:pt x="42" y="100"/>
                  </a:cubicBezTo>
                  <a:cubicBezTo>
                    <a:pt x="42" y="102"/>
                    <a:pt x="41" y="103"/>
                    <a:pt x="40" y="103"/>
                  </a:cubicBezTo>
                  <a:cubicBezTo>
                    <a:pt x="39" y="103"/>
                    <a:pt x="39" y="103"/>
                    <a:pt x="39" y="103"/>
                  </a:cubicBezTo>
                  <a:cubicBezTo>
                    <a:pt x="37" y="102"/>
                    <a:pt x="36" y="102"/>
                    <a:pt x="34" y="101"/>
                  </a:cubicBezTo>
                  <a:cubicBezTo>
                    <a:pt x="33" y="101"/>
                    <a:pt x="31" y="101"/>
                    <a:pt x="29" y="101"/>
                  </a:cubicBezTo>
                  <a:cubicBezTo>
                    <a:pt x="23" y="101"/>
                    <a:pt x="16" y="104"/>
                    <a:pt x="12" y="108"/>
                  </a:cubicBezTo>
                  <a:cubicBezTo>
                    <a:pt x="7" y="113"/>
                    <a:pt x="4" y="119"/>
                    <a:pt x="4" y="126"/>
                  </a:cubicBezTo>
                  <a:cubicBezTo>
                    <a:pt x="4" y="133"/>
                    <a:pt x="7" y="139"/>
                    <a:pt x="12" y="143"/>
                  </a:cubicBezTo>
                  <a:cubicBezTo>
                    <a:pt x="16" y="148"/>
                    <a:pt x="23" y="151"/>
                    <a:pt x="29" y="15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03" name="Freeform 20"/>
            <p:cNvSpPr>
              <a:spLocks noEditPoints="1"/>
            </p:cNvSpPr>
            <p:nvPr/>
          </p:nvSpPr>
          <p:spPr bwMode="auto">
            <a:xfrm>
              <a:off x="2204870" y="2410227"/>
              <a:ext cx="199988" cy="209559"/>
            </a:xfrm>
            <a:custGeom>
              <a:avLst/>
              <a:gdLst>
                <a:gd name="T0" fmla="*/ 54 w 108"/>
                <a:gd name="T1" fmla="*/ 108 h 114"/>
                <a:gd name="T2" fmla="*/ 54 w 108"/>
                <a:gd name="T3" fmla="*/ 108 h 114"/>
                <a:gd name="T4" fmla="*/ 100 w 108"/>
                <a:gd name="T5" fmla="*/ 50 h 114"/>
                <a:gd name="T6" fmla="*/ 87 w 108"/>
                <a:gd name="T7" fmla="*/ 50 h 114"/>
                <a:gd name="T8" fmla="*/ 85 w 108"/>
                <a:gd name="T9" fmla="*/ 48 h 114"/>
                <a:gd name="T10" fmla="*/ 85 w 108"/>
                <a:gd name="T11" fmla="*/ 4 h 114"/>
                <a:gd name="T12" fmla="*/ 54 w 108"/>
                <a:gd name="T13" fmla="*/ 4 h 114"/>
                <a:gd name="T14" fmla="*/ 54 w 108"/>
                <a:gd name="T15" fmla="*/ 0 h 114"/>
                <a:gd name="T16" fmla="*/ 87 w 108"/>
                <a:gd name="T17" fmla="*/ 0 h 114"/>
                <a:gd name="T18" fmla="*/ 90 w 108"/>
                <a:gd name="T19" fmla="*/ 2 h 114"/>
                <a:gd name="T20" fmla="*/ 90 w 108"/>
                <a:gd name="T21" fmla="*/ 45 h 114"/>
                <a:gd name="T22" fmla="*/ 105 w 108"/>
                <a:gd name="T23" fmla="*/ 45 h 114"/>
                <a:gd name="T24" fmla="*/ 105 w 108"/>
                <a:gd name="T25" fmla="*/ 45 h 114"/>
                <a:gd name="T26" fmla="*/ 107 w 108"/>
                <a:gd name="T27" fmla="*/ 46 h 114"/>
                <a:gd name="T28" fmla="*/ 107 w 108"/>
                <a:gd name="T29" fmla="*/ 49 h 114"/>
                <a:gd name="T30" fmla="*/ 56 w 108"/>
                <a:gd name="T31" fmla="*/ 113 h 114"/>
                <a:gd name="T32" fmla="*/ 55 w 108"/>
                <a:gd name="T33" fmla="*/ 113 h 114"/>
                <a:gd name="T34" fmla="*/ 54 w 108"/>
                <a:gd name="T35" fmla="*/ 114 h 114"/>
                <a:gd name="T36" fmla="*/ 54 w 108"/>
                <a:gd name="T37" fmla="*/ 108 h 114"/>
                <a:gd name="T38" fmla="*/ 20 w 108"/>
                <a:gd name="T39" fmla="*/ 50 h 114"/>
                <a:gd name="T40" fmla="*/ 8 w 108"/>
                <a:gd name="T41" fmla="*/ 50 h 114"/>
                <a:gd name="T42" fmla="*/ 54 w 108"/>
                <a:gd name="T43" fmla="*/ 108 h 114"/>
                <a:gd name="T44" fmla="*/ 54 w 108"/>
                <a:gd name="T45" fmla="*/ 114 h 114"/>
                <a:gd name="T46" fmla="*/ 52 w 108"/>
                <a:gd name="T47" fmla="*/ 113 h 114"/>
                <a:gd name="T48" fmla="*/ 1 w 108"/>
                <a:gd name="T49" fmla="*/ 50 h 114"/>
                <a:gd name="T50" fmla="*/ 0 w 108"/>
                <a:gd name="T51" fmla="*/ 48 h 114"/>
                <a:gd name="T52" fmla="*/ 3 w 108"/>
                <a:gd name="T53" fmla="*/ 45 h 114"/>
                <a:gd name="T54" fmla="*/ 18 w 108"/>
                <a:gd name="T55" fmla="*/ 45 h 114"/>
                <a:gd name="T56" fmla="*/ 18 w 108"/>
                <a:gd name="T57" fmla="*/ 2 h 114"/>
                <a:gd name="T58" fmla="*/ 20 w 108"/>
                <a:gd name="T59" fmla="*/ 0 h 114"/>
                <a:gd name="T60" fmla="*/ 54 w 108"/>
                <a:gd name="T61" fmla="*/ 0 h 114"/>
                <a:gd name="T62" fmla="*/ 54 w 108"/>
                <a:gd name="T63" fmla="*/ 4 h 114"/>
                <a:gd name="T64" fmla="*/ 23 w 108"/>
                <a:gd name="T65" fmla="*/ 4 h 114"/>
                <a:gd name="T66" fmla="*/ 23 w 108"/>
                <a:gd name="T67" fmla="*/ 48 h 114"/>
                <a:gd name="T68" fmla="*/ 20 w 108"/>
                <a:gd name="T69" fmla="*/ 5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8" h="114">
                  <a:moveTo>
                    <a:pt x="54" y="108"/>
                  </a:moveTo>
                  <a:cubicBezTo>
                    <a:pt x="54" y="108"/>
                    <a:pt x="54" y="108"/>
                    <a:pt x="54" y="108"/>
                  </a:cubicBezTo>
                  <a:cubicBezTo>
                    <a:pt x="100" y="50"/>
                    <a:pt x="100" y="50"/>
                    <a:pt x="100" y="50"/>
                  </a:cubicBezTo>
                  <a:cubicBezTo>
                    <a:pt x="87" y="50"/>
                    <a:pt x="87" y="50"/>
                    <a:pt x="87" y="50"/>
                  </a:cubicBezTo>
                  <a:cubicBezTo>
                    <a:pt x="86" y="50"/>
                    <a:pt x="85" y="49"/>
                    <a:pt x="85" y="48"/>
                  </a:cubicBezTo>
                  <a:cubicBezTo>
                    <a:pt x="85" y="4"/>
                    <a:pt x="85" y="4"/>
                    <a:pt x="85" y="4"/>
                  </a:cubicBezTo>
                  <a:cubicBezTo>
                    <a:pt x="54" y="4"/>
                    <a:pt x="54" y="4"/>
                    <a:pt x="54" y="4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89" y="0"/>
                    <a:pt x="90" y="1"/>
                    <a:pt x="90" y="2"/>
                  </a:cubicBezTo>
                  <a:cubicBezTo>
                    <a:pt x="90" y="45"/>
                    <a:pt x="90" y="45"/>
                    <a:pt x="90" y="45"/>
                  </a:cubicBezTo>
                  <a:cubicBezTo>
                    <a:pt x="105" y="45"/>
                    <a:pt x="105" y="45"/>
                    <a:pt x="105" y="45"/>
                  </a:cubicBezTo>
                  <a:cubicBezTo>
                    <a:pt x="105" y="45"/>
                    <a:pt x="105" y="45"/>
                    <a:pt x="105" y="45"/>
                  </a:cubicBezTo>
                  <a:cubicBezTo>
                    <a:pt x="106" y="45"/>
                    <a:pt x="106" y="46"/>
                    <a:pt x="107" y="46"/>
                  </a:cubicBezTo>
                  <a:cubicBezTo>
                    <a:pt x="108" y="47"/>
                    <a:pt x="108" y="48"/>
                    <a:pt x="107" y="49"/>
                  </a:cubicBezTo>
                  <a:cubicBezTo>
                    <a:pt x="56" y="113"/>
                    <a:pt x="56" y="113"/>
                    <a:pt x="56" y="113"/>
                  </a:cubicBezTo>
                  <a:cubicBezTo>
                    <a:pt x="56" y="113"/>
                    <a:pt x="55" y="113"/>
                    <a:pt x="55" y="113"/>
                  </a:cubicBezTo>
                  <a:cubicBezTo>
                    <a:pt x="55" y="114"/>
                    <a:pt x="54" y="114"/>
                    <a:pt x="54" y="114"/>
                  </a:cubicBezTo>
                  <a:lnTo>
                    <a:pt x="54" y="108"/>
                  </a:lnTo>
                  <a:close/>
                  <a:moveTo>
                    <a:pt x="20" y="50"/>
                  </a:moveTo>
                  <a:cubicBezTo>
                    <a:pt x="8" y="50"/>
                    <a:pt x="8" y="50"/>
                    <a:pt x="8" y="50"/>
                  </a:cubicBezTo>
                  <a:cubicBezTo>
                    <a:pt x="54" y="108"/>
                    <a:pt x="54" y="108"/>
                    <a:pt x="54" y="108"/>
                  </a:cubicBezTo>
                  <a:cubicBezTo>
                    <a:pt x="54" y="114"/>
                    <a:pt x="54" y="114"/>
                    <a:pt x="54" y="114"/>
                  </a:cubicBezTo>
                  <a:cubicBezTo>
                    <a:pt x="53" y="114"/>
                    <a:pt x="52" y="114"/>
                    <a:pt x="52" y="113"/>
                  </a:cubicBezTo>
                  <a:cubicBezTo>
                    <a:pt x="1" y="50"/>
                    <a:pt x="1" y="50"/>
                    <a:pt x="1" y="50"/>
                  </a:cubicBezTo>
                  <a:cubicBezTo>
                    <a:pt x="0" y="49"/>
                    <a:pt x="0" y="49"/>
                    <a:pt x="0" y="48"/>
                  </a:cubicBezTo>
                  <a:cubicBezTo>
                    <a:pt x="0" y="47"/>
                    <a:pt x="1" y="45"/>
                    <a:pt x="3" y="45"/>
                  </a:cubicBezTo>
                  <a:cubicBezTo>
                    <a:pt x="18" y="45"/>
                    <a:pt x="18" y="45"/>
                    <a:pt x="18" y="45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1"/>
                    <a:pt x="19" y="0"/>
                    <a:pt x="20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4" y="4"/>
                    <a:pt x="54" y="4"/>
                    <a:pt x="54" y="4"/>
                  </a:cubicBezTo>
                  <a:cubicBezTo>
                    <a:pt x="23" y="4"/>
                    <a:pt x="23" y="4"/>
                    <a:pt x="23" y="4"/>
                  </a:cubicBezTo>
                  <a:cubicBezTo>
                    <a:pt x="23" y="48"/>
                    <a:pt x="23" y="48"/>
                    <a:pt x="23" y="48"/>
                  </a:cubicBezTo>
                  <a:cubicBezTo>
                    <a:pt x="23" y="49"/>
                    <a:pt x="22" y="50"/>
                    <a:pt x="20" y="5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04" name="Freeform 21"/>
            <p:cNvSpPr>
              <a:spLocks noEditPoints="1"/>
            </p:cNvSpPr>
            <p:nvPr/>
          </p:nvSpPr>
          <p:spPr bwMode="auto">
            <a:xfrm>
              <a:off x="3190523" y="2580098"/>
              <a:ext cx="298394" cy="300050"/>
            </a:xfrm>
            <a:custGeom>
              <a:avLst/>
              <a:gdLst>
                <a:gd name="T0" fmla="*/ 135 w 162"/>
                <a:gd name="T1" fmla="*/ 135 h 162"/>
                <a:gd name="T2" fmla="*/ 135 w 162"/>
                <a:gd name="T3" fmla="*/ 27 h 162"/>
                <a:gd name="T4" fmla="*/ 81 w 162"/>
                <a:gd name="T5" fmla="*/ 0 h 162"/>
                <a:gd name="T6" fmla="*/ 162 w 162"/>
                <a:gd name="T7" fmla="*/ 81 h 162"/>
                <a:gd name="T8" fmla="*/ 81 w 162"/>
                <a:gd name="T9" fmla="*/ 162 h 162"/>
                <a:gd name="T10" fmla="*/ 81 w 162"/>
                <a:gd name="T11" fmla="*/ 147 h 162"/>
                <a:gd name="T12" fmla="*/ 146 w 162"/>
                <a:gd name="T13" fmla="*/ 81 h 162"/>
                <a:gd name="T14" fmla="*/ 111 w 162"/>
                <a:gd name="T15" fmla="*/ 23 h 162"/>
                <a:gd name="T16" fmla="*/ 101 w 162"/>
                <a:gd name="T17" fmla="*/ 36 h 162"/>
                <a:gd name="T18" fmla="*/ 122 w 162"/>
                <a:gd name="T19" fmla="*/ 56 h 162"/>
                <a:gd name="T20" fmla="*/ 115 w 162"/>
                <a:gd name="T21" fmla="*/ 115 h 162"/>
                <a:gd name="T22" fmla="*/ 81 w 162"/>
                <a:gd name="T23" fmla="*/ 134 h 162"/>
                <a:gd name="T24" fmla="*/ 133 w 162"/>
                <a:gd name="T25" fmla="*/ 81 h 162"/>
                <a:gd name="T26" fmla="*/ 107 w 162"/>
                <a:gd name="T27" fmla="*/ 36 h 162"/>
                <a:gd name="T28" fmla="*/ 133 w 162"/>
                <a:gd name="T29" fmla="*/ 49 h 162"/>
                <a:gd name="T30" fmla="*/ 124 w 162"/>
                <a:gd name="T31" fmla="*/ 124 h 162"/>
                <a:gd name="T32" fmla="*/ 81 w 162"/>
                <a:gd name="T33" fmla="*/ 147 h 162"/>
                <a:gd name="T34" fmla="*/ 88 w 162"/>
                <a:gd name="T35" fmla="*/ 83 h 162"/>
                <a:gd name="T36" fmla="*/ 90 w 162"/>
                <a:gd name="T37" fmla="*/ 12 h 162"/>
                <a:gd name="T38" fmla="*/ 81 w 162"/>
                <a:gd name="T39" fmla="*/ 9 h 162"/>
                <a:gd name="T40" fmla="*/ 85 w 162"/>
                <a:gd name="T41" fmla="*/ 14 h 162"/>
                <a:gd name="T42" fmla="*/ 81 w 162"/>
                <a:gd name="T43" fmla="*/ 79 h 162"/>
                <a:gd name="T44" fmla="*/ 81 w 162"/>
                <a:gd name="T45" fmla="*/ 5 h 162"/>
                <a:gd name="T46" fmla="*/ 5 w 162"/>
                <a:gd name="T47" fmla="*/ 81 h 162"/>
                <a:gd name="T48" fmla="*/ 81 w 162"/>
                <a:gd name="T49" fmla="*/ 157 h 162"/>
                <a:gd name="T50" fmla="*/ 24 w 162"/>
                <a:gd name="T51" fmla="*/ 139 h 162"/>
                <a:gd name="T52" fmla="*/ 24 w 162"/>
                <a:gd name="T53" fmla="*/ 24 h 162"/>
                <a:gd name="T54" fmla="*/ 81 w 162"/>
                <a:gd name="T55" fmla="*/ 5 h 162"/>
                <a:gd name="T56" fmla="*/ 74 w 162"/>
                <a:gd name="T57" fmla="*/ 9 h 162"/>
                <a:gd name="T58" fmla="*/ 72 w 162"/>
                <a:gd name="T59" fmla="*/ 81 h 162"/>
                <a:gd name="T60" fmla="*/ 81 w 162"/>
                <a:gd name="T61" fmla="*/ 83 h 162"/>
                <a:gd name="T62" fmla="*/ 77 w 162"/>
                <a:gd name="T63" fmla="*/ 79 h 162"/>
                <a:gd name="T64" fmla="*/ 81 w 162"/>
                <a:gd name="T65" fmla="*/ 14 h 162"/>
                <a:gd name="T66" fmla="*/ 81 w 162"/>
                <a:gd name="T67" fmla="*/ 129 h 162"/>
                <a:gd name="T68" fmla="*/ 33 w 162"/>
                <a:gd name="T69" fmla="*/ 81 h 162"/>
                <a:gd name="T70" fmla="*/ 40 w 162"/>
                <a:gd name="T71" fmla="*/ 56 h 162"/>
                <a:gd name="T72" fmla="*/ 61 w 162"/>
                <a:gd name="T73" fmla="*/ 36 h 162"/>
                <a:gd name="T74" fmla="*/ 51 w 162"/>
                <a:gd name="T75" fmla="*/ 23 h 162"/>
                <a:gd name="T76" fmla="*/ 16 w 162"/>
                <a:gd name="T77" fmla="*/ 81 h 162"/>
                <a:gd name="T78" fmla="*/ 81 w 162"/>
                <a:gd name="T79" fmla="*/ 147 h 162"/>
                <a:gd name="T80" fmla="*/ 38 w 162"/>
                <a:gd name="T81" fmla="*/ 124 h 162"/>
                <a:gd name="T82" fmla="*/ 29 w 162"/>
                <a:gd name="T83" fmla="*/ 49 h 162"/>
                <a:gd name="T84" fmla="*/ 55 w 162"/>
                <a:gd name="T85" fmla="*/ 36 h 162"/>
                <a:gd name="T86" fmla="*/ 36 w 162"/>
                <a:gd name="T87" fmla="*/ 54 h 162"/>
                <a:gd name="T88" fmla="*/ 44 w 162"/>
                <a:gd name="T89" fmla="*/ 118 h 162"/>
                <a:gd name="T90" fmla="*/ 81 w 162"/>
                <a:gd name="T91" fmla="*/ 129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62" h="162">
                  <a:moveTo>
                    <a:pt x="81" y="157"/>
                  </a:moveTo>
                  <a:cubicBezTo>
                    <a:pt x="102" y="157"/>
                    <a:pt x="121" y="149"/>
                    <a:pt x="135" y="135"/>
                  </a:cubicBezTo>
                  <a:cubicBezTo>
                    <a:pt x="149" y="121"/>
                    <a:pt x="157" y="102"/>
                    <a:pt x="157" y="81"/>
                  </a:cubicBezTo>
                  <a:cubicBezTo>
                    <a:pt x="157" y="60"/>
                    <a:pt x="149" y="41"/>
                    <a:pt x="135" y="27"/>
                  </a:cubicBezTo>
                  <a:cubicBezTo>
                    <a:pt x="121" y="13"/>
                    <a:pt x="102" y="5"/>
                    <a:pt x="81" y="5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103" y="0"/>
                    <a:pt x="124" y="9"/>
                    <a:pt x="138" y="24"/>
                  </a:cubicBezTo>
                  <a:cubicBezTo>
                    <a:pt x="153" y="39"/>
                    <a:pt x="162" y="59"/>
                    <a:pt x="162" y="81"/>
                  </a:cubicBezTo>
                  <a:cubicBezTo>
                    <a:pt x="162" y="104"/>
                    <a:pt x="153" y="124"/>
                    <a:pt x="138" y="139"/>
                  </a:cubicBezTo>
                  <a:cubicBezTo>
                    <a:pt x="124" y="153"/>
                    <a:pt x="103" y="162"/>
                    <a:pt x="81" y="162"/>
                  </a:cubicBezTo>
                  <a:cubicBezTo>
                    <a:pt x="81" y="157"/>
                    <a:pt x="81" y="157"/>
                    <a:pt x="81" y="157"/>
                  </a:cubicBezTo>
                  <a:close/>
                  <a:moveTo>
                    <a:pt x="81" y="147"/>
                  </a:moveTo>
                  <a:cubicBezTo>
                    <a:pt x="99" y="147"/>
                    <a:pt x="115" y="139"/>
                    <a:pt x="127" y="127"/>
                  </a:cubicBezTo>
                  <a:cubicBezTo>
                    <a:pt x="139" y="116"/>
                    <a:pt x="146" y="99"/>
                    <a:pt x="146" y="81"/>
                  </a:cubicBezTo>
                  <a:cubicBezTo>
                    <a:pt x="146" y="69"/>
                    <a:pt x="143" y="57"/>
                    <a:pt x="137" y="47"/>
                  </a:cubicBezTo>
                  <a:cubicBezTo>
                    <a:pt x="131" y="37"/>
                    <a:pt x="122" y="29"/>
                    <a:pt x="111" y="23"/>
                  </a:cubicBezTo>
                  <a:cubicBezTo>
                    <a:pt x="109" y="22"/>
                    <a:pt x="108" y="23"/>
                    <a:pt x="107" y="24"/>
                  </a:cubicBezTo>
                  <a:cubicBezTo>
                    <a:pt x="101" y="36"/>
                    <a:pt x="101" y="36"/>
                    <a:pt x="101" y="36"/>
                  </a:cubicBezTo>
                  <a:cubicBezTo>
                    <a:pt x="101" y="37"/>
                    <a:pt x="101" y="38"/>
                    <a:pt x="102" y="39"/>
                  </a:cubicBezTo>
                  <a:cubicBezTo>
                    <a:pt x="110" y="43"/>
                    <a:pt x="117" y="49"/>
                    <a:pt x="122" y="56"/>
                  </a:cubicBezTo>
                  <a:cubicBezTo>
                    <a:pt x="126" y="64"/>
                    <a:pt x="128" y="72"/>
                    <a:pt x="128" y="81"/>
                  </a:cubicBezTo>
                  <a:cubicBezTo>
                    <a:pt x="128" y="94"/>
                    <a:pt x="123" y="106"/>
                    <a:pt x="115" y="115"/>
                  </a:cubicBezTo>
                  <a:cubicBezTo>
                    <a:pt x="106" y="123"/>
                    <a:pt x="94" y="129"/>
                    <a:pt x="81" y="129"/>
                  </a:cubicBezTo>
                  <a:cubicBezTo>
                    <a:pt x="81" y="134"/>
                    <a:pt x="81" y="134"/>
                    <a:pt x="81" y="134"/>
                  </a:cubicBezTo>
                  <a:cubicBezTo>
                    <a:pt x="95" y="134"/>
                    <a:pt x="108" y="128"/>
                    <a:pt x="118" y="118"/>
                  </a:cubicBezTo>
                  <a:cubicBezTo>
                    <a:pt x="127" y="109"/>
                    <a:pt x="133" y="96"/>
                    <a:pt x="133" y="81"/>
                  </a:cubicBezTo>
                  <a:cubicBezTo>
                    <a:pt x="133" y="71"/>
                    <a:pt x="131" y="62"/>
                    <a:pt x="126" y="54"/>
                  </a:cubicBezTo>
                  <a:cubicBezTo>
                    <a:pt x="121" y="46"/>
                    <a:pt x="115" y="40"/>
                    <a:pt x="107" y="36"/>
                  </a:cubicBezTo>
                  <a:cubicBezTo>
                    <a:pt x="110" y="28"/>
                    <a:pt x="110" y="28"/>
                    <a:pt x="110" y="28"/>
                  </a:cubicBezTo>
                  <a:cubicBezTo>
                    <a:pt x="120" y="33"/>
                    <a:pt x="127" y="41"/>
                    <a:pt x="133" y="49"/>
                  </a:cubicBezTo>
                  <a:cubicBezTo>
                    <a:pt x="138" y="59"/>
                    <a:pt x="142" y="70"/>
                    <a:pt x="142" y="81"/>
                  </a:cubicBezTo>
                  <a:cubicBezTo>
                    <a:pt x="142" y="98"/>
                    <a:pt x="135" y="113"/>
                    <a:pt x="124" y="124"/>
                  </a:cubicBezTo>
                  <a:cubicBezTo>
                    <a:pt x="113" y="135"/>
                    <a:pt x="98" y="142"/>
                    <a:pt x="81" y="142"/>
                  </a:cubicBezTo>
                  <a:cubicBezTo>
                    <a:pt x="81" y="147"/>
                    <a:pt x="81" y="147"/>
                    <a:pt x="81" y="147"/>
                  </a:cubicBezTo>
                  <a:close/>
                  <a:moveTo>
                    <a:pt x="81" y="83"/>
                  </a:moveTo>
                  <a:cubicBezTo>
                    <a:pt x="88" y="83"/>
                    <a:pt x="88" y="83"/>
                    <a:pt x="88" y="83"/>
                  </a:cubicBezTo>
                  <a:cubicBezTo>
                    <a:pt x="89" y="83"/>
                    <a:pt x="90" y="82"/>
                    <a:pt x="90" y="81"/>
                  </a:cubicBezTo>
                  <a:cubicBezTo>
                    <a:pt x="90" y="12"/>
                    <a:pt x="90" y="12"/>
                    <a:pt x="90" y="12"/>
                  </a:cubicBezTo>
                  <a:cubicBezTo>
                    <a:pt x="90" y="10"/>
                    <a:pt x="89" y="9"/>
                    <a:pt x="88" y="9"/>
                  </a:cubicBezTo>
                  <a:cubicBezTo>
                    <a:pt x="81" y="9"/>
                    <a:pt x="81" y="9"/>
                    <a:pt x="81" y="9"/>
                  </a:cubicBezTo>
                  <a:cubicBezTo>
                    <a:pt x="81" y="14"/>
                    <a:pt x="81" y="14"/>
                    <a:pt x="81" y="14"/>
                  </a:cubicBezTo>
                  <a:cubicBezTo>
                    <a:pt x="85" y="14"/>
                    <a:pt x="85" y="14"/>
                    <a:pt x="85" y="14"/>
                  </a:cubicBezTo>
                  <a:cubicBezTo>
                    <a:pt x="85" y="79"/>
                    <a:pt x="85" y="79"/>
                    <a:pt x="85" y="79"/>
                  </a:cubicBezTo>
                  <a:cubicBezTo>
                    <a:pt x="81" y="79"/>
                    <a:pt x="81" y="79"/>
                    <a:pt x="81" y="79"/>
                  </a:cubicBezTo>
                  <a:lnTo>
                    <a:pt x="81" y="83"/>
                  </a:lnTo>
                  <a:close/>
                  <a:moveTo>
                    <a:pt x="81" y="5"/>
                  </a:moveTo>
                  <a:cubicBezTo>
                    <a:pt x="60" y="5"/>
                    <a:pt x="41" y="13"/>
                    <a:pt x="27" y="27"/>
                  </a:cubicBezTo>
                  <a:cubicBezTo>
                    <a:pt x="13" y="41"/>
                    <a:pt x="5" y="60"/>
                    <a:pt x="5" y="81"/>
                  </a:cubicBezTo>
                  <a:cubicBezTo>
                    <a:pt x="5" y="102"/>
                    <a:pt x="13" y="121"/>
                    <a:pt x="27" y="135"/>
                  </a:cubicBezTo>
                  <a:cubicBezTo>
                    <a:pt x="41" y="149"/>
                    <a:pt x="60" y="157"/>
                    <a:pt x="81" y="157"/>
                  </a:cubicBezTo>
                  <a:cubicBezTo>
                    <a:pt x="81" y="162"/>
                    <a:pt x="81" y="162"/>
                    <a:pt x="81" y="162"/>
                  </a:cubicBezTo>
                  <a:cubicBezTo>
                    <a:pt x="59" y="162"/>
                    <a:pt x="38" y="153"/>
                    <a:pt x="24" y="139"/>
                  </a:cubicBezTo>
                  <a:cubicBezTo>
                    <a:pt x="9" y="124"/>
                    <a:pt x="0" y="104"/>
                    <a:pt x="0" y="81"/>
                  </a:cubicBezTo>
                  <a:cubicBezTo>
                    <a:pt x="0" y="59"/>
                    <a:pt x="9" y="39"/>
                    <a:pt x="24" y="24"/>
                  </a:cubicBezTo>
                  <a:cubicBezTo>
                    <a:pt x="38" y="9"/>
                    <a:pt x="59" y="0"/>
                    <a:pt x="81" y="0"/>
                  </a:cubicBezTo>
                  <a:cubicBezTo>
                    <a:pt x="81" y="5"/>
                    <a:pt x="81" y="5"/>
                    <a:pt x="81" y="5"/>
                  </a:cubicBezTo>
                  <a:close/>
                  <a:moveTo>
                    <a:pt x="81" y="9"/>
                  </a:moveTo>
                  <a:cubicBezTo>
                    <a:pt x="74" y="9"/>
                    <a:pt x="74" y="9"/>
                    <a:pt x="74" y="9"/>
                  </a:cubicBezTo>
                  <a:cubicBezTo>
                    <a:pt x="73" y="9"/>
                    <a:pt x="72" y="10"/>
                    <a:pt x="72" y="12"/>
                  </a:cubicBezTo>
                  <a:cubicBezTo>
                    <a:pt x="72" y="81"/>
                    <a:pt x="72" y="81"/>
                    <a:pt x="72" y="81"/>
                  </a:cubicBezTo>
                  <a:cubicBezTo>
                    <a:pt x="72" y="82"/>
                    <a:pt x="73" y="83"/>
                    <a:pt x="74" y="83"/>
                  </a:cubicBezTo>
                  <a:cubicBezTo>
                    <a:pt x="81" y="83"/>
                    <a:pt x="81" y="83"/>
                    <a:pt x="81" y="83"/>
                  </a:cubicBezTo>
                  <a:cubicBezTo>
                    <a:pt x="81" y="79"/>
                    <a:pt x="81" y="79"/>
                    <a:pt x="81" y="79"/>
                  </a:cubicBezTo>
                  <a:cubicBezTo>
                    <a:pt x="77" y="79"/>
                    <a:pt x="77" y="79"/>
                    <a:pt x="77" y="79"/>
                  </a:cubicBezTo>
                  <a:cubicBezTo>
                    <a:pt x="77" y="14"/>
                    <a:pt x="77" y="14"/>
                    <a:pt x="77" y="14"/>
                  </a:cubicBezTo>
                  <a:cubicBezTo>
                    <a:pt x="81" y="14"/>
                    <a:pt x="81" y="14"/>
                    <a:pt x="81" y="14"/>
                  </a:cubicBezTo>
                  <a:cubicBezTo>
                    <a:pt x="81" y="9"/>
                    <a:pt x="81" y="9"/>
                    <a:pt x="81" y="9"/>
                  </a:cubicBezTo>
                  <a:close/>
                  <a:moveTo>
                    <a:pt x="81" y="129"/>
                  </a:moveTo>
                  <a:cubicBezTo>
                    <a:pt x="68" y="129"/>
                    <a:pt x="56" y="123"/>
                    <a:pt x="47" y="115"/>
                  </a:cubicBezTo>
                  <a:cubicBezTo>
                    <a:pt x="39" y="106"/>
                    <a:pt x="33" y="94"/>
                    <a:pt x="33" y="81"/>
                  </a:cubicBezTo>
                  <a:cubicBezTo>
                    <a:pt x="33" y="72"/>
                    <a:pt x="36" y="64"/>
                    <a:pt x="40" y="56"/>
                  </a:cubicBezTo>
                  <a:cubicBezTo>
                    <a:pt x="40" y="56"/>
                    <a:pt x="40" y="56"/>
                    <a:pt x="40" y="56"/>
                  </a:cubicBezTo>
                  <a:cubicBezTo>
                    <a:pt x="45" y="49"/>
                    <a:pt x="51" y="43"/>
                    <a:pt x="60" y="39"/>
                  </a:cubicBezTo>
                  <a:cubicBezTo>
                    <a:pt x="61" y="38"/>
                    <a:pt x="61" y="37"/>
                    <a:pt x="61" y="36"/>
                  </a:cubicBezTo>
                  <a:cubicBezTo>
                    <a:pt x="55" y="24"/>
                    <a:pt x="55" y="24"/>
                    <a:pt x="55" y="24"/>
                  </a:cubicBezTo>
                  <a:cubicBezTo>
                    <a:pt x="54" y="23"/>
                    <a:pt x="53" y="22"/>
                    <a:pt x="51" y="23"/>
                  </a:cubicBezTo>
                  <a:cubicBezTo>
                    <a:pt x="40" y="29"/>
                    <a:pt x="31" y="37"/>
                    <a:pt x="25" y="47"/>
                  </a:cubicBezTo>
                  <a:cubicBezTo>
                    <a:pt x="19" y="57"/>
                    <a:pt x="16" y="69"/>
                    <a:pt x="16" y="81"/>
                  </a:cubicBezTo>
                  <a:cubicBezTo>
                    <a:pt x="16" y="99"/>
                    <a:pt x="23" y="116"/>
                    <a:pt x="35" y="127"/>
                  </a:cubicBezTo>
                  <a:cubicBezTo>
                    <a:pt x="47" y="139"/>
                    <a:pt x="63" y="147"/>
                    <a:pt x="81" y="147"/>
                  </a:cubicBezTo>
                  <a:cubicBezTo>
                    <a:pt x="81" y="142"/>
                    <a:pt x="81" y="142"/>
                    <a:pt x="81" y="142"/>
                  </a:cubicBezTo>
                  <a:cubicBezTo>
                    <a:pt x="64" y="142"/>
                    <a:pt x="49" y="135"/>
                    <a:pt x="38" y="124"/>
                  </a:cubicBezTo>
                  <a:cubicBezTo>
                    <a:pt x="27" y="113"/>
                    <a:pt x="20" y="98"/>
                    <a:pt x="20" y="81"/>
                  </a:cubicBezTo>
                  <a:cubicBezTo>
                    <a:pt x="20" y="70"/>
                    <a:pt x="24" y="59"/>
                    <a:pt x="29" y="49"/>
                  </a:cubicBezTo>
                  <a:cubicBezTo>
                    <a:pt x="35" y="41"/>
                    <a:pt x="42" y="33"/>
                    <a:pt x="52" y="28"/>
                  </a:cubicBezTo>
                  <a:cubicBezTo>
                    <a:pt x="55" y="36"/>
                    <a:pt x="55" y="36"/>
                    <a:pt x="55" y="36"/>
                  </a:cubicBezTo>
                  <a:cubicBezTo>
                    <a:pt x="47" y="40"/>
                    <a:pt x="41" y="46"/>
                    <a:pt x="36" y="54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1" y="62"/>
                    <a:pt x="29" y="71"/>
                    <a:pt x="29" y="81"/>
                  </a:cubicBezTo>
                  <a:cubicBezTo>
                    <a:pt x="29" y="96"/>
                    <a:pt x="35" y="109"/>
                    <a:pt x="44" y="118"/>
                  </a:cubicBezTo>
                  <a:cubicBezTo>
                    <a:pt x="53" y="128"/>
                    <a:pt x="67" y="134"/>
                    <a:pt x="81" y="134"/>
                  </a:cubicBezTo>
                  <a:lnTo>
                    <a:pt x="81" y="12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05" name="Freeform 28"/>
            <p:cNvSpPr>
              <a:spLocks noEditPoints="1"/>
            </p:cNvSpPr>
            <p:nvPr/>
          </p:nvSpPr>
          <p:spPr bwMode="auto">
            <a:xfrm>
              <a:off x="1903302" y="2529296"/>
              <a:ext cx="336487" cy="412768"/>
            </a:xfrm>
            <a:custGeom>
              <a:avLst/>
              <a:gdLst>
                <a:gd name="T0" fmla="*/ 171 w 182"/>
                <a:gd name="T1" fmla="*/ 218 h 223"/>
                <a:gd name="T2" fmla="*/ 120 w 182"/>
                <a:gd name="T3" fmla="*/ 125 h 223"/>
                <a:gd name="T4" fmla="*/ 104 w 182"/>
                <a:gd name="T5" fmla="*/ 74 h 223"/>
                <a:gd name="T6" fmla="*/ 129 w 182"/>
                <a:gd name="T7" fmla="*/ 127 h 223"/>
                <a:gd name="T8" fmla="*/ 182 w 182"/>
                <a:gd name="T9" fmla="*/ 221 h 223"/>
                <a:gd name="T10" fmla="*/ 125 w 182"/>
                <a:gd name="T11" fmla="*/ 206 h 223"/>
                <a:gd name="T12" fmla="*/ 112 w 182"/>
                <a:gd name="T13" fmla="*/ 190 h 223"/>
                <a:gd name="T14" fmla="*/ 106 w 182"/>
                <a:gd name="T15" fmla="*/ 185 h 223"/>
                <a:gd name="T16" fmla="*/ 107 w 182"/>
                <a:gd name="T17" fmla="*/ 170 h 223"/>
                <a:gd name="T18" fmla="*/ 106 w 182"/>
                <a:gd name="T19" fmla="*/ 151 h 223"/>
                <a:gd name="T20" fmla="*/ 104 w 182"/>
                <a:gd name="T21" fmla="*/ 167 h 223"/>
                <a:gd name="T22" fmla="*/ 91 w 182"/>
                <a:gd name="T23" fmla="*/ 201 h 223"/>
                <a:gd name="T24" fmla="*/ 104 w 182"/>
                <a:gd name="T25" fmla="*/ 74 h 223"/>
                <a:gd name="T26" fmla="*/ 91 w 182"/>
                <a:gd name="T27" fmla="*/ 0 h 223"/>
                <a:gd name="T28" fmla="*/ 102 w 182"/>
                <a:gd name="T29" fmla="*/ 35 h 223"/>
                <a:gd name="T30" fmla="*/ 103 w 182"/>
                <a:gd name="T31" fmla="*/ 141 h 223"/>
                <a:gd name="T32" fmla="*/ 99 w 182"/>
                <a:gd name="T33" fmla="*/ 139 h 223"/>
                <a:gd name="T34" fmla="*/ 102 w 182"/>
                <a:gd name="T35" fmla="*/ 127 h 223"/>
                <a:gd name="T36" fmla="*/ 97 w 182"/>
                <a:gd name="T37" fmla="*/ 157 h 223"/>
                <a:gd name="T38" fmla="*/ 103 w 182"/>
                <a:gd name="T39" fmla="*/ 157 h 223"/>
                <a:gd name="T40" fmla="*/ 91 w 182"/>
                <a:gd name="T41" fmla="*/ 170 h 223"/>
                <a:gd name="T42" fmla="*/ 104 w 182"/>
                <a:gd name="T43" fmla="*/ 176 h 223"/>
                <a:gd name="T44" fmla="*/ 104 w 182"/>
                <a:gd name="T45" fmla="*/ 185 h 223"/>
                <a:gd name="T46" fmla="*/ 97 w 182"/>
                <a:gd name="T47" fmla="*/ 108 h 223"/>
                <a:gd name="T48" fmla="*/ 91 w 182"/>
                <a:gd name="T49" fmla="*/ 100 h 223"/>
                <a:gd name="T50" fmla="*/ 91 w 182"/>
                <a:gd name="T51" fmla="*/ 201 h 223"/>
                <a:gd name="T52" fmla="*/ 78 w 182"/>
                <a:gd name="T53" fmla="*/ 201 h 223"/>
                <a:gd name="T54" fmla="*/ 85 w 182"/>
                <a:gd name="T55" fmla="*/ 38 h 223"/>
                <a:gd name="T56" fmla="*/ 82 w 182"/>
                <a:gd name="T57" fmla="*/ 33 h 223"/>
                <a:gd name="T58" fmla="*/ 91 w 182"/>
                <a:gd name="T59" fmla="*/ 17 h 223"/>
                <a:gd name="T60" fmla="*/ 87 w 182"/>
                <a:gd name="T61" fmla="*/ 111 h 223"/>
                <a:gd name="T62" fmla="*/ 90 w 182"/>
                <a:gd name="T63" fmla="*/ 106 h 223"/>
                <a:gd name="T64" fmla="*/ 91 w 182"/>
                <a:gd name="T65" fmla="*/ 130 h 223"/>
                <a:gd name="T66" fmla="*/ 91 w 182"/>
                <a:gd name="T67" fmla="*/ 153 h 223"/>
                <a:gd name="T68" fmla="*/ 78 w 182"/>
                <a:gd name="T69" fmla="*/ 139 h 223"/>
                <a:gd name="T70" fmla="*/ 91 w 182"/>
                <a:gd name="T71" fmla="*/ 125 h 223"/>
                <a:gd name="T72" fmla="*/ 89 w 182"/>
                <a:gd name="T73" fmla="*/ 165 h 223"/>
                <a:gd name="T74" fmla="*/ 78 w 182"/>
                <a:gd name="T75" fmla="*/ 190 h 223"/>
                <a:gd name="T76" fmla="*/ 85 w 182"/>
                <a:gd name="T77" fmla="*/ 160 h 223"/>
                <a:gd name="T78" fmla="*/ 79 w 182"/>
                <a:gd name="T79" fmla="*/ 151 h 223"/>
                <a:gd name="T80" fmla="*/ 78 w 182"/>
                <a:gd name="T81" fmla="*/ 160 h 223"/>
                <a:gd name="T82" fmla="*/ 56 w 182"/>
                <a:gd name="T83" fmla="*/ 201 h 223"/>
                <a:gd name="T84" fmla="*/ 40 w 182"/>
                <a:gd name="T85" fmla="*/ 222 h 223"/>
                <a:gd name="T86" fmla="*/ 1 w 182"/>
                <a:gd name="T87" fmla="*/ 218 h 223"/>
                <a:gd name="T88" fmla="*/ 53 w 182"/>
                <a:gd name="T89" fmla="*/ 109 h 223"/>
                <a:gd name="T90" fmla="*/ 70 w 182"/>
                <a:gd name="T91" fmla="*/ 109 h 223"/>
                <a:gd name="T92" fmla="*/ 62 w 182"/>
                <a:gd name="T93" fmla="*/ 125 h 223"/>
                <a:gd name="T94" fmla="*/ 78 w 182"/>
                <a:gd name="T95" fmla="*/ 139 h 223"/>
                <a:gd name="T96" fmla="*/ 78 w 182"/>
                <a:gd name="T97" fmla="*/ 151 h 223"/>
                <a:gd name="T98" fmla="*/ 72 w 182"/>
                <a:gd name="T99" fmla="*/ 170 h 223"/>
                <a:gd name="T100" fmla="*/ 78 w 182"/>
                <a:gd name="T101" fmla="*/ 160 h 223"/>
                <a:gd name="T102" fmla="*/ 70 w 182"/>
                <a:gd name="T103" fmla="*/ 190 h 223"/>
                <a:gd name="T104" fmla="*/ 78 w 182"/>
                <a:gd name="T105" fmla="*/ 17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82" h="223">
                  <a:moveTo>
                    <a:pt x="104" y="201"/>
                  </a:moveTo>
                  <a:cubicBezTo>
                    <a:pt x="126" y="201"/>
                    <a:pt x="126" y="201"/>
                    <a:pt x="126" y="201"/>
                  </a:cubicBezTo>
                  <a:cubicBezTo>
                    <a:pt x="127" y="201"/>
                    <a:pt x="128" y="201"/>
                    <a:pt x="128" y="202"/>
                  </a:cubicBezTo>
                  <a:cubicBezTo>
                    <a:pt x="145" y="218"/>
                    <a:pt x="145" y="218"/>
                    <a:pt x="145" y="218"/>
                  </a:cubicBezTo>
                  <a:cubicBezTo>
                    <a:pt x="171" y="218"/>
                    <a:pt x="171" y="218"/>
                    <a:pt x="171" y="218"/>
                  </a:cubicBezTo>
                  <a:cubicBezTo>
                    <a:pt x="161" y="211"/>
                    <a:pt x="152" y="201"/>
                    <a:pt x="145" y="189"/>
                  </a:cubicBezTo>
                  <a:cubicBezTo>
                    <a:pt x="133" y="171"/>
                    <a:pt x="125" y="149"/>
                    <a:pt x="118" y="128"/>
                  </a:cubicBezTo>
                  <a:cubicBezTo>
                    <a:pt x="117" y="127"/>
                    <a:pt x="118" y="125"/>
                    <a:pt x="119" y="125"/>
                  </a:cubicBezTo>
                  <a:cubicBezTo>
                    <a:pt x="120" y="125"/>
                    <a:pt x="120" y="125"/>
                    <a:pt x="120" y="125"/>
                  </a:cubicBezTo>
                  <a:cubicBezTo>
                    <a:pt x="120" y="125"/>
                    <a:pt x="120" y="125"/>
                    <a:pt x="120" y="125"/>
                  </a:cubicBezTo>
                  <a:cubicBezTo>
                    <a:pt x="124" y="125"/>
                    <a:pt x="124" y="125"/>
                    <a:pt x="124" y="125"/>
                  </a:cubicBezTo>
                  <a:cubicBezTo>
                    <a:pt x="124" y="111"/>
                    <a:pt x="124" y="111"/>
                    <a:pt x="124" y="111"/>
                  </a:cubicBezTo>
                  <a:cubicBezTo>
                    <a:pt x="115" y="111"/>
                    <a:pt x="115" y="111"/>
                    <a:pt x="115" y="111"/>
                  </a:cubicBezTo>
                  <a:cubicBezTo>
                    <a:pt x="113" y="111"/>
                    <a:pt x="113" y="110"/>
                    <a:pt x="112" y="109"/>
                  </a:cubicBezTo>
                  <a:cubicBezTo>
                    <a:pt x="109" y="96"/>
                    <a:pt x="106" y="84"/>
                    <a:pt x="104" y="74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6" y="58"/>
                    <a:pt x="110" y="81"/>
                    <a:pt x="116" y="106"/>
                  </a:cubicBezTo>
                  <a:cubicBezTo>
                    <a:pt x="126" y="106"/>
                    <a:pt x="126" y="106"/>
                    <a:pt x="126" y="106"/>
                  </a:cubicBezTo>
                  <a:cubicBezTo>
                    <a:pt x="128" y="106"/>
                    <a:pt x="129" y="107"/>
                    <a:pt x="129" y="109"/>
                  </a:cubicBezTo>
                  <a:cubicBezTo>
                    <a:pt x="129" y="127"/>
                    <a:pt x="129" y="127"/>
                    <a:pt x="129" y="127"/>
                  </a:cubicBezTo>
                  <a:cubicBezTo>
                    <a:pt x="129" y="128"/>
                    <a:pt x="128" y="130"/>
                    <a:pt x="126" y="130"/>
                  </a:cubicBezTo>
                  <a:cubicBezTo>
                    <a:pt x="123" y="130"/>
                    <a:pt x="123" y="130"/>
                    <a:pt x="123" y="130"/>
                  </a:cubicBezTo>
                  <a:cubicBezTo>
                    <a:pt x="130" y="150"/>
                    <a:pt x="138" y="170"/>
                    <a:pt x="149" y="186"/>
                  </a:cubicBezTo>
                  <a:cubicBezTo>
                    <a:pt x="158" y="200"/>
                    <a:pt x="168" y="212"/>
                    <a:pt x="181" y="218"/>
                  </a:cubicBezTo>
                  <a:cubicBezTo>
                    <a:pt x="181" y="219"/>
                    <a:pt x="182" y="220"/>
                    <a:pt x="182" y="221"/>
                  </a:cubicBezTo>
                  <a:cubicBezTo>
                    <a:pt x="182" y="222"/>
                    <a:pt x="181" y="223"/>
                    <a:pt x="179" y="223"/>
                  </a:cubicBezTo>
                  <a:cubicBezTo>
                    <a:pt x="144" y="223"/>
                    <a:pt x="144" y="223"/>
                    <a:pt x="144" y="223"/>
                  </a:cubicBezTo>
                  <a:cubicBezTo>
                    <a:pt x="144" y="223"/>
                    <a:pt x="144" y="223"/>
                    <a:pt x="144" y="223"/>
                  </a:cubicBezTo>
                  <a:cubicBezTo>
                    <a:pt x="144" y="223"/>
                    <a:pt x="143" y="223"/>
                    <a:pt x="143" y="222"/>
                  </a:cubicBezTo>
                  <a:cubicBezTo>
                    <a:pt x="125" y="206"/>
                    <a:pt x="125" y="206"/>
                    <a:pt x="125" y="206"/>
                  </a:cubicBezTo>
                  <a:cubicBezTo>
                    <a:pt x="104" y="206"/>
                    <a:pt x="104" y="206"/>
                    <a:pt x="104" y="206"/>
                  </a:cubicBezTo>
                  <a:cubicBezTo>
                    <a:pt x="104" y="201"/>
                    <a:pt x="104" y="201"/>
                    <a:pt x="104" y="201"/>
                  </a:cubicBezTo>
                  <a:close/>
                  <a:moveTo>
                    <a:pt x="104" y="190"/>
                  </a:moveTo>
                  <a:cubicBezTo>
                    <a:pt x="112" y="190"/>
                    <a:pt x="112" y="190"/>
                    <a:pt x="112" y="190"/>
                  </a:cubicBezTo>
                  <a:cubicBezTo>
                    <a:pt x="112" y="190"/>
                    <a:pt x="112" y="190"/>
                    <a:pt x="112" y="190"/>
                  </a:cubicBezTo>
                  <a:cubicBezTo>
                    <a:pt x="113" y="190"/>
                    <a:pt x="113" y="189"/>
                    <a:pt x="114" y="189"/>
                  </a:cubicBezTo>
                  <a:cubicBezTo>
                    <a:pt x="115" y="188"/>
                    <a:pt x="115" y="187"/>
                    <a:pt x="114" y="186"/>
                  </a:cubicBezTo>
                  <a:cubicBezTo>
                    <a:pt x="104" y="176"/>
                    <a:pt x="104" y="176"/>
                    <a:pt x="104" y="176"/>
                  </a:cubicBezTo>
                  <a:cubicBezTo>
                    <a:pt x="104" y="183"/>
                    <a:pt x="104" y="183"/>
                    <a:pt x="104" y="183"/>
                  </a:cubicBezTo>
                  <a:cubicBezTo>
                    <a:pt x="106" y="185"/>
                    <a:pt x="106" y="185"/>
                    <a:pt x="106" y="185"/>
                  </a:cubicBezTo>
                  <a:cubicBezTo>
                    <a:pt x="104" y="185"/>
                    <a:pt x="104" y="185"/>
                    <a:pt x="104" y="185"/>
                  </a:cubicBezTo>
                  <a:cubicBezTo>
                    <a:pt x="104" y="190"/>
                    <a:pt x="104" y="190"/>
                    <a:pt x="104" y="190"/>
                  </a:cubicBezTo>
                  <a:close/>
                  <a:moveTo>
                    <a:pt x="104" y="167"/>
                  </a:moveTo>
                  <a:cubicBezTo>
                    <a:pt x="107" y="170"/>
                    <a:pt x="107" y="170"/>
                    <a:pt x="107" y="170"/>
                  </a:cubicBezTo>
                  <a:cubicBezTo>
                    <a:pt x="107" y="170"/>
                    <a:pt x="107" y="170"/>
                    <a:pt x="107" y="170"/>
                  </a:cubicBezTo>
                  <a:cubicBezTo>
                    <a:pt x="108" y="170"/>
                    <a:pt x="109" y="170"/>
                    <a:pt x="109" y="170"/>
                  </a:cubicBezTo>
                  <a:cubicBezTo>
                    <a:pt x="111" y="170"/>
                    <a:pt x="111" y="168"/>
                    <a:pt x="111" y="167"/>
                  </a:cubicBezTo>
                  <a:cubicBezTo>
                    <a:pt x="110" y="165"/>
                    <a:pt x="110" y="162"/>
                    <a:pt x="109" y="160"/>
                  </a:cubicBezTo>
                  <a:cubicBezTo>
                    <a:pt x="108" y="157"/>
                    <a:pt x="108" y="155"/>
                    <a:pt x="107" y="152"/>
                  </a:cubicBezTo>
                  <a:cubicBezTo>
                    <a:pt x="107" y="152"/>
                    <a:pt x="107" y="151"/>
                    <a:pt x="106" y="151"/>
                  </a:cubicBezTo>
                  <a:cubicBezTo>
                    <a:pt x="106" y="150"/>
                    <a:pt x="105" y="150"/>
                    <a:pt x="104" y="151"/>
                  </a:cubicBezTo>
                  <a:cubicBezTo>
                    <a:pt x="104" y="160"/>
                    <a:pt x="104" y="160"/>
                    <a:pt x="104" y="160"/>
                  </a:cubicBezTo>
                  <a:cubicBezTo>
                    <a:pt x="104" y="160"/>
                    <a:pt x="104" y="160"/>
                    <a:pt x="104" y="160"/>
                  </a:cubicBezTo>
                  <a:cubicBezTo>
                    <a:pt x="104" y="160"/>
                    <a:pt x="104" y="160"/>
                    <a:pt x="104" y="160"/>
                  </a:cubicBezTo>
                  <a:cubicBezTo>
                    <a:pt x="104" y="167"/>
                    <a:pt x="104" y="167"/>
                    <a:pt x="104" y="167"/>
                  </a:cubicBezTo>
                  <a:close/>
                  <a:moveTo>
                    <a:pt x="104" y="141"/>
                  </a:moveTo>
                  <a:cubicBezTo>
                    <a:pt x="104" y="140"/>
                    <a:pt x="104" y="140"/>
                    <a:pt x="104" y="139"/>
                  </a:cubicBezTo>
                  <a:cubicBezTo>
                    <a:pt x="104" y="138"/>
                    <a:pt x="104" y="138"/>
                    <a:pt x="104" y="138"/>
                  </a:cubicBezTo>
                  <a:lnTo>
                    <a:pt x="104" y="141"/>
                  </a:lnTo>
                  <a:close/>
                  <a:moveTo>
                    <a:pt x="91" y="201"/>
                  </a:moveTo>
                  <a:cubicBezTo>
                    <a:pt x="104" y="201"/>
                    <a:pt x="104" y="201"/>
                    <a:pt x="104" y="201"/>
                  </a:cubicBezTo>
                  <a:cubicBezTo>
                    <a:pt x="104" y="206"/>
                    <a:pt x="104" y="206"/>
                    <a:pt x="104" y="206"/>
                  </a:cubicBezTo>
                  <a:cubicBezTo>
                    <a:pt x="91" y="206"/>
                    <a:pt x="91" y="206"/>
                    <a:pt x="91" y="206"/>
                  </a:cubicBezTo>
                  <a:cubicBezTo>
                    <a:pt x="91" y="201"/>
                    <a:pt x="91" y="201"/>
                    <a:pt x="91" y="201"/>
                  </a:cubicBezTo>
                  <a:close/>
                  <a:moveTo>
                    <a:pt x="104" y="74"/>
                  </a:moveTo>
                  <a:cubicBezTo>
                    <a:pt x="100" y="56"/>
                    <a:pt x="99" y="43"/>
                    <a:pt x="98" y="38"/>
                  </a:cubicBezTo>
                  <a:cubicBezTo>
                    <a:pt x="97" y="38"/>
                    <a:pt x="97" y="38"/>
                    <a:pt x="97" y="38"/>
                  </a:cubicBezTo>
                  <a:cubicBezTo>
                    <a:pt x="95" y="38"/>
                    <a:pt x="94" y="37"/>
                    <a:pt x="94" y="36"/>
                  </a:cubicBezTo>
                  <a:cubicBezTo>
                    <a:pt x="91" y="17"/>
                    <a:pt x="91" y="17"/>
                    <a:pt x="91" y="17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92" y="0"/>
                    <a:pt x="93" y="1"/>
                    <a:pt x="93" y="2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100" y="33"/>
                    <a:pt x="100" y="33"/>
                    <a:pt x="100" y="33"/>
                  </a:cubicBezTo>
                  <a:cubicBezTo>
                    <a:pt x="100" y="33"/>
                    <a:pt x="100" y="33"/>
                    <a:pt x="100" y="33"/>
                  </a:cubicBezTo>
                  <a:cubicBezTo>
                    <a:pt x="101" y="33"/>
                    <a:pt x="102" y="34"/>
                    <a:pt x="102" y="35"/>
                  </a:cubicBezTo>
                  <a:cubicBezTo>
                    <a:pt x="102" y="35"/>
                    <a:pt x="103" y="39"/>
                    <a:pt x="104" y="46"/>
                  </a:cubicBezTo>
                  <a:cubicBezTo>
                    <a:pt x="104" y="74"/>
                    <a:pt x="104" y="74"/>
                    <a:pt x="104" y="74"/>
                  </a:cubicBezTo>
                  <a:close/>
                  <a:moveTo>
                    <a:pt x="104" y="138"/>
                  </a:moveTo>
                  <a:cubicBezTo>
                    <a:pt x="104" y="141"/>
                    <a:pt x="104" y="141"/>
                    <a:pt x="104" y="141"/>
                  </a:cubicBezTo>
                  <a:cubicBezTo>
                    <a:pt x="104" y="141"/>
                    <a:pt x="104" y="141"/>
                    <a:pt x="103" y="141"/>
                  </a:cubicBezTo>
                  <a:cubicBezTo>
                    <a:pt x="103" y="141"/>
                    <a:pt x="103" y="141"/>
                    <a:pt x="103" y="141"/>
                  </a:cubicBezTo>
                  <a:cubicBezTo>
                    <a:pt x="93" y="152"/>
                    <a:pt x="93" y="152"/>
                    <a:pt x="93" y="152"/>
                  </a:cubicBezTo>
                  <a:cubicBezTo>
                    <a:pt x="92" y="152"/>
                    <a:pt x="92" y="153"/>
                    <a:pt x="91" y="153"/>
                  </a:cubicBezTo>
                  <a:cubicBezTo>
                    <a:pt x="91" y="147"/>
                    <a:pt x="91" y="147"/>
                    <a:pt x="91" y="147"/>
                  </a:cubicBezTo>
                  <a:cubicBezTo>
                    <a:pt x="99" y="139"/>
                    <a:pt x="99" y="139"/>
                    <a:pt x="99" y="139"/>
                  </a:cubicBezTo>
                  <a:cubicBezTo>
                    <a:pt x="98" y="135"/>
                    <a:pt x="98" y="132"/>
                    <a:pt x="97" y="130"/>
                  </a:cubicBezTo>
                  <a:cubicBezTo>
                    <a:pt x="91" y="130"/>
                    <a:pt x="91" y="130"/>
                    <a:pt x="91" y="130"/>
                  </a:cubicBezTo>
                  <a:cubicBezTo>
                    <a:pt x="91" y="125"/>
                    <a:pt x="91" y="125"/>
                    <a:pt x="91" y="125"/>
                  </a:cubicBezTo>
                  <a:cubicBezTo>
                    <a:pt x="99" y="125"/>
                    <a:pt x="99" y="125"/>
                    <a:pt x="99" y="125"/>
                  </a:cubicBezTo>
                  <a:cubicBezTo>
                    <a:pt x="100" y="125"/>
                    <a:pt x="101" y="126"/>
                    <a:pt x="102" y="127"/>
                  </a:cubicBezTo>
                  <a:cubicBezTo>
                    <a:pt x="102" y="127"/>
                    <a:pt x="103" y="132"/>
                    <a:pt x="104" y="138"/>
                  </a:cubicBezTo>
                  <a:close/>
                  <a:moveTo>
                    <a:pt x="104" y="151"/>
                  </a:moveTo>
                  <a:cubicBezTo>
                    <a:pt x="104" y="151"/>
                    <a:pt x="103" y="151"/>
                    <a:pt x="103" y="151"/>
                  </a:cubicBezTo>
                  <a:cubicBezTo>
                    <a:pt x="98" y="156"/>
                    <a:pt x="98" y="156"/>
                    <a:pt x="98" y="156"/>
                  </a:cubicBezTo>
                  <a:cubicBezTo>
                    <a:pt x="97" y="157"/>
                    <a:pt x="97" y="157"/>
                    <a:pt x="97" y="157"/>
                  </a:cubicBezTo>
                  <a:cubicBezTo>
                    <a:pt x="96" y="158"/>
                    <a:pt x="96" y="159"/>
                    <a:pt x="97" y="160"/>
                  </a:cubicBezTo>
                  <a:cubicBezTo>
                    <a:pt x="104" y="167"/>
                    <a:pt x="104" y="167"/>
                    <a:pt x="104" y="167"/>
                  </a:cubicBezTo>
                  <a:cubicBezTo>
                    <a:pt x="104" y="160"/>
                    <a:pt x="104" y="160"/>
                    <a:pt x="104" y="160"/>
                  </a:cubicBezTo>
                  <a:cubicBezTo>
                    <a:pt x="103" y="158"/>
                    <a:pt x="103" y="158"/>
                    <a:pt x="103" y="158"/>
                  </a:cubicBezTo>
                  <a:cubicBezTo>
                    <a:pt x="103" y="157"/>
                    <a:pt x="103" y="157"/>
                    <a:pt x="103" y="157"/>
                  </a:cubicBezTo>
                  <a:cubicBezTo>
                    <a:pt x="104" y="160"/>
                    <a:pt x="104" y="160"/>
                    <a:pt x="104" y="160"/>
                  </a:cubicBezTo>
                  <a:cubicBezTo>
                    <a:pt x="104" y="151"/>
                    <a:pt x="104" y="151"/>
                    <a:pt x="104" y="151"/>
                  </a:cubicBezTo>
                  <a:close/>
                  <a:moveTo>
                    <a:pt x="104" y="176"/>
                  </a:moveTo>
                  <a:cubicBezTo>
                    <a:pt x="104" y="183"/>
                    <a:pt x="104" y="183"/>
                    <a:pt x="104" y="183"/>
                  </a:cubicBezTo>
                  <a:cubicBezTo>
                    <a:pt x="91" y="170"/>
                    <a:pt x="91" y="170"/>
                    <a:pt x="91" y="170"/>
                  </a:cubicBezTo>
                  <a:cubicBezTo>
                    <a:pt x="91" y="170"/>
                    <a:pt x="91" y="170"/>
                    <a:pt x="91" y="170"/>
                  </a:cubicBezTo>
                  <a:cubicBezTo>
                    <a:pt x="91" y="164"/>
                    <a:pt x="91" y="164"/>
                    <a:pt x="91" y="164"/>
                  </a:cubicBezTo>
                  <a:cubicBezTo>
                    <a:pt x="92" y="164"/>
                    <a:pt x="92" y="164"/>
                    <a:pt x="93" y="165"/>
                  </a:cubicBezTo>
                  <a:cubicBezTo>
                    <a:pt x="93" y="165"/>
                    <a:pt x="93" y="165"/>
                    <a:pt x="93" y="165"/>
                  </a:cubicBezTo>
                  <a:cubicBezTo>
                    <a:pt x="104" y="176"/>
                    <a:pt x="104" y="176"/>
                    <a:pt x="104" y="176"/>
                  </a:cubicBezTo>
                  <a:close/>
                  <a:moveTo>
                    <a:pt x="104" y="185"/>
                  </a:moveTo>
                  <a:cubicBezTo>
                    <a:pt x="104" y="190"/>
                    <a:pt x="104" y="190"/>
                    <a:pt x="104" y="190"/>
                  </a:cubicBezTo>
                  <a:cubicBezTo>
                    <a:pt x="91" y="190"/>
                    <a:pt x="91" y="190"/>
                    <a:pt x="91" y="190"/>
                  </a:cubicBezTo>
                  <a:cubicBezTo>
                    <a:pt x="91" y="185"/>
                    <a:pt x="91" y="185"/>
                    <a:pt x="91" y="185"/>
                  </a:cubicBezTo>
                  <a:cubicBezTo>
                    <a:pt x="104" y="185"/>
                    <a:pt x="104" y="185"/>
                    <a:pt x="104" y="185"/>
                  </a:cubicBezTo>
                  <a:close/>
                  <a:moveTo>
                    <a:pt x="91" y="111"/>
                  </a:moveTo>
                  <a:cubicBezTo>
                    <a:pt x="95" y="111"/>
                    <a:pt x="95" y="111"/>
                    <a:pt x="95" y="111"/>
                  </a:cubicBezTo>
                  <a:cubicBezTo>
                    <a:pt x="95" y="111"/>
                    <a:pt x="95" y="111"/>
                    <a:pt x="95" y="111"/>
                  </a:cubicBezTo>
                  <a:cubicBezTo>
                    <a:pt x="95" y="111"/>
                    <a:pt x="95" y="111"/>
                    <a:pt x="95" y="111"/>
                  </a:cubicBezTo>
                  <a:cubicBezTo>
                    <a:pt x="96" y="111"/>
                    <a:pt x="97" y="110"/>
                    <a:pt x="97" y="108"/>
                  </a:cubicBezTo>
                  <a:cubicBezTo>
                    <a:pt x="95" y="99"/>
                    <a:pt x="93" y="67"/>
                    <a:pt x="93" y="67"/>
                  </a:cubicBezTo>
                  <a:cubicBezTo>
                    <a:pt x="93" y="66"/>
                    <a:pt x="92" y="65"/>
                    <a:pt x="91" y="65"/>
                  </a:cubicBezTo>
                  <a:cubicBezTo>
                    <a:pt x="91" y="65"/>
                    <a:pt x="91" y="65"/>
                    <a:pt x="91" y="65"/>
                  </a:cubicBezTo>
                  <a:cubicBezTo>
                    <a:pt x="91" y="100"/>
                    <a:pt x="91" y="100"/>
                    <a:pt x="91" y="100"/>
                  </a:cubicBezTo>
                  <a:cubicBezTo>
                    <a:pt x="91" y="100"/>
                    <a:pt x="91" y="100"/>
                    <a:pt x="91" y="100"/>
                  </a:cubicBezTo>
                  <a:cubicBezTo>
                    <a:pt x="91" y="102"/>
                    <a:pt x="92" y="104"/>
                    <a:pt x="92" y="106"/>
                  </a:cubicBezTo>
                  <a:cubicBezTo>
                    <a:pt x="91" y="106"/>
                    <a:pt x="91" y="106"/>
                    <a:pt x="91" y="106"/>
                  </a:cubicBezTo>
                  <a:lnTo>
                    <a:pt x="91" y="111"/>
                  </a:lnTo>
                  <a:close/>
                  <a:moveTo>
                    <a:pt x="78" y="201"/>
                  </a:moveTo>
                  <a:cubicBezTo>
                    <a:pt x="91" y="201"/>
                    <a:pt x="91" y="201"/>
                    <a:pt x="91" y="201"/>
                  </a:cubicBezTo>
                  <a:cubicBezTo>
                    <a:pt x="91" y="201"/>
                    <a:pt x="91" y="201"/>
                    <a:pt x="91" y="201"/>
                  </a:cubicBezTo>
                  <a:cubicBezTo>
                    <a:pt x="91" y="206"/>
                    <a:pt x="91" y="206"/>
                    <a:pt x="91" y="206"/>
                  </a:cubicBezTo>
                  <a:cubicBezTo>
                    <a:pt x="91" y="206"/>
                    <a:pt x="91" y="206"/>
                    <a:pt x="91" y="206"/>
                  </a:cubicBezTo>
                  <a:cubicBezTo>
                    <a:pt x="78" y="206"/>
                    <a:pt x="78" y="206"/>
                    <a:pt x="78" y="206"/>
                  </a:cubicBezTo>
                  <a:cubicBezTo>
                    <a:pt x="78" y="201"/>
                    <a:pt x="78" y="201"/>
                    <a:pt x="78" y="201"/>
                  </a:cubicBezTo>
                  <a:close/>
                  <a:moveTo>
                    <a:pt x="91" y="17"/>
                  </a:moveTo>
                  <a:cubicBezTo>
                    <a:pt x="91" y="17"/>
                    <a:pt x="91" y="17"/>
                    <a:pt x="91" y="17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88" y="37"/>
                    <a:pt x="87" y="38"/>
                    <a:pt x="85" y="38"/>
                  </a:cubicBezTo>
                  <a:cubicBezTo>
                    <a:pt x="85" y="38"/>
                    <a:pt x="85" y="38"/>
                    <a:pt x="85" y="38"/>
                  </a:cubicBezTo>
                  <a:cubicBezTo>
                    <a:pt x="84" y="38"/>
                    <a:pt x="84" y="38"/>
                    <a:pt x="84" y="38"/>
                  </a:cubicBezTo>
                  <a:cubicBezTo>
                    <a:pt x="84" y="43"/>
                    <a:pt x="82" y="56"/>
                    <a:pt x="78" y="74"/>
                  </a:cubicBezTo>
                  <a:cubicBezTo>
                    <a:pt x="78" y="46"/>
                    <a:pt x="78" y="46"/>
                    <a:pt x="78" y="46"/>
                  </a:cubicBezTo>
                  <a:cubicBezTo>
                    <a:pt x="79" y="40"/>
                    <a:pt x="80" y="36"/>
                    <a:pt x="80" y="35"/>
                  </a:cubicBezTo>
                  <a:cubicBezTo>
                    <a:pt x="80" y="34"/>
                    <a:pt x="81" y="33"/>
                    <a:pt x="82" y="33"/>
                  </a:cubicBezTo>
                  <a:cubicBezTo>
                    <a:pt x="83" y="33"/>
                    <a:pt x="83" y="33"/>
                    <a:pt x="83" y="33"/>
                  </a:cubicBezTo>
                  <a:cubicBezTo>
                    <a:pt x="89" y="2"/>
                    <a:pt x="89" y="2"/>
                    <a:pt x="89" y="2"/>
                  </a:cubicBezTo>
                  <a:cubicBezTo>
                    <a:pt x="89" y="1"/>
                    <a:pt x="90" y="1"/>
                    <a:pt x="91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91" y="17"/>
                    <a:pt x="91" y="17"/>
                    <a:pt x="91" y="17"/>
                  </a:cubicBezTo>
                  <a:close/>
                  <a:moveTo>
                    <a:pt x="91" y="65"/>
                  </a:moveTo>
                  <a:cubicBezTo>
                    <a:pt x="90" y="65"/>
                    <a:pt x="89" y="66"/>
                    <a:pt x="89" y="67"/>
                  </a:cubicBezTo>
                  <a:cubicBezTo>
                    <a:pt x="89" y="67"/>
                    <a:pt x="87" y="98"/>
                    <a:pt x="85" y="108"/>
                  </a:cubicBezTo>
                  <a:cubicBezTo>
                    <a:pt x="85" y="108"/>
                    <a:pt x="85" y="109"/>
                    <a:pt x="85" y="109"/>
                  </a:cubicBezTo>
                  <a:cubicBezTo>
                    <a:pt x="85" y="110"/>
                    <a:pt x="86" y="111"/>
                    <a:pt x="87" y="111"/>
                  </a:cubicBezTo>
                  <a:cubicBezTo>
                    <a:pt x="91" y="111"/>
                    <a:pt x="91" y="111"/>
                    <a:pt x="91" y="111"/>
                  </a:cubicBezTo>
                  <a:cubicBezTo>
                    <a:pt x="91" y="111"/>
                    <a:pt x="91" y="111"/>
                    <a:pt x="91" y="111"/>
                  </a:cubicBezTo>
                  <a:cubicBezTo>
                    <a:pt x="91" y="106"/>
                    <a:pt x="91" y="106"/>
                    <a:pt x="91" y="106"/>
                  </a:cubicBezTo>
                  <a:cubicBezTo>
                    <a:pt x="91" y="106"/>
                    <a:pt x="91" y="106"/>
                    <a:pt x="91" y="106"/>
                  </a:cubicBezTo>
                  <a:cubicBezTo>
                    <a:pt x="90" y="106"/>
                    <a:pt x="90" y="106"/>
                    <a:pt x="90" y="106"/>
                  </a:cubicBezTo>
                  <a:cubicBezTo>
                    <a:pt x="91" y="104"/>
                    <a:pt x="91" y="102"/>
                    <a:pt x="91" y="100"/>
                  </a:cubicBezTo>
                  <a:cubicBezTo>
                    <a:pt x="91" y="65"/>
                    <a:pt x="91" y="65"/>
                    <a:pt x="91" y="65"/>
                  </a:cubicBezTo>
                  <a:close/>
                  <a:moveTo>
                    <a:pt x="91" y="125"/>
                  </a:moveTo>
                  <a:cubicBezTo>
                    <a:pt x="91" y="130"/>
                    <a:pt x="91" y="130"/>
                    <a:pt x="91" y="130"/>
                  </a:cubicBezTo>
                  <a:cubicBezTo>
                    <a:pt x="91" y="130"/>
                    <a:pt x="91" y="130"/>
                    <a:pt x="91" y="130"/>
                  </a:cubicBezTo>
                  <a:cubicBezTo>
                    <a:pt x="85" y="130"/>
                    <a:pt x="85" y="130"/>
                    <a:pt x="85" y="130"/>
                  </a:cubicBezTo>
                  <a:cubicBezTo>
                    <a:pt x="84" y="132"/>
                    <a:pt x="84" y="135"/>
                    <a:pt x="83" y="139"/>
                  </a:cubicBezTo>
                  <a:cubicBezTo>
                    <a:pt x="91" y="147"/>
                    <a:pt x="91" y="147"/>
                    <a:pt x="91" y="147"/>
                  </a:cubicBezTo>
                  <a:cubicBezTo>
                    <a:pt x="91" y="147"/>
                    <a:pt x="91" y="147"/>
                    <a:pt x="91" y="147"/>
                  </a:cubicBezTo>
                  <a:cubicBezTo>
                    <a:pt x="91" y="153"/>
                    <a:pt x="91" y="153"/>
                    <a:pt x="91" y="153"/>
                  </a:cubicBezTo>
                  <a:cubicBezTo>
                    <a:pt x="90" y="153"/>
                    <a:pt x="90" y="152"/>
                    <a:pt x="89" y="152"/>
                  </a:cubicBezTo>
                  <a:cubicBezTo>
                    <a:pt x="89" y="152"/>
                    <a:pt x="89" y="152"/>
                    <a:pt x="89" y="152"/>
                  </a:cubicBezTo>
                  <a:cubicBezTo>
                    <a:pt x="79" y="141"/>
                    <a:pt x="79" y="141"/>
                    <a:pt x="79" y="141"/>
                  </a:cubicBezTo>
                  <a:cubicBezTo>
                    <a:pt x="78" y="141"/>
                    <a:pt x="78" y="141"/>
                    <a:pt x="78" y="141"/>
                  </a:cubicBezTo>
                  <a:cubicBezTo>
                    <a:pt x="78" y="139"/>
                    <a:pt x="78" y="139"/>
                    <a:pt x="78" y="139"/>
                  </a:cubicBezTo>
                  <a:cubicBezTo>
                    <a:pt x="80" y="132"/>
                    <a:pt x="80" y="127"/>
                    <a:pt x="80" y="127"/>
                  </a:cubicBezTo>
                  <a:cubicBezTo>
                    <a:pt x="81" y="126"/>
                    <a:pt x="82" y="125"/>
                    <a:pt x="83" y="125"/>
                  </a:cubicBezTo>
                  <a:cubicBezTo>
                    <a:pt x="83" y="125"/>
                    <a:pt x="83" y="125"/>
                    <a:pt x="83" y="125"/>
                  </a:cubicBezTo>
                  <a:cubicBezTo>
                    <a:pt x="91" y="125"/>
                    <a:pt x="91" y="125"/>
                    <a:pt x="91" y="125"/>
                  </a:cubicBezTo>
                  <a:cubicBezTo>
                    <a:pt x="91" y="125"/>
                    <a:pt x="91" y="125"/>
                    <a:pt x="91" y="125"/>
                  </a:cubicBezTo>
                  <a:close/>
                  <a:moveTo>
                    <a:pt x="91" y="164"/>
                  </a:moveTo>
                  <a:cubicBezTo>
                    <a:pt x="91" y="170"/>
                    <a:pt x="91" y="170"/>
                    <a:pt x="91" y="170"/>
                  </a:cubicBezTo>
                  <a:cubicBezTo>
                    <a:pt x="78" y="183"/>
                    <a:pt x="78" y="183"/>
                    <a:pt x="78" y="183"/>
                  </a:cubicBezTo>
                  <a:cubicBezTo>
                    <a:pt x="78" y="176"/>
                    <a:pt x="78" y="176"/>
                    <a:pt x="78" y="176"/>
                  </a:cubicBezTo>
                  <a:cubicBezTo>
                    <a:pt x="89" y="165"/>
                    <a:pt x="89" y="165"/>
                    <a:pt x="89" y="165"/>
                  </a:cubicBezTo>
                  <a:cubicBezTo>
                    <a:pt x="90" y="164"/>
                    <a:pt x="90" y="164"/>
                    <a:pt x="91" y="164"/>
                  </a:cubicBezTo>
                  <a:close/>
                  <a:moveTo>
                    <a:pt x="91" y="185"/>
                  </a:moveTo>
                  <a:cubicBezTo>
                    <a:pt x="91" y="190"/>
                    <a:pt x="91" y="190"/>
                    <a:pt x="91" y="190"/>
                  </a:cubicBezTo>
                  <a:cubicBezTo>
                    <a:pt x="91" y="190"/>
                    <a:pt x="91" y="190"/>
                    <a:pt x="91" y="190"/>
                  </a:cubicBezTo>
                  <a:cubicBezTo>
                    <a:pt x="78" y="190"/>
                    <a:pt x="78" y="190"/>
                    <a:pt x="78" y="190"/>
                  </a:cubicBezTo>
                  <a:cubicBezTo>
                    <a:pt x="78" y="185"/>
                    <a:pt x="78" y="185"/>
                    <a:pt x="78" y="185"/>
                  </a:cubicBezTo>
                  <a:cubicBezTo>
                    <a:pt x="91" y="185"/>
                    <a:pt x="91" y="185"/>
                    <a:pt x="91" y="185"/>
                  </a:cubicBezTo>
                  <a:cubicBezTo>
                    <a:pt x="91" y="185"/>
                    <a:pt x="91" y="185"/>
                    <a:pt x="91" y="185"/>
                  </a:cubicBezTo>
                  <a:close/>
                  <a:moveTo>
                    <a:pt x="78" y="167"/>
                  </a:moveTo>
                  <a:cubicBezTo>
                    <a:pt x="85" y="160"/>
                    <a:pt x="85" y="160"/>
                    <a:pt x="85" y="160"/>
                  </a:cubicBezTo>
                  <a:cubicBezTo>
                    <a:pt x="85" y="160"/>
                    <a:pt x="85" y="160"/>
                    <a:pt x="85" y="160"/>
                  </a:cubicBezTo>
                  <a:cubicBezTo>
                    <a:pt x="85" y="160"/>
                    <a:pt x="85" y="160"/>
                    <a:pt x="85" y="160"/>
                  </a:cubicBezTo>
                  <a:cubicBezTo>
                    <a:pt x="86" y="159"/>
                    <a:pt x="86" y="158"/>
                    <a:pt x="85" y="157"/>
                  </a:cubicBezTo>
                  <a:cubicBezTo>
                    <a:pt x="79" y="151"/>
                    <a:pt x="79" y="151"/>
                    <a:pt x="79" y="151"/>
                  </a:cubicBezTo>
                  <a:cubicBezTo>
                    <a:pt x="79" y="151"/>
                    <a:pt x="79" y="151"/>
                    <a:pt x="79" y="151"/>
                  </a:cubicBezTo>
                  <a:cubicBezTo>
                    <a:pt x="79" y="151"/>
                    <a:pt x="79" y="151"/>
                    <a:pt x="78" y="151"/>
                  </a:cubicBezTo>
                  <a:cubicBezTo>
                    <a:pt x="78" y="160"/>
                    <a:pt x="78" y="160"/>
                    <a:pt x="78" y="160"/>
                  </a:cubicBezTo>
                  <a:cubicBezTo>
                    <a:pt x="79" y="157"/>
                    <a:pt x="79" y="157"/>
                    <a:pt x="79" y="157"/>
                  </a:cubicBezTo>
                  <a:cubicBezTo>
                    <a:pt x="80" y="158"/>
                    <a:pt x="80" y="158"/>
                    <a:pt x="80" y="158"/>
                  </a:cubicBezTo>
                  <a:cubicBezTo>
                    <a:pt x="78" y="160"/>
                    <a:pt x="78" y="160"/>
                    <a:pt x="78" y="160"/>
                  </a:cubicBezTo>
                  <a:lnTo>
                    <a:pt x="78" y="167"/>
                  </a:lnTo>
                  <a:close/>
                  <a:moveTo>
                    <a:pt x="11" y="218"/>
                  </a:moveTo>
                  <a:cubicBezTo>
                    <a:pt x="37" y="218"/>
                    <a:pt x="37" y="218"/>
                    <a:pt x="37" y="218"/>
                  </a:cubicBezTo>
                  <a:cubicBezTo>
                    <a:pt x="54" y="202"/>
                    <a:pt x="54" y="202"/>
                    <a:pt x="54" y="202"/>
                  </a:cubicBezTo>
                  <a:cubicBezTo>
                    <a:pt x="55" y="201"/>
                    <a:pt x="55" y="201"/>
                    <a:pt x="56" y="201"/>
                  </a:cubicBezTo>
                  <a:cubicBezTo>
                    <a:pt x="56" y="201"/>
                    <a:pt x="56" y="201"/>
                    <a:pt x="56" y="201"/>
                  </a:cubicBezTo>
                  <a:cubicBezTo>
                    <a:pt x="78" y="201"/>
                    <a:pt x="78" y="201"/>
                    <a:pt x="78" y="201"/>
                  </a:cubicBezTo>
                  <a:cubicBezTo>
                    <a:pt x="78" y="206"/>
                    <a:pt x="78" y="206"/>
                    <a:pt x="78" y="206"/>
                  </a:cubicBezTo>
                  <a:cubicBezTo>
                    <a:pt x="57" y="206"/>
                    <a:pt x="57" y="206"/>
                    <a:pt x="57" y="206"/>
                  </a:cubicBezTo>
                  <a:cubicBezTo>
                    <a:pt x="40" y="222"/>
                    <a:pt x="40" y="222"/>
                    <a:pt x="40" y="222"/>
                  </a:cubicBezTo>
                  <a:cubicBezTo>
                    <a:pt x="39" y="223"/>
                    <a:pt x="39" y="223"/>
                    <a:pt x="38" y="223"/>
                  </a:cubicBezTo>
                  <a:cubicBezTo>
                    <a:pt x="3" y="223"/>
                    <a:pt x="3" y="223"/>
                    <a:pt x="3" y="223"/>
                  </a:cubicBezTo>
                  <a:cubicBezTo>
                    <a:pt x="3" y="223"/>
                    <a:pt x="3" y="223"/>
                    <a:pt x="3" y="223"/>
                  </a:cubicBezTo>
                  <a:cubicBezTo>
                    <a:pt x="2" y="223"/>
                    <a:pt x="1" y="223"/>
                    <a:pt x="0" y="222"/>
                  </a:cubicBezTo>
                  <a:cubicBezTo>
                    <a:pt x="0" y="221"/>
                    <a:pt x="0" y="219"/>
                    <a:pt x="1" y="218"/>
                  </a:cubicBezTo>
                  <a:cubicBezTo>
                    <a:pt x="15" y="211"/>
                    <a:pt x="27" y="198"/>
                    <a:pt x="36" y="181"/>
                  </a:cubicBezTo>
                  <a:cubicBezTo>
                    <a:pt x="45" y="166"/>
                    <a:pt x="53" y="148"/>
                    <a:pt x="59" y="130"/>
                  </a:cubicBezTo>
                  <a:cubicBezTo>
                    <a:pt x="56" y="130"/>
                    <a:pt x="56" y="130"/>
                    <a:pt x="56" y="130"/>
                  </a:cubicBezTo>
                  <a:cubicBezTo>
                    <a:pt x="54" y="130"/>
                    <a:pt x="53" y="128"/>
                    <a:pt x="53" y="127"/>
                  </a:cubicBezTo>
                  <a:cubicBezTo>
                    <a:pt x="53" y="109"/>
                    <a:pt x="53" y="109"/>
                    <a:pt x="53" y="109"/>
                  </a:cubicBezTo>
                  <a:cubicBezTo>
                    <a:pt x="53" y="107"/>
                    <a:pt x="54" y="106"/>
                    <a:pt x="56" y="106"/>
                  </a:cubicBezTo>
                  <a:cubicBezTo>
                    <a:pt x="66" y="106"/>
                    <a:pt x="66" y="106"/>
                    <a:pt x="66" y="106"/>
                  </a:cubicBezTo>
                  <a:cubicBezTo>
                    <a:pt x="72" y="81"/>
                    <a:pt x="76" y="59"/>
                    <a:pt x="78" y="46"/>
                  </a:cubicBezTo>
                  <a:cubicBezTo>
                    <a:pt x="78" y="74"/>
                    <a:pt x="78" y="74"/>
                    <a:pt x="78" y="74"/>
                  </a:cubicBezTo>
                  <a:cubicBezTo>
                    <a:pt x="76" y="84"/>
                    <a:pt x="73" y="97"/>
                    <a:pt x="70" y="109"/>
                  </a:cubicBezTo>
                  <a:cubicBezTo>
                    <a:pt x="69" y="110"/>
                    <a:pt x="69" y="111"/>
                    <a:pt x="67" y="111"/>
                  </a:cubicBezTo>
                  <a:cubicBezTo>
                    <a:pt x="67" y="111"/>
                    <a:pt x="67" y="111"/>
                    <a:pt x="67" y="111"/>
                  </a:cubicBezTo>
                  <a:cubicBezTo>
                    <a:pt x="58" y="111"/>
                    <a:pt x="58" y="111"/>
                    <a:pt x="58" y="111"/>
                  </a:cubicBezTo>
                  <a:cubicBezTo>
                    <a:pt x="58" y="125"/>
                    <a:pt x="58" y="125"/>
                    <a:pt x="58" y="125"/>
                  </a:cubicBezTo>
                  <a:cubicBezTo>
                    <a:pt x="62" y="125"/>
                    <a:pt x="62" y="125"/>
                    <a:pt x="62" y="125"/>
                  </a:cubicBezTo>
                  <a:cubicBezTo>
                    <a:pt x="63" y="125"/>
                    <a:pt x="64" y="126"/>
                    <a:pt x="64" y="127"/>
                  </a:cubicBezTo>
                  <a:cubicBezTo>
                    <a:pt x="64" y="127"/>
                    <a:pt x="64" y="128"/>
                    <a:pt x="64" y="128"/>
                  </a:cubicBezTo>
                  <a:cubicBezTo>
                    <a:pt x="58" y="148"/>
                    <a:pt x="50" y="167"/>
                    <a:pt x="40" y="184"/>
                  </a:cubicBezTo>
                  <a:cubicBezTo>
                    <a:pt x="32" y="198"/>
                    <a:pt x="22" y="210"/>
                    <a:pt x="11" y="218"/>
                  </a:cubicBezTo>
                  <a:close/>
                  <a:moveTo>
                    <a:pt x="78" y="139"/>
                  </a:moveTo>
                  <a:cubicBezTo>
                    <a:pt x="78" y="139"/>
                    <a:pt x="78" y="139"/>
                    <a:pt x="78" y="139"/>
                  </a:cubicBezTo>
                  <a:cubicBezTo>
                    <a:pt x="78" y="139"/>
                    <a:pt x="78" y="139"/>
                    <a:pt x="78" y="139"/>
                  </a:cubicBezTo>
                  <a:cubicBezTo>
                    <a:pt x="78" y="140"/>
                    <a:pt x="78" y="140"/>
                    <a:pt x="78" y="141"/>
                  </a:cubicBezTo>
                  <a:cubicBezTo>
                    <a:pt x="78" y="139"/>
                    <a:pt x="78" y="139"/>
                    <a:pt x="78" y="139"/>
                  </a:cubicBezTo>
                  <a:close/>
                  <a:moveTo>
                    <a:pt x="78" y="151"/>
                  </a:moveTo>
                  <a:cubicBezTo>
                    <a:pt x="78" y="150"/>
                    <a:pt x="78" y="150"/>
                    <a:pt x="78" y="150"/>
                  </a:cubicBezTo>
                  <a:cubicBezTo>
                    <a:pt x="77" y="150"/>
                    <a:pt x="75" y="151"/>
                    <a:pt x="75" y="152"/>
                  </a:cubicBezTo>
                  <a:cubicBezTo>
                    <a:pt x="74" y="155"/>
                    <a:pt x="74" y="157"/>
                    <a:pt x="73" y="160"/>
                  </a:cubicBezTo>
                  <a:cubicBezTo>
                    <a:pt x="72" y="162"/>
                    <a:pt x="72" y="165"/>
                    <a:pt x="71" y="167"/>
                  </a:cubicBezTo>
                  <a:cubicBezTo>
                    <a:pt x="71" y="168"/>
                    <a:pt x="71" y="169"/>
                    <a:pt x="72" y="170"/>
                  </a:cubicBezTo>
                  <a:cubicBezTo>
                    <a:pt x="73" y="171"/>
                    <a:pt x="74" y="171"/>
                    <a:pt x="75" y="170"/>
                  </a:cubicBezTo>
                  <a:cubicBezTo>
                    <a:pt x="78" y="167"/>
                    <a:pt x="78" y="167"/>
                    <a:pt x="78" y="167"/>
                  </a:cubicBezTo>
                  <a:cubicBezTo>
                    <a:pt x="78" y="160"/>
                    <a:pt x="78" y="160"/>
                    <a:pt x="78" y="160"/>
                  </a:cubicBezTo>
                  <a:cubicBezTo>
                    <a:pt x="78" y="160"/>
                    <a:pt x="78" y="160"/>
                    <a:pt x="78" y="160"/>
                  </a:cubicBezTo>
                  <a:cubicBezTo>
                    <a:pt x="78" y="160"/>
                    <a:pt x="78" y="160"/>
                    <a:pt x="78" y="160"/>
                  </a:cubicBezTo>
                  <a:cubicBezTo>
                    <a:pt x="78" y="151"/>
                    <a:pt x="78" y="151"/>
                    <a:pt x="78" y="151"/>
                  </a:cubicBezTo>
                  <a:close/>
                  <a:moveTo>
                    <a:pt x="78" y="176"/>
                  </a:moveTo>
                  <a:cubicBezTo>
                    <a:pt x="68" y="186"/>
                    <a:pt x="68" y="186"/>
                    <a:pt x="68" y="186"/>
                  </a:cubicBezTo>
                  <a:cubicBezTo>
                    <a:pt x="68" y="186"/>
                    <a:pt x="68" y="187"/>
                    <a:pt x="68" y="187"/>
                  </a:cubicBezTo>
                  <a:cubicBezTo>
                    <a:pt x="68" y="189"/>
                    <a:pt x="69" y="190"/>
                    <a:pt x="70" y="190"/>
                  </a:cubicBezTo>
                  <a:cubicBezTo>
                    <a:pt x="78" y="190"/>
                    <a:pt x="78" y="190"/>
                    <a:pt x="78" y="190"/>
                  </a:cubicBezTo>
                  <a:cubicBezTo>
                    <a:pt x="78" y="185"/>
                    <a:pt x="78" y="185"/>
                    <a:pt x="78" y="185"/>
                  </a:cubicBezTo>
                  <a:cubicBezTo>
                    <a:pt x="76" y="185"/>
                    <a:pt x="76" y="185"/>
                    <a:pt x="76" y="185"/>
                  </a:cubicBezTo>
                  <a:cubicBezTo>
                    <a:pt x="78" y="183"/>
                    <a:pt x="78" y="183"/>
                    <a:pt x="78" y="183"/>
                  </a:cubicBezTo>
                  <a:lnTo>
                    <a:pt x="78" y="17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06" name="Freeform 37"/>
            <p:cNvSpPr>
              <a:spLocks noEditPoints="1"/>
            </p:cNvSpPr>
            <p:nvPr/>
          </p:nvSpPr>
          <p:spPr bwMode="auto">
            <a:xfrm>
              <a:off x="2179475" y="2162566"/>
              <a:ext cx="382515" cy="182571"/>
            </a:xfrm>
            <a:custGeom>
              <a:avLst/>
              <a:gdLst>
                <a:gd name="T0" fmla="*/ 205 w 207"/>
                <a:gd name="T1" fmla="*/ 99 h 99"/>
                <a:gd name="T2" fmla="*/ 183 w 207"/>
                <a:gd name="T3" fmla="*/ 18 h 99"/>
                <a:gd name="T4" fmla="*/ 169 w 207"/>
                <a:gd name="T5" fmla="*/ 94 h 99"/>
                <a:gd name="T6" fmla="*/ 176 w 207"/>
                <a:gd name="T7" fmla="*/ 31 h 99"/>
                <a:gd name="T8" fmla="*/ 169 w 207"/>
                <a:gd name="T9" fmla="*/ 68 h 99"/>
                <a:gd name="T10" fmla="*/ 169 w 207"/>
                <a:gd name="T11" fmla="*/ 40 h 99"/>
                <a:gd name="T12" fmla="*/ 156 w 207"/>
                <a:gd name="T13" fmla="*/ 99 h 99"/>
                <a:gd name="T14" fmla="*/ 163 w 207"/>
                <a:gd name="T15" fmla="*/ 45 h 99"/>
                <a:gd name="T16" fmla="*/ 169 w 207"/>
                <a:gd name="T17" fmla="*/ 68 h 99"/>
                <a:gd name="T18" fmla="*/ 156 w 207"/>
                <a:gd name="T19" fmla="*/ 36 h 99"/>
                <a:gd name="T20" fmla="*/ 165 w 207"/>
                <a:gd name="T21" fmla="*/ 36 h 99"/>
                <a:gd name="T22" fmla="*/ 143 w 207"/>
                <a:gd name="T23" fmla="*/ 0 h 99"/>
                <a:gd name="T24" fmla="*/ 147 w 207"/>
                <a:gd name="T25" fmla="*/ 36 h 99"/>
                <a:gd name="T26" fmla="*/ 156 w 207"/>
                <a:gd name="T27" fmla="*/ 68 h 99"/>
                <a:gd name="T28" fmla="*/ 149 w 207"/>
                <a:gd name="T29" fmla="*/ 45 h 99"/>
                <a:gd name="T30" fmla="*/ 143 w 207"/>
                <a:gd name="T31" fmla="*/ 94 h 99"/>
                <a:gd name="T32" fmla="*/ 143 w 207"/>
                <a:gd name="T33" fmla="*/ 40 h 99"/>
                <a:gd name="T34" fmla="*/ 134 w 207"/>
                <a:gd name="T35" fmla="*/ 40 h 99"/>
                <a:gd name="T36" fmla="*/ 129 w 207"/>
                <a:gd name="T37" fmla="*/ 90 h 99"/>
                <a:gd name="T38" fmla="*/ 138 w 207"/>
                <a:gd name="T39" fmla="*/ 14 h 99"/>
                <a:gd name="T40" fmla="*/ 116 w 207"/>
                <a:gd name="T41" fmla="*/ 94 h 99"/>
                <a:gd name="T42" fmla="*/ 123 w 207"/>
                <a:gd name="T43" fmla="*/ 31 h 99"/>
                <a:gd name="T44" fmla="*/ 129 w 207"/>
                <a:gd name="T45" fmla="*/ 72 h 99"/>
                <a:gd name="T46" fmla="*/ 116 w 207"/>
                <a:gd name="T47" fmla="*/ 63 h 99"/>
                <a:gd name="T48" fmla="*/ 125 w 207"/>
                <a:gd name="T49" fmla="*/ 63 h 99"/>
                <a:gd name="T50" fmla="*/ 104 w 207"/>
                <a:gd name="T51" fmla="*/ 0 h 99"/>
                <a:gd name="T52" fmla="*/ 107 w 207"/>
                <a:gd name="T53" fmla="*/ 63 h 99"/>
                <a:gd name="T54" fmla="*/ 116 w 207"/>
                <a:gd name="T55" fmla="*/ 68 h 99"/>
                <a:gd name="T56" fmla="*/ 109 w 207"/>
                <a:gd name="T57" fmla="*/ 18 h 99"/>
                <a:gd name="T58" fmla="*/ 104 w 207"/>
                <a:gd name="T59" fmla="*/ 94 h 99"/>
                <a:gd name="T60" fmla="*/ 104 w 207"/>
                <a:gd name="T61" fmla="*/ 14 h 99"/>
                <a:gd name="T62" fmla="*/ 94 w 207"/>
                <a:gd name="T63" fmla="*/ 14 h 99"/>
                <a:gd name="T64" fmla="*/ 90 w 207"/>
                <a:gd name="T65" fmla="*/ 90 h 99"/>
                <a:gd name="T66" fmla="*/ 99 w 207"/>
                <a:gd name="T67" fmla="*/ 40 h 99"/>
                <a:gd name="T68" fmla="*/ 76 w 207"/>
                <a:gd name="T69" fmla="*/ 94 h 99"/>
                <a:gd name="T70" fmla="*/ 83 w 207"/>
                <a:gd name="T71" fmla="*/ 58 h 99"/>
                <a:gd name="T72" fmla="*/ 90 w 207"/>
                <a:gd name="T73" fmla="*/ 72 h 99"/>
                <a:gd name="T74" fmla="*/ 76 w 207"/>
                <a:gd name="T75" fmla="*/ 36 h 99"/>
                <a:gd name="T76" fmla="*/ 85 w 207"/>
                <a:gd name="T77" fmla="*/ 36 h 99"/>
                <a:gd name="T78" fmla="*/ 63 w 207"/>
                <a:gd name="T79" fmla="*/ 0 h 99"/>
                <a:gd name="T80" fmla="*/ 68 w 207"/>
                <a:gd name="T81" fmla="*/ 36 h 99"/>
                <a:gd name="T82" fmla="*/ 76 w 207"/>
                <a:gd name="T83" fmla="*/ 68 h 99"/>
                <a:gd name="T84" fmla="*/ 70 w 207"/>
                <a:gd name="T85" fmla="*/ 45 h 99"/>
                <a:gd name="T86" fmla="*/ 63 w 207"/>
                <a:gd name="T87" fmla="*/ 94 h 99"/>
                <a:gd name="T88" fmla="*/ 63 w 207"/>
                <a:gd name="T89" fmla="*/ 40 h 99"/>
                <a:gd name="T90" fmla="*/ 54 w 207"/>
                <a:gd name="T91" fmla="*/ 40 h 99"/>
                <a:gd name="T92" fmla="*/ 50 w 207"/>
                <a:gd name="T93" fmla="*/ 90 h 99"/>
                <a:gd name="T94" fmla="*/ 59 w 207"/>
                <a:gd name="T95" fmla="*/ 14 h 99"/>
                <a:gd name="T96" fmla="*/ 37 w 207"/>
                <a:gd name="T97" fmla="*/ 94 h 99"/>
                <a:gd name="T98" fmla="*/ 44 w 207"/>
                <a:gd name="T99" fmla="*/ 31 h 99"/>
                <a:gd name="T100" fmla="*/ 50 w 207"/>
                <a:gd name="T101" fmla="*/ 72 h 99"/>
                <a:gd name="T102" fmla="*/ 37 w 207"/>
                <a:gd name="T103" fmla="*/ 58 h 99"/>
                <a:gd name="T104" fmla="*/ 37 w 207"/>
                <a:gd name="T105" fmla="*/ 63 h 99"/>
                <a:gd name="T106" fmla="*/ 37 w 207"/>
                <a:gd name="T107" fmla="*/ 0 h 99"/>
                <a:gd name="T108" fmla="*/ 25 w 207"/>
                <a:gd name="T109" fmla="*/ 60 h 99"/>
                <a:gd name="T110" fmla="*/ 37 w 207"/>
                <a:gd name="T111" fmla="*/ 68 h 99"/>
                <a:gd name="T112" fmla="*/ 35 w 207"/>
                <a:gd name="T113" fmla="*/ 16 h 99"/>
                <a:gd name="T114" fmla="*/ 0 w 207"/>
                <a:gd name="T115" fmla="*/ 3 h 99"/>
                <a:gd name="T116" fmla="*/ 12 w 207"/>
                <a:gd name="T117" fmla="*/ 34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07" h="99">
                  <a:moveTo>
                    <a:pt x="183" y="94"/>
                  </a:moveTo>
                  <a:cubicBezTo>
                    <a:pt x="202" y="94"/>
                    <a:pt x="202" y="94"/>
                    <a:pt x="202" y="94"/>
                  </a:cubicBezTo>
                  <a:cubicBezTo>
                    <a:pt x="202" y="5"/>
                    <a:pt x="202" y="5"/>
                    <a:pt x="202" y="5"/>
                  </a:cubicBezTo>
                  <a:cubicBezTo>
                    <a:pt x="183" y="5"/>
                    <a:pt x="183" y="5"/>
                    <a:pt x="183" y="5"/>
                  </a:cubicBezTo>
                  <a:cubicBezTo>
                    <a:pt x="183" y="0"/>
                    <a:pt x="183" y="0"/>
                    <a:pt x="183" y="0"/>
                  </a:cubicBezTo>
                  <a:cubicBezTo>
                    <a:pt x="205" y="0"/>
                    <a:pt x="205" y="0"/>
                    <a:pt x="205" y="0"/>
                  </a:cubicBezTo>
                  <a:cubicBezTo>
                    <a:pt x="206" y="0"/>
                    <a:pt x="207" y="1"/>
                    <a:pt x="207" y="3"/>
                  </a:cubicBezTo>
                  <a:cubicBezTo>
                    <a:pt x="207" y="97"/>
                    <a:pt x="207" y="97"/>
                    <a:pt x="207" y="97"/>
                  </a:cubicBezTo>
                  <a:cubicBezTo>
                    <a:pt x="207" y="98"/>
                    <a:pt x="206" y="99"/>
                    <a:pt x="205" y="99"/>
                  </a:cubicBezTo>
                  <a:cubicBezTo>
                    <a:pt x="183" y="99"/>
                    <a:pt x="183" y="99"/>
                    <a:pt x="183" y="99"/>
                  </a:cubicBezTo>
                  <a:cubicBezTo>
                    <a:pt x="183" y="94"/>
                    <a:pt x="183" y="94"/>
                    <a:pt x="183" y="94"/>
                  </a:cubicBezTo>
                  <a:close/>
                  <a:moveTo>
                    <a:pt x="183" y="36"/>
                  </a:moveTo>
                  <a:cubicBezTo>
                    <a:pt x="191" y="36"/>
                    <a:pt x="191" y="36"/>
                    <a:pt x="191" y="36"/>
                  </a:cubicBezTo>
                  <a:cubicBezTo>
                    <a:pt x="193" y="36"/>
                    <a:pt x="194" y="35"/>
                    <a:pt x="194" y="34"/>
                  </a:cubicBezTo>
                  <a:cubicBezTo>
                    <a:pt x="194" y="16"/>
                    <a:pt x="194" y="16"/>
                    <a:pt x="194" y="16"/>
                  </a:cubicBezTo>
                  <a:cubicBezTo>
                    <a:pt x="194" y="15"/>
                    <a:pt x="193" y="14"/>
                    <a:pt x="191" y="14"/>
                  </a:cubicBezTo>
                  <a:cubicBezTo>
                    <a:pt x="183" y="14"/>
                    <a:pt x="183" y="14"/>
                    <a:pt x="183" y="14"/>
                  </a:cubicBezTo>
                  <a:cubicBezTo>
                    <a:pt x="183" y="18"/>
                    <a:pt x="183" y="18"/>
                    <a:pt x="183" y="18"/>
                  </a:cubicBezTo>
                  <a:cubicBezTo>
                    <a:pt x="189" y="18"/>
                    <a:pt x="189" y="18"/>
                    <a:pt x="189" y="18"/>
                  </a:cubicBezTo>
                  <a:cubicBezTo>
                    <a:pt x="189" y="31"/>
                    <a:pt x="189" y="31"/>
                    <a:pt x="189" y="31"/>
                  </a:cubicBezTo>
                  <a:cubicBezTo>
                    <a:pt x="183" y="31"/>
                    <a:pt x="183" y="31"/>
                    <a:pt x="183" y="31"/>
                  </a:cubicBezTo>
                  <a:lnTo>
                    <a:pt x="183" y="36"/>
                  </a:lnTo>
                  <a:close/>
                  <a:moveTo>
                    <a:pt x="169" y="94"/>
                  </a:moveTo>
                  <a:cubicBezTo>
                    <a:pt x="183" y="94"/>
                    <a:pt x="183" y="94"/>
                    <a:pt x="183" y="94"/>
                  </a:cubicBezTo>
                  <a:cubicBezTo>
                    <a:pt x="183" y="99"/>
                    <a:pt x="183" y="99"/>
                    <a:pt x="183" y="99"/>
                  </a:cubicBezTo>
                  <a:cubicBezTo>
                    <a:pt x="169" y="99"/>
                    <a:pt x="169" y="99"/>
                    <a:pt x="169" y="99"/>
                  </a:cubicBezTo>
                  <a:cubicBezTo>
                    <a:pt x="169" y="94"/>
                    <a:pt x="169" y="94"/>
                    <a:pt x="169" y="94"/>
                  </a:cubicBezTo>
                  <a:close/>
                  <a:moveTo>
                    <a:pt x="183" y="5"/>
                  </a:moveTo>
                  <a:cubicBezTo>
                    <a:pt x="169" y="5"/>
                    <a:pt x="169" y="5"/>
                    <a:pt x="169" y="5"/>
                  </a:cubicBezTo>
                  <a:cubicBezTo>
                    <a:pt x="169" y="0"/>
                    <a:pt x="169" y="0"/>
                    <a:pt x="169" y="0"/>
                  </a:cubicBezTo>
                  <a:cubicBezTo>
                    <a:pt x="183" y="0"/>
                    <a:pt x="183" y="0"/>
                    <a:pt x="183" y="0"/>
                  </a:cubicBezTo>
                  <a:cubicBezTo>
                    <a:pt x="183" y="5"/>
                    <a:pt x="183" y="5"/>
                    <a:pt x="183" y="5"/>
                  </a:cubicBezTo>
                  <a:close/>
                  <a:moveTo>
                    <a:pt x="183" y="14"/>
                  </a:moveTo>
                  <a:cubicBezTo>
                    <a:pt x="183" y="18"/>
                    <a:pt x="183" y="18"/>
                    <a:pt x="183" y="18"/>
                  </a:cubicBezTo>
                  <a:cubicBezTo>
                    <a:pt x="176" y="18"/>
                    <a:pt x="176" y="18"/>
                    <a:pt x="176" y="18"/>
                  </a:cubicBezTo>
                  <a:cubicBezTo>
                    <a:pt x="176" y="31"/>
                    <a:pt x="176" y="31"/>
                    <a:pt x="176" y="31"/>
                  </a:cubicBezTo>
                  <a:cubicBezTo>
                    <a:pt x="183" y="31"/>
                    <a:pt x="183" y="31"/>
                    <a:pt x="183" y="31"/>
                  </a:cubicBezTo>
                  <a:cubicBezTo>
                    <a:pt x="183" y="36"/>
                    <a:pt x="183" y="36"/>
                    <a:pt x="183" y="36"/>
                  </a:cubicBezTo>
                  <a:cubicBezTo>
                    <a:pt x="174" y="36"/>
                    <a:pt x="174" y="36"/>
                    <a:pt x="174" y="36"/>
                  </a:cubicBezTo>
                  <a:cubicBezTo>
                    <a:pt x="172" y="36"/>
                    <a:pt x="171" y="35"/>
                    <a:pt x="171" y="34"/>
                  </a:cubicBezTo>
                  <a:cubicBezTo>
                    <a:pt x="171" y="16"/>
                    <a:pt x="171" y="16"/>
                    <a:pt x="171" y="16"/>
                  </a:cubicBezTo>
                  <a:cubicBezTo>
                    <a:pt x="171" y="15"/>
                    <a:pt x="172" y="14"/>
                    <a:pt x="174" y="14"/>
                  </a:cubicBezTo>
                  <a:cubicBezTo>
                    <a:pt x="183" y="14"/>
                    <a:pt x="183" y="14"/>
                    <a:pt x="183" y="14"/>
                  </a:cubicBezTo>
                  <a:close/>
                  <a:moveTo>
                    <a:pt x="169" y="90"/>
                  </a:moveTo>
                  <a:cubicBezTo>
                    <a:pt x="169" y="68"/>
                    <a:pt x="169" y="68"/>
                    <a:pt x="169" y="68"/>
                  </a:cubicBezTo>
                  <a:cubicBezTo>
                    <a:pt x="171" y="68"/>
                    <a:pt x="172" y="69"/>
                    <a:pt x="172" y="70"/>
                  </a:cubicBezTo>
                  <a:cubicBezTo>
                    <a:pt x="172" y="88"/>
                    <a:pt x="172" y="88"/>
                    <a:pt x="172" y="88"/>
                  </a:cubicBezTo>
                  <a:cubicBezTo>
                    <a:pt x="172" y="89"/>
                    <a:pt x="171" y="90"/>
                    <a:pt x="169" y="90"/>
                  </a:cubicBezTo>
                  <a:close/>
                  <a:moveTo>
                    <a:pt x="169" y="63"/>
                  </a:moveTo>
                  <a:cubicBezTo>
                    <a:pt x="169" y="58"/>
                    <a:pt x="169" y="58"/>
                    <a:pt x="169" y="58"/>
                  </a:cubicBezTo>
                  <a:cubicBezTo>
                    <a:pt x="176" y="58"/>
                    <a:pt x="176" y="58"/>
                    <a:pt x="176" y="58"/>
                  </a:cubicBezTo>
                  <a:cubicBezTo>
                    <a:pt x="176" y="45"/>
                    <a:pt x="176" y="45"/>
                    <a:pt x="176" y="45"/>
                  </a:cubicBezTo>
                  <a:cubicBezTo>
                    <a:pt x="169" y="45"/>
                    <a:pt x="169" y="45"/>
                    <a:pt x="169" y="45"/>
                  </a:cubicBezTo>
                  <a:cubicBezTo>
                    <a:pt x="169" y="40"/>
                    <a:pt x="169" y="40"/>
                    <a:pt x="169" y="40"/>
                  </a:cubicBezTo>
                  <a:cubicBezTo>
                    <a:pt x="178" y="40"/>
                    <a:pt x="178" y="40"/>
                    <a:pt x="178" y="40"/>
                  </a:cubicBezTo>
                  <a:cubicBezTo>
                    <a:pt x="179" y="40"/>
                    <a:pt x="180" y="41"/>
                    <a:pt x="180" y="42"/>
                  </a:cubicBezTo>
                  <a:cubicBezTo>
                    <a:pt x="180" y="60"/>
                    <a:pt x="180" y="60"/>
                    <a:pt x="180" y="60"/>
                  </a:cubicBezTo>
                  <a:cubicBezTo>
                    <a:pt x="180" y="61"/>
                    <a:pt x="179" y="63"/>
                    <a:pt x="178" y="63"/>
                  </a:cubicBezTo>
                  <a:lnTo>
                    <a:pt x="169" y="63"/>
                  </a:lnTo>
                  <a:close/>
                  <a:moveTo>
                    <a:pt x="156" y="94"/>
                  </a:moveTo>
                  <a:cubicBezTo>
                    <a:pt x="169" y="94"/>
                    <a:pt x="169" y="94"/>
                    <a:pt x="169" y="94"/>
                  </a:cubicBezTo>
                  <a:cubicBezTo>
                    <a:pt x="169" y="99"/>
                    <a:pt x="169" y="99"/>
                    <a:pt x="169" y="99"/>
                  </a:cubicBezTo>
                  <a:cubicBezTo>
                    <a:pt x="156" y="99"/>
                    <a:pt x="156" y="99"/>
                    <a:pt x="156" y="99"/>
                  </a:cubicBezTo>
                  <a:cubicBezTo>
                    <a:pt x="156" y="94"/>
                    <a:pt x="156" y="94"/>
                    <a:pt x="156" y="94"/>
                  </a:cubicBezTo>
                  <a:close/>
                  <a:moveTo>
                    <a:pt x="169" y="5"/>
                  </a:moveTo>
                  <a:cubicBezTo>
                    <a:pt x="156" y="5"/>
                    <a:pt x="156" y="5"/>
                    <a:pt x="156" y="5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69" y="0"/>
                    <a:pt x="169" y="0"/>
                    <a:pt x="169" y="0"/>
                  </a:cubicBezTo>
                  <a:cubicBezTo>
                    <a:pt x="169" y="5"/>
                    <a:pt x="169" y="5"/>
                    <a:pt x="169" y="5"/>
                  </a:cubicBezTo>
                  <a:close/>
                  <a:moveTo>
                    <a:pt x="169" y="40"/>
                  </a:moveTo>
                  <a:cubicBezTo>
                    <a:pt x="169" y="45"/>
                    <a:pt x="169" y="45"/>
                    <a:pt x="169" y="45"/>
                  </a:cubicBezTo>
                  <a:cubicBezTo>
                    <a:pt x="163" y="45"/>
                    <a:pt x="163" y="45"/>
                    <a:pt x="163" y="45"/>
                  </a:cubicBezTo>
                  <a:cubicBezTo>
                    <a:pt x="163" y="58"/>
                    <a:pt x="163" y="58"/>
                    <a:pt x="163" y="58"/>
                  </a:cubicBezTo>
                  <a:cubicBezTo>
                    <a:pt x="169" y="58"/>
                    <a:pt x="169" y="58"/>
                    <a:pt x="169" y="58"/>
                  </a:cubicBezTo>
                  <a:cubicBezTo>
                    <a:pt x="169" y="63"/>
                    <a:pt x="169" y="63"/>
                    <a:pt x="169" y="63"/>
                  </a:cubicBezTo>
                  <a:cubicBezTo>
                    <a:pt x="160" y="63"/>
                    <a:pt x="160" y="63"/>
                    <a:pt x="160" y="63"/>
                  </a:cubicBezTo>
                  <a:cubicBezTo>
                    <a:pt x="159" y="63"/>
                    <a:pt x="158" y="61"/>
                    <a:pt x="158" y="60"/>
                  </a:cubicBezTo>
                  <a:cubicBezTo>
                    <a:pt x="158" y="42"/>
                    <a:pt x="158" y="42"/>
                    <a:pt x="158" y="42"/>
                  </a:cubicBezTo>
                  <a:cubicBezTo>
                    <a:pt x="158" y="41"/>
                    <a:pt x="159" y="40"/>
                    <a:pt x="160" y="40"/>
                  </a:cubicBezTo>
                  <a:cubicBezTo>
                    <a:pt x="169" y="40"/>
                    <a:pt x="169" y="40"/>
                    <a:pt x="169" y="40"/>
                  </a:cubicBezTo>
                  <a:close/>
                  <a:moveTo>
                    <a:pt x="169" y="68"/>
                  </a:moveTo>
                  <a:cubicBezTo>
                    <a:pt x="169" y="90"/>
                    <a:pt x="169" y="90"/>
                    <a:pt x="169" y="90"/>
                  </a:cubicBezTo>
                  <a:cubicBezTo>
                    <a:pt x="156" y="90"/>
                    <a:pt x="156" y="90"/>
                    <a:pt x="156" y="90"/>
                  </a:cubicBezTo>
                  <a:cubicBezTo>
                    <a:pt x="156" y="85"/>
                    <a:pt x="156" y="85"/>
                    <a:pt x="156" y="85"/>
                  </a:cubicBezTo>
                  <a:cubicBezTo>
                    <a:pt x="167" y="85"/>
                    <a:pt x="167" y="85"/>
                    <a:pt x="167" y="85"/>
                  </a:cubicBezTo>
                  <a:cubicBezTo>
                    <a:pt x="167" y="72"/>
                    <a:pt x="167" y="72"/>
                    <a:pt x="167" y="72"/>
                  </a:cubicBezTo>
                  <a:cubicBezTo>
                    <a:pt x="156" y="72"/>
                    <a:pt x="156" y="72"/>
                    <a:pt x="156" y="72"/>
                  </a:cubicBezTo>
                  <a:cubicBezTo>
                    <a:pt x="156" y="68"/>
                    <a:pt x="156" y="68"/>
                    <a:pt x="156" y="68"/>
                  </a:cubicBezTo>
                  <a:cubicBezTo>
                    <a:pt x="169" y="68"/>
                    <a:pt x="169" y="68"/>
                    <a:pt x="169" y="68"/>
                  </a:cubicBezTo>
                  <a:close/>
                  <a:moveTo>
                    <a:pt x="156" y="36"/>
                  </a:moveTo>
                  <a:cubicBezTo>
                    <a:pt x="156" y="31"/>
                    <a:pt x="156" y="31"/>
                    <a:pt x="156" y="31"/>
                  </a:cubicBezTo>
                  <a:cubicBezTo>
                    <a:pt x="162" y="31"/>
                    <a:pt x="162" y="31"/>
                    <a:pt x="162" y="31"/>
                  </a:cubicBezTo>
                  <a:cubicBezTo>
                    <a:pt x="162" y="18"/>
                    <a:pt x="162" y="18"/>
                    <a:pt x="162" y="18"/>
                  </a:cubicBezTo>
                  <a:cubicBezTo>
                    <a:pt x="156" y="18"/>
                    <a:pt x="156" y="18"/>
                    <a:pt x="156" y="18"/>
                  </a:cubicBezTo>
                  <a:cubicBezTo>
                    <a:pt x="156" y="14"/>
                    <a:pt x="156" y="14"/>
                    <a:pt x="156" y="14"/>
                  </a:cubicBezTo>
                  <a:cubicBezTo>
                    <a:pt x="165" y="14"/>
                    <a:pt x="165" y="14"/>
                    <a:pt x="165" y="14"/>
                  </a:cubicBezTo>
                  <a:cubicBezTo>
                    <a:pt x="166" y="14"/>
                    <a:pt x="167" y="15"/>
                    <a:pt x="167" y="16"/>
                  </a:cubicBezTo>
                  <a:cubicBezTo>
                    <a:pt x="167" y="34"/>
                    <a:pt x="167" y="34"/>
                    <a:pt x="167" y="34"/>
                  </a:cubicBezTo>
                  <a:cubicBezTo>
                    <a:pt x="167" y="35"/>
                    <a:pt x="166" y="36"/>
                    <a:pt x="165" y="36"/>
                  </a:cubicBezTo>
                  <a:lnTo>
                    <a:pt x="156" y="36"/>
                  </a:lnTo>
                  <a:close/>
                  <a:moveTo>
                    <a:pt x="143" y="94"/>
                  </a:moveTo>
                  <a:cubicBezTo>
                    <a:pt x="156" y="94"/>
                    <a:pt x="156" y="94"/>
                    <a:pt x="156" y="94"/>
                  </a:cubicBezTo>
                  <a:cubicBezTo>
                    <a:pt x="156" y="99"/>
                    <a:pt x="156" y="99"/>
                    <a:pt x="156" y="99"/>
                  </a:cubicBezTo>
                  <a:cubicBezTo>
                    <a:pt x="143" y="99"/>
                    <a:pt x="143" y="99"/>
                    <a:pt x="143" y="99"/>
                  </a:cubicBezTo>
                  <a:cubicBezTo>
                    <a:pt x="143" y="94"/>
                    <a:pt x="143" y="94"/>
                    <a:pt x="143" y="94"/>
                  </a:cubicBezTo>
                  <a:close/>
                  <a:moveTo>
                    <a:pt x="156" y="5"/>
                  </a:moveTo>
                  <a:cubicBezTo>
                    <a:pt x="143" y="5"/>
                    <a:pt x="143" y="5"/>
                    <a:pt x="143" y="5"/>
                  </a:cubicBezTo>
                  <a:cubicBezTo>
                    <a:pt x="143" y="0"/>
                    <a:pt x="143" y="0"/>
                    <a:pt x="143" y="0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56" y="5"/>
                    <a:pt x="156" y="5"/>
                    <a:pt x="156" y="5"/>
                  </a:cubicBezTo>
                  <a:close/>
                  <a:moveTo>
                    <a:pt x="156" y="14"/>
                  </a:moveTo>
                  <a:cubicBezTo>
                    <a:pt x="156" y="18"/>
                    <a:pt x="156" y="18"/>
                    <a:pt x="156" y="18"/>
                  </a:cubicBezTo>
                  <a:cubicBezTo>
                    <a:pt x="150" y="18"/>
                    <a:pt x="150" y="18"/>
                    <a:pt x="150" y="18"/>
                  </a:cubicBezTo>
                  <a:cubicBezTo>
                    <a:pt x="150" y="31"/>
                    <a:pt x="150" y="31"/>
                    <a:pt x="150" y="31"/>
                  </a:cubicBezTo>
                  <a:cubicBezTo>
                    <a:pt x="156" y="31"/>
                    <a:pt x="156" y="31"/>
                    <a:pt x="156" y="31"/>
                  </a:cubicBezTo>
                  <a:cubicBezTo>
                    <a:pt x="156" y="36"/>
                    <a:pt x="156" y="36"/>
                    <a:pt x="156" y="36"/>
                  </a:cubicBezTo>
                  <a:cubicBezTo>
                    <a:pt x="147" y="36"/>
                    <a:pt x="147" y="36"/>
                    <a:pt x="147" y="36"/>
                  </a:cubicBezTo>
                  <a:cubicBezTo>
                    <a:pt x="146" y="36"/>
                    <a:pt x="145" y="35"/>
                    <a:pt x="145" y="34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5"/>
                    <a:pt x="146" y="14"/>
                    <a:pt x="147" y="14"/>
                  </a:cubicBezTo>
                  <a:cubicBezTo>
                    <a:pt x="156" y="14"/>
                    <a:pt x="156" y="14"/>
                    <a:pt x="156" y="14"/>
                  </a:cubicBezTo>
                  <a:close/>
                  <a:moveTo>
                    <a:pt x="156" y="68"/>
                  </a:moveTo>
                  <a:cubicBezTo>
                    <a:pt x="156" y="72"/>
                    <a:pt x="156" y="72"/>
                    <a:pt x="156" y="72"/>
                  </a:cubicBezTo>
                  <a:cubicBezTo>
                    <a:pt x="143" y="72"/>
                    <a:pt x="143" y="72"/>
                    <a:pt x="143" y="72"/>
                  </a:cubicBezTo>
                  <a:cubicBezTo>
                    <a:pt x="143" y="68"/>
                    <a:pt x="143" y="68"/>
                    <a:pt x="143" y="68"/>
                  </a:cubicBezTo>
                  <a:cubicBezTo>
                    <a:pt x="156" y="68"/>
                    <a:pt x="156" y="68"/>
                    <a:pt x="156" y="68"/>
                  </a:cubicBezTo>
                  <a:close/>
                  <a:moveTo>
                    <a:pt x="156" y="85"/>
                  </a:moveTo>
                  <a:cubicBezTo>
                    <a:pt x="156" y="90"/>
                    <a:pt x="156" y="90"/>
                    <a:pt x="156" y="90"/>
                  </a:cubicBezTo>
                  <a:cubicBezTo>
                    <a:pt x="143" y="90"/>
                    <a:pt x="143" y="90"/>
                    <a:pt x="143" y="90"/>
                  </a:cubicBezTo>
                  <a:cubicBezTo>
                    <a:pt x="143" y="85"/>
                    <a:pt x="143" y="85"/>
                    <a:pt x="143" y="85"/>
                  </a:cubicBezTo>
                  <a:cubicBezTo>
                    <a:pt x="156" y="85"/>
                    <a:pt x="156" y="85"/>
                    <a:pt x="156" y="85"/>
                  </a:cubicBezTo>
                  <a:close/>
                  <a:moveTo>
                    <a:pt x="143" y="63"/>
                  </a:moveTo>
                  <a:cubicBezTo>
                    <a:pt x="143" y="58"/>
                    <a:pt x="143" y="58"/>
                    <a:pt x="143" y="58"/>
                  </a:cubicBezTo>
                  <a:cubicBezTo>
                    <a:pt x="149" y="58"/>
                    <a:pt x="149" y="58"/>
                    <a:pt x="149" y="58"/>
                  </a:cubicBezTo>
                  <a:cubicBezTo>
                    <a:pt x="149" y="45"/>
                    <a:pt x="149" y="45"/>
                    <a:pt x="149" y="45"/>
                  </a:cubicBezTo>
                  <a:cubicBezTo>
                    <a:pt x="143" y="45"/>
                    <a:pt x="143" y="45"/>
                    <a:pt x="143" y="45"/>
                  </a:cubicBezTo>
                  <a:cubicBezTo>
                    <a:pt x="143" y="40"/>
                    <a:pt x="143" y="40"/>
                    <a:pt x="143" y="40"/>
                  </a:cubicBezTo>
                  <a:cubicBezTo>
                    <a:pt x="152" y="40"/>
                    <a:pt x="152" y="40"/>
                    <a:pt x="152" y="40"/>
                  </a:cubicBezTo>
                  <a:cubicBezTo>
                    <a:pt x="153" y="40"/>
                    <a:pt x="154" y="41"/>
                    <a:pt x="154" y="42"/>
                  </a:cubicBezTo>
                  <a:cubicBezTo>
                    <a:pt x="154" y="60"/>
                    <a:pt x="154" y="60"/>
                    <a:pt x="154" y="60"/>
                  </a:cubicBezTo>
                  <a:cubicBezTo>
                    <a:pt x="154" y="61"/>
                    <a:pt x="153" y="63"/>
                    <a:pt x="152" y="63"/>
                  </a:cubicBezTo>
                  <a:lnTo>
                    <a:pt x="143" y="63"/>
                  </a:lnTo>
                  <a:close/>
                  <a:moveTo>
                    <a:pt x="129" y="94"/>
                  </a:moveTo>
                  <a:cubicBezTo>
                    <a:pt x="143" y="94"/>
                    <a:pt x="143" y="94"/>
                    <a:pt x="143" y="94"/>
                  </a:cubicBezTo>
                  <a:cubicBezTo>
                    <a:pt x="143" y="99"/>
                    <a:pt x="143" y="99"/>
                    <a:pt x="143" y="99"/>
                  </a:cubicBezTo>
                  <a:cubicBezTo>
                    <a:pt x="129" y="99"/>
                    <a:pt x="129" y="99"/>
                    <a:pt x="129" y="99"/>
                  </a:cubicBezTo>
                  <a:cubicBezTo>
                    <a:pt x="129" y="94"/>
                    <a:pt x="129" y="94"/>
                    <a:pt x="129" y="94"/>
                  </a:cubicBezTo>
                  <a:close/>
                  <a:moveTo>
                    <a:pt x="143" y="5"/>
                  </a:moveTo>
                  <a:cubicBezTo>
                    <a:pt x="129" y="5"/>
                    <a:pt x="129" y="5"/>
                    <a:pt x="129" y="5"/>
                  </a:cubicBezTo>
                  <a:cubicBezTo>
                    <a:pt x="129" y="0"/>
                    <a:pt x="129" y="0"/>
                    <a:pt x="129" y="0"/>
                  </a:cubicBezTo>
                  <a:cubicBezTo>
                    <a:pt x="143" y="0"/>
                    <a:pt x="143" y="0"/>
                    <a:pt x="143" y="0"/>
                  </a:cubicBezTo>
                  <a:cubicBezTo>
                    <a:pt x="143" y="5"/>
                    <a:pt x="143" y="5"/>
                    <a:pt x="143" y="5"/>
                  </a:cubicBezTo>
                  <a:close/>
                  <a:moveTo>
                    <a:pt x="143" y="40"/>
                  </a:moveTo>
                  <a:cubicBezTo>
                    <a:pt x="143" y="45"/>
                    <a:pt x="143" y="45"/>
                    <a:pt x="143" y="45"/>
                  </a:cubicBezTo>
                  <a:cubicBezTo>
                    <a:pt x="136" y="45"/>
                    <a:pt x="136" y="45"/>
                    <a:pt x="136" y="45"/>
                  </a:cubicBezTo>
                  <a:cubicBezTo>
                    <a:pt x="136" y="58"/>
                    <a:pt x="136" y="58"/>
                    <a:pt x="136" y="58"/>
                  </a:cubicBezTo>
                  <a:cubicBezTo>
                    <a:pt x="143" y="58"/>
                    <a:pt x="143" y="58"/>
                    <a:pt x="143" y="58"/>
                  </a:cubicBezTo>
                  <a:cubicBezTo>
                    <a:pt x="143" y="63"/>
                    <a:pt x="143" y="63"/>
                    <a:pt x="143" y="63"/>
                  </a:cubicBezTo>
                  <a:cubicBezTo>
                    <a:pt x="134" y="63"/>
                    <a:pt x="134" y="63"/>
                    <a:pt x="134" y="63"/>
                  </a:cubicBezTo>
                  <a:cubicBezTo>
                    <a:pt x="133" y="63"/>
                    <a:pt x="132" y="61"/>
                    <a:pt x="132" y="60"/>
                  </a:cubicBezTo>
                  <a:cubicBezTo>
                    <a:pt x="132" y="42"/>
                    <a:pt x="132" y="42"/>
                    <a:pt x="132" y="42"/>
                  </a:cubicBezTo>
                  <a:cubicBezTo>
                    <a:pt x="132" y="41"/>
                    <a:pt x="133" y="40"/>
                    <a:pt x="134" y="40"/>
                  </a:cubicBezTo>
                  <a:cubicBezTo>
                    <a:pt x="143" y="40"/>
                    <a:pt x="143" y="40"/>
                    <a:pt x="143" y="40"/>
                  </a:cubicBezTo>
                  <a:close/>
                  <a:moveTo>
                    <a:pt x="143" y="68"/>
                  </a:moveTo>
                  <a:cubicBezTo>
                    <a:pt x="143" y="72"/>
                    <a:pt x="143" y="72"/>
                    <a:pt x="143" y="72"/>
                  </a:cubicBezTo>
                  <a:cubicBezTo>
                    <a:pt x="129" y="72"/>
                    <a:pt x="129" y="72"/>
                    <a:pt x="129" y="72"/>
                  </a:cubicBezTo>
                  <a:cubicBezTo>
                    <a:pt x="129" y="68"/>
                    <a:pt x="129" y="68"/>
                    <a:pt x="129" y="68"/>
                  </a:cubicBezTo>
                  <a:cubicBezTo>
                    <a:pt x="143" y="68"/>
                    <a:pt x="143" y="68"/>
                    <a:pt x="143" y="68"/>
                  </a:cubicBezTo>
                  <a:close/>
                  <a:moveTo>
                    <a:pt x="143" y="85"/>
                  </a:moveTo>
                  <a:cubicBezTo>
                    <a:pt x="143" y="90"/>
                    <a:pt x="143" y="90"/>
                    <a:pt x="143" y="90"/>
                  </a:cubicBezTo>
                  <a:cubicBezTo>
                    <a:pt x="129" y="90"/>
                    <a:pt x="129" y="90"/>
                    <a:pt x="129" y="90"/>
                  </a:cubicBezTo>
                  <a:cubicBezTo>
                    <a:pt x="129" y="85"/>
                    <a:pt x="129" y="85"/>
                    <a:pt x="129" y="85"/>
                  </a:cubicBezTo>
                  <a:cubicBezTo>
                    <a:pt x="143" y="85"/>
                    <a:pt x="143" y="85"/>
                    <a:pt x="143" y="85"/>
                  </a:cubicBezTo>
                  <a:close/>
                  <a:moveTo>
                    <a:pt x="129" y="36"/>
                  </a:moveTo>
                  <a:cubicBezTo>
                    <a:pt x="129" y="31"/>
                    <a:pt x="129" y="31"/>
                    <a:pt x="129" y="31"/>
                  </a:cubicBezTo>
                  <a:cubicBezTo>
                    <a:pt x="136" y="31"/>
                    <a:pt x="136" y="31"/>
                    <a:pt x="136" y="31"/>
                  </a:cubicBezTo>
                  <a:cubicBezTo>
                    <a:pt x="136" y="18"/>
                    <a:pt x="136" y="18"/>
                    <a:pt x="136" y="18"/>
                  </a:cubicBezTo>
                  <a:cubicBezTo>
                    <a:pt x="129" y="18"/>
                    <a:pt x="129" y="18"/>
                    <a:pt x="129" y="18"/>
                  </a:cubicBezTo>
                  <a:cubicBezTo>
                    <a:pt x="129" y="14"/>
                    <a:pt x="129" y="14"/>
                    <a:pt x="129" y="14"/>
                  </a:cubicBezTo>
                  <a:cubicBezTo>
                    <a:pt x="138" y="14"/>
                    <a:pt x="138" y="14"/>
                    <a:pt x="138" y="14"/>
                  </a:cubicBezTo>
                  <a:cubicBezTo>
                    <a:pt x="140" y="14"/>
                    <a:pt x="141" y="15"/>
                    <a:pt x="141" y="16"/>
                  </a:cubicBezTo>
                  <a:cubicBezTo>
                    <a:pt x="141" y="34"/>
                    <a:pt x="141" y="34"/>
                    <a:pt x="141" y="34"/>
                  </a:cubicBezTo>
                  <a:cubicBezTo>
                    <a:pt x="141" y="35"/>
                    <a:pt x="140" y="36"/>
                    <a:pt x="138" y="36"/>
                  </a:cubicBezTo>
                  <a:lnTo>
                    <a:pt x="129" y="36"/>
                  </a:lnTo>
                  <a:close/>
                  <a:moveTo>
                    <a:pt x="116" y="94"/>
                  </a:moveTo>
                  <a:cubicBezTo>
                    <a:pt x="129" y="94"/>
                    <a:pt x="129" y="94"/>
                    <a:pt x="129" y="94"/>
                  </a:cubicBezTo>
                  <a:cubicBezTo>
                    <a:pt x="129" y="99"/>
                    <a:pt x="129" y="99"/>
                    <a:pt x="129" y="99"/>
                  </a:cubicBezTo>
                  <a:cubicBezTo>
                    <a:pt x="116" y="99"/>
                    <a:pt x="116" y="99"/>
                    <a:pt x="116" y="99"/>
                  </a:cubicBezTo>
                  <a:cubicBezTo>
                    <a:pt x="116" y="94"/>
                    <a:pt x="116" y="94"/>
                    <a:pt x="116" y="94"/>
                  </a:cubicBezTo>
                  <a:close/>
                  <a:moveTo>
                    <a:pt x="129" y="5"/>
                  </a:moveTo>
                  <a:cubicBezTo>
                    <a:pt x="116" y="5"/>
                    <a:pt x="116" y="5"/>
                    <a:pt x="116" y="5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29" y="0"/>
                    <a:pt x="129" y="0"/>
                    <a:pt x="129" y="0"/>
                  </a:cubicBezTo>
                  <a:cubicBezTo>
                    <a:pt x="129" y="5"/>
                    <a:pt x="129" y="5"/>
                    <a:pt x="129" y="5"/>
                  </a:cubicBezTo>
                  <a:close/>
                  <a:moveTo>
                    <a:pt x="129" y="14"/>
                  </a:moveTo>
                  <a:cubicBezTo>
                    <a:pt x="129" y="18"/>
                    <a:pt x="129" y="18"/>
                    <a:pt x="129" y="18"/>
                  </a:cubicBezTo>
                  <a:cubicBezTo>
                    <a:pt x="123" y="18"/>
                    <a:pt x="123" y="18"/>
                    <a:pt x="123" y="18"/>
                  </a:cubicBezTo>
                  <a:cubicBezTo>
                    <a:pt x="123" y="31"/>
                    <a:pt x="123" y="31"/>
                    <a:pt x="123" y="31"/>
                  </a:cubicBezTo>
                  <a:cubicBezTo>
                    <a:pt x="129" y="31"/>
                    <a:pt x="129" y="31"/>
                    <a:pt x="129" y="31"/>
                  </a:cubicBezTo>
                  <a:cubicBezTo>
                    <a:pt x="129" y="36"/>
                    <a:pt x="129" y="36"/>
                    <a:pt x="129" y="36"/>
                  </a:cubicBezTo>
                  <a:cubicBezTo>
                    <a:pt x="121" y="36"/>
                    <a:pt x="121" y="36"/>
                    <a:pt x="121" y="36"/>
                  </a:cubicBezTo>
                  <a:cubicBezTo>
                    <a:pt x="119" y="36"/>
                    <a:pt x="118" y="35"/>
                    <a:pt x="118" y="34"/>
                  </a:cubicBezTo>
                  <a:cubicBezTo>
                    <a:pt x="118" y="16"/>
                    <a:pt x="118" y="16"/>
                    <a:pt x="118" y="16"/>
                  </a:cubicBezTo>
                  <a:cubicBezTo>
                    <a:pt x="118" y="15"/>
                    <a:pt x="119" y="14"/>
                    <a:pt x="121" y="14"/>
                  </a:cubicBezTo>
                  <a:cubicBezTo>
                    <a:pt x="129" y="14"/>
                    <a:pt x="129" y="14"/>
                    <a:pt x="129" y="14"/>
                  </a:cubicBezTo>
                  <a:close/>
                  <a:moveTo>
                    <a:pt x="129" y="68"/>
                  </a:moveTo>
                  <a:cubicBezTo>
                    <a:pt x="129" y="72"/>
                    <a:pt x="129" y="72"/>
                    <a:pt x="129" y="72"/>
                  </a:cubicBezTo>
                  <a:cubicBezTo>
                    <a:pt x="116" y="72"/>
                    <a:pt x="116" y="72"/>
                    <a:pt x="116" y="72"/>
                  </a:cubicBezTo>
                  <a:cubicBezTo>
                    <a:pt x="116" y="68"/>
                    <a:pt x="116" y="68"/>
                    <a:pt x="116" y="68"/>
                  </a:cubicBezTo>
                  <a:cubicBezTo>
                    <a:pt x="129" y="68"/>
                    <a:pt x="129" y="68"/>
                    <a:pt x="129" y="68"/>
                  </a:cubicBezTo>
                  <a:close/>
                  <a:moveTo>
                    <a:pt x="129" y="85"/>
                  </a:moveTo>
                  <a:cubicBezTo>
                    <a:pt x="129" y="90"/>
                    <a:pt x="129" y="90"/>
                    <a:pt x="129" y="90"/>
                  </a:cubicBezTo>
                  <a:cubicBezTo>
                    <a:pt x="116" y="90"/>
                    <a:pt x="116" y="90"/>
                    <a:pt x="116" y="90"/>
                  </a:cubicBezTo>
                  <a:cubicBezTo>
                    <a:pt x="116" y="85"/>
                    <a:pt x="116" y="85"/>
                    <a:pt x="116" y="85"/>
                  </a:cubicBezTo>
                  <a:cubicBezTo>
                    <a:pt x="129" y="85"/>
                    <a:pt x="129" y="85"/>
                    <a:pt x="129" y="85"/>
                  </a:cubicBezTo>
                  <a:close/>
                  <a:moveTo>
                    <a:pt x="116" y="63"/>
                  </a:moveTo>
                  <a:cubicBezTo>
                    <a:pt x="116" y="58"/>
                    <a:pt x="116" y="58"/>
                    <a:pt x="116" y="58"/>
                  </a:cubicBezTo>
                  <a:cubicBezTo>
                    <a:pt x="123" y="58"/>
                    <a:pt x="123" y="58"/>
                    <a:pt x="123" y="58"/>
                  </a:cubicBezTo>
                  <a:cubicBezTo>
                    <a:pt x="123" y="45"/>
                    <a:pt x="123" y="45"/>
                    <a:pt x="123" y="45"/>
                  </a:cubicBezTo>
                  <a:cubicBezTo>
                    <a:pt x="116" y="45"/>
                    <a:pt x="116" y="45"/>
                    <a:pt x="116" y="45"/>
                  </a:cubicBezTo>
                  <a:cubicBezTo>
                    <a:pt x="116" y="40"/>
                    <a:pt x="116" y="40"/>
                    <a:pt x="116" y="40"/>
                  </a:cubicBezTo>
                  <a:cubicBezTo>
                    <a:pt x="125" y="40"/>
                    <a:pt x="125" y="40"/>
                    <a:pt x="125" y="40"/>
                  </a:cubicBezTo>
                  <a:cubicBezTo>
                    <a:pt x="126" y="40"/>
                    <a:pt x="127" y="41"/>
                    <a:pt x="127" y="42"/>
                  </a:cubicBezTo>
                  <a:cubicBezTo>
                    <a:pt x="127" y="60"/>
                    <a:pt x="127" y="60"/>
                    <a:pt x="127" y="60"/>
                  </a:cubicBezTo>
                  <a:cubicBezTo>
                    <a:pt x="127" y="61"/>
                    <a:pt x="126" y="63"/>
                    <a:pt x="125" y="63"/>
                  </a:cubicBezTo>
                  <a:lnTo>
                    <a:pt x="116" y="63"/>
                  </a:lnTo>
                  <a:close/>
                  <a:moveTo>
                    <a:pt x="104" y="94"/>
                  </a:moveTo>
                  <a:cubicBezTo>
                    <a:pt x="116" y="94"/>
                    <a:pt x="116" y="94"/>
                    <a:pt x="116" y="94"/>
                  </a:cubicBezTo>
                  <a:cubicBezTo>
                    <a:pt x="116" y="99"/>
                    <a:pt x="116" y="99"/>
                    <a:pt x="116" y="99"/>
                  </a:cubicBezTo>
                  <a:cubicBezTo>
                    <a:pt x="104" y="99"/>
                    <a:pt x="104" y="99"/>
                    <a:pt x="104" y="99"/>
                  </a:cubicBezTo>
                  <a:cubicBezTo>
                    <a:pt x="104" y="94"/>
                    <a:pt x="104" y="94"/>
                    <a:pt x="104" y="94"/>
                  </a:cubicBezTo>
                  <a:close/>
                  <a:moveTo>
                    <a:pt x="116" y="5"/>
                  </a:moveTo>
                  <a:cubicBezTo>
                    <a:pt x="104" y="5"/>
                    <a:pt x="104" y="5"/>
                    <a:pt x="104" y="5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16" y="5"/>
                    <a:pt x="116" y="5"/>
                    <a:pt x="116" y="5"/>
                  </a:cubicBezTo>
                  <a:close/>
                  <a:moveTo>
                    <a:pt x="116" y="40"/>
                  </a:moveTo>
                  <a:cubicBezTo>
                    <a:pt x="116" y="45"/>
                    <a:pt x="116" y="45"/>
                    <a:pt x="116" y="45"/>
                  </a:cubicBezTo>
                  <a:cubicBezTo>
                    <a:pt x="110" y="45"/>
                    <a:pt x="110" y="45"/>
                    <a:pt x="110" y="45"/>
                  </a:cubicBezTo>
                  <a:cubicBezTo>
                    <a:pt x="110" y="58"/>
                    <a:pt x="110" y="58"/>
                    <a:pt x="110" y="58"/>
                  </a:cubicBezTo>
                  <a:cubicBezTo>
                    <a:pt x="116" y="58"/>
                    <a:pt x="116" y="58"/>
                    <a:pt x="116" y="58"/>
                  </a:cubicBezTo>
                  <a:cubicBezTo>
                    <a:pt x="116" y="63"/>
                    <a:pt x="116" y="63"/>
                    <a:pt x="116" y="63"/>
                  </a:cubicBezTo>
                  <a:cubicBezTo>
                    <a:pt x="107" y="63"/>
                    <a:pt x="107" y="63"/>
                    <a:pt x="107" y="63"/>
                  </a:cubicBezTo>
                  <a:cubicBezTo>
                    <a:pt x="106" y="63"/>
                    <a:pt x="105" y="61"/>
                    <a:pt x="105" y="60"/>
                  </a:cubicBezTo>
                  <a:cubicBezTo>
                    <a:pt x="105" y="42"/>
                    <a:pt x="105" y="42"/>
                    <a:pt x="105" y="42"/>
                  </a:cubicBezTo>
                  <a:cubicBezTo>
                    <a:pt x="105" y="41"/>
                    <a:pt x="106" y="40"/>
                    <a:pt x="107" y="40"/>
                  </a:cubicBezTo>
                  <a:cubicBezTo>
                    <a:pt x="116" y="40"/>
                    <a:pt x="116" y="40"/>
                    <a:pt x="116" y="40"/>
                  </a:cubicBezTo>
                  <a:close/>
                  <a:moveTo>
                    <a:pt x="116" y="68"/>
                  </a:moveTo>
                  <a:cubicBezTo>
                    <a:pt x="116" y="72"/>
                    <a:pt x="116" y="72"/>
                    <a:pt x="116" y="72"/>
                  </a:cubicBezTo>
                  <a:cubicBezTo>
                    <a:pt x="104" y="72"/>
                    <a:pt x="104" y="72"/>
                    <a:pt x="104" y="72"/>
                  </a:cubicBezTo>
                  <a:cubicBezTo>
                    <a:pt x="104" y="68"/>
                    <a:pt x="104" y="68"/>
                    <a:pt x="104" y="68"/>
                  </a:cubicBezTo>
                  <a:cubicBezTo>
                    <a:pt x="116" y="68"/>
                    <a:pt x="116" y="68"/>
                    <a:pt x="116" y="68"/>
                  </a:cubicBezTo>
                  <a:close/>
                  <a:moveTo>
                    <a:pt x="116" y="85"/>
                  </a:moveTo>
                  <a:cubicBezTo>
                    <a:pt x="116" y="90"/>
                    <a:pt x="116" y="90"/>
                    <a:pt x="116" y="90"/>
                  </a:cubicBezTo>
                  <a:cubicBezTo>
                    <a:pt x="104" y="90"/>
                    <a:pt x="104" y="90"/>
                    <a:pt x="104" y="90"/>
                  </a:cubicBezTo>
                  <a:cubicBezTo>
                    <a:pt x="104" y="85"/>
                    <a:pt x="104" y="85"/>
                    <a:pt x="104" y="85"/>
                  </a:cubicBezTo>
                  <a:cubicBezTo>
                    <a:pt x="116" y="85"/>
                    <a:pt x="116" y="85"/>
                    <a:pt x="116" y="85"/>
                  </a:cubicBezTo>
                  <a:close/>
                  <a:moveTo>
                    <a:pt x="104" y="36"/>
                  </a:moveTo>
                  <a:cubicBezTo>
                    <a:pt x="104" y="31"/>
                    <a:pt x="104" y="31"/>
                    <a:pt x="104" y="31"/>
                  </a:cubicBezTo>
                  <a:cubicBezTo>
                    <a:pt x="109" y="31"/>
                    <a:pt x="109" y="31"/>
                    <a:pt x="109" y="31"/>
                  </a:cubicBezTo>
                  <a:cubicBezTo>
                    <a:pt x="109" y="18"/>
                    <a:pt x="109" y="18"/>
                    <a:pt x="109" y="18"/>
                  </a:cubicBezTo>
                  <a:cubicBezTo>
                    <a:pt x="104" y="18"/>
                    <a:pt x="104" y="18"/>
                    <a:pt x="104" y="18"/>
                  </a:cubicBezTo>
                  <a:cubicBezTo>
                    <a:pt x="104" y="14"/>
                    <a:pt x="104" y="14"/>
                    <a:pt x="104" y="14"/>
                  </a:cubicBezTo>
                  <a:cubicBezTo>
                    <a:pt x="112" y="14"/>
                    <a:pt x="112" y="14"/>
                    <a:pt x="112" y="14"/>
                  </a:cubicBezTo>
                  <a:cubicBezTo>
                    <a:pt x="113" y="14"/>
                    <a:pt x="114" y="15"/>
                    <a:pt x="114" y="16"/>
                  </a:cubicBezTo>
                  <a:cubicBezTo>
                    <a:pt x="114" y="34"/>
                    <a:pt x="114" y="34"/>
                    <a:pt x="114" y="34"/>
                  </a:cubicBezTo>
                  <a:cubicBezTo>
                    <a:pt x="114" y="35"/>
                    <a:pt x="113" y="36"/>
                    <a:pt x="112" y="36"/>
                  </a:cubicBezTo>
                  <a:lnTo>
                    <a:pt x="104" y="36"/>
                  </a:lnTo>
                  <a:close/>
                  <a:moveTo>
                    <a:pt x="90" y="94"/>
                  </a:moveTo>
                  <a:cubicBezTo>
                    <a:pt x="104" y="94"/>
                    <a:pt x="104" y="94"/>
                    <a:pt x="104" y="94"/>
                  </a:cubicBezTo>
                  <a:cubicBezTo>
                    <a:pt x="104" y="99"/>
                    <a:pt x="104" y="99"/>
                    <a:pt x="104" y="99"/>
                  </a:cubicBezTo>
                  <a:cubicBezTo>
                    <a:pt x="90" y="99"/>
                    <a:pt x="90" y="99"/>
                    <a:pt x="90" y="99"/>
                  </a:cubicBezTo>
                  <a:cubicBezTo>
                    <a:pt x="90" y="94"/>
                    <a:pt x="90" y="94"/>
                    <a:pt x="90" y="94"/>
                  </a:cubicBezTo>
                  <a:close/>
                  <a:moveTo>
                    <a:pt x="104" y="5"/>
                  </a:moveTo>
                  <a:cubicBezTo>
                    <a:pt x="90" y="5"/>
                    <a:pt x="90" y="5"/>
                    <a:pt x="90" y="5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104" y="5"/>
                    <a:pt x="104" y="5"/>
                    <a:pt x="104" y="5"/>
                  </a:cubicBezTo>
                  <a:close/>
                  <a:moveTo>
                    <a:pt x="104" y="14"/>
                  </a:moveTo>
                  <a:cubicBezTo>
                    <a:pt x="104" y="18"/>
                    <a:pt x="104" y="18"/>
                    <a:pt x="104" y="18"/>
                  </a:cubicBezTo>
                  <a:cubicBezTo>
                    <a:pt x="97" y="18"/>
                    <a:pt x="97" y="18"/>
                    <a:pt x="97" y="18"/>
                  </a:cubicBezTo>
                  <a:cubicBezTo>
                    <a:pt x="97" y="31"/>
                    <a:pt x="97" y="31"/>
                    <a:pt x="97" y="31"/>
                  </a:cubicBezTo>
                  <a:cubicBezTo>
                    <a:pt x="104" y="31"/>
                    <a:pt x="104" y="31"/>
                    <a:pt x="104" y="31"/>
                  </a:cubicBezTo>
                  <a:cubicBezTo>
                    <a:pt x="104" y="36"/>
                    <a:pt x="104" y="36"/>
                    <a:pt x="104" y="36"/>
                  </a:cubicBezTo>
                  <a:cubicBezTo>
                    <a:pt x="94" y="36"/>
                    <a:pt x="94" y="36"/>
                    <a:pt x="94" y="36"/>
                  </a:cubicBezTo>
                  <a:cubicBezTo>
                    <a:pt x="93" y="36"/>
                    <a:pt x="92" y="35"/>
                    <a:pt x="92" y="34"/>
                  </a:cubicBezTo>
                  <a:cubicBezTo>
                    <a:pt x="92" y="16"/>
                    <a:pt x="92" y="16"/>
                    <a:pt x="92" y="16"/>
                  </a:cubicBezTo>
                  <a:cubicBezTo>
                    <a:pt x="92" y="15"/>
                    <a:pt x="93" y="14"/>
                    <a:pt x="94" y="14"/>
                  </a:cubicBezTo>
                  <a:cubicBezTo>
                    <a:pt x="104" y="14"/>
                    <a:pt x="104" y="14"/>
                    <a:pt x="104" y="14"/>
                  </a:cubicBezTo>
                  <a:close/>
                  <a:moveTo>
                    <a:pt x="104" y="68"/>
                  </a:moveTo>
                  <a:cubicBezTo>
                    <a:pt x="104" y="72"/>
                    <a:pt x="104" y="72"/>
                    <a:pt x="104" y="72"/>
                  </a:cubicBezTo>
                  <a:cubicBezTo>
                    <a:pt x="90" y="72"/>
                    <a:pt x="90" y="72"/>
                    <a:pt x="90" y="72"/>
                  </a:cubicBezTo>
                  <a:cubicBezTo>
                    <a:pt x="90" y="68"/>
                    <a:pt x="90" y="68"/>
                    <a:pt x="90" y="68"/>
                  </a:cubicBezTo>
                  <a:cubicBezTo>
                    <a:pt x="104" y="68"/>
                    <a:pt x="104" y="68"/>
                    <a:pt x="104" y="68"/>
                  </a:cubicBezTo>
                  <a:close/>
                  <a:moveTo>
                    <a:pt x="104" y="85"/>
                  </a:moveTo>
                  <a:cubicBezTo>
                    <a:pt x="104" y="90"/>
                    <a:pt x="104" y="90"/>
                    <a:pt x="104" y="90"/>
                  </a:cubicBezTo>
                  <a:cubicBezTo>
                    <a:pt x="90" y="90"/>
                    <a:pt x="90" y="90"/>
                    <a:pt x="90" y="90"/>
                  </a:cubicBezTo>
                  <a:cubicBezTo>
                    <a:pt x="90" y="85"/>
                    <a:pt x="90" y="85"/>
                    <a:pt x="90" y="85"/>
                  </a:cubicBezTo>
                  <a:cubicBezTo>
                    <a:pt x="104" y="85"/>
                    <a:pt x="104" y="85"/>
                    <a:pt x="104" y="85"/>
                  </a:cubicBezTo>
                  <a:close/>
                  <a:moveTo>
                    <a:pt x="90" y="63"/>
                  </a:moveTo>
                  <a:cubicBezTo>
                    <a:pt x="90" y="58"/>
                    <a:pt x="90" y="58"/>
                    <a:pt x="90" y="58"/>
                  </a:cubicBezTo>
                  <a:cubicBezTo>
                    <a:pt x="96" y="58"/>
                    <a:pt x="96" y="58"/>
                    <a:pt x="96" y="58"/>
                  </a:cubicBezTo>
                  <a:cubicBezTo>
                    <a:pt x="96" y="45"/>
                    <a:pt x="96" y="45"/>
                    <a:pt x="96" y="45"/>
                  </a:cubicBezTo>
                  <a:cubicBezTo>
                    <a:pt x="90" y="45"/>
                    <a:pt x="90" y="45"/>
                    <a:pt x="90" y="45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100" y="40"/>
                    <a:pt x="101" y="41"/>
                    <a:pt x="101" y="42"/>
                  </a:cubicBezTo>
                  <a:cubicBezTo>
                    <a:pt x="101" y="60"/>
                    <a:pt x="101" y="60"/>
                    <a:pt x="101" y="60"/>
                  </a:cubicBezTo>
                  <a:cubicBezTo>
                    <a:pt x="101" y="61"/>
                    <a:pt x="100" y="63"/>
                    <a:pt x="99" y="63"/>
                  </a:cubicBezTo>
                  <a:lnTo>
                    <a:pt x="90" y="63"/>
                  </a:lnTo>
                  <a:close/>
                  <a:moveTo>
                    <a:pt x="76" y="94"/>
                  </a:moveTo>
                  <a:cubicBezTo>
                    <a:pt x="90" y="94"/>
                    <a:pt x="90" y="94"/>
                    <a:pt x="90" y="94"/>
                  </a:cubicBezTo>
                  <a:cubicBezTo>
                    <a:pt x="90" y="99"/>
                    <a:pt x="90" y="99"/>
                    <a:pt x="90" y="99"/>
                  </a:cubicBezTo>
                  <a:cubicBezTo>
                    <a:pt x="76" y="99"/>
                    <a:pt x="76" y="99"/>
                    <a:pt x="76" y="99"/>
                  </a:cubicBezTo>
                  <a:cubicBezTo>
                    <a:pt x="76" y="94"/>
                    <a:pt x="76" y="94"/>
                    <a:pt x="76" y="94"/>
                  </a:cubicBezTo>
                  <a:close/>
                  <a:moveTo>
                    <a:pt x="90" y="5"/>
                  </a:moveTo>
                  <a:cubicBezTo>
                    <a:pt x="76" y="5"/>
                    <a:pt x="76" y="5"/>
                    <a:pt x="76" y="5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90" y="5"/>
                    <a:pt x="90" y="5"/>
                    <a:pt x="90" y="5"/>
                  </a:cubicBezTo>
                  <a:close/>
                  <a:moveTo>
                    <a:pt x="90" y="40"/>
                  </a:moveTo>
                  <a:cubicBezTo>
                    <a:pt x="90" y="45"/>
                    <a:pt x="90" y="45"/>
                    <a:pt x="90" y="45"/>
                  </a:cubicBezTo>
                  <a:cubicBezTo>
                    <a:pt x="83" y="45"/>
                    <a:pt x="83" y="45"/>
                    <a:pt x="83" y="45"/>
                  </a:cubicBezTo>
                  <a:cubicBezTo>
                    <a:pt x="83" y="58"/>
                    <a:pt x="83" y="58"/>
                    <a:pt x="83" y="58"/>
                  </a:cubicBezTo>
                  <a:cubicBezTo>
                    <a:pt x="90" y="58"/>
                    <a:pt x="90" y="58"/>
                    <a:pt x="90" y="58"/>
                  </a:cubicBezTo>
                  <a:cubicBezTo>
                    <a:pt x="90" y="63"/>
                    <a:pt x="90" y="63"/>
                    <a:pt x="90" y="63"/>
                  </a:cubicBezTo>
                  <a:cubicBezTo>
                    <a:pt x="81" y="63"/>
                    <a:pt x="81" y="63"/>
                    <a:pt x="81" y="63"/>
                  </a:cubicBezTo>
                  <a:cubicBezTo>
                    <a:pt x="80" y="63"/>
                    <a:pt x="78" y="61"/>
                    <a:pt x="78" y="60"/>
                  </a:cubicBezTo>
                  <a:cubicBezTo>
                    <a:pt x="78" y="42"/>
                    <a:pt x="78" y="42"/>
                    <a:pt x="78" y="42"/>
                  </a:cubicBezTo>
                  <a:cubicBezTo>
                    <a:pt x="78" y="41"/>
                    <a:pt x="80" y="40"/>
                    <a:pt x="81" y="40"/>
                  </a:cubicBezTo>
                  <a:cubicBezTo>
                    <a:pt x="90" y="40"/>
                    <a:pt x="90" y="40"/>
                    <a:pt x="90" y="40"/>
                  </a:cubicBezTo>
                  <a:close/>
                  <a:moveTo>
                    <a:pt x="90" y="68"/>
                  </a:moveTo>
                  <a:cubicBezTo>
                    <a:pt x="90" y="72"/>
                    <a:pt x="90" y="72"/>
                    <a:pt x="90" y="72"/>
                  </a:cubicBezTo>
                  <a:cubicBezTo>
                    <a:pt x="76" y="72"/>
                    <a:pt x="76" y="72"/>
                    <a:pt x="76" y="72"/>
                  </a:cubicBezTo>
                  <a:cubicBezTo>
                    <a:pt x="76" y="68"/>
                    <a:pt x="76" y="68"/>
                    <a:pt x="76" y="68"/>
                  </a:cubicBezTo>
                  <a:cubicBezTo>
                    <a:pt x="90" y="68"/>
                    <a:pt x="90" y="68"/>
                    <a:pt x="90" y="68"/>
                  </a:cubicBezTo>
                  <a:close/>
                  <a:moveTo>
                    <a:pt x="90" y="85"/>
                  </a:moveTo>
                  <a:cubicBezTo>
                    <a:pt x="90" y="90"/>
                    <a:pt x="90" y="90"/>
                    <a:pt x="90" y="90"/>
                  </a:cubicBezTo>
                  <a:cubicBezTo>
                    <a:pt x="76" y="90"/>
                    <a:pt x="76" y="90"/>
                    <a:pt x="76" y="90"/>
                  </a:cubicBezTo>
                  <a:cubicBezTo>
                    <a:pt x="76" y="85"/>
                    <a:pt x="76" y="85"/>
                    <a:pt x="76" y="85"/>
                  </a:cubicBezTo>
                  <a:cubicBezTo>
                    <a:pt x="90" y="85"/>
                    <a:pt x="90" y="85"/>
                    <a:pt x="90" y="85"/>
                  </a:cubicBezTo>
                  <a:close/>
                  <a:moveTo>
                    <a:pt x="76" y="36"/>
                  </a:moveTo>
                  <a:cubicBezTo>
                    <a:pt x="76" y="31"/>
                    <a:pt x="76" y="31"/>
                    <a:pt x="76" y="31"/>
                  </a:cubicBezTo>
                  <a:cubicBezTo>
                    <a:pt x="83" y="31"/>
                    <a:pt x="83" y="31"/>
                    <a:pt x="83" y="31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76" y="18"/>
                    <a:pt x="76" y="18"/>
                    <a:pt x="76" y="18"/>
                  </a:cubicBezTo>
                  <a:cubicBezTo>
                    <a:pt x="76" y="14"/>
                    <a:pt x="76" y="14"/>
                    <a:pt x="76" y="14"/>
                  </a:cubicBezTo>
                  <a:cubicBezTo>
                    <a:pt x="85" y="14"/>
                    <a:pt x="85" y="14"/>
                    <a:pt x="85" y="14"/>
                  </a:cubicBezTo>
                  <a:cubicBezTo>
                    <a:pt x="87" y="14"/>
                    <a:pt x="88" y="15"/>
                    <a:pt x="88" y="16"/>
                  </a:cubicBezTo>
                  <a:cubicBezTo>
                    <a:pt x="88" y="34"/>
                    <a:pt x="88" y="34"/>
                    <a:pt x="88" y="34"/>
                  </a:cubicBezTo>
                  <a:cubicBezTo>
                    <a:pt x="88" y="35"/>
                    <a:pt x="87" y="36"/>
                    <a:pt x="85" y="36"/>
                  </a:cubicBezTo>
                  <a:lnTo>
                    <a:pt x="76" y="36"/>
                  </a:lnTo>
                  <a:close/>
                  <a:moveTo>
                    <a:pt x="63" y="94"/>
                  </a:moveTo>
                  <a:cubicBezTo>
                    <a:pt x="76" y="94"/>
                    <a:pt x="76" y="94"/>
                    <a:pt x="76" y="94"/>
                  </a:cubicBezTo>
                  <a:cubicBezTo>
                    <a:pt x="76" y="99"/>
                    <a:pt x="76" y="99"/>
                    <a:pt x="76" y="99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63" y="94"/>
                    <a:pt x="63" y="94"/>
                    <a:pt x="63" y="94"/>
                  </a:cubicBezTo>
                  <a:close/>
                  <a:moveTo>
                    <a:pt x="76" y="5"/>
                  </a:moveTo>
                  <a:cubicBezTo>
                    <a:pt x="63" y="5"/>
                    <a:pt x="63" y="5"/>
                    <a:pt x="63" y="5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6" y="5"/>
                    <a:pt x="76" y="5"/>
                    <a:pt x="76" y="5"/>
                  </a:cubicBezTo>
                  <a:close/>
                  <a:moveTo>
                    <a:pt x="76" y="14"/>
                  </a:moveTo>
                  <a:cubicBezTo>
                    <a:pt x="76" y="18"/>
                    <a:pt x="76" y="18"/>
                    <a:pt x="76" y="18"/>
                  </a:cubicBezTo>
                  <a:cubicBezTo>
                    <a:pt x="70" y="18"/>
                    <a:pt x="70" y="18"/>
                    <a:pt x="70" y="18"/>
                  </a:cubicBezTo>
                  <a:cubicBezTo>
                    <a:pt x="70" y="31"/>
                    <a:pt x="70" y="31"/>
                    <a:pt x="70" y="31"/>
                  </a:cubicBezTo>
                  <a:cubicBezTo>
                    <a:pt x="76" y="31"/>
                    <a:pt x="76" y="31"/>
                    <a:pt x="76" y="31"/>
                  </a:cubicBezTo>
                  <a:cubicBezTo>
                    <a:pt x="76" y="36"/>
                    <a:pt x="76" y="36"/>
                    <a:pt x="76" y="36"/>
                  </a:cubicBezTo>
                  <a:cubicBezTo>
                    <a:pt x="68" y="36"/>
                    <a:pt x="68" y="36"/>
                    <a:pt x="68" y="36"/>
                  </a:cubicBezTo>
                  <a:cubicBezTo>
                    <a:pt x="66" y="36"/>
                    <a:pt x="65" y="35"/>
                    <a:pt x="65" y="34"/>
                  </a:cubicBezTo>
                  <a:cubicBezTo>
                    <a:pt x="65" y="16"/>
                    <a:pt x="65" y="16"/>
                    <a:pt x="65" y="16"/>
                  </a:cubicBezTo>
                  <a:cubicBezTo>
                    <a:pt x="65" y="15"/>
                    <a:pt x="66" y="14"/>
                    <a:pt x="68" y="14"/>
                  </a:cubicBezTo>
                  <a:cubicBezTo>
                    <a:pt x="76" y="14"/>
                    <a:pt x="76" y="14"/>
                    <a:pt x="76" y="14"/>
                  </a:cubicBezTo>
                  <a:close/>
                  <a:moveTo>
                    <a:pt x="76" y="68"/>
                  </a:moveTo>
                  <a:cubicBezTo>
                    <a:pt x="76" y="72"/>
                    <a:pt x="76" y="72"/>
                    <a:pt x="76" y="72"/>
                  </a:cubicBezTo>
                  <a:cubicBezTo>
                    <a:pt x="63" y="72"/>
                    <a:pt x="63" y="72"/>
                    <a:pt x="63" y="72"/>
                  </a:cubicBezTo>
                  <a:cubicBezTo>
                    <a:pt x="63" y="68"/>
                    <a:pt x="63" y="68"/>
                    <a:pt x="63" y="68"/>
                  </a:cubicBezTo>
                  <a:cubicBezTo>
                    <a:pt x="76" y="68"/>
                    <a:pt x="76" y="68"/>
                    <a:pt x="76" y="68"/>
                  </a:cubicBezTo>
                  <a:close/>
                  <a:moveTo>
                    <a:pt x="76" y="85"/>
                  </a:moveTo>
                  <a:cubicBezTo>
                    <a:pt x="76" y="90"/>
                    <a:pt x="76" y="90"/>
                    <a:pt x="76" y="90"/>
                  </a:cubicBezTo>
                  <a:cubicBezTo>
                    <a:pt x="63" y="90"/>
                    <a:pt x="63" y="90"/>
                    <a:pt x="63" y="90"/>
                  </a:cubicBezTo>
                  <a:cubicBezTo>
                    <a:pt x="63" y="85"/>
                    <a:pt x="63" y="85"/>
                    <a:pt x="63" y="85"/>
                  </a:cubicBezTo>
                  <a:cubicBezTo>
                    <a:pt x="76" y="85"/>
                    <a:pt x="76" y="85"/>
                    <a:pt x="76" y="85"/>
                  </a:cubicBezTo>
                  <a:close/>
                  <a:moveTo>
                    <a:pt x="63" y="63"/>
                  </a:moveTo>
                  <a:cubicBezTo>
                    <a:pt x="63" y="58"/>
                    <a:pt x="63" y="58"/>
                    <a:pt x="63" y="58"/>
                  </a:cubicBezTo>
                  <a:cubicBezTo>
                    <a:pt x="70" y="58"/>
                    <a:pt x="70" y="58"/>
                    <a:pt x="70" y="58"/>
                  </a:cubicBezTo>
                  <a:cubicBezTo>
                    <a:pt x="70" y="45"/>
                    <a:pt x="70" y="45"/>
                    <a:pt x="70" y="45"/>
                  </a:cubicBezTo>
                  <a:cubicBezTo>
                    <a:pt x="63" y="45"/>
                    <a:pt x="63" y="45"/>
                    <a:pt x="63" y="45"/>
                  </a:cubicBezTo>
                  <a:cubicBezTo>
                    <a:pt x="63" y="40"/>
                    <a:pt x="63" y="40"/>
                    <a:pt x="63" y="40"/>
                  </a:cubicBezTo>
                  <a:cubicBezTo>
                    <a:pt x="72" y="40"/>
                    <a:pt x="72" y="40"/>
                    <a:pt x="72" y="40"/>
                  </a:cubicBezTo>
                  <a:cubicBezTo>
                    <a:pt x="73" y="40"/>
                    <a:pt x="74" y="41"/>
                    <a:pt x="74" y="42"/>
                  </a:cubicBezTo>
                  <a:cubicBezTo>
                    <a:pt x="74" y="60"/>
                    <a:pt x="74" y="60"/>
                    <a:pt x="74" y="60"/>
                  </a:cubicBezTo>
                  <a:cubicBezTo>
                    <a:pt x="74" y="61"/>
                    <a:pt x="73" y="63"/>
                    <a:pt x="72" y="63"/>
                  </a:cubicBezTo>
                  <a:lnTo>
                    <a:pt x="63" y="63"/>
                  </a:lnTo>
                  <a:close/>
                  <a:moveTo>
                    <a:pt x="50" y="94"/>
                  </a:moveTo>
                  <a:cubicBezTo>
                    <a:pt x="63" y="94"/>
                    <a:pt x="63" y="94"/>
                    <a:pt x="63" y="94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50" y="99"/>
                    <a:pt x="50" y="99"/>
                    <a:pt x="50" y="99"/>
                  </a:cubicBezTo>
                  <a:cubicBezTo>
                    <a:pt x="50" y="94"/>
                    <a:pt x="50" y="94"/>
                    <a:pt x="50" y="94"/>
                  </a:cubicBezTo>
                  <a:close/>
                  <a:moveTo>
                    <a:pt x="63" y="5"/>
                  </a:moveTo>
                  <a:cubicBezTo>
                    <a:pt x="50" y="5"/>
                    <a:pt x="50" y="5"/>
                    <a:pt x="50" y="5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63" y="5"/>
                    <a:pt x="63" y="5"/>
                    <a:pt x="63" y="5"/>
                  </a:cubicBezTo>
                  <a:close/>
                  <a:moveTo>
                    <a:pt x="63" y="40"/>
                  </a:moveTo>
                  <a:cubicBezTo>
                    <a:pt x="63" y="45"/>
                    <a:pt x="63" y="45"/>
                    <a:pt x="63" y="45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57" y="58"/>
                    <a:pt x="57" y="58"/>
                    <a:pt x="57" y="58"/>
                  </a:cubicBezTo>
                  <a:cubicBezTo>
                    <a:pt x="63" y="58"/>
                    <a:pt x="63" y="58"/>
                    <a:pt x="63" y="58"/>
                  </a:cubicBezTo>
                  <a:cubicBezTo>
                    <a:pt x="63" y="63"/>
                    <a:pt x="63" y="63"/>
                    <a:pt x="63" y="63"/>
                  </a:cubicBezTo>
                  <a:cubicBezTo>
                    <a:pt x="54" y="63"/>
                    <a:pt x="54" y="63"/>
                    <a:pt x="54" y="63"/>
                  </a:cubicBezTo>
                  <a:cubicBezTo>
                    <a:pt x="53" y="63"/>
                    <a:pt x="52" y="61"/>
                    <a:pt x="52" y="60"/>
                  </a:cubicBezTo>
                  <a:cubicBezTo>
                    <a:pt x="52" y="42"/>
                    <a:pt x="52" y="42"/>
                    <a:pt x="52" y="42"/>
                  </a:cubicBezTo>
                  <a:cubicBezTo>
                    <a:pt x="52" y="41"/>
                    <a:pt x="53" y="40"/>
                    <a:pt x="54" y="40"/>
                  </a:cubicBezTo>
                  <a:cubicBezTo>
                    <a:pt x="63" y="40"/>
                    <a:pt x="63" y="40"/>
                    <a:pt x="63" y="40"/>
                  </a:cubicBezTo>
                  <a:close/>
                  <a:moveTo>
                    <a:pt x="63" y="68"/>
                  </a:moveTo>
                  <a:cubicBezTo>
                    <a:pt x="63" y="72"/>
                    <a:pt x="63" y="72"/>
                    <a:pt x="63" y="72"/>
                  </a:cubicBezTo>
                  <a:cubicBezTo>
                    <a:pt x="50" y="72"/>
                    <a:pt x="50" y="72"/>
                    <a:pt x="50" y="72"/>
                  </a:cubicBezTo>
                  <a:cubicBezTo>
                    <a:pt x="50" y="68"/>
                    <a:pt x="50" y="68"/>
                    <a:pt x="50" y="68"/>
                  </a:cubicBezTo>
                  <a:cubicBezTo>
                    <a:pt x="63" y="68"/>
                    <a:pt x="63" y="68"/>
                    <a:pt x="63" y="68"/>
                  </a:cubicBezTo>
                  <a:close/>
                  <a:moveTo>
                    <a:pt x="63" y="85"/>
                  </a:moveTo>
                  <a:cubicBezTo>
                    <a:pt x="63" y="90"/>
                    <a:pt x="63" y="90"/>
                    <a:pt x="63" y="90"/>
                  </a:cubicBezTo>
                  <a:cubicBezTo>
                    <a:pt x="50" y="90"/>
                    <a:pt x="50" y="90"/>
                    <a:pt x="50" y="90"/>
                  </a:cubicBezTo>
                  <a:cubicBezTo>
                    <a:pt x="50" y="85"/>
                    <a:pt x="50" y="85"/>
                    <a:pt x="50" y="85"/>
                  </a:cubicBezTo>
                  <a:cubicBezTo>
                    <a:pt x="63" y="85"/>
                    <a:pt x="63" y="85"/>
                    <a:pt x="63" y="85"/>
                  </a:cubicBezTo>
                  <a:close/>
                  <a:moveTo>
                    <a:pt x="50" y="36"/>
                  </a:moveTo>
                  <a:cubicBezTo>
                    <a:pt x="50" y="31"/>
                    <a:pt x="50" y="31"/>
                    <a:pt x="50" y="31"/>
                  </a:cubicBezTo>
                  <a:cubicBezTo>
                    <a:pt x="56" y="31"/>
                    <a:pt x="56" y="31"/>
                    <a:pt x="56" y="31"/>
                  </a:cubicBezTo>
                  <a:cubicBezTo>
                    <a:pt x="56" y="18"/>
                    <a:pt x="56" y="18"/>
                    <a:pt x="56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4"/>
                    <a:pt x="50" y="14"/>
                    <a:pt x="50" y="14"/>
                  </a:cubicBezTo>
                  <a:cubicBezTo>
                    <a:pt x="59" y="14"/>
                    <a:pt x="59" y="14"/>
                    <a:pt x="59" y="14"/>
                  </a:cubicBezTo>
                  <a:cubicBezTo>
                    <a:pt x="60" y="14"/>
                    <a:pt x="61" y="15"/>
                    <a:pt x="61" y="16"/>
                  </a:cubicBezTo>
                  <a:cubicBezTo>
                    <a:pt x="61" y="34"/>
                    <a:pt x="61" y="34"/>
                    <a:pt x="61" y="34"/>
                  </a:cubicBezTo>
                  <a:cubicBezTo>
                    <a:pt x="61" y="35"/>
                    <a:pt x="60" y="36"/>
                    <a:pt x="59" y="36"/>
                  </a:cubicBezTo>
                  <a:lnTo>
                    <a:pt x="50" y="36"/>
                  </a:lnTo>
                  <a:close/>
                  <a:moveTo>
                    <a:pt x="37" y="94"/>
                  </a:moveTo>
                  <a:cubicBezTo>
                    <a:pt x="50" y="94"/>
                    <a:pt x="50" y="94"/>
                    <a:pt x="50" y="94"/>
                  </a:cubicBezTo>
                  <a:cubicBezTo>
                    <a:pt x="50" y="99"/>
                    <a:pt x="50" y="99"/>
                    <a:pt x="50" y="99"/>
                  </a:cubicBezTo>
                  <a:cubicBezTo>
                    <a:pt x="37" y="99"/>
                    <a:pt x="37" y="99"/>
                    <a:pt x="37" y="99"/>
                  </a:cubicBezTo>
                  <a:cubicBezTo>
                    <a:pt x="37" y="94"/>
                    <a:pt x="37" y="94"/>
                    <a:pt x="37" y="94"/>
                  </a:cubicBezTo>
                  <a:close/>
                  <a:moveTo>
                    <a:pt x="50" y="5"/>
                  </a:moveTo>
                  <a:cubicBezTo>
                    <a:pt x="37" y="5"/>
                    <a:pt x="37" y="5"/>
                    <a:pt x="37" y="5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0" y="5"/>
                    <a:pt x="50" y="5"/>
                    <a:pt x="50" y="5"/>
                  </a:cubicBezTo>
                  <a:close/>
                  <a:moveTo>
                    <a:pt x="50" y="14"/>
                  </a:moveTo>
                  <a:cubicBezTo>
                    <a:pt x="50" y="18"/>
                    <a:pt x="50" y="18"/>
                    <a:pt x="50" y="18"/>
                  </a:cubicBezTo>
                  <a:cubicBezTo>
                    <a:pt x="44" y="18"/>
                    <a:pt x="44" y="18"/>
                    <a:pt x="44" y="18"/>
                  </a:cubicBezTo>
                  <a:cubicBezTo>
                    <a:pt x="44" y="31"/>
                    <a:pt x="44" y="31"/>
                    <a:pt x="44" y="31"/>
                  </a:cubicBezTo>
                  <a:cubicBezTo>
                    <a:pt x="50" y="31"/>
                    <a:pt x="50" y="31"/>
                    <a:pt x="50" y="31"/>
                  </a:cubicBezTo>
                  <a:cubicBezTo>
                    <a:pt x="50" y="36"/>
                    <a:pt x="50" y="36"/>
                    <a:pt x="50" y="36"/>
                  </a:cubicBezTo>
                  <a:cubicBezTo>
                    <a:pt x="41" y="36"/>
                    <a:pt x="41" y="36"/>
                    <a:pt x="41" y="36"/>
                  </a:cubicBezTo>
                  <a:cubicBezTo>
                    <a:pt x="40" y="36"/>
                    <a:pt x="39" y="35"/>
                    <a:pt x="39" y="34"/>
                  </a:cubicBezTo>
                  <a:cubicBezTo>
                    <a:pt x="39" y="16"/>
                    <a:pt x="39" y="16"/>
                    <a:pt x="39" y="16"/>
                  </a:cubicBezTo>
                  <a:cubicBezTo>
                    <a:pt x="39" y="15"/>
                    <a:pt x="40" y="14"/>
                    <a:pt x="41" y="14"/>
                  </a:cubicBezTo>
                  <a:cubicBezTo>
                    <a:pt x="50" y="14"/>
                    <a:pt x="50" y="14"/>
                    <a:pt x="50" y="14"/>
                  </a:cubicBezTo>
                  <a:close/>
                  <a:moveTo>
                    <a:pt x="50" y="68"/>
                  </a:moveTo>
                  <a:cubicBezTo>
                    <a:pt x="50" y="72"/>
                    <a:pt x="50" y="72"/>
                    <a:pt x="50" y="72"/>
                  </a:cubicBezTo>
                  <a:cubicBezTo>
                    <a:pt x="39" y="72"/>
                    <a:pt x="39" y="72"/>
                    <a:pt x="39" y="72"/>
                  </a:cubicBezTo>
                  <a:cubicBezTo>
                    <a:pt x="39" y="85"/>
                    <a:pt x="39" y="85"/>
                    <a:pt x="39" y="85"/>
                  </a:cubicBezTo>
                  <a:cubicBezTo>
                    <a:pt x="50" y="85"/>
                    <a:pt x="50" y="85"/>
                    <a:pt x="50" y="85"/>
                  </a:cubicBezTo>
                  <a:cubicBezTo>
                    <a:pt x="50" y="90"/>
                    <a:pt x="50" y="90"/>
                    <a:pt x="50" y="90"/>
                  </a:cubicBezTo>
                  <a:cubicBezTo>
                    <a:pt x="37" y="90"/>
                    <a:pt x="37" y="90"/>
                    <a:pt x="37" y="90"/>
                  </a:cubicBezTo>
                  <a:cubicBezTo>
                    <a:pt x="37" y="68"/>
                    <a:pt x="37" y="68"/>
                    <a:pt x="37" y="68"/>
                  </a:cubicBezTo>
                  <a:cubicBezTo>
                    <a:pt x="50" y="68"/>
                    <a:pt x="50" y="68"/>
                    <a:pt x="50" y="68"/>
                  </a:cubicBezTo>
                  <a:close/>
                  <a:moveTo>
                    <a:pt x="37" y="63"/>
                  </a:moveTo>
                  <a:cubicBezTo>
                    <a:pt x="37" y="58"/>
                    <a:pt x="37" y="58"/>
                    <a:pt x="37" y="58"/>
                  </a:cubicBezTo>
                  <a:cubicBezTo>
                    <a:pt x="43" y="58"/>
                    <a:pt x="43" y="58"/>
                    <a:pt x="43" y="58"/>
                  </a:cubicBezTo>
                  <a:cubicBezTo>
                    <a:pt x="43" y="45"/>
                    <a:pt x="43" y="45"/>
                    <a:pt x="43" y="45"/>
                  </a:cubicBezTo>
                  <a:cubicBezTo>
                    <a:pt x="37" y="45"/>
                    <a:pt x="37" y="45"/>
                    <a:pt x="37" y="45"/>
                  </a:cubicBezTo>
                  <a:cubicBezTo>
                    <a:pt x="37" y="40"/>
                    <a:pt x="37" y="40"/>
                    <a:pt x="37" y="40"/>
                  </a:cubicBezTo>
                  <a:cubicBezTo>
                    <a:pt x="46" y="40"/>
                    <a:pt x="46" y="40"/>
                    <a:pt x="46" y="40"/>
                  </a:cubicBezTo>
                  <a:cubicBezTo>
                    <a:pt x="47" y="40"/>
                    <a:pt x="48" y="41"/>
                    <a:pt x="48" y="42"/>
                  </a:cubicBezTo>
                  <a:cubicBezTo>
                    <a:pt x="48" y="60"/>
                    <a:pt x="48" y="60"/>
                    <a:pt x="48" y="60"/>
                  </a:cubicBezTo>
                  <a:cubicBezTo>
                    <a:pt x="48" y="61"/>
                    <a:pt x="47" y="63"/>
                    <a:pt x="46" y="63"/>
                  </a:cubicBezTo>
                  <a:lnTo>
                    <a:pt x="37" y="63"/>
                  </a:lnTo>
                  <a:close/>
                  <a:moveTo>
                    <a:pt x="23" y="94"/>
                  </a:moveTo>
                  <a:cubicBezTo>
                    <a:pt x="37" y="94"/>
                    <a:pt x="37" y="94"/>
                    <a:pt x="37" y="94"/>
                  </a:cubicBezTo>
                  <a:cubicBezTo>
                    <a:pt x="37" y="99"/>
                    <a:pt x="37" y="99"/>
                    <a:pt x="37" y="99"/>
                  </a:cubicBezTo>
                  <a:cubicBezTo>
                    <a:pt x="23" y="99"/>
                    <a:pt x="23" y="99"/>
                    <a:pt x="23" y="99"/>
                  </a:cubicBezTo>
                  <a:cubicBezTo>
                    <a:pt x="23" y="94"/>
                    <a:pt x="23" y="94"/>
                    <a:pt x="23" y="94"/>
                  </a:cubicBezTo>
                  <a:close/>
                  <a:moveTo>
                    <a:pt x="37" y="5"/>
                  </a:moveTo>
                  <a:cubicBezTo>
                    <a:pt x="23" y="5"/>
                    <a:pt x="23" y="5"/>
                    <a:pt x="23" y="5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7" y="5"/>
                    <a:pt x="37" y="5"/>
                    <a:pt x="37" y="5"/>
                  </a:cubicBezTo>
                  <a:close/>
                  <a:moveTo>
                    <a:pt x="37" y="40"/>
                  </a:moveTo>
                  <a:cubicBezTo>
                    <a:pt x="37" y="45"/>
                    <a:pt x="37" y="45"/>
                    <a:pt x="37" y="45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7" y="58"/>
                    <a:pt x="37" y="58"/>
                    <a:pt x="37" y="58"/>
                  </a:cubicBezTo>
                  <a:cubicBezTo>
                    <a:pt x="37" y="63"/>
                    <a:pt x="37" y="63"/>
                    <a:pt x="37" y="63"/>
                  </a:cubicBezTo>
                  <a:cubicBezTo>
                    <a:pt x="28" y="63"/>
                    <a:pt x="28" y="63"/>
                    <a:pt x="28" y="63"/>
                  </a:cubicBezTo>
                  <a:cubicBezTo>
                    <a:pt x="27" y="63"/>
                    <a:pt x="25" y="61"/>
                    <a:pt x="25" y="60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25" y="41"/>
                    <a:pt x="27" y="40"/>
                    <a:pt x="28" y="40"/>
                  </a:cubicBezTo>
                  <a:cubicBezTo>
                    <a:pt x="37" y="40"/>
                    <a:pt x="37" y="40"/>
                    <a:pt x="37" y="40"/>
                  </a:cubicBezTo>
                  <a:close/>
                  <a:moveTo>
                    <a:pt x="37" y="68"/>
                  </a:moveTo>
                  <a:cubicBezTo>
                    <a:pt x="37" y="90"/>
                    <a:pt x="37" y="90"/>
                    <a:pt x="37" y="90"/>
                  </a:cubicBezTo>
                  <a:cubicBezTo>
                    <a:pt x="37" y="90"/>
                    <a:pt x="37" y="90"/>
                    <a:pt x="37" y="90"/>
                  </a:cubicBezTo>
                  <a:cubicBezTo>
                    <a:pt x="35" y="90"/>
                    <a:pt x="34" y="89"/>
                    <a:pt x="34" y="88"/>
                  </a:cubicBezTo>
                  <a:cubicBezTo>
                    <a:pt x="34" y="70"/>
                    <a:pt x="34" y="70"/>
                    <a:pt x="34" y="70"/>
                  </a:cubicBezTo>
                  <a:cubicBezTo>
                    <a:pt x="34" y="69"/>
                    <a:pt x="35" y="68"/>
                    <a:pt x="37" y="68"/>
                  </a:cubicBezTo>
                  <a:cubicBezTo>
                    <a:pt x="37" y="68"/>
                    <a:pt x="37" y="68"/>
                    <a:pt x="37" y="68"/>
                  </a:cubicBezTo>
                  <a:close/>
                  <a:moveTo>
                    <a:pt x="23" y="36"/>
                  </a:moveTo>
                  <a:cubicBezTo>
                    <a:pt x="23" y="31"/>
                    <a:pt x="23" y="31"/>
                    <a:pt x="23" y="31"/>
                  </a:cubicBezTo>
                  <a:cubicBezTo>
                    <a:pt x="30" y="31"/>
                    <a:pt x="30" y="31"/>
                    <a:pt x="30" y="31"/>
                  </a:cubicBezTo>
                  <a:cubicBezTo>
                    <a:pt x="30" y="18"/>
                    <a:pt x="30" y="18"/>
                    <a:pt x="30" y="18"/>
                  </a:cubicBezTo>
                  <a:cubicBezTo>
                    <a:pt x="23" y="18"/>
                    <a:pt x="23" y="18"/>
                    <a:pt x="23" y="18"/>
                  </a:cubicBezTo>
                  <a:cubicBezTo>
                    <a:pt x="23" y="14"/>
                    <a:pt x="23" y="14"/>
                    <a:pt x="23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4" y="14"/>
                    <a:pt x="35" y="15"/>
                    <a:pt x="35" y="16"/>
                  </a:cubicBezTo>
                  <a:cubicBezTo>
                    <a:pt x="35" y="34"/>
                    <a:pt x="35" y="34"/>
                    <a:pt x="35" y="34"/>
                  </a:cubicBezTo>
                  <a:cubicBezTo>
                    <a:pt x="35" y="35"/>
                    <a:pt x="34" y="36"/>
                    <a:pt x="32" y="36"/>
                  </a:cubicBezTo>
                  <a:lnTo>
                    <a:pt x="23" y="36"/>
                  </a:lnTo>
                  <a:close/>
                  <a:moveTo>
                    <a:pt x="5" y="94"/>
                  </a:moveTo>
                  <a:cubicBezTo>
                    <a:pt x="23" y="94"/>
                    <a:pt x="23" y="94"/>
                    <a:pt x="23" y="94"/>
                  </a:cubicBezTo>
                  <a:cubicBezTo>
                    <a:pt x="23" y="99"/>
                    <a:pt x="23" y="99"/>
                    <a:pt x="23" y="99"/>
                  </a:cubicBezTo>
                  <a:cubicBezTo>
                    <a:pt x="2" y="99"/>
                    <a:pt x="2" y="99"/>
                    <a:pt x="2" y="99"/>
                  </a:cubicBezTo>
                  <a:cubicBezTo>
                    <a:pt x="1" y="99"/>
                    <a:pt x="0" y="98"/>
                    <a:pt x="0" y="97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94"/>
                    <a:pt x="5" y="94"/>
                    <a:pt x="5" y="94"/>
                  </a:cubicBezTo>
                  <a:close/>
                  <a:moveTo>
                    <a:pt x="23" y="14"/>
                  </a:moveTo>
                  <a:cubicBezTo>
                    <a:pt x="15" y="14"/>
                    <a:pt x="15" y="14"/>
                    <a:pt x="15" y="14"/>
                  </a:cubicBezTo>
                  <a:cubicBezTo>
                    <a:pt x="13" y="14"/>
                    <a:pt x="12" y="15"/>
                    <a:pt x="12" y="16"/>
                  </a:cubicBezTo>
                  <a:cubicBezTo>
                    <a:pt x="12" y="34"/>
                    <a:pt x="12" y="34"/>
                    <a:pt x="12" y="34"/>
                  </a:cubicBezTo>
                  <a:cubicBezTo>
                    <a:pt x="12" y="35"/>
                    <a:pt x="13" y="36"/>
                    <a:pt x="15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3" y="31"/>
                    <a:pt x="23" y="31"/>
                    <a:pt x="23" y="3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23" y="18"/>
                    <a:pt x="23" y="18"/>
                    <a:pt x="23" y="18"/>
                  </a:cubicBezTo>
                  <a:lnTo>
                    <a:pt x="23" y="1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07" name="Freeform 45"/>
            <p:cNvSpPr>
              <a:spLocks noEditPoints="1"/>
            </p:cNvSpPr>
            <p:nvPr/>
          </p:nvSpPr>
          <p:spPr bwMode="auto">
            <a:xfrm>
              <a:off x="2431840" y="373375"/>
              <a:ext cx="258715" cy="227022"/>
            </a:xfrm>
            <a:custGeom>
              <a:avLst/>
              <a:gdLst>
                <a:gd name="T0" fmla="*/ 137 w 141"/>
                <a:gd name="T1" fmla="*/ 5 h 122"/>
                <a:gd name="T2" fmla="*/ 71 w 141"/>
                <a:gd name="T3" fmla="*/ 5 h 122"/>
                <a:gd name="T4" fmla="*/ 71 w 141"/>
                <a:gd name="T5" fmla="*/ 0 h 122"/>
                <a:gd name="T6" fmla="*/ 139 w 141"/>
                <a:gd name="T7" fmla="*/ 0 h 122"/>
                <a:gd name="T8" fmla="*/ 141 w 141"/>
                <a:gd name="T9" fmla="*/ 3 h 122"/>
                <a:gd name="T10" fmla="*/ 141 w 141"/>
                <a:gd name="T11" fmla="*/ 94 h 122"/>
                <a:gd name="T12" fmla="*/ 139 w 141"/>
                <a:gd name="T13" fmla="*/ 96 h 122"/>
                <a:gd name="T14" fmla="*/ 127 w 141"/>
                <a:gd name="T15" fmla="*/ 96 h 122"/>
                <a:gd name="T16" fmla="*/ 127 w 141"/>
                <a:gd name="T17" fmla="*/ 120 h 122"/>
                <a:gd name="T18" fmla="*/ 127 w 141"/>
                <a:gd name="T19" fmla="*/ 120 h 122"/>
                <a:gd name="T20" fmla="*/ 126 w 141"/>
                <a:gd name="T21" fmla="*/ 121 h 122"/>
                <a:gd name="T22" fmla="*/ 123 w 141"/>
                <a:gd name="T23" fmla="*/ 121 h 122"/>
                <a:gd name="T24" fmla="*/ 100 w 141"/>
                <a:gd name="T25" fmla="*/ 96 h 122"/>
                <a:gd name="T26" fmla="*/ 88 w 141"/>
                <a:gd name="T27" fmla="*/ 96 h 122"/>
                <a:gd name="T28" fmla="*/ 71 w 141"/>
                <a:gd name="T29" fmla="*/ 96 h 122"/>
                <a:gd name="T30" fmla="*/ 71 w 141"/>
                <a:gd name="T31" fmla="*/ 91 h 122"/>
                <a:gd name="T32" fmla="*/ 88 w 141"/>
                <a:gd name="T33" fmla="*/ 91 h 122"/>
                <a:gd name="T34" fmla="*/ 101 w 141"/>
                <a:gd name="T35" fmla="*/ 91 h 122"/>
                <a:gd name="T36" fmla="*/ 103 w 141"/>
                <a:gd name="T37" fmla="*/ 92 h 122"/>
                <a:gd name="T38" fmla="*/ 122 w 141"/>
                <a:gd name="T39" fmla="*/ 114 h 122"/>
                <a:gd name="T40" fmla="*/ 122 w 141"/>
                <a:gd name="T41" fmla="*/ 94 h 122"/>
                <a:gd name="T42" fmla="*/ 125 w 141"/>
                <a:gd name="T43" fmla="*/ 91 h 122"/>
                <a:gd name="T44" fmla="*/ 137 w 141"/>
                <a:gd name="T45" fmla="*/ 91 h 122"/>
                <a:gd name="T46" fmla="*/ 137 w 141"/>
                <a:gd name="T47" fmla="*/ 5 h 122"/>
                <a:gd name="T48" fmla="*/ 71 w 141"/>
                <a:gd name="T49" fmla="*/ 5 h 122"/>
                <a:gd name="T50" fmla="*/ 5 w 141"/>
                <a:gd name="T51" fmla="*/ 5 h 122"/>
                <a:gd name="T52" fmla="*/ 5 w 141"/>
                <a:gd name="T53" fmla="*/ 37 h 122"/>
                <a:gd name="T54" fmla="*/ 5 w 141"/>
                <a:gd name="T55" fmla="*/ 91 h 122"/>
                <a:gd name="T56" fmla="*/ 71 w 141"/>
                <a:gd name="T57" fmla="*/ 91 h 122"/>
                <a:gd name="T58" fmla="*/ 71 w 141"/>
                <a:gd name="T59" fmla="*/ 96 h 122"/>
                <a:gd name="T60" fmla="*/ 3 w 141"/>
                <a:gd name="T61" fmla="*/ 96 h 122"/>
                <a:gd name="T62" fmla="*/ 0 w 141"/>
                <a:gd name="T63" fmla="*/ 94 h 122"/>
                <a:gd name="T64" fmla="*/ 0 w 141"/>
                <a:gd name="T65" fmla="*/ 37 h 122"/>
                <a:gd name="T66" fmla="*/ 0 w 141"/>
                <a:gd name="T67" fmla="*/ 3 h 122"/>
                <a:gd name="T68" fmla="*/ 3 w 141"/>
                <a:gd name="T69" fmla="*/ 0 h 122"/>
                <a:gd name="T70" fmla="*/ 71 w 141"/>
                <a:gd name="T71" fmla="*/ 0 h 122"/>
                <a:gd name="T72" fmla="*/ 71 w 141"/>
                <a:gd name="T73" fmla="*/ 5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1" h="122">
                  <a:moveTo>
                    <a:pt x="137" y="5"/>
                  </a:moveTo>
                  <a:cubicBezTo>
                    <a:pt x="71" y="5"/>
                    <a:pt x="71" y="5"/>
                    <a:pt x="71" y="5"/>
                  </a:cubicBezTo>
                  <a:cubicBezTo>
                    <a:pt x="71" y="0"/>
                    <a:pt x="71" y="0"/>
                    <a:pt x="71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0" y="0"/>
                    <a:pt x="141" y="1"/>
                    <a:pt x="141" y="3"/>
                  </a:cubicBezTo>
                  <a:cubicBezTo>
                    <a:pt x="141" y="94"/>
                    <a:pt x="141" y="94"/>
                    <a:pt x="141" y="94"/>
                  </a:cubicBezTo>
                  <a:cubicBezTo>
                    <a:pt x="141" y="95"/>
                    <a:pt x="140" y="96"/>
                    <a:pt x="139" y="96"/>
                  </a:cubicBezTo>
                  <a:cubicBezTo>
                    <a:pt x="127" y="96"/>
                    <a:pt x="127" y="96"/>
                    <a:pt x="127" y="96"/>
                  </a:cubicBezTo>
                  <a:cubicBezTo>
                    <a:pt x="127" y="120"/>
                    <a:pt x="127" y="120"/>
                    <a:pt x="127" y="120"/>
                  </a:cubicBezTo>
                  <a:cubicBezTo>
                    <a:pt x="127" y="120"/>
                    <a:pt x="127" y="120"/>
                    <a:pt x="127" y="120"/>
                  </a:cubicBezTo>
                  <a:cubicBezTo>
                    <a:pt x="127" y="120"/>
                    <a:pt x="127" y="121"/>
                    <a:pt x="126" y="121"/>
                  </a:cubicBezTo>
                  <a:cubicBezTo>
                    <a:pt x="125" y="122"/>
                    <a:pt x="124" y="122"/>
                    <a:pt x="123" y="121"/>
                  </a:cubicBezTo>
                  <a:cubicBezTo>
                    <a:pt x="100" y="96"/>
                    <a:pt x="100" y="96"/>
                    <a:pt x="100" y="96"/>
                  </a:cubicBezTo>
                  <a:cubicBezTo>
                    <a:pt x="88" y="96"/>
                    <a:pt x="88" y="96"/>
                    <a:pt x="88" y="96"/>
                  </a:cubicBezTo>
                  <a:cubicBezTo>
                    <a:pt x="71" y="96"/>
                    <a:pt x="71" y="96"/>
                    <a:pt x="71" y="96"/>
                  </a:cubicBezTo>
                  <a:cubicBezTo>
                    <a:pt x="71" y="91"/>
                    <a:pt x="71" y="91"/>
                    <a:pt x="71" y="91"/>
                  </a:cubicBezTo>
                  <a:cubicBezTo>
                    <a:pt x="88" y="91"/>
                    <a:pt x="88" y="91"/>
                    <a:pt x="88" y="91"/>
                  </a:cubicBezTo>
                  <a:cubicBezTo>
                    <a:pt x="101" y="91"/>
                    <a:pt x="101" y="91"/>
                    <a:pt x="101" y="91"/>
                  </a:cubicBezTo>
                  <a:cubicBezTo>
                    <a:pt x="101" y="91"/>
                    <a:pt x="102" y="92"/>
                    <a:pt x="103" y="92"/>
                  </a:cubicBezTo>
                  <a:cubicBezTo>
                    <a:pt x="122" y="114"/>
                    <a:pt x="122" y="114"/>
                    <a:pt x="122" y="11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3" y="91"/>
                    <a:pt x="125" y="91"/>
                  </a:cubicBezTo>
                  <a:cubicBezTo>
                    <a:pt x="137" y="91"/>
                    <a:pt x="137" y="91"/>
                    <a:pt x="137" y="91"/>
                  </a:cubicBezTo>
                  <a:lnTo>
                    <a:pt x="137" y="5"/>
                  </a:lnTo>
                  <a:close/>
                  <a:moveTo>
                    <a:pt x="71" y="5"/>
                  </a:moveTo>
                  <a:cubicBezTo>
                    <a:pt x="5" y="5"/>
                    <a:pt x="5" y="5"/>
                    <a:pt x="5" y="5"/>
                  </a:cubicBezTo>
                  <a:cubicBezTo>
                    <a:pt x="5" y="37"/>
                    <a:pt x="5" y="37"/>
                    <a:pt x="5" y="37"/>
                  </a:cubicBezTo>
                  <a:cubicBezTo>
                    <a:pt x="5" y="91"/>
                    <a:pt x="5" y="91"/>
                    <a:pt x="5" y="91"/>
                  </a:cubicBezTo>
                  <a:cubicBezTo>
                    <a:pt x="71" y="91"/>
                    <a:pt x="71" y="91"/>
                    <a:pt x="71" y="91"/>
                  </a:cubicBezTo>
                  <a:cubicBezTo>
                    <a:pt x="71" y="96"/>
                    <a:pt x="71" y="96"/>
                    <a:pt x="71" y="96"/>
                  </a:cubicBezTo>
                  <a:cubicBezTo>
                    <a:pt x="3" y="96"/>
                    <a:pt x="3" y="96"/>
                    <a:pt x="3" y="96"/>
                  </a:cubicBezTo>
                  <a:cubicBezTo>
                    <a:pt x="1" y="96"/>
                    <a:pt x="0" y="95"/>
                    <a:pt x="0" y="94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1" y="0"/>
                    <a:pt x="71" y="0"/>
                    <a:pt x="71" y="0"/>
                  </a:cubicBezTo>
                  <a:lnTo>
                    <a:pt x="71" y="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08" name="Freeform 64"/>
            <p:cNvSpPr>
              <a:spLocks noEditPoints="1"/>
            </p:cNvSpPr>
            <p:nvPr/>
          </p:nvSpPr>
          <p:spPr bwMode="auto">
            <a:xfrm>
              <a:off x="3252425" y="943312"/>
              <a:ext cx="512666" cy="512786"/>
            </a:xfrm>
            <a:custGeom>
              <a:avLst/>
              <a:gdLst>
                <a:gd name="T0" fmla="*/ 277 w 277"/>
                <a:gd name="T1" fmla="*/ 138 h 277"/>
                <a:gd name="T2" fmla="*/ 265 w 277"/>
                <a:gd name="T3" fmla="*/ 146 h 277"/>
                <a:gd name="T4" fmla="*/ 261 w 277"/>
                <a:gd name="T5" fmla="*/ 133 h 277"/>
                <a:gd name="T6" fmla="*/ 233 w 277"/>
                <a:gd name="T7" fmla="*/ 233 h 277"/>
                <a:gd name="T8" fmla="*/ 214 w 277"/>
                <a:gd name="T9" fmla="*/ 249 h 277"/>
                <a:gd name="T10" fmla="*/ 236 w 277"/>
                <a:gd name="T11" fmla="*/ 41 h 277"/>
                <a:gd name="T12" fmla="*/ 229 w 277"/>
                <a:gd name="T13" fmla="*/ 133 h 277"/>
                <a:gd name="T14" fmla="*/ 224 w 277"/>
                <a:gd name="T15" fmla="*/ 146 h 277"/>
                <a:gd name="T16" fmla="*/ 219 w 277"/>
                <a:gd name="T17" fmla="*/ 233 h 277"/>
                <a:gd name="T18" fmla="*/ 234 w 277"/>
                <a:gd name="T19" fmla="*/ 222 h 277"/>
                <a:gd name="T20" fmla="*/ 221 w 277"/>
                <a:gd name="T21" fmla="*/ 228 h 277"/>
                <a:gd name="T22" fmla="*/ 234 w 277"/>
                <a:gd name="T23" fmla="*/ 54 h 277"/>
                <a:gd name="T24" fmla="*/ 214 w 277"/>
                <a:gd name="T25" fmla="*/ 55 h 277"/>
                <a:gd name="T26" fmla="*/ 139 w 277"/>
                <a:gd name="T27" fmla="*/ 272 h 277"/>
                <a:gd name="T28" fmla="*/ 139 w 277"/>
                <a:gd name="T29" fmla="*/ 272 h 277"/>
                <a:gd name="T30" fmla="*/ 139 w 277"/>
                <a:gd name="T31" fmla="*/ 0 h 277"/>
                <a:gd name="T32" fmla="*/ 214 w 277"/>
                <a:gd name="T33" fmla="*/ 55 h 277"/>
                <a:gd name="T34" fmla="*/ 208 w 277"/>
                <a:gd name="T35" fmla="*/ 83 h 277"/>
                <a:gd name="T36" fmla="*/ 214 w 277"/>
                <a:gd name="T37" fmla="*/ 199 h 277"/>
                <a:gd name="T38" fmla="*/ 214 w 277"/>
                <a:gd name="T39" fmla="*/ 228 h 277"/>
                <a:gd name="T40" fmla="*/ 214 w 277"/>
                <a:gd name="T41" fmla="*/ 199 h 277"/>
                <a:gd name="T42" fmla="*/ 146 w 277"/>
                <a:gd name="T43" fmla="*/ 224 h 277"/>
                <a:gd name="T44" fmla="*/ 139 w 277"/>
                <a:gd name="T45" fmla="*/ 260 h 277"/>
                <a:gd name="T46" fmla="*/ 190 w 277"/>
                <a:gd name="T47" fmla="*/ 98 h 277"/>
                <a:gd name="T48" fmla="*/ 140 w 277"/>
                <a:gd name="T49" fmla="*/ 126 h 277"/>
                <a:gd name="T50" fmla="*/ 142 w 277"/>
                <a:gd name="T51" fmla="*/ 153 h 277"/>
                <a:gd name="T52" fmla="*/ 149 w 277"/>
                <a:gd name="T53" fmla="*/ 14 h 277"/>
                <a:gd name="T54" fmla="*/ 144 w 277"/>
                <a:gd name="T55" fmla="*/ 48 h 277"/>
                <a:gd name="T56" fmla="*/ 63 w 277"/>
                <a:gd name="T57" fmla="*/ 22 h 277"/>
                <a:gd name="T58" fmla="*/ 139 w 277"/>
                <a:gd name="T59" fmla="*/ 277 h 277"/>
                <a:gd name="T60" fmla="*/ 128 w 277"/>
                <a:gd name="T61" fmla="*/ 14 h 277"/>
                <a:gd name="T62" fmla="*/ 133 w 277"/>
                <a:gd name="T63" fmla="*/ 48 h 277"/>
                <a:gd name="T64" fmla="*/ 139 w 277"/>
                <a:gd name="T65" fmla="*/ 131 h 277"/>
                <a:gd name="T66" fmla="*/ 139 w 277"/>
                <a:gd name="T67" fmla="*/ 153 h 277"/>
                <a:gd name="T68" fmla="*/ 115 w 277"/>
                <a:gd name="T69" fmla="*/ 105 h 277"/>
                <a:gd name="T70" fmla="*/ 131 w 277"/>
                <a:gd name="T71" fmla="*/ 224 h 277"/>
                <a:gd name="T72" fmla="*/ 139 w 277"/>
                <a:gd name="T73" fmla="*/ 260 h 277"/>
                <a:gd name="T74" fmla="*/ 63 w 277"/>
                <a:gd name="T75" fmla="*/ 228 h 277"/>
                <a:gd name="T76" fmla="*/ 63 w 277"/>
                <a:gd name="T77" fmla="*/ 199 h 277"/>
                <a:gd name="T78" fmla="*/ 83 w 277"/>
                <a:gd name="T79" fmla="*/ 208 h 277"/>
                <a:gd name="T80" fmla="*/ 71 w 277"/>
                <a:gd name="T81" fmla="*/ 78 h 277"/>
                <a:gd name="T82" fmla="*/ 83 w 277"/>
                <a:gd name="T83" fmla="*/ 72 h 277"/>
                <a:gd name="T84" fmla="*/ 44 w 277"/>
                <a:gd name="T85" fmla="*/ 44 h 277"/>
                <a:gd name="T86" fmla="*/ 63 w 277"/>
                <a:gd name="T87" fmla="*/ 28 h 277"/>
                <a:gd name="T88" fmla="*/ 41 w 277"/>
                <a:gd name="T89" fmla="*/ 236 h 277"/>
                <a:gd name="T90" fmla="*/ 58 w 277"/>
                <a:gd name="T91" fmla="*/ 43 h 277"/>
                <a:gd name="T92" fmla="*/ 43 w 277"/>
                <a:gd name="T93" fmla="*/ 58 h 277"/>
                <a:gd name="T94" fmla="*/ 63 w 277"/>
                <a:gd name="T95" fmla="*/ 55 h 277"/>
                <a:gd name="T96" fmla="*/ 43 w 277"/>
                <a:gd name="T97" fmla="*/ 222 h 277"/>
                <a:gd name="T98" fmla="*/ 56 w 277"/>
                <a:gd name="T99" fmla="*/ 228 h 277"/>
                <a:gd name="T100" fmla="*/ 32 w 277"/>
                <a:gd name="T101" fmla="*/ 144 h 277"/>
                <a:gd name="T102" fmla="*/ 50 w 277"/>
                <a:gd name="T103" fmla="*/ 128 h 277"/>
                <a:gd name="T104" fmla="*/ 32 w 277"/>
                <a:gd name="T105" fmla="*/ 58 h 277"/>
                <a:gd name="T106" fmla="*/ 32 w 277"/>
                <a:gd name="T107" fmla="*/ 50 h 277"/>
                <a:gd name="T108" fmla="*/ 12 w 277"/>
                <a:gd name="T109" fmla="*/ 146 h 277"/>
                <a:gd name="T110" fmla="*/ 17 w 277"/>
                <a:gd name="T111" fmla="*/ 133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77" h="277">
                  <a:moveTo>
                    <a:pt x="245" y="219"/>
                  </a:moveTo>
                  <a:cubicBezTo>
                    <a:pt x="262" y="197"/>
                    <a:pt x="272" y="169"/>
                    <a:pt x="272" y="138"/>
                  </a:cubicBezTo>
                  <a:cubicBezTo>
                    <a:pt x="272" y="108"/>
                    <a:pt x="262" y="80"/>
                    <a:pt x="245" y="58"/>
                  </a:cubicBezTo>
                  <a:cubicBezTo>
                    <a:pt x="245" y="50"/>
                    <a:pt x="245" y="50"/>
                    <a:pt x="245" y="50"/>
                  </a:cubicBezTo>
                  <a:cubicBezTo>
                    <a:pt x="265" y="74"/>
                    <a:pt x="277" y="105"/>
                    <a:pt x="277" y="138"/>
                  </a:cubicBezTo>
                  <a:cubicBezTo>
                    <a:pt x="277" y="172"/>
                    <a:pt x="265" y="203"/>
                    <a:pt x="245" y="227"/>
                  </a:cubicBezTo>
                  <a:cubicBezTo>
                    <a:pt x="245" y="219"/>
                    <a:pt x="245" y="219"/>
                    <a:pt x="245" y="219"/>
                  </a:cubicBezTo>
                  <a:close/>
                  <a:moveTo>
                    <a:pt x="245" y="149"/>
                  </a:moveTo>
                  <a:cubicBezTo>
                    <a:pt x="263" y="149"/>
                    <a:pt x="263" y="149"/>
                    <a:pt x="263" y="149"/>
                  </a:cubicBezTo>
                  <a:cubicBezTo>
                    <a:pt x="264" y="149"/>
                    <a:pt x="265" y="148"/>
                    <a:pt x="265" y="146"/>
                  </a:cubicBezTo>
                  <a:cubicBezTo>
                    <a:pt x="265" y="131"/>
                    <a:pt x="265" y="131"/>
                    <a:pt x="265" y="131"/>
                  </a:cubicBezTo>
                  <a:cubicBezTo>
                    <a:pt x="265" y="129"/>
                    <a:pt x="264" y="128"/>
                    <a:pt x="263" y="128"/>
                  </a:cubicBezTo>
                  <a:cubicBezTo>
                    <a:pt x="245" y="128"/>
                    <a:pt x="245" y="128"/>
                    <a:pt x="245" y="128"/>
                  </a:cubicBezTo>
                  <a:cubicBezTo>
                    <a:pt x="245" y="133"/>
                    <a:pt x="245" y="133"/>
                    <a:pt x="245" y="133"/>
                  </a:cubicBezTo>
                  <a:cubicBezTo>
                    <a:pt x="261" y="133"/>
                    <a:pt x="261" y="133"/>
                    <a:pt x="261" y="133"/>
                  </a:cubicBezTo>
                  <a:cubicBezTo>
                    <a:pt x="261" y="144"/>
                    <a:pt x="261" y="144"/>
                    <a:pt x="261" y="144"/>
                  </a:cubicBezTo>
                  <a:cubicBezTo>
                    <a:pt x="245" y="144"/>
                    <a:pt x="245" y="144"/>
                    <a:pt x="245" y="144"/>
                  </a:cubicBezTo>
                  <a:lnTo>
                    <a:pt x="245" y="149"/>
                  </a:lnTo>
                  <a:close/>
                  <a:moveTo>
                    <a:pt x="214" y="249"/>
                  </a:moveTo>
                  <a:cubicBezTo>
                    <a:pt x="221" y="244"/>
                    <a:pt x="227" y="239"/>
                    <a:pt x="233" y="233"/>
                  </a:cubicBezTo>
                  <a:cubicBezTo>
                    <a:pt x="237" y="228"/>
                    <a:pt x="241" y="224"/>
                    <a:pt x="245" y="219"/>
                  </a:cubicBezTo>
                  <a:cubicBezTo>
                    <a:pt x="245" y="227"/>
                    <a:pt x="245" y="227"/>
                    <a:pt x="245" y="227"/>
                  </a:cubicBezTo>
                  <a:cubicBezTo>
                    <a:pt x="242" y="230"/>
                    <a:pt x="239" y="233"/>
                    <a:pt x="236" y="236"/>
                  </a:cubicBezTo>
                  <a:cubicBezTo>
                    <a:pt x="230" y="243"/>
                    <a:pt x="222" y="249"/>
                    <a:pt x="214" y="254"/>
                  </a:cubicBezTo>
                  <a:cubicBezTo>
                    <a:pt x="214" y="249"/>
                    <a:pt x="214" y="249"/>
                    <a:pt x="214" y="249"/>
                  </a:cubicBezTo>
                  <a:close/>
                  <a:moveTo>
                    <a:pt x="245" y="58"/>
                  </a:moveTo>
                  <a:cubicBezTo>
                    <a:pt x="241" y="53"/>
                    <a:pt x="237" y="48"/>
                    <a:pt x="233" y="44"/>
                  </a:cubicBezTo>
                  <a:cubicBezTo>
                    <a:pt x="227" y="38"/>
                    <a:pt x="221" y="33"/>
                    <a:pt x="214" y="28"/>
                  </a:cubicBezTo>
                  <a:cubicBezTo>
                    <a:pt x="214" y="22"/>
                    <a:pt x="214" y="22"/>
                    <a:pt x="214" y="22"/>
                  </a:cubicBezTo>
                  <a:cubicBezTo>
                    <a:pt x="222" y="28"/>
                    <a:pt x="230" y="34"/>
                    <a:pt x="236" y="41"/>
                  </a:cubicBezTo>
                  <a:cubicBezTo>
                    <a:pt x="239" y="44"/>
                    <a:pt x="242" y="47"/>
                    <a:pt x="245" y="50"/>
                  </a:cubicBezTo>
                  <a:cubicBezTo>
                    <a:pt x="245" y="58"/>
                    <a:pt x="245" y="58"/>
                    <a:pt x="245" y="58"/>
                  </a:cubicBezTo>
                  <a:close/>
                  <a:moveTo>
                    <a:pt x="245" y="128"/>
                  </a:moveTo>
                  <a:cubicBezTo>
                    <a:pt x="245" y="133"/>
                    <a:pt x="245" y="133"/>
                    <a:pt x="245" y="133"/>
                  </a:cubicBezTo>
                  <a:cubicBezTo>
                    <a:pt x="229" y="133"/>
                    <a:pt x="229" y="133"/>
                    <a:pt x="229" y="133"/>
                  </a:cubicBezTo>
                  <a:cubicBezTo>
                    <a:pt x="229" y="144"/>
                    <a:pt x="229" y="144"/>
                    <a:pt x="229" y="144"/>
                  </a:cubicBezTo>
                  <a:cubicBezTo>
                    <a:pt x="245" y="144"/>
                    <a:pt x="245" y="144"/>
                    <a:pt x="245" y="144"/>
                  </a:cubicBezTo>
                  <a:cubicBezTo>
                    <a:pt x="245" y="149"/>
                    <a:pt x="245" y="149"/>
                    <a:pt x="245" y="149"/>
                  </a:cubicBezTo>
                  <a:cubicBezTo>
                    <a:pt x="227" y="149"/>
                    <a:pt x="227" y="149"/>
                    <a:pt x="227" y="149"/>
                  </a:cubicBezTo>
                  <a:cubicBezTo>
                    <a:pt x="226" y="149"/>
                    <a:pt x="224" y="148"/>
                    <a:pt x="224" y="146"/>
                  </a:cubicBezTo>
                  <a:cubicBezTo>
                    <a:pt x="224" y="131"/>
                    <a:pt x="224" y="131"/>
                    <a:pt x="224" y="131"/>
                  </a:cubicBezTo>
                  <a:cubicBezTo>
                    <a:pt x="224" y="129"/>
                    <a:pt x="226" y="128"/>
                    <a:pt x="227" y="128"/>
                  </a:cubicBezTo>
                  <a:cubicBezTo>
                    <a:pt x="245" y="128"/>
                    <a:pt x="245" y="128"/>
                    <a:pt x="245" y="128"/>
                  </a:cubicBezTo>
                  <a:close/>
                  <a:moveTo>
                    <a:pt x="214" y="228"/>
                  </a:moveTo>
                  <a:cubicBezTo>
                    <a:pt x="219" y="233"/>
                    <a:pt x="219" y="233"/>
                    <a:pt x="219" y="233"/>
                  </a:cubicBezTo>
                  <a:cubicBezTo>
                    <a:pt x="219" y="234"/>
                    <a:pt x="219" y="234"/>
                    <a:pt x="219" y="234"/>
                  </a:cubicBezTo>
                  <a:cubicBezTo>
                    <a:pt x="220" y="235"/>
                    <a:pt x="222" y="235"/>
                    <a:pt x="223" y="234"/>
                  </a:cubicBezTo>
                  <a:cubicBezTo>
                    <a:pt x="234" y="222"/>
                    <a:pt x="234" y="222"/>
                    <a:pt x="234" y="222"/>
                  </a:cubicBezTo>
                  <a:cubicBezTo>
                    <a:pt x="234" y="222"/>
                    <a:pt x="234" y="222"/>
                    <a:pt x="234" y="222"/>
                  </a:cubicBezTo>
                  <a:cubicBezTo>
                    <a:pt x="234" y="222"/>
                    <a:pt x="234" y="222"/>
                    <a:pt x="234" y="222"/>
                  </a:cubicBezTo>
                  <a:cubicBezTo>
                    <a:pt x="235" y="222"/>
                    <a:pt x="235" y="220"/>
                    <a:pt x="234" y="219"/>
                  </a:cubicBezTo>
                  <a:cubicBezTo>
                    <a:pt x="214" y="199"/>
                    <a:pt x="214" y="199"/>
                    <a:pt x="214" y="199"/>
                  </a:cubicBezTo>
                  <a:cubicBezTo>
                    <a:pt x="214" y="206"/>
                    <a:pt x="214" y="206"/>
                    <a:pt x="214" y="206"/>
                  </a:cubicBezTo>
                  <a:cubicBezTo>
                    <a:pt x="229" y="221"/>
                    <a:pt x="229" y="221"/>
                    <a:pt x="229" y="221"/>
                  </a:cubicBezTo>
                  <a:cubicBezTo>
                    <a:pt x="221" y="228"/>
                    <a:pt x="221" y="228"/>
                    <a:pt x="221" y="228"/>
                  </a:cubicBezTo>
                  <a:cubicBezTo>
                    <a:pt x="214" y="221"/>
                    <a:pt x="214" y="221"/>
                    <a:pt x="214" y="221"/>
                  </a:cubicBezTo>
                  <a:cubicBezTo>
                    <a:pt x="214" y="228"/>
                    <a:pt x="214" y="228"/>
                    <a:pt x="214" y="228"/>
                  </a:cubicBezTo>
                  <a:close/>
                  <a:moveTo>
                    <a:pt x="214" y="78"/>
                  </a:moveTo>
                  <a:cubicBezTo>
                    <a:pt x="234" y="58"/>
                    <a:pt x="234" y="58"/>
                    <a:pt x="234" y="58"/>
                  </a:cubicBezTo>
                  <a:cubicBezTo>
                    <a:pt x="235" y="57"/>
                    <a:pt x="235" y="55"/>
                    <a:pt x="234" y="54"/>
                  </a:cubicBezTo>
                  <a:cubicBezTo>
                    <a:pt x="223" y="43"/>
                    <a:pt x="223" y="43"/>
                    <a:pt x="223" y="43"/>
                  </a:cubicBezTo>
                  <a:cubicBezTo>
                    <a:pt x="223" y="43"/>
                    <a:pt x="223" y="43"/>
                    <a:pt x="223" y="43"/>
                  </a:cubicBezTo>
                  <a:cubicBezTo>
                    <a:pt x="222" y="42"/>
                    <a:pt x="220" y="42"/>
                    <a:pt x="219" y="43"/>
                  </a:cubicBezTo>
                  <a:cubicBezTo>
                    <a:pt x="214" y="49"/>
                    <a:pt x="214" y="49"/>
                    <a:pt x="214" y="49"/>
                  </a:cubicBezTo>
                  <a:cubicBezTo>
                    <a:pt x="214" y="55"/>
                    <a:pt x="214" y="55"/>
                    <a:pt x="214" y="55"/>
                  </a:cubicBezTo>
                  <a:cubicBezTo>
                    <a:pt x="221" y="48"/>
                    <a:pt x="221" y="48"/>
                    <a:pt x="221" y="48"/>
                  </a:cubicBezTo>
                  <a:cubicBezTo>
                    <a:pt x="229" y="56"/>
                    <a:pt x="229" y="56"/>
                    <a:pt x="229" y="56"/>
                  </a:cubicBezTo>
                  <a:cubicBezTo>
                    <a:pt x="214" y="71"/>
                    <a:pt x="214" y="71"/>
                    <a:pt x="214" y="71"/>
                  </a:cubicBezTo>
                  <a:lnTo>
                    <a:pt x="214" y="78"/>
                  </a:lnTo>
                  <a:close/>
                  <a:moveTo>
                    <a:pt x="139" y="272"/>
                  </a:moveTo>
                  <a:cubicBezTo>
                    <a:pt x="166" y="272"/>
                    <a:pt x="192" y="263"/>
                    <a:pt x="214" y="249"/>
                  </a:cubicBezTo>
                  <a:cubicBezTo>
                    <a:pt x="214" y="254"/>
                    <a:pt x="214" y="254"/>
                    <a:pt x="214" y="254"/>
                  </a:cubicBezTo>
                  <a:cubicBezTo>
                    <a:pt x="192" y="269"/>
                    <a:pt x="166" y="277"/>
                    <a:pt x="139" y="277"/>
                  </a:cubicBezTo>
                  <a:cubicBezTo>
                    <a:pt x="139" y="277"/>
                    <a:pt x="139" y="277"/>
                    <a:pt x="139" y="277"/>
                  </a:cubicBezTo>
                  <a:cubicBezTo>
                    <a:pt x="139" y="272"/>
                    <a:pt x="139" y="272"/>
                    <a:pt x="139" y="272"/>
                  </a:cubicBezTo>
                  <a:cubicBezTo>
                    <a:pt x="139" y="272"/>
                    <a:pt x="139" y="272"/>
                    <a:pt x="139" y="272"/>
                  </a:cubicBezTo>
                  <a:close/>
                  <a:moveTo>
                    <a:pt x="214" y="28"/>
                  </a:moveTo>
                  <a:cubicBezTo>
                    <a:pt x="192" y="13"/>
                    <a:pt x="166" y="5"/>
                    <a:pt x="139" y="5"/>
                  </a:cubicBezTo>
                  <a:cubicBezTo>
                    <a:pt x="139" y="5"/>
                    <a:pt x="139" y="5"/>
                    <a:pt x="139" y="5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66" y="0"/>
                    <a:pt x="192" y="8"/>
                    <a:pt x="214" y="22"/>
                  </a:cubicBezTo>
                  <a:cubicBezTo>
                    <a:pt x="214" y="28"/>
                    <a:pt x="214" y="28"/>
                    <a:pt x="214" y="28"/>
                  </a:cubicBezTo>
                  <a:close/>
                  <a:moveTo>
                    <a:pt x="214" y="49"/>
                  </a:moveTo>
                  <a:cubicBezTo>
                    <a:pt x="214" y="55"/>
                    <a:pt x="214" y="55"/>
                    <a:pt x="214" y="55"/>
                  </a:cubicBezTo>
                  <a:cubicBezTo>
                    <a:pt x="199" y="70"/>
                    <a:pt x="199" y="70"/>
                    <a:pt x="199" y="70"/>
                  </a:cubicBezTo>
                  <a:cubicBezTo>
                    <a:pt x="207" y="78"/>
                    <a:pt x="207" y="78"/>
                    <a:pt x="207" y="78"/>
                  </a:cubicBezTo>
                  <a:cubicBezTo>
                    <a:pt x="214" y="71"/>
                    <a:pt x="214" y="71"/>
                    <a:pt x="214" y="71"/>
                  </a:cubicBezTo>
                  <a:cubicBezTo>
                    <a:pt x="214" y="78"/>
                    <a:pt x="214" y="78"/>
                    <a:pt x="214" y="78"/>
                  </a:cubicBezTo>
                  <a:cubicBezTo>
                    <a:pt x="208" y="83"/>
                    <a:pt x="208" y="83"/>
                    <a:pt x="208" y="83"/>
                  </a:cubicBezTo>
                  <a:cubicBezTo>
                    <a:pt x="207" y="84"/>
                    <a:pt x="206" y="84"/>
                    <a:pt x="205" y="83"/>
                  </a:cubicBezTo>
                  <a:cubicBezTo>
                    <a:pt x="194" y="72"/>
                    <a:pt x="194" y="72"/>
                    <a:pt x="194" y="72"/>
                  </a:cubicBezTo>
                  <a:cubicBezTo>
                    <a:pt x="193" y="71"/>
                    <a:pt x="193" y="70"/>
                    <a:pt x="194" y="69"/>
                  </a:cubicBezTo>
                  <a:cubicBezTo>
                    <a:pt x="214" y="49"/>
                    <a:pt x="214" y="49"/>
                    <a:pt x="214" y="49"/>
                  </a:cubicBezTo>
                  <a:close/>
                  <a:moveTo>
                    <a:pt x="214" y="199"/>
                  </a:moveTo>
                  <a:cubicBezTo>
                    <a:pt x="214" y="206"/>
                    <a:pt x="214" y="206"/>
                    <a:pt x="214" y="206"/>
                  </a:cubicBezTo>
                  <a:cubicBezTo>
                    <a:pt x="207" y="199"/>
                    <a:pt x="207" y="199"/>
                    <a:pt x="207" y="199"/>
                  </a:cubicBezTo>
                  <a:cubicBezTo>
                    <a:pt x="199" y="206"/>
                    <a:pt x="199" y="206"/>
                    <a:pt x="199" y="206"/>
                  </a:cubicBezTo>
                  <a:cubicBezTo>
                    <a:pt x="214" y="221"/>
                    <a:pt x="214" y="221"/>
                    <a:pt x="214" y="221"/>
                  </a:cubicBezTo>
                  <a:cubicBezTo>
                    <a:pt x="214" y="228"/>
                    <a:pt x="214" y="228"/>
                    <a:pt x="214" y="228"/>
                  </a:cubicBezTo>
                  <a:cubicBezTo>
                    <a:pt x="194" y="208"/>
                    <a:pt x="194" y="208"/>
                    <a:pt x="194" y="208"/>
                  </a:cubicBezTo>
                  <a:cubicBezTo>
                    <a:pt x="193" y="207"/>
                    <a:pt x="193" y="206"/>
                    <a:pt x="194" y="205"/>
                  </a:cubicBezTo>
                  <a:cubicBezTo>
                    <a:pt x="205" y="194"/>
                    <a:pt x="205" y="194"/>
                    <a:pt x="205" y="194"/>
                  </a:cubicBezTo>
                  <a:cubicBezTo>
                    <a:pt x="206" y="193"/>
                    <a:pt x="207" y="193"/>
                    <a:pt x="208" y="194"/>
                  </a:cubicBezTo>
                  <a:cubicBezTo>
                    <a:pt x="214" y="199"/>
                    <a:pt x="214" y="199"/>
                    <a:pt x="214" y="199"/>
                  </a:cubicBezTo>
                  <a:close/>
                  <a:moveTo>
                    <a:pt x="139" y="265"/>
                  </a:moveTo>
                  <a:cubicBezTo>
                    <a:pt x="146" y="265"/>
                    <a:pt x="146" y="265"/>
                    <a:pt x="146" y="265"/>
                  </a:cubicBezTo>
                  <a:cubicBezTo>
                    <a:pt x="148" y="265"/>
                    <a:pt x="149" y="264"/>
                    <a:pt x="149" y="263"/>
                  </a:cubicBezTo>
                  <a:cubicBezTo>
                    <a:pt x="149" y="227"/>
                    <a:pt x="149" y="227"/>
                    <a:pt x="149" y="227"/>
                  </a:cubicBezTo>
                  <a:cubicBezTo>
                    <a:pt x="149" y="225"/>
                    <a:pt x="148" y="224"/>
                    <a:pt x="146" y="224"/>
                  </a:cubicBezTo>
                  <a:cubicBezTo>
                    <a:pt x="139" y="224"/>
                    <a:pt x="139" y="224"/>
                    <a:pt x="139" y="224"/>
                  </a:cubicBezTo>
                  <a:cubicBezTo>
                    <a:pt x="139" y="229"/>
                    <a:pt x="139" y="229"/>
                    <a:pt x="139" y="229"/>
                  </a:cubicBezTo>
                  <a:cubicBezTo>
                    <a:pt x="144" y="229"/>
                    <a:pt x="144" y="229"/>
                    <a:pt x="144" y="229"/>
                  </a:cubicBezTo>
                  <a:cubicBezTo>
                    <a:pt x="144" y="260"/>
                    <a:pt x="144" y="260"/>
                    <a:pt x="144" y="260"/>
                  </a:cubicBezTo>
                  <a:cubicBezTo>
                    <a:pt x="139" y="260"/>
                    <a:pt x="139" y="260"/>
                    <a:pt x="139" y="260"/>
                  </a:cubicBezTo>
                  <a:cubicBezTo>
                    <a:pt x="139" y="265"/>
                    <a:pt x="139" y="265"/>
                    <a:pt x="139" y="265"/>
                  </a:cubicBezTo>
                  <a:close/>
                  <a:moveTo>
                    <a:pt x="139" y="153"/>
                  </a:moveTo>
                  <a:cubicBezTo>
                    <a:pt x="139" y="146"/>
                    <a:pt x="139" y="146"/>
                    <a:pt x="139" y="146"/>
                  </a:cubicBezTo>
                  <a:cubicBezTo>
                    <a:pt x="140" y="148"/>
                    <a:pt x="140" y="148"/>
                    <a:pt x="140" y="148"/>
                  </a:cubicBezTo>
                  <a:cubicBezTo>
                    <a:pt x="190" y="98"/>
                    <a:pt x="190" y="98"/>
                    <a:pt x="190" y="98"/>
                  </a:cubicBezTo>
                  <a:cubicBezTo>
                    <a:pt x="183" y="91"/>
                    <a:pt x="183" y="91"/>
                    <a:pt x="183" y="91"/>
                  </a:cubicBezTo>
                  <a:cubicBezTo>
                    <a:pt x="142" y="131"/>
                    <a:pt x="142" y="131"/>
                    <a:pt x="142" y="131"/>
                  </a:cubicBezTo>
                  <a:cubicBezTo>
                    <a:pt x="141" y="132"/>
                    <a:pt x="140" y="132"/>
                    <a:pt x="139" y="131"/>
                  </a:cubicBezTo>
                  <a:cubicBezTo>
                    <a:pt x="139" y="124"/>
                    <a:pt x="139" y="124"/>
                    <a:pt x="139" y="124"/>
                  </a:cubicBezTo>
                  <a:cubicBezTo>
                    <a:pt x="140" y="126"/>
                    <a:pt x="140" y="126"/>
                    <a:pt x="140" y="12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82" y="85"/>
                    <a:pt x="183" y="85"/>
                    <a:pt x="184" y="86"/>
                  </a:cubicBezTo>
                  <a:cubicBezTo>
                    <a:pt x="195" y="97"/>
                    <a:pt x="195" y="97"/>
                    <a:pt x="195" y="97"/>
                  </a:cubicBezTo>
                  <a:cubicBezTo>
                    <a:pt x="196" y="98"/>
                    <a:pt x="196" y="99"/>
                    <a:pt x="195" y="100"/>
                  </a:cubicBezTo>
                  <a:cubicBezTo>
                    <a:pt x="142" y="153"/>
                    <a:pt x="142" y="153"/>
                    <a:pt x="142" y="153"/>
                  </a:cubicBezTo>
                  <a:cubicBezTo>
                    <a:pt x="141" y="154"/>
                    <a:pt x="140" y="154"/>
                    <a:pt x="139" y="153"/>
                  </a:cubicBezTo>
                  <a:close/>
                  <a:moveTo>
                    <a:pt x="139" y="52"/>
                  </a:moveTo>
                  <a:cubicBezTo>
                    <a:pt x="146" y="52"/>
                    <a:pt x="146" y="52"/>
                    <a:pt x="146" y="52"/>
                  </a:cubicBezTo>
                  <a:cubicBezTo>
                    <a:pt x="148" y="52"/>
                    <a:pt x="149" y="51"/>
                    <a:pt x="149" y="50"/>
                  </a:cubicBezTo>
                  <a:cubicBezTo>
                    <a:pt x="149" y="14"/>
                    <a:pt x="149" y="14"/>
                    <a:pt x="149" y="14"/>
                  </a:cubicBezTo>
                  <a:cubicBezTo>
                    <a:pt x="149" y="13"/>
                    <a:pt x="148" y="12"/>
                    <a:pt x="146" y="12"/>
                  </a:cubicBezTo>
                  <a:cubicBezTo>
                    <a:pt x="139" y="12"/>
                    <a:pt x="139" y="12"/>
                    <a:pt x="139" y="12"/>
                  </a:cubicBezTo>
                  <a:cubicBezTo>
                    <a:pt x="139" y="16"/>
                    <a:pt x="139" y="16"/>
                    <a:pt x="139" y="16"/>
                  </a:cubicBezTo>
                  <a:cubicBezTo>
                    <a:pt x="144" y="16"/>
                    <a:pt x="144" y="16"/>
                    <a:pt x="144" y="16"/>
                  </a:cubicBezTo>
                  <a:cubicBezTo>
                    <a:pt x="144" y="48"/>
                    <a:pt x="144" y="48"/>
                    <a:pt x="144" y="48"/>
                  </a:cubicBezTo>
                  <a:cubicBezTo>
                    <a:pt x="139" y="48"/>
                    <a:pt x="139" y="48"/>
                    <a:pt x="139" y="48"/>
                  </a:cubicBezTo>
                  <a:lnTo>
                    <a:pt x="139" y="52"/>
                  </a:lnTo>
                  <a:close/>
                  <a:moveTo>
                    <a:pt x="139" y="5"/>
                  </a:moveTo>
                  <a:cubicBezTo>
                    <a:pt x="111" y="5"/>
                    <a:pt x="85" y="13"/>
                    <a:pt x="63" y="28"/>
                  </a:cubicBezTo>
                  <a:cubicBezTo>
                    <a:pt x="63" y="22"/>
                    <a:pt x="63" y="22"/>
                    <a:pt x="63" y="22"/>
                  </a:cubicBezTo>
                  <a:cubicBezTo>
                    <a:pt x="85" y="8"/>
                    <a:pt x="111" y="0"/>
                    <a:pt x="139" y="0"/>
                  </a:cubicBezTo>
                  <a:cubicBezTo>
                    <a:pt x="139" y="5"/>
                    <a:pt x="139" y="5"/>
                    <a:pt x="139" y="5"/>
                  </a:cubicBezTo>
                  <a:close/>
                  <a:moveTo>
                    <a:pt x="63" y="249"/>
                  </a:moveTo>
                  <a:cubicBezTo>
                    <a:pt x="85" y="263"/>
                    <a:pt x="111" y="272"/>
                    <a:pt x="139" y="272"/>
                  </a:cubicBezTo>
                  <a:cubicBezTo>
                    <a:pt x="139" y="277"/>
                    <a:pt x="139" y="277"/>
                    <a:pt x="139" y="277"/>
                  </a:cubicBezTo>
                  <a:cubicBezTo>
                    <a:pt x="111" y="277"/>
                    <a:pt x="85" y="269"/>
                    <a:pt x="63" y="254"/>
                  </a:cubicBezTo>
                  <a:cubicBezTo>
                    <a:pt x="63" y="249"/>
                    <a:pt x="63" y="249"/>
                    <a:pt x="63" y="249"/>
                  </a:cubicBezTo>
                  <a:close/>
                  <a:moveTo>
                    <a:pt x="139" y="12"/>
                  </a:moveTo>
                  <a:cubicBezTo>
                    <a:pt x="131" y="12"/>
                    <a:pt x="131" y="12"/>
                    <a:pt x="131" y="12"/>
                  </a:cubicBezTo>
                  <a:cubicBezTo>
                    <a:pt x="129" y="12"/>
                    <a:pt x="128" y="13"/>
                    <a:pt x="128" y="14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51"/>
                    <a:pt x="129" y="52"/>
                    <a:pt x="131" y="52"/>
                  </a:cubicBezTo>
                  <a:cubicBezTo>
                    <a:pt x="139" y="52"/>
                    <a:pt x="139" y="52"/>
                    <a:pt x="139" y="52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3" y="48"/>
                    <a:pt x="133" y="48"/>
                    <a:pt x="133" y="48"/>
                  </a:cubicBezTo>
                  <a:cubicBezTo>
                    <a:pt x="133" y="16"/>
                    <a:pt x="133" y="16"/>
                    <a:pt x="133" y="16"/>
                  </a:cubicBezTo>
                  <a:cubicBezTo>
                    <a:pt x="139" y="16"/>
                    <a:pt x="139" y="16"/>
                    <a:pt x="139" y="16"/>
                  </a:cubicBezTo>
                  <a:cubicBezTo>
                    <a:pt x="139" y="12"/>
                    <a:pt x="139" y="12"/>
                    <a:pt x="139" y="12"/>
                  </a:cubicBezTo>
                  <a:close/>
                  <a:moveTo>
                    <a:pt x="139" y="124"/>
                  </a:moveTo>
                  <a:cubicBezTo>
                    <a:pt x="139" y="131"/>
                    <a:pt x="139" y="131"/>
                    <a:pt x="139" y="131"/>
                  </a:cubicBezTo>
                  <a:cubicBezTo>
                    <a:pt x="138" y="131"/>
                    <a:pt x="138" y="131"/>
                    <a:pt x="138" y="131"/>
                  </a:cubicBezTo>
                  <a:cubicBezTo>
                    <a:pt x="117" y="110"/>
                    <a:pt x="117" y="110"/>
                    <a:pt x="117" y="110"/>
                  </a:cubicBezTo>
                  <a:cubicBezTo>
                    <a:pt x="109" y="118"/>
                    <a:pt x="109" y="118"/>
                    <a:pt x="109" y="118"/>
                  </a:cubicBezTo>
                  <a:cubicBezTo>
                    <a:pt x="139" y="146"/>
                    <a:pt x="139" y="146"/>
                    <a:pt x="139" y="146"/>
                  </a:cubicBezTo>
                  <a:cubicBezTo>
                    <a:pt x="139" y="153"/>
                    <a:pt x="139" y="153"/>
                    <a:pt x="139" y="153"/>
                  </a:cubicBezTo>
                  <a:cubicBezTo>
                    <a:pt x="139" y="153"/>
                    <a:pt x="139" y="153"/>
                    <a:pt x="139" y="153"/>
                  </a:cubicBezTo>
                  <a:cubicBezTo>
                    <a:pt x="104" y="120"/>
                    <a:pt x="104" y="120"/>
                    <a:pt x="104" y="120"/>
                  </a:cubicBezTo>
                  <a:cubicBezTo>
                    <a:pt x="103" y="119"/>
                    <a:pt x="103" y="117"/>
                    <a:pt x="104" y="116"/>
                  </a:cubicBezTo>
                  <a:cubicBezTo>
                    <a:pt x="104" y="116"/>
                    <a:pt x="104" y="116"/>
                    <a:pt x="104" y="116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6" y="104"/>
                    <a:pt x="117" y="104"/>
                    <a:pt x="118" y="105"/>
                  </a:cubicBezTo>
                  <a:cubicBezTo>
                    <a:pt x="118" y="105"/>
                    <a:pt x="118" y="105"/>
                    <a:pt x="118" y="105"/>
                  </a:cubicBezTo>
                  <a:cubicBezTo>
                    <a:pt x="139" y="124"/>
                    <a:pt x="139" y="124"/>
                    <a:pt x="139" y="124"/>
                  </a:cubicBezTo>
                  <a:close/>
                  <a:moveTo>
                    <a:pt x="139" y="224"/>
                  </a:moveTo>
                  <a:cubicBezTo>
                    <a:pt x="131" y="224"/>
                    <a:pt x="131" y="224"/>
                    <a:pt x="131" y="224"/>
                  </a:cubicBezTo>
                  <a:cubicBezTo>
                    <a:pt x="129" y="224"/>
                    <a:pt x="128" y="225"/>
                    <a:pt x="128" y="227"/>
                  </a:cubicBezTo>
                  <a:cubicBezTo>
                    <a:pt x="128" y="263"/>
                    <a:pt x="128" y="263"/>
                    <a:pt x="128" y="263"/>
                  </a:cubicBezTo>
                  <a:cubicBezTo>
                    <a:pt x="128" y="264"/>
                    <a:pt x="129" y="265"/>
                    <a:pt x="131" y="265"/>
                  </a:cubicBezTo>
                  <a:cubicBezTo>
                    <a:pt x="139" y="265"/>
                    <a:pt x="139" y="265"/>
                    <a:pt x="139" y="265"/>
                  </a:cubicBezTo>
                  <a:cubicBezTo>
                    <a:pt x="139" y="260"/>
                    <a:pt x="139" y="260"/>
                    <a:pt x="139" y="260"/>
                  </a:cubicBezTo>
                  <a:cubicBezTo>
                    <a:pt x="133" y="260"/>
                    <a:pt x="133" y="260"/>
                    <a:pt x="133" y="260"/>
                  </a:cubicBezTo>
                  <a:cubicBezTo>
                    <a:pt x="133" y="229"/>
                    <a:pt x="133" y="229"/>
                    <a:pt x="133" y="229"/>
                  </a:cubicBezTo>
                  <a:cubicBezTo>
                    <a:pt x="139" y="229"/>
                    <a:pt x="139" y="229"/>
                    <a:pt x="139" y="229"/>
                  </a:cubicBezTo>
                  <a:cubicBezTo>
                    <a:pt x="139" y="224"/>
                    <a:pt x="139" y="224"/>
                    <a:pt x="139" y="224"/>
                  </a:cubicBezTo>
                  <a:close/>
                  <a:moveTo>
                    <a:pt x="63" y="228"/>
                  </a:moveTo>
                  <a:cubicBezTo>
                    <a:pt x="63" y="221"/>
                    <a:pt x="63" y="221"/>
                    <a:pt x="63" y="221"/>
                  </a:cubicBezTo>
                  <a:cubicBezTo>
                    <a:pt x="78" y="206"/>
                    <a:pt x="78" y="206"/>
                    <a:pt x="78" y="206"/>
                  </a:cubicBezTo>
                  <a:cubicBezTo>
                    <a:pt x="71" y="199"/>
                    <a:pt x="71" y="199"/>
                    <a:pt x="71" y="199"/>
                  </a:cubicBezTo>
                  <a:cubicBezTo>
                    <a:pt x="63" y="206"/>
                    <a:pt x="63" y="206"/>
                    <a:pt x="63" y="206"/>
                  </a:cubicBezTo>
                  <a:cubicBezTo>
                    <a:pt x="63" y="199"/>
                    <a:pt x="63" y="199"/>
                    <a:pt x="63" y="199"/>
                  </a:cubicBezTo>
                  <a:cubicBezTo>
                    <a:pt x="69" y="194"/>
                    <a:pt x="69" y="194"/>
                    <a:pt x="69" y="194"/>
                  </a:cubicBezTo>
                  <a:cubicBezTo>
                    <a:pt x="70" y="193"/>
                    <a:pt x="71" y="193"/>
                    <a:pt x="72" y="194"/>
                  </a:cubicBezTo>
                  <a:cubicBezTo>
                    <a:pt x="72" y="194"/>
                    <a:pt x="72" y="194"/>
                    <a:pt x="72" y="194"/>
                  </a:cubicBezTo>
                  <a:cubicBezTo>
                    <a:pt x="83" y="205"/>
                    <a:pt x="83" y="205"/>
                    <a:pt x="83" y="205"/>
                  </a:cubicBezTo>
                  <a:cubicBezTo>
                    <a:pt x="84" y="206"/>
                    <a:pt x="84" y="207"/>
                    <a:pt x="83" y="208"/>
                  </a:cubicBezTo>
                  <a:cubicBezTo>
                    <a:pt x="83" y="208"/>
                    <a:pt x="83" y="208"/>
                    <a:pt x="83" y="208"/>
                  </a:cubicBezTo>
                  <a:cubicBezTo>
                    <a:pt x="63" y="228"/>
                    <a:pt x="63" y="228"/>
                    <a:pt x="63" y="228"/>
                  </a:cubicBezTo>
                  <a:close/>
                  <a:moveTo>
                    <a:pt x="63" y="78"/>
                  </a:moveTo>
                  <a:cubicBezTo>
                    <a:pt x="63" y="71"/>
                    <a:pt x="63" y="71"/>
                    <a:pt x="63" y="71"/>
                  </a:cubicBezTo>
                  <a:cubicBezTo>
                    <a:pt x="71" y="78"/>
                    <a:pt x="71" y="78"/>
                    <a:pt x="71" y="78"/>
                  </a:cubicBezTo>
                  <a:cubicBezTo>
                    <a:pt x="78" y="70"/>
                    <a:pt x="78" y="70"/>
                    <a:pt x="78" y="70"/>
                  </a:cubicBezTo>
                  <a:cubicBezTo>
                    <a:pt x="63" y="55"/>
                    <a:pt x="63" y="55"/>
                    <a:pt x="63" y="55"/>
                  </a:cubicBezTo>
                  <a:cubicBezTo>
                    <a:pt x="63" y="49"/>
                    <a:pt x="63" y="49"/>
                    <a:pt x="63" y="49"/>
                  </a:cubicBezTo>
                  <a:cubicBezTo>
                    <a:pt x="83" y="69"/>
                    <a:pt x="83" y="69"/>
                    <a:pt x="83" y="69"/>
                  </a:cubicBezTo>
                  <a:cubicBezTo>
                    <a:pt x="84" y="70"/>
                    <a:pt x="84" y="71"/>
                    <a:pt x="83" y="72"/>
                  </a:cubicBezTo>
                  <a:cubicBezTo>
                    <a:pt x="72" y="83"/>
                    <a:pt x="72" y="83"/>
                    <a:pt x="72" y="83"/>
                  </a:cubicBezTo>
                  <a:cubicBezTo>
                    <a:pt x="71" y="84"/>
                    <a:pt x="70" y="84"/>
                    <a:pt x="69" y="83"/>
                  </a:cubicBezTo>
                  <a:lnTo>
                    <a:pt x="63" y="78"/>
                  </a:lnTo>
                  <a:close/>
                  <a:moveTo>
                    <a:pt x="63" y="28"/>
                  </a:moveTo>
                  <a:cubicBezTo>
                    <a:pt x="56" y="33"/>
                    <a:pt x="50" y="38"/>
                    <a:pt x="44" y="44"/>
                  </a:cubicBezTo>
                  <a:cubicBezTo>
                    <a:pt x="40" y="48"/>
                    <a:pt x="36" y="53"/>
                    <a:pt x="32" y="58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35" y="47"/>
                    <a:pt x="38" y="44"/>
                    <a:pt x="41" y="41"/>
                  </a:cubicBezTo>
                  <a:cubicBezTo>
                    <a:pt x="48" y="34"/>
                    <a:pt x="55" y="28"/>
                    <a:pt x="63" y="22"/>
                  </a:cubicBezTo>
                  <a:cubicBezTo>
                    <a:pt x="63" y="28"/>
                    <a:pt x="63" y="28"/>
                    <a:pt x="63" y="28"/>
                  </a:cubicBezTo>
                  <a:close/>
                  <a:moveTo>
                    <a:pt x="32" y="219"/>
                  </a:moveTo>
                  <a:cubicBezTo>
                    <a:pt x="36" y="224"/>
                    <a:pt x="40" y="228"/>
                    <a:pt x="44" y="233"/>
                  </a:cubicBezTo>
                  <a:cubicBezTo>
                    <a:pt x="50" y="239"/>
                    <a:pt x="56" y="244"/>
                    <a:pt x="63" y="249"/>
                  </a:cubicBezTo>
                  <a:cubicBezTo>
                    <a:pt x="63" y="254"/>
                    <a:pt x="63" y="254"/>
                    <a:pt x="63" y="254"/>
                  </a:cubicBezTo>
                  <a:cubicBezTo>
                    <a:pt x="55" y="249"/>
                    <a:pt x="48" y="243"/>
                    <a:pt x="41" y="236"/>
                  </a:cubicBezTo>
                  <a:cubicBezTo>
                    <a:pt x="38" y="233"/>
                    <a:pt x="35" y="230"/>
                    <a:pt x="32" y="227"/>
                  </a:cubicBezTo>
                  <a:cubicBezTo>
                    <a:pt x="32" y="219"/>
                    <a:pt x="32" y="219"/>
                    <a:pt x="32" y="219"/>
                  </a:cubicBezTo>
                  <a:close/>
                  <a:moveTo>
                    <a:pt x="63" y="49"/>
                  </a:moveTo>
                  <a:cubicBezTo>
                    <a:pt x="58" y="43"/>
                    <a:pt x="58" y="43"/>
                    <a:pt x="58" y="43"/>
                  </a:cubicBezTo>
                  <a:cubicBezTo>
                    <a:pt x="58" y="43"/>
                    <a:pt x="58" y="43"/>
                    <a:pt x="58" y="43"/>
                  </a:cubicBezTo>
                  <a:cubicBezTo>
                    <a:pt x="57" y="42"/>
                    <a:pt x="55" y="42"/>
                    <a:pt x="54" y="43"/>
                  </a:cubicBezTo>
                  <a:cubicBezTo>
                    <a:pt x="43" y="54"/>
                    <a:pt x="43" y="54"/>
                    <a:pt x="43" y="54"/>
                  </a:cubicBezTo>
                  <a:cubicBezTo>
                    <a:pt x="43" y="54"/>
                    <a:pt x="43" y="54"/>
                    <a:pt x="43" y="54"/>
                  </a:cubicBezTo>
                  <a:cubicBezTo>
                    <a:pt x="43" y="54"/>
                    <a:pt x="43" y="54"/>
                    <a:pt x="43" y="54"/>
                  </a:cubicBezTo>
                  <a:cubicBezTo>
                    <a:pt x="42" y="55"/>
                    <a:pt x="42" y="57"/>
                    <a:pt x="43" y="58"/>
                  </a:cubicBezTo>
                  <a:cubicBezTo>
                    <a:pt x="63" y="78"/>
                    <a:pt x="63" y="78"/>
                    <a:pt x="63" y="78"/>
                  </a:cubicBezTo>
                  <a:cubicBezTo>
                    <a:pt x="63" y="71"/>
                    <a:pt x="63" y="71"/>
                    <a:pt x="63" y="71"/>
                  </a:cubicBezTo>
                  <a:cubicBezTo>
                    <a:pt x="48" y="56"/>
                    <a:pt x="48" y="56"/>
                    <a:pt x="48" y="56"/>
                  </a:cubicBezTo>
                  <a:cubicBezTo>
                    <a:pt x="56" y="48"/>
                    <a:pt x="56" y="48"/>
                    <a:pt x="56" y="48"/>
                  </a:cubicBezTo>
                  <a:cubicBezTo>
                    <a:pt x="63" y="55"/>
                    <a:pt x="63" y="55"/>
                    <a:pt x="63" y="55"/>
                  </a:cubicBezTo>
                  <a:cubicBezTo>
                    <a:pt x="63" y="49"/>
                    <a:pt x="63" y="49"/>
                    <a:pt x="63" y="49"/>
                  </a:cubicBezTo>
                  <a:close/>
                  <a:moveTo>
                    <a:pt x="63" y="199"/>
                  </a:moveTo>
                  <a:cubicBezTo>
                    <a:pt x="43" y="219"/>
                    <a:pt x="43" y="219"/>
                    <a:pt x="43" y="219"/>
                  </a:cubicBezTo>
                  <a:cubicBezTo>
                    <a:pt x="43" y="219"/>
                    <a:pt x="43" y="219"/>
                    <a:pt x="43" y="219"/>
                  </a:cubicBezTo>
                  <a:cubicBezTo>
                    <a:pt x="42" y="220"/>
                    <a:pt x="42" y="222"/>
                    <a:pt x="43" y="222"/>
                  </a:cubicBezTo>
                  <a:cubicBezTo>
                    <a:pt x="54" y="234"/>
                    <a:pt x="54" y="234"/>
                    <a:pt x="54" y="234"/>
                  </a:cubicBezTo>
                  <a:cubicBezTo>
                    <a:pt x="55" y="235"/>
                    <a:pt x="57" y="235"/>
                    <a:pt x="58" y="234"/>
                  </a:cubicBezTo>
                  <a:cubicBezTo>
                    <a:pt x="63" y="228"/>
                    <a:pt x="63" y="228"/>
                    <a:pt x="63" y="228"/>
                  </a:cubicBezTo>
                  <a:cubicBezTo>
                    <a:pt x="63" y="221"/>
                    <a:pt x="63" y="221"/>
                    <a:pt x="63" y="221"/>
                  </a:cubicBezTo>
                  <a:cubicBezTo>
                    <a:pt x="56" y="228"/>
                    <a:pt x="56" y="228"/>
                    <a:pt x="56" y="228"/>
                  </a:cubicBezTo>
                  <a:cubicBezTo>
                    <a:pt x="48" y="221"/>
                    <a:pt x="48" y="221"/>
                    <a:pt x="48" y="221"/>
                  </a:cubicBezTo>
                  <a:cubicBezTo>
                    <a:pt x="63" y="206"/>
                    <a:pt x="63" y="206"/>
                    <a:pt x="63" y="206"/>
                  </a:cubicBezTo>
                  <a:cubicBezTo>
                    <a:pt x="63" y="199"/>
                    <a:pt x="63" y="199"/>
                    <a:pt x="63" y="199"/>
                  </a:cubicBezTo>
                  <a:close/>
                  <a:moveTo>
                    <a:pt x="32" y="149"/>
                  </a:moveTo>
                  <a:cubicBezTo>
                    <a:pt x="32" y="144"/>
                    <a:pt x="32" y="144"/>
                    <a:pt x="32" y="144"/>
                  </a:cubicBezTo>
                  <a:cubicBezTo>
                    <a:pt x="48" y="144"/>
                    <a:pt x="48" y="144"/>
                    <a:pt x="48" y="144"/>
                  </a:cubicBezTo>
                  <a:cubicBezTo>
                    <a:pt x="48" y="133"/>
                    <a:pt x="48" y="133"/>
                    <a:pt x="48" y="133"/>
                  </a:cubicBezTo>
                  <a:cubicBezTo>
                    <a:pt x="32" y="133"/>
                    <a:pt x="32" y="133"/>
                    <a:pt x="32" y="133"/>
                  </a:cubicBezTo>
                  <a:cubicBezTo>
                    <a:pt x="32" y="128"/>
                    <a:pt x="32" y="128"/>
                    <a:pt x="32" y="128"/>
                  </a:cubicBezTo>
                  <a:cubicBezTo>
                    <a:pt x="50" y="128"/>
                    <a:pt x="50" y="128"/>
                    <a:pt x="50" y="128"/>
                  </a:cubicBezTo>
                  <a:cubicBezTo>
                    <a:pt x="52" y="128"/>
                    <a:pt x="53" y="129"/>
                    <a:pt x="53" y="131"/>
                  </a:cubicBezTo>
                  <a:cubicBezTo>
                    <a:pt x="53" y="146"/>
                    <a:pt x="53" y="146"/>
                    <a:pt x="53" y="146"/>
                  </a:cubicBezTo>
                  <a:cubicBezTo>
                    <a:pt x="53" y="148"/>
                    <a:pt x="52" y="149"/>
                    <a:pt x="50" y="149"/>
                  </a:cubicBezTo>
                  <a:lnTo>
                    <a:pt x="32" y="149"/>
                  </a:lnTo>
                  <a:close/>
                  <a:moveTo>
                    <a:pt x="32" y="58"/>
                  </a:moveTo>
                  <a:cubicBezTo>
                    <a:pt x="15" y="80"/>
                    <a:pt x="5" y="108"/>
                    <a:pt x="5" y="138"/>
                  </a:cubicBezTo>
                  <a:cubicBezTo>
                    <a:pt x="5" y="169"/>
                    <a:pt x="15" y="197"/>
                    <a:pt x="32" y="219"/>
                  </a:cubicBezTo>
                  <a:cubicBezTo>
                    <a:pt x="32" y="227"/>
                    <a:pt x="32" y="227"/>
                    <a:pt x="32" y="227"/>
                  </a:cubicBezTo>
                  <a:cubicBezTo>
                    <a:pt x="12" y="203"/>
                    <a:pt x="0" y="172"/>
                    <a:pt x="0" y="138"/>
                  </a:cubicBezTo>
                  <a:cubicBezTo>
                    <a:pt x="0" y="105"/>
                    <a:pt x="12" y="74"/>
                    <a:pt x="32" y="50"/>
                  </a:cubicBezTo>
                  <a:cubicBezTo>
                    <a:pt x="32" y="58"/>
                    <a:pt x="32" y="58"/>
                    <a:pt x="32" y="58"/>
                  </a:cubicBezTo>
                  <a:close/>
                  <a:moveTo>
                    <a:pt x="32" y="128"/>
                  </a:moveTo>
                  <a:cubicBezTo>
                    <a:pt x="14" y="128"/>
                    <a:pt x="14" y="128"/>
                    <a:pt x="14" y="128"/>
                  </a:cubicBezTo>
                  <a:cubicBezTo>
                    <a:pt x="13" y="128"/>
                    <a:pt x="12" y="129"/>
                    <a:pt x="12" y="131"/>
                  </a:cubicBezTo>
                  <a:cubicBezTo>
                    <a:pt x="12" y="146"/>
                    <a:pt x="12" y="146"/>
                    <a:pt x="12" y="146"/>
                  </a:cubicBezTo>
                  <a:cubicBezTo>
                    <a:pt x="12" y="148"/>
                    <a:pt x="13" y="149"/>
                    <a:pt x="14" y="149"/>
                  </a:cubicBezTo>
                  <a:cubicBezTo>
                    <a:pt x="32" y="149"/>
                    <a:pt x="32" y="149"/>
                    <a:pt x="32" y="149"/>
                  </a:cubicBezTo>
                  <a:cubicBezTo>
                    <a:pt x="32" y="144"/>
                    <a:pt x="32" y="144"/>
                    <a:pt x="32" y="144"/>
                  </a:cubicBezTo>
                  <a:cubicBezTo>
                    <a:pt x="17" y="144"/>
                    <a:pt x="17" y="144"/>
                    <a:pt x="17" y="144"/>
                  </a:cubicBezTo>
                  <a:cubicBezTo>
                    <a:pt x="17" y="133"/>
                    <a:pt x="17" y="133"/>
                    <a:pt x="17" y="133"/>
                  </a:cubicBezTo>
                  <a:cubicBezTo>
                    <a:pt x="32" y="133"/>
                    <a:pt x="32" y="133"/>
                    <a:pt x="32" y="133"/>
                  </a:cubicBezTo>
                  <a:lnTo>
                    <a:pt x="32" y="12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09" name="Freeform 66"/>
            <p:cNvSpPr>
              <a:spLocks noEditPoints="1"/>
            </p:cNvSpPr>
            <p:nvPr/>
          </p:nvSpPr>
          <p:spPr bwMode="auto">
            <a:xfrm>
              <a:off x="181186" y="622623"/>
              <a:ext cx="138087" cy="279412"/>
            </a:xfrm>
            <a:custGeom>
              <a:avLst/>
              <a:gdLst>
                <a:gd name="T0" fmla="*/ 62 w 75"/>
                <a:gd name="T1" fmla="*/ 137 h 152"/>
                <a:gd name="T2" fmla="*/ 71 w 75"/>
                <a:gd name="T3" fmla="*/ 34 h 152"/>
                <a:gd name="T4" fmla="*/ 62 w 75"/>
                <a:gd name="T5" fmla="*/ 10 h 152"/>
                <a:gd name="T6" fmla="*/ 75 w 75"/>
                <a:gd name="T7" fmla="*/ 33 h 152"/>
                <a:gd name="T8" fmla="*/ 75 w 75"/>
                <a:gd name="T9" fmla="*/ 146 h 152"/>
                <a:gd name="T10" fmla="*/ 70 w 75"/>
                <a:gd name="T11" fmla="*/ 148 h 152"/>
                <a:gd name="T12" fmla="*/ 65 w 75"/>
                <a:gd name="T13" fmla="*/ 70 h 152"/>
                <a:gd name="T14" fmla="*/ 65 w 75"/>
                <a:gd name="T15" fmla="*/ 70 h 152"/>
                <a:gd name="T16" fmla="*/ 63 w 75"/>
                <a:gd name="T17" fmla="*/ 64 h 152"/>
                <a:gd name="T18" fmla="*/ 63 w 75"/>
                <a:gd name="T19" fmla="*/ 52 h 152"/>
                <a:gd name="T20" fmla="*/ 65 w 75"/>
                <a:gd name="T21" fmla="*/ 47 h 152"/>
                <a:gd name="T22" fmla="*/ 62 w 75"/>
                <a:gd name="T23" fmla="*/ 53 h 152"/>
                <a:gd name="T24" fmla="*/ 65 w 75"/>
                <a:gd name="T25" fmla="*/ 30 h 152"/>
                <a:gd name="T26" fmla="*/ 63 w 75"/>
                <a:gd name="T27" fmla="*/ 24 h 152"/>
                <a:gd name="T28" fmla="*/ 65 w 75"/>
                <a:gd name="T29" fmla="*/ 70 h 152"/>
                <a:gd name="T30" fmla="*/ 60 w 75"/>
                <a:gd name="T31" fmla="*/ 130 h 152"/>
                <a:gd name="T32" fmla="*/ 59 w 75"/>
                <a:gd name="T33" fmla="*/ 3 h 152"/>
                <a:gd name="T34" fmla="*/ 59 w 75"/>
                <a:gd name="T35" fmla="*/ 8 h 152"/>
                <a:gd name="T36" fmla="*/ 61 w 75"/>
                <a:gd name="T37" fmla="*/ 33 h 152"/>
                <a:gd name="T38" fmla="*/ 62 w 75"/>
                <a:gd name="T39" fmla="*/ 24 h 152"/>
                <a:gd name="T40" fmla="*/ 60 w 75"/>
                <a:gd name="T41" fmla="*/ 53 h 152"/>
                <a:gd name="T42" fmla="*/ 62 w 75"/>
                <a:gd name="T43" fmla="*/ 44 h 152"/>
                <a:gd name="T44" fmla="*/ 59 w 75"/>
                <a:gd name="T45" fmla="*/ 72 h 152"/>
                <a:gd name="T46" fmla="*/ 62 w 75"/>
                <a:gd name="T47" fmla="*/ 64 h 152"/>
                <a:gd name="T48" fmla="*/ 61 w 75"/>
                <a:gd name="T49" fmla="*/ 73 h 152"/>
                <a:gd name="T50" fmla="*/ 59 w 75"/>
                <a:gd name="T51" fmla="*/ 135 h 152"/>
                <a:gd name="T52" fmla="*/ 38 w 75"/>
                <a:gd name="T53" fmla="*/ 132 h 152"/>
                <a:gd name="T54" fmla="*/ 59 w 75"/>
                <a:gd name="T55" fmla="*/ 135 h 152"/>
                <a:gd name="T56" fmla="*/ 59 w 75"/>
                <a:gd name="T57" fmla="*/ 8 h 152"/>
                <a:gd name="T58" fmla="*/ 38 w 75"/>
                <a:gd name="T59" fmla="*/ 0 h 152"/>
                <a:gd name="T60" fmla="*/ 59 w 75"/>
                <a:gd name="T61" fmla="*/ 32 h 152"/>
                <a:gd name="T62" fmla="*/ 38 w 75"/>
                <a:gd name="T63" fmla="*/ 29 h 152"/>
                <a:gd name="T64" fmla="*/ 52 w 75"/>
                <a:gd name="T65" fmla="*/ 21 h 152"/>
                <a:gd name="T66" fmla="*/ 59 w 75"/>
                <a:gd name="T67" fmla="*/ 52 h 152"/>
                <a:gd name="T68" fmla="*/ 55 w 75"/>
                <a:gd name="T69" fmla="*/ 51 h 152"/>
                <a:gd name="T70" fmla="*/ 38 w 75"/>
                <a:gd name="T71" fmla="*/ 40 h 152"/>
                <a:gd name="T72" fmla="*/ 59 w 75"/>
                <a:gd name="T73" fmla="*/ 63 h 152"/>
                <a:gd name="T74" fmla="*/ 59 w 75"/>
                <a:gd name="T75" fmla="*/ 72 h 152"/>
                <a:gd name="T76" fmla="*/ 55 w 75"/>
                <a:gd name="T77" fmla="*/ 70 h 152"/>
                <a:gd name="T78" fmla="*/ 38 w 75"/>
                <a:gd name="T79" fmla="*/ 60 h 152"/>
                <a:gd name="T80" fmla="*/ 38 w 75"/>
                <a:gd name="T81" fmla="*/ 132 h 152"/>
                <a:gd name="T82" fmla="*/ 6 w 75"/>
                <a:gd name="T83" fmla="*/ 148 h 152"/>
                <a:gd name="T84" fmla="*/ 3 w 75"/>
                <a:gd name="T85" fmla="*/ 152 h 152"/>
                <a:gd name="T86" fmla="*/ 0 w 75"/>
                <a:gd name="T87" fmla="*/ 34 h 152"/>
                <a:gd name="T88" fmla="*/ 38 w 75"/>
                <a:gd name="T89" fmla="*/ 0 h 152"/>
                <a:gd name="T90" fmla="*/ 5 w 75"/>
                <a:gd name="T91" fmla="*/ 33 h 152"/>
                <a:gd name="T92" fmla="*/ 15 w 75"/>
                <a:gd name="T93" fmla="*/ 130 h 152"/>
                <a:gd name="T94" fmla="*/ 24 w 75"/>
                <a:gd name="T95" fmla="*/ 21 h 152"/>
                <a:gd name="T96" fmla="*/ 11 w 75"/>
                <a:gd name="T97" fmla="*/ 30 h 152"/>
                <a:gd name="T98" fmla="*/ 19 w 75"/>
                <a:gd name="T99" fmla="*/ 31 h 152"/>
                <a:gd name="T100" fmla="*/ 38 w 75"/>
                <a:gd name="T101" fmla="*/ 20 h 152"/>
                <a:gd name="T102" fmla="*/ 13 w 75"/>
                <a:gd name="T103" fmla="*/ 44 h 152"/>
                <a:gd name="T104" fmla="*/ 13 w 75"/>
                <a:gd name="T105" fmla="*/ 52 h 152"/>
                <a:gd name="T106" fmla="*/ 19 w 75"/>
                <a:gd name="T107" fmla="*/ 51 h 152"/>
                <a:gd name="T108" fmla="*/ 38 w 75"/>
                <a:gd name="T109" fmla="*/ 40 h 152"/>
                <a:gd name="T110" fmla="*/ 10 w 75"/>
                <a:gd name="T111" fmla="*/ 67 h 152"/>
                <a:gd name="T112" fmla="*/ 13 w 75"/>
                <a:gd name="T113" fmla="*/ 72 h 152"/>
                <a:gd name="T114" fmla="*/ 21 w 75"/>
                <a:gd name="T115" fmla="*/ 7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5" h="152">
                  <a:moveTo>
                    <a:pt x="70" y="148"/>
                  </a:moveTo>
                  <a:cubicBezTo>
                    <a:pt x="70" y="147"/>
                    <a:pt x="70" y="147"/>
                    <a:pt x="70" y="147"/>
                  </a:cubicBezTo>
                  <a:cubicBezTo>
                    <a:pt x="70" y="147"/>
                    <a:pt x="70" y="147"/>
                    <a:pt x="70" y="147"/>
                  </a:cubicBezTo>
                  <a:cubicBezTo>
                    <a:pt x="68" y="142"/>
                    <a:pt x="66" y="139"/>
                    <a:pt x="62" y="137"/>
                  </a:cubicBezTo>
                  <a:cubicBezTo>
                    <a:pt x="62" y="131"/>
                    <a:pt x="62" y="131"/>
                    <a:pt x="62" y="131"/>
                  </a:cubicBezTo>
                  <a:cubicBezTo>
                    <a:pt x="66" y="133"/>
                    <a:pt x="68" y="135"/>
                    <a:pt x="71" y="138"/>
                  </a:cubicBezTo>
                  <a:cubicBezTo>
                    <a:pt x="71" y="34"/>
                    <a:pt x="71" y="34"/>
                    <a:pt x="71" y="34"/>
                  </a:cubicBezTo>
                  <a:cubicBezTo>
                    <a:pt x="71" y="34"/>
                    <a:pt x="71" y="34"/>
                    <a:pt x="71" y="34"/>
                  </a:cubicBezTo>
                  <a:cubicBezTo>
                    <a:pt x="71" y="33"/>
                    <a:pt x="71" y="33"/>
                    <a:pt x="71" y="33"/>
                  </a:cubicBezTo>
                  <a:cubicBezTo>
                    <a:pt x="71" y="33"/>
                    <a:pt x="71" y="33"/>
                    <a:pt x="71" y="33"/>
                  </a:cubicBezTo>
                  <a:cubicBezTo>
                    <a:pt x="71" y="29"/>
                    <a:pt x="71" y="22"/>
                    <a:pt x="69" y="19"/>
                  </a:cubicBezTo>
                  <a:cubicBezTo>
                    <a:pt x="68" y="15"/>
                    <a:pt x="66" y="12"/>
                    <a:pt x="62" y="10"/>
                  </a:cubicBezTo>
                  <a:cubicBezTo>
                    <a:pt x="62" y="4"/>
                    <a:pt x="62" y="4"/>
                    <a:pt x="62" y="4"/>
                  </a:cubicBezTo>
                  <a:cubicBezTo>
                    <a:pt x="68" y="7"/>
                    <a:pt x="72" y="11"/>
                    <a:pt x="74" y="17"/>
                  </a:cubicBezTo>
                  <a:cubicBezTo>
                    <a:pt x="75" y="21"/>
                    <a:pt x="75" y="28"/>
                    <a:pt x="75" y="33"/>
                  </a:cubicBezTo>
                  <a:cubicBezTo>
                    <a:pt x="75" y="33"/>
                    <a:pt x="75" y="33"/>
                    <a:pt x="75" y="33"/>
                  </a:cubicBezTo>
                  <a:cubicBezTo>
                    <a:pt x="75" y="34"/>
                    <a:pt x="75" y="34"/>
                    <a:pt x="75" y="34"/>
                  </a:cubicBezTo>
                  <a:cubicBezTo>
                    <a:pt x="75" y="34"/>
                    <a:pt x="75" y="34"/>
                    <a:pt x="75" y="34"/>
                  </a:cubicBezTo>
                  <a:cubicBezTo>
                    <a:pt x="75" y="78"/>
                    <a:pt x="75" y="128"/>
                    <a:pt x="75" y="146"/>
                  </a:cubicBezTo>
                  <a:cubicBezTo>
                    <a:pt x="75" y="146"/>
                    <a:pt x="75" y="146"/>
                    <a:pt x="75" y="146"/>
                  </a:cubicBezTo>
                  <a:cubicBezTo>
                    <a:pt x="75" y="147"/>
                    <a:pt x="75" y="147"/>
                    <a:pt x="75" y="147"/>
                  </a:cubicBezTo>
                  <a:cubicBezTo>
                    <a:pt x="75" y="150"/>
                    <a:pt x="75" y="151"/>
                    <a:pt x="73" y="151"/>
                  </a:cubicBezTo>
                  <a:cubicBezTo>
                    <a:pt x="73" y="151"/>
                    <a:pt x="73" y="152"/>
                    <a:pt x="73" y="152"/>
                  </a:cubicBezTo>
                  <a:cubicBezTo>
                    <a:pt x="71" y="152"/>
                    <a:pt x="71" y="151"/>
                    <a:pt x="70" y="148"/>
                  </a:cubicBezTo>
                  <a:cubicBezTo>
                    <a:pt x="70" y="148"/>
                    <a:pt x="70" y="148"/>
                    <a:pt x="70" y="148"/>
                  </a:cubicBezTo>
                  <a:close/>
                  <a:moveTo>
                    <a:pt x="62" y="72"/>
                  </a:moveTo>
                  <a:cubicBezTo>
                    <a:pt x="63" y="72"/>
                    <a:pt x="63" y="72"/>
                    <a:pt x="63" y="72"/>
                  </a:cubicBezTo>
                  <a:cubicBezTo>
                    <a:pt x="64" y="72"/>
                    <a:pt x="65" y="71"/>
                    <a:pt x="65" y="70"/>
                  </a:cubicBezTo>
                  <a:cubicBezTo>
                    <a:pt x="62" y="71"/>
                    <a:pt x="62" y="71"/>
                    <a:pt x="62" y="71"/>
                  </a:cubicBezTo>
                  <a:cubicBezTo>
                    <a:pt x="62" y="72"/>
                    <a:pt x="62" y="72"/>
                    <a:pt x="62" y="72"/>
                  </a:cubicBezTo>
                  <a:close/>
                  <a:moveTo>
                    <a:pt x="62" y="71"/>
                  </a:moveTo>
                  <a:cubicBezTo>
                    <a:pt x="65" y="70"/>
                    <a:pt x="65" y="70"/>
                    <a:pt x="65" y="70"/>
                  </a:cubicBezTo>
                  <a:cubicBezTo>
                    <a:pt x="65" y="70"/>
                    <a:pt x="65" y="70"/>
                    <a:pt x="65" y="70"/>
                  </a:cubicBezTo>
                  <a:cubicBezTo>
                    <a:pt x="66" y="69"/>
                    <a:pt x="66" y="68"/>
                    <a:pt x="65" y="67"/>
                  </a:cubicBezTo>
                  <a:cubicBezTo>
                    <a:pt x="65" y="66"/>
                    <a:pt x="64" y="65"/>
                    <a:pt x="63" y="64"/>
                  </a:cubicBezTo>
                  <a:cubicBezTo>
                    <a:pt x="63" y="64"/>
                    <a:pt x="63" y="64"/>
                    <a:pt x="63" y="64"/>
                  </a:cubicBezTo>
                  <a:cubicBezTo>
                    <a:pt x="62" y="64"/>
                    <a:pt x="62" y="64"/>
                    <a:pt x="62" y="64"/>
                  </a:cubicBezTo>
                  <a:cubicBezTo>
                    <a:pt x="62" y="71"/>
                    <a:pt x="62" y="71"/>
                    <a:pt x="62" y="71"/>
                  </a:cubicBezTo>
                  <a:close/>
                  <a:moveTo>
                    <a:pt x="62" y="53"/>
                  </a:moveTo>
                  <a:cubicBezTo>
                    <a:pt x="63" y="52"/>
                    <a:pt x="63" y="52"/>
                    <a:pt x="63" y="52"/>
                  </a:cubicBezTo>
                  <a:cubicBezTo>
                    <a:pt x="64" y="52"/>
                    <a:pt x="65" y="51"/>
                    <a:pt x="65" y="50"/>
                  </a:cubicBezTo>
                  <a:cubicBezTo>
                    <a:pt x="65" y="50"/>
                    <a:pt x="65" y="50"/>
                    <a:pt x="65" y="50"/>
                  </a:cubicBezTo>
                  <a:cubicBezTo>
                    <a:pt x="65" y="50"/>
                    <a:pt x="65" y="50"/>
                    <a:pt x="65" y="50"/>
                  </a:cubicBezTo>
                  <a:cubicBezTo>
                    <a:pt x="66" y="49"/>
                    <a:pt x="66" y="48"/>
                    <a:pt x="65" y="47"/>
                  </a:cubicBezTo>
                  <a:cubicBezTo>
                    <a:pt x="65" y="46"/>
                    <a:pt x="64" y="45"/>
                    <a:pt x="63" y="44"/>
                  </a:cubicBezTo>
                  <a:cubicBezTo>
                    <a:pt x="63" y="44"/>
                    <a:pt x="63" y="44"/>
                    <a:pt x="63" y="44"/>
                  </a:cubicBezTo>
                  <a:cubicBezTo>
                    <a:pt x="62" y="44"/>
                    <a:pt x="62" y="44"/>
                    <a:pt x="62" y="44"/>
                  </a:cubicBezTo>
                  <a:cubicBezTo>
                    <a:pt x="62" y="53"/>
                    <a:pt x="62" y="53"/>
                    <a:pt x="62" y="53"/>
                  </a:cubicBezTo>
                  <a:close/>
                  <a:moveTo>
                    <a:pt x="62" y="33"/>
                  </a:moveTo>
                  <a:cubicBezTo>
                    <a:pt x="63" y="32"/>
                    <a:pt x="63" y="32"/>
                    <a:pt x="63" y="32"/>
                  </a:cubicBezTo>
                  <a:cubicBezTo>
                    <a:pt x="65" y="31"/>
                    <a:pt x="65" y="31"/>
                    <a:pt x="65" y="31"/>
                  </a:cubicBezTo>
                  <a:cubicBezTo>
                    <a:pt x="65" y="31"/>
                    <a:pt x="65" y="31"/>
                    <a:pt x="65" y="30"/>
                  </a:cubicBezTo>
                  <a:cubicBezTo>
                    <a:pt x="65" y="30"/>
                    <a:pt x="65" y="30"/>
                    <a:pt x="65" y="30"/>
                  </a:cubicBezTo>
                  <a:cubicBezTo>
                    <a:pt x="66" y="29"/>
                    <a:pt x="66" y="28"/>
                    <a:pt x="65" y="27"/>
                  </a:cubicBezTo>
                  <a:cubicBezTo>
                    <a:pt x="65" y="26"/>
                    <a:pt x="64" y="25"/>
                    <a:pt x="63" y="25"/>
                  </a:cubicBezTo>
                  <a:cubicBezTo>
                    <a:pt x="63" y="24"/>
                    <a:pt x="63" y="24"/>
                    <a:pt x="63" y="24"/>
                  </a:cubicBezTo>
                  <a:cubicBezTo>
                    <a:pt x="62" y="24"/>
                    <a:pt x="62" y="24"/>
                    <a:pt x="62" y="24"/>
                  </a:cubicBezTo>
                  <a:cubicBezTo>
                    <a:pt x="62" y="33"/>
                    <a:pt x="62" y="33"/>
                    <a:pt x="62" y="33"/>
                  </a:cubicBezTo>
                  <a:close/>
                  <a:moveTo>
                    <a:pt x="65" y="70"/>
                  </a:moveTo>
                  <a:cubicBezTo>
                    <a:pt x="65" y="70"/>
                    <a:pt x="65" y="70"/>
                    <a:pt x="65" y="70"/>
                  </a:cubicBezTo>
                  <a:close/>
                  <a:moveTo>
                    <a:pt x="62" y="137"/>
                  </a:moveTo>
                  <a:cubicBezTo>
                    <a:pt x="61" y="136"/>
                    <a:pt x="60" y="136"/>
                    <a:pt x="59" y="135"/>
                  </a:cubicBezTo>
                  <a:cubicBezTo>
                    <a:pt x="59" y="130"/>
                    <a:pt x="59" y="130"/>
                    <a:pt x="59" y="130"/>
                  </a:cubicBezTo>
                  <a:cubicBezTo>
                    <a:pt x="60" y="130"/>
                    <a:pt x="60" y="130"/>
                    <a:pt x="60" y="130"/>
                  </a:cubicBezTo>
                  <a:cubicBezTo>
                    <a:pt x="60" y="130"/>
                    <a:pt x="60" y="130"/>
                    <a:pt x="60" y="130"/>
                  </a:cubicBezTo>
                  <a:cubicBezTo>
                    <a:pt x="61" y="131"/>
                    <a:pt x="62" y="131"/>
                    <a:pt x="62" y="131"/>
                  </a:cubicBezTo>
                  <a:cubicBezTo>
                    <a:pt x="62" y="137"/>
                    <a:pt x="62" y="137"/>
                    <a:pt x="62" y="137"/>
                  </a:cubicBezTo>
                  <a:close/>
                  <a:moveTo>
                    <a:pt x="59" y="3"/>
                  </a:moveTo>
                  <a:cubicBezTo>
                    <a:pt x="59" y="3"/>
                    <a:pt x="60" y="3"/>
                    <a:pt x="60" y="3"/>
                  </a:cubicBezTo>
                  <a:cubicBezTo>
                    <a:pt x="61" y="3"/>
                    <a:pt x="62" y="4"/>
                    <a:pt x="62" y="4"/>
                  </a:cubicBezTo>
                  <a:cubicBezTo>
                    <a:pt x="62" y="10"/>
                    <a:pt x="62" y="10"/>
                    <a:pt x="62" y="10"/>
                  </a:cubicBezTo>
                  <a:cubicBezTo>
                    <a:pt x="61" y="9"/>
                    <a:pt x="60" y="8"/>
                    <a:pt x="59" y="8"/>
                  </a:cubicBezTo>
                  <a:cubicBezTo>
                    <a:pt x="59" y="3"/>
                    <a:pt x="59" y="3"/>
                    <a:pt x="59" y="3"/>
                  </a:cubicBezTo>
                  <a:close/>
                  <a:moveTo>
                    <a:pt x="62" y="24"/>
                  </a:moveTo>
                  <a:cubicBezTo>
                    <a:pt x="62" y="33"/>
                    <a:pt x="62" y="33"/>
                    <a:pt x="62" y="33"/>
                  </a:cubicBezTo>
                  <a:cubicBezTo>
                    <a:pt x="62" y="33"/>
                    <a:pt x="62" y="33"/>
                    <a:pt x="61" y="33"/>
                  </a:cubicBezTo>
                  <a:cubicBezTo>
                    <a:pt x="61" y="33"/>
                    <a:pt x="60" y="33"/>
                    <a:pt x="60" y="33"/>
                  </a:cubicBezTo>
                  <a:cubicBezTo>
                    <a:pt x="60" y="33"/>
                    <a:pt x="59" y="32"/>
                    <a:pt x="59" y="32"/>
                  </a:cubicBezTo>
                  <a:cubicBezTo>
                    <a:pt x="59" y="23"/>
                    <a:pt x="59" y="23"/>
                    <a:pt x="59" y="23"/>
                  </a:cubicBezTo>
                  <a:cubicBezTo>
                    <a:pt x="60" y="23"/>
                    <a:pt x="61" y="24"/>
                    <a:pt x="62" y="24"/>
                  </a:cubicBezTo>
                  <a:close/>
                  <a:moveTo>
                    <a:pt x="62" y="44"/>
                  </a:moveTo>
                  <a:cubicBezTo>
                    <a:pt x="62" y="53"/>
                    <a:pt x="62" y="53"/>
                    <a:pt x="62" y="53"/>
                  </a:cubicBezTo>
                  <a:cubicBezTo>
                    <a:pt x="62" y="53"/>
                    <a:pt x="62" y="53"/>
                    <a:pt x="61" y="53"/>
                  </a:cubicBezTo>
                  <a:cubicBezTo>
                    <a:pt x="61" y="53"/>
                    <a:pt x="60" y="53"/>
                    <a:pt x="60" y="53"/>
                  </a:cubicBezTo>
                  <a:cubicBezTo>
                    <a:pt x="60" y="53"/>
                    <a:pt x="60" y="53"/>
                    <a:pt x="60" y="53"/>
                  </a:cubicBezTo>
                  <a:cubicBezTo>
                    <a:pt x="60" y="52"/>
                    <a:pt x="59" y="52"/>
                    <a:pt x="59" y="52"/>
                  </a:cubicBezTo>
                  <a:cubicBezTo>
                    <a:pt x="59" y="43"/>
                    <a:pt x="59" y="43"/>
                    <a:pt x="59" y="43"/>
                  </a:cubicBezTo>
                  <a:cubicBezTo>
                    <a:pt x="60" y="43"/>
                    <a:pt x="61" y="43"/>
                    <a:pt x="62" y="44"/>
                  </a:cubicBezTo>
                  <a:close/>
                  <a:moveTo>
                    <a:pt x="62" y="64"/>
                  </a:moveTo>
                  <a:cubicBezTo>
                    <a:pt x="62" y="71"/>
                    <a:pt x="62" y="71"/>
                    <a:pt x="62" y="71"/>
                  </a:cubicBezTo>
                  <a:cubicBezTo>
                    <a:pt x="59" y="72"/>
                    <a:pt x="59" y="72"/>
                    <a:pt x="59" y="72"/>
                  </a:cubicBezTo>
                  <a:cubicBezTo>
                    <a:pt x="59" y="72"/>
                    <a:pt x="59" y="72"/>
                    <a:pt x="59" y="72"/>
                  </a:cubicBezTo>
                  <a:cubicBezTo>
                    <a:pt x="59" y="72"/>
                    <a:pt x="59" y="72"/>
                    <a:pt x="59" y="72"/>
                  </a:cubicBezTo>
                  <a:cubicBezTo>
                    <a:pt x="59" y="72"/>
                    <a:pt x="59" y="72"/>
                    <a:pt x="59" y="72"/>
                  </a:cubicBezTo>
                  <a:cubicBezTo>
                    <a:pt x="59" y="63"/>
                    <a:pt x="59" y="63"/>
                    <a:pt x="59" y="63"/>
                  </a:cubicBezTo>
                  <a:cubicBezTo>
                    <a:pt x="60" y="63"/>
                    <a:pt x="61" y="63"/>
                    <a:pt x="62" y="64"/>
                  </a:cubicBezTo>
                  <a:close/>
                  <a:moveTo>
                    <a:pt x="62" y="71"/>
                  </a:moveTo>
                  <a:cubicBezTo>
                    <a:pt x="60" y="72"/>
                    <a:pt x="60" y="72"/>
                    <a:pt x="60" y="72"/>
                  </a:cubicBezTo>
                  <a:cubicBezTo>
                    <a:pt x="60" y="72"/>
                    <a:pt x="60" y="73"/>
                    <a:pt x="60" y="73"/>
                  </a:cubicBezTo>
                  <a:cubicBezTo>
                    <a:pt x="60" y="73"/>
                    <a:pt x="61" y="73"/>
                    <a:pt x="61" y="73"/>
                  </a:cubicBezTo>
                  <a:cubicBezTo>
                    <a:pt x="62" y="73"/>
                    <a:pt x="62" y="73"/>
                    <a:pt x="62" y="72"/>
                  </a:cubicBezTo>
                  <a:lnTo>
                    <a:pt x="62" y="71"/>
                  </a:lnTo>
                  <a:close/>
                  <a:moveTo>
                    <a:pt x="59" y="135"/>
                  </a:moveTo>
                  <a:cubicBezTo>
                    <a:pt x="59" y="135"/>
                    <a:pt x="59" y="135"/>
                    <a:pt x="59" y="135"/>
                  </a:cubicBezTo>
                  <a:cubicBezTo>
                    <a:pt x="59" y="135"/>
                    <a:pt x="59" y="135"/>
                    <a:pt x="59" y="135"/>
                  </a:cubicBezTo>
                  <a:cubicBezTo>
                    <a:pt x="59" y="135"/>
                    <a:pt x="59" y="135"/>
                    <a:pt x="59" y="135"/>
                  </a:cubicBezTo>
                  <a:cubicBezTo>
                    <a:pt x="53" y="132"/>
                    <a:pt x="46" y="132"/>
                    <a:pt x="38" y="132"/>
                  </a:cubicBezTo>
                  <a:cubicBezTo>
                    <a:pt x="38" y="132"/>
                    <a:pt x="38" y="132"/>
                    <a:pt x="38" y="132"/>
                  </a:cubicBezTo>
                  <a:cubicBezTo>
                    <a:pt x="38" y="127"/>
                    <a:pt x="38" y="127"/>
                    <a:pt x="38" y="127"/>
                  </a:cubicBezTo>
                  <a:cubicBezTo>
                    <a:pt x="38" y="127"/>
                    <a:pt x="38" y="127"/>
                    <a:pt x="38" y="127"/>
                  </a:cubicBezTo>
                  <a:cubicBezTo>
                    <a:pt x="46" y="127"/>
                    <a:pt x="53" y="128"/>
                    <a:pt x="59" y="130"/>
                  </a:cubicBezTo>
                  <a:cubicBezTo>
                    <a:pt x="59" y="135"/>
                    <a:pt x="59" y="135"/>
                    <a:pt x="59" y="135"/>
                  </a:cubicBezTo>
                  <a:close/>
                  <a:moveTo>
                    <a:pt x="38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46" y="0"/>
                    <a:pt x="53" y="0"/>
                    <a:pt x="59" y="3"/>
                  </a:cubicBezTo>
                  <a:cubicBezTo>
                    <a:pt x="59" y="8"/>
                    <a:pt x="59" y="8"/>
                    <a:pt x="59" y="8"/>
                  </a:cubicBezTo>
                  <a:cubicBezTo>
                    <a:pt x="59" y="8"/>
                    <a:pt x="59" y="8"/>
                    <a:pt x="58" y="8"/>
                  </a:cubicBezTo>
                  <a:cubicBezTo>
                    <a:pt x="53" y="5"/>
                    <a:pt x="46" y="4"/>
                    <a:pt x="38" y="4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38" y="0"/>
                    <a:pt x="38" y="0"/>
                    <a:pt x="38" y="0"/>
                  </a:cubicBezTo>
                  <a:close/>
                  <a:moveTo>
                    <a:pt x="59" y="23"/>
                  </a:moveTo>
                  <a:cubicBezTo>
                    <a:pt x="59" y="32"/>
                    <a:pt x="59" y="32"/>
                    <a:pt x="59" y="32"/>
                  </a:cubicBezTo>
                  <a:cubicBezTo>
                    <a:pt x="59" y="32"/>
                    <a:pt x="59" y="32"/>
                    <a:pt x="59" y="32"/>
                  </a:cubicBezTo>
                  <a:cubicBezTo>
                    <a:pt x="59" y="32"/>
                    <a:pt x="59" y="32"/>
                    <a:pt x="59" y="32"/>
                  </a:cubicBezTo>
                  <a:cubicBezTo>
                    <a:pt x="58" y="32"/>
                    <a:pt x="58" y="32"/>
                    <a:pt x="57" y="31"/>
                  </a:cubicBezTo>
                  <a:cubicBezTo>
                    <a:pt x="56" y="31"/>
                    <a:pt x="56" y="31"/>
                    <a:pt x="55" y="31"/>
                  </a:cubicBezTo>
                  <a:cubicBezTo>
                    <a:pt x="53" y="30"/>
                    <a:pt x="50" y="29"/>
                    <a:pt x="47" y="29"/>
                  </a:cubicBezTo>
                  <a:cubicBezTo>
                    <a:pt x="44" y="29"/>
                    <a:pt x="41" y="29"/>
                    <a:pt x="38" y="29"/>
                  </a:cubicBezTo>
                  <a:cubicBezTo>
                    <a:pt x="38" y="29"/>
                    <a:pt x="38" y="29"/>
                    <a:pt x="38" y="29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3" y="20"/>
                    <a:pt x="48" y="20"/>
                    <a:pt x="52" y="21"/>
                  </a:cubicBezTo>
                  <a:cubicBezTo>
                    <a:pt x="55" y="21"/>
                    <a:pt x="57" y="22"/>
                    <a:pt x="59" y="23"/>
                  </a:cubicBezTo>
                  <a:close/>
                  <a:moveTo>
                    <a:pt x="59" y="43"/>
                  </a:moveTo>
                  <a:cubicBezTo>
                    <a:pt x="59" y="52"/>
                    <a:pt x="59" y="52"/>
                    <a:pt x="59" y="52"/>
                  </a:cubicBezTo>
                  <a:cubicBezTo>
                    <a:pt x="59" y="52"/>
                    <a:pt x="59" y="52"/>
                    <a:pt x="59" y="52"/>
                  </a:cubicBezTo>
                  <a:cubicBezTo>
                    <a:pt x="59" y="52"/>
                    <a:pt x="59" y="52"/>
                    <a:pt x="59" y="52"/>
                  </a:cubicBezTo>
                  <a:cubicBezTo>
                    <a:pt x="59" y="52"/>
                    <a:pt x="59" y="52"/>
                    <a:pt x="59" y="52"/>
                  </a:cubicBezTo>
                  <a:cubicBezTo>
                    <a:pt x="58" y="52"/>
                    <a:pt x="58" y="52"/>
                    <a:pt x="57" y="51"/>
                  </a:cubicBezTo>
                  <a:cubicBezTo>
                    <a:pt x="56" y="51"/>
                    <a:pt x="56" y="51"/>
                    <a:pt x="55" y="51"/>
                  </a:cubicBezTo>
                  <a:cubicBezTo>
                    <a:pt x="53" y="50"/>
                    <a:pt x="50" y="49"/>
                    <a:pt x="47" y="49"/>
                  </a:cubicBezTo>
                  <a:cubicBezTo>
                    <a:pt x="44" y="49"/>
                    <a:pt x="41" y="49"/>
                    <a:pt x="38" y="49"/>
                  </a:cubicBezTo>
                  <a:cubicBezTo>
                    <a:pt x="38" y="49"/>
                    <a:pt x="38" y="49"/>
                    <a:pt x="38" y="49"/>
                  </a:cubicBezTo>
                  <a:cubicBezTo>
                    <a:pt x="38" y="40"/>
                    <a:pt x="38" y="40"/>
                    <a:pt x="38" y="40"/>
                  </a:cubicBezTo>
                  <a:cubicBezTo>
                    <a:pt x="38" y="40"/>
                    <a:pt x="38" y="40"/>
                    <a:pt x="38" y="40"/>
                  </a:cubicBezTo>
                  <a:cubicBezTo>
                    <a:pt x="43" y="40"/>
                    <a:pt x="48" y="40"/>
                    <a:pt x="52" y="41"/>
                  </a:cubicBezTo>
                  <a:cubicBezTo>
                    <a:pt x="55" y="41"/>
                    <a:pt x="57" y="42"/>
                    <a:pt x="59" y="43"/>
                  </a:cubicBezTo>
                  <a:close/>
                  <a:moveTo>
                    <a:pt x="59" y="63"/>
                  </a:moveTo>
                  <a:cubicBezTo>
                    <a:pt x="59" y="72"/>
                    <a:pt x="59" y="72"/>
                    <a:pt x="59" y="72"/>
                  </a:cubicBezTo>
                  <a:cubicBezTo>
                    <a:pt x="59" y="72"/>
                    <a:pt x="59" y="72"/>
                    <a:pt x="59" y="72"/>
                  </a:cubicBezTo>
                  <a:cubicBezTo>
                    <a:pt x="59" y="72"/>
                    <a:pt x="59" y="72"/>
                    <a:pt x="59" y="72"/>
                  </a:cubicBezTo>
                  <a:cubicBezTo>
                    <a:pt x="59" y="72"/>
                    <a:pt x="59" y="72"/>
                    <a:pt x="59" y="72"/>
                  </a:cubicBezTo>
                  <a:cubicBezTo>
                    <a:pt x="59" y="72"/>
                    <a:pt x="59" y="72"/>
                    <a:pt x="59" y="72"/>
                  </a:cubicBezTo>
                  <a:cubicBezTo>
                    <a:pt x="58" y="72"/>
                    <a:pt x="58" y="72"/>
                    <a:pt x="57" y="71"/>
                  </a:cubicBezTo>
                  <a:cubicBezTo>
                    <a:pt x="56" y="71"/>
                    <a:pt x="56" y="71"/>
                    <a:pt x="55" y="70"/>
                  </a:cubicBezTo>
                  <a:cubicBezTo>
                    <a:pt x="55" y="70"/>
                    <a:pt x="55" y="70"/>
                    <a:pt x="55" y="70"/>
                  </a:cubicBezTo>
                  <a:cubicBezTo>
                    <a:pt x="52" y="70"/>
                    <a:pt x="50" y="69"/>
                    <a:pt x="47" y="69"/>
                  </a:cubicBezTo>
                  <a:cubicBezTo>
                    <a:pt x="44" y="69"/>
                    <a:pt x="41" y="68"/>
                    <a:pt x="38" y="68"/>
                  </a:cubicBezTo>
                  <a:cubicBezTo>
                    <a:pt x="38" y="68"/>
                    <a:pt x="38" y="68"/>
                    <a:pt x="38" y="68"/>
                  </a:cubicBezTo>
                  <a:cubicBezTo>
                    <a:pt x="38" y="60"/>
                    <a:pt x="38" y="60"/>
                    <a:pt x="38" y="60"/>
                  </a:cubicBezTo>
                  <a:cubicBezTo>
                    <a:pt x="38" y="60"/>
                    <a:pt x="38" y="60"/>
                    <a:pt x="38" y="60"/>
                  </a:cubicBezTo>
                  <a:cubicBezTo>
                    <a:pt x="43" y="60"/>
                    <a:pt x="48" y="60"/>
                    <a:pt x="52" y="61"/>
                  </a:cubicBezTo>
                  <a:cubicBezTo>
                    <a:pt x="55" y="61"/>
                    <a:pt x="57" y="62"/>
                    <a:pt x="59" y="63"/>
                  </a:cubicBezTo>
                  <a:close/>
                  <a:moveTo>
                    <a:pt x="38" y="132"/>
                  </a:moveTo>
                  <a:cubicBezTo>
                    <a:pt x="30" y="132"/>
                    <a:pt x="23" y="132"/>
                    <a:pt x="17" y="135"/>
                  </a:cubicBezTo>
                  <a:cubicBezTo>
                    <a:pt x="12" y="137"/>
                    <a:pt x="8" y="141"/>
                    <a:pt x="6" y="146"/>
                  </a:cubicBezTo>
                  <a:cubicBezTo>
                    <a:pt x="6" y="147"/>
                    <a:pt x="6" y="147"/>
                    <a:pt x="6" y="147"/>
                  </a:cubicBezTo>
                  <a:cubicBezTo>
                    <a:pt x="6" y="148"/>
                    <a:pt x="6" y="148"/>
                    <a:pt x="6" y="148"/>
                  </a:cubicBezTo>
                  <a:cubicBezTo>
                    <a:pt x="6" y="148"/>
                    <a:pt x="6" y="148"/>
                    <a:pt x="6" y="148"/>
                  </a:cubicBezTo>
                  <a:cubicBezTo>
                    <a:pt x="5" y="151"/>
                    <a:pt x="5" y="152"/>
                    <a:pt x="3" y="152"/>
                  </a:cubicBezTo>
                  <a:cubicBezTo>
                    <a:pt x="3" y="152"/>
                    <a:pt x="3" y="152"/>
                    <a:pt x="3" y="152"/>
                  </a:cubicBezTo>
                  <a:cubicBezTo>
                    <a:pt x="3" y="152"/>
                    <a:pt x="3" y="152"/>
                    <a:pt x="3" y="152"/>
                  </a:cubicBezTo>
                  <a:cubicBezTo>
                    <a:pt x="0" y="151"/>
                    <a:pt x="0" y="150"/>
                    <a:pt x="0" y="147"/>
                  </a:cubicBezTo>
                  <a:cubicBezTo>
                    <a:pt x="0" y="146"/>
                    <a:pt x="0" y="146"/>
                    <a:pt x="0" y="146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28"/>
                    <a:pt x="0" y="21"/>
                    <a:pt x="2" y="17"/>
                  </a:cubicBezTo>
                  <a:cubicBezTo>
                    <a:pt x="4" y="10"/>
                    <a:pt x="9" y="6"/>
                    <a:pt x="16" y="3"/>
                  </a:cubicBezTo>
                  <a:cubicBezTo>
                    <a:pt x="22" y="1"/>
                    <a:pt x="30" y="0"/>
                    <a:pt x="38" y="0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30" y="4"/>
                    <a:pt x="23" y="5"/>
                    <a:pt x="18" y="8"/>
                  </a:cubicBezTo>
                  <a:cubicBezTo>
                    <a:pt x="12" y="10"/>
                    <a:pt x="8" y="13"/>
                    <a:pt x="7" y="19"/>
                  </a:cubicBezTo>
                  <a:cubicBezTo>
                    <a:pt x="5" y="22"/>
                    <a:pt x="5" y="29"/>
                    <a:pt x="5" y="33"/>
                  </a:cubicBezTo>
                  <a:cubicBezTo>
                    <a:pt x="5" y="34"/>
                    <a:pt x="5" y="34"/>
                    <a:pt x="5" y="34"/>
                  </a:cubicBezTo>
                  <a:cubicBezTo>
                    <a:pt x="5" y="77"/>
                    <a:pt x="5" y="77"/>
                    <a:pt x="5" y="77"/>
                  </a:cubicBezTo>
                  <a:cubicBezTo>
                    <a:pt x="5" y="138"/>
                    <a:pt x="5" y="138"/>
                    <a:pt x="5" y="138"/>
                  </a:cubicBezTo>
                  <a:cubicBezTo>
                    <a:pt x="8" y="135"/>
                    <a:pt x="11" y="132"/>
                    <a:pt x="15" y="130"/>
                  </a:cubicBezTo>
                  <a:cubicBezTo>
                    <a:pt x="22" y="128"/>
                    <a:pt x="29" y="127"/>
                    <a:pt x="38" y="127"/>
                  </a:cubicBezTo>
                  <a:cubicBezTo>
                    <a:pt x="38" y="132"/>
                    <a:pt x="38" y="132"/>
                    <a:pt x="38" y="132"/>
                  </a:cubicBezTo>
                  <a:close/>
                  <a:moveTo>
                    <a:pt x="38" y="20"/>
                  </a:moveTo>
                  <a:cubicBezTo>
                    <a:pt x="33" y="20"/>
                    <a:pt x="28" y="20"/>
                    <a:pt x="24" y="21"/>
                  </a:cubicBezTo>
                  <a:cubicBezTo>
                    <a:pt x="20" y="22"/>
                    <a:pt x="16" y="23"/>
                    <a:pt x="13" y="24"/>
                  </a:cubicBezTo>
                  <a:cubicBezTo>
                    <a:pt x="12" y="25"/>
                    <a:pt x="11" y="26"/>
                    <a:pt x="10" y="27"/>
                  </a:cubicBezTo>
                  <a:cubicBezTo>
                    <a:pt x="10" y="28"/>
                    <a:pt x="10" y="29"/>
                    <a:pt x="11" y="30"/>
                  </a:cubicBezTo>
                  <a:cubicBezTo>
                    <a:pt x="11" y="30"/>
                    <a:pt x="11" y="30"/>
                    <a:pt x="11" y="30"/>
                  </a:cubicBezTo>
                  <a:cubicBezTo>
                    <a:pt x="11" y="31"/>
                    <a:pt x="12" y="32"/>
                    <a:pt x="13" y="33"/>
                  </a:cubicBezTo>
                  <a:cubicBezTo>
                    <a:pt x="14" y="33"/>
                    <a:pt x="16" y="33"/>
                    <a:pt x="17" y="32"/>
                  </a:cubicBezTo>
                  <a:cubicBezTo>
                    <a:pt x="17" y="32"/>
                    <a:pt x="18" y="32"/>
                    <a:pt x="19" y="31"/>
                  </a:cubicBezTo>
                  <a:cubicBezTo>
                    <a:pt x="19" y="31"/>
                    <a:pt x="19" y="31"/>
                    <a:pt x="19" y="31"/>
                  </a:cubicBezTo>
                  <a:cubicBezTo>
                    <a:pt x="19" y="31"/>
                    <a:pt x="20" y="31"/>
                    <a:pt x="21" y="31"/>
                  </a:cubicBezTo>
                  <a:cubicBezTo>
                    <a:pt x="23" y="30"/>
                    <a:pt x="26" y="29"/>
                    <a:pt x="29" y="29"/>
                  </a:cubicBezTo>
                  <a:cubicBezTo>
                    <a:pt x="31" y="29"/>
                    <a:pt x="34" y="29"/>
                    <a:pt x="38" y="29"/>
                  </a:cubicBezTo>
                  <a:cubicBezTo>
                    <a:pt x="38" y="20"/>
                    <a:pt x="38" y="20"/>
                    <a:pt x="38" y="20"/>
                  </a:cubicBezTo>
                  <a:close/>
                  <a:moveTo>
                    <a:pt x="38" y="40"/>
                  </a:moveTo>
                  <a:cubicBezTo>
                    <a:pt x="33" y="40"/>
                    <a:pt x="28" y="40"/>
                    <a:pt x="24" y="41"/>
                  </a:cubicBezTo>
                  <a:cubicBezTo>
                    <a:pt x="20" y="42"/>
                    <a:pt x="16" y="43"/>
                    <a:pt x="13" y="44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2" y="45"/>
                    <a:pt x="11" y="46"/>
                    <a:pt x="10" y="47"/>
                  </a:cubicBezTo>
                  <a:cubicBezTo>
                    <a:pt x="10" y="48"/>
                    <a:pt x="10" y="49"/>
                    <a:pt x="11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1" y="51"/>
                    <a:pt x="12" y="52"/>
                    <a:pt x="13" y="52"/>
                  </a:cubicBezTo>
                  <a:cubicBezTo>
                    <a:pt x="14" y="53"/>
                    <a:pt x="15" y="53"/>
                    <a:pt x="16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17" y="52"/>
                    <a:pt x="18" y="52"/>
                    <a:pt x="19" y="51"/>
                  </a:cubicBezTo>
                  <a:cubicBezTo>
                    <a:pt x="19" y="51"/>
                    <a:pt x="19" y="51"/>
                    <a:pt x="19" y="51"/>
                  </a:cubicBezTo>
                  <a:cubicBezTo>
                    <a:pt x="19" y="51"/>
                    <a:pt x="20" y="51"/>
                    <a:pt x="21" y="51"/>
                  </a:cubicBezTo>
                  <a:cubicBezTo>
                    <a:pt x="23" y="50"/>
                    <a:pt x="26" y="49"/>
                    <a:pt x="29" y="49"/>
                  </a:cubicBezTo>
                  <a:cubicBezTo>
                    <a:pt x="31" y="49"/>
                    <a:pt x="34" y="49"/>
                    <a:pt x="38" y="49"/>
                  </a:cubicBezTo>
                  <a:cubicBezTo>
                    <a:pt x="38" y="40"/>
                    <a:pt x="38" y="40"/>
                    <a:pt x="38" y="40"/>
                  </a:cubicBezTo>
                  <a:close/>
                  <a:moveTo>
                    <a:pt x="38" y="60"/>
                  </a:moveTo>
                  <a:cubicBezTo>
                    <a:pt x="33" y="60"/>
                    <a:pt x="28" y="60"/>
                    <a:pt x="24" y="61"/>
                  </a:cubicBezTo>
                  <a:cubicBezTo>
                    <a:pt x="20" y="61"/>
                    <a:pt x="16" y="63"/>
                    <a:pt x="13" y="64"/>
                  </a:cubicBezTo>
                  <a:cubicBezTo>
                    <a:pt x="12" y="65"/>
                    <a:pt x="11" y="66"/>
                    <a:pt x="10" y="67"/>
                  </a:cubicBezTo>
                  <a:cubicBezTo>
                    <a:pt x="10" y="68"/>
                    <a:pt x="10" y="69"/>
                    <a:pt x="11" y="70"/>
                  </a:cubicBezTo>
                  <a:cubicBezTo>
                    <a:pt x="11" y="70"/>
                    <a:pt x="11" y="70"/>
                    <a:pt x="11" y="70"/>
                  </a:cubicBezTo>
                  <a:cubicBezTo>
                    <a:pt x="11" y="71"/>
                    <a:pt x="12" y="72"/>
                    <a:pt x="13" y="72"/>
                  </a:cubicBezTo>
                  <a:cubicBezTo>
                    <a:pt x="13" y="72"/>
                    <a:pt x="13" y="72"/>
                    <a:pt x="13" y="72"/>
                  </a:cubicBezTo>
                  <a:cubicBezTo>
                    <a:pt x="14" y="73"/>
                    <a:pt x="16" y="73"/>
                    <a:pt x="17" y="72"/>
                  </a:cubicBezTo>
                  <a:cubicBezTo>
                    <a:pt x="17" y="72"/>
                    <a:pt x="17" y="72"/>
                    <a:pt x="17" y="72"/>
                  </a:cubicBezTo>
                  <a:cubicBezTo>
                    <a:pt x="17" y="72"/>
                    <a:pt x="18" y="72"/>
                    <a:pt x="19" y="71"/>
                  </a:cubicBezTo>
                  <a:cubicBezTo>
                    <a:pt x="19" y="71"/>
                    <a:pt x="20" y="71"/>
                    <a:pt x="21" y="70"/>
                  </a:cubicBezTo>
                  <a:cubicBezTo>
                    <a:pt x="23" y="70"/>
                    <a:pt x="26" y="69"/>
                    <a:pt x="29" y="69"/>
                  </a:cubicBezTo>
                  <a:cubicBezTo>
                    <a:pt x="31" y="69"/>
                    <a:pt x="34" y="68"/>
                    <a:pt x="38" y="68"/>
                  </a:cubicBezTo>
                  <a:lnTo>
                    <a:pt x="38" y="6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10" name="Freeform 73"/>
            <p:cNvSpPr>
              <a:spLocks noEditPoints="1"/>
            </p:cNvSpPr>
            <p:nvPr/>
          </p:nvSpPr>
          <p:spPr bwMode="auto">
            <a:xfrm>
              <a:off x="1123984" y="1481499"/>
              <a:ext cx="168244" cy="168282"/>
            </a:xfrm>
            <a:custGeom>
              <a:avLst/>
              <a:gdLst>
                <a:gd name="T0" fmla="*/ 45 w 91"/>
                <a:gd name="T1" fmla="*/ 0 h 91"/>
                <a:gd name="T2" fmla="*/ 77 w 91"/>
                <a:gd name="T3" fmla="*/ 14 h 91"/>
                <a:gd name="T4" fmla="*/ 91 w 91"/>
                <a:gd name="T5" fmla="*/ 46 h 91"/>
                <a:gd name="T6" fmla="*/ 77 w 91"/>
                <a:gd name="T7" fmla="*/ 78 h 91"/>
                <a:gd name="T8" fmla="*/ 45 w 91"/>
                <a:gd name="T9" fmla="*/ 91 h 91"/>
                <a:gd name="T10" fmla="*/ 45 w 91"/>
                <a:gd name="T11" fmla="*/ 87 h 91"/>
                <a:gd name="T12" fmla="*/ 74 w 91"/>
                <a:gd name="T13" fmla="*/ 75 h 91"/>
                <a:gd name="T14" fmla="*/ 86 w 91"/>
                <a:gd name="T15" fmla="*/ 46 h 91"/>
                <a:gd name="T16" fmla="*/ 74 w 91"/>
                <a:gd name="T17" fmla="*/ 17 h 91"/>
                <a:gd name="T18" fmla="*/ 45 w 91"/>
                <a:gd name="T19" fmla="*/ 5 h 91"/>
                <a:gd name="T20" fmla="*/ 45 w 91"/>
                <a:gd name="T21" fmla="*/ 0 h 91"/>
                <a:gd name="T22" fmla="*/ 44 w 91"/>
                <a:gd name="T23" fmla="*/ 91 h 91"/>
                <a:gd name="T24" fmla="*/ 43 w 91"/>
                <a:gd name="T25" fmla="*/ 91 h 91"/>
                <a:gd name="T26" fmla="*/ 43 w 91"/>
                <a:gd name="T27" fmla="*/ 91 h 91"/>
                <a:gd name="T28" fmla="*/ 41 w 91"/>
                <a:gd name="T29" fmla="*/ 89 h 91"/>
                <a:gd name="T30" fmla="*/ 34 w 91"/>
                <a:gd name="T31" fmla="*/ 74 h 91"/>
                <a:gd name="T32" fmla="*/ 24 w 91"/>
                <a:gd name="T33" fmla="*/ 61 h 91"/>
                <a:gd name="T34" fmla="*/ 13 w 91"/>
                <a:gd name="T35" fmla="*/ 53 h 91"/>
                <a:gd name="T36" fmla="*/ 1 w 91"/>
                <a:gd name="T37" fmla="*/ 47 h 91"/>
                <a:gd name="T38" fmla="*/ 1 w 91"/>
                <a:gd name="T39" fmla="*/ 47 h 91"/>
                <a:gd name="T40" fmla="*/ 0 w 91"/>
                <a:gd name="T41" fmla="*/ 45 h 91"/>
                <a:gd name="T42" fmla="*/ 13 w 91"/>
                <a:gd name="T43" fmla="*/ 13 h 91"/>
                <a:gd name="T44" fmla="*/ 45 w 91"/>
                <a:gd name="T45" fmla="*/ 0 h 91"/>
                <a:gd name="T46" fmla="*/ 45 w 91"/>
                <a:gd name="T47" fmla="*/ 0 h 91"/>
                <a:gd name="T48" fmla="*/ 45 w 91"/>
                <a:gd name="T49" fmla="*/ 5 h 91"/>
                <a:gd name="T50" fmla="*/ 45 w 91"/>
                <a:gd name="T51" fmla="*/ 5 h 91"/>
                <a:gd name="T52" fmla="*/ 17 w 91"/>
                <a:gd name="T53" fmla="*/ 17 h 91"/>
                <a:gd name="T54" fmla="*/ 5 w 91"/>
                <a:gd name="T55" fmla="*/ 43 h 91"/>
                <a:gd name="T56" fmla="*/ 16 w 91"/>
                <a:gd name="T57" fmla="*/ 49 h 91"/>
                <a:gd name="T58" fmla="*/ 28 w 91"/>
                <a:gd name="T59" fmla="*/ 58 h 91"/>
                <a:gd name="T60" fmla="*/ 38 w 91"/>
                <a:gd name="T61" fmla="*/ 72 h 91"/>
                <a:gd name="T62" fmla="*/ 45 w 91"/>
                <a:gd name="T63" fmla="*/ 87 h 91"/>
                <a:gd name="T64" fmla="*/ 45 w 91"/>
                <a:gd name="T65" fmla="*/ 87 h 91"/>
                <a:gd name="T66" fmla="*/ 45 w 91"/>
                <a:gd name="T67" fmla="*/ 87 h 91"/>
                <a:gd name="T68" fmla="*/ 45 w 91"/>
                <a:gd name="T69" fmla="*/ 91 h 91"/>
                <a:gd name="T70" fmla="*/ 45 w 91"/>
                <a:gd name="T71" fmla="*/ 91 h 91"/>
                <a:gd name="T72" fmla="*/ 44 w 91"/>
                <a:gd name="T73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1" h="91">
                  <a:moveTo>
                    <a:pt x="45" y="0"/>
                  </a:moveTo>
                  <a:cubicBezTo>
                    <a:pt x="58" y="0"/>
                    <a:pt x="69" y="5"/>
                    <a:pt x="77" y="14"/>
                  </a:cubicBezTo>
                  <a:cubicBezTo>
                    <a:pt x="86" y="22"/>
                    <a:pt x="91" y="33"/>
                    <a:pt x="91" y="46"/>
                  </a:cubicBezTo>
                  <a:cubicBezTo>
                    <a:pt x="91" y="58"/>
                    <a:pt x="86" y="70"/>
                    <a:pt x="77" y="78"/>
                  </a:cubicBezTo>
                  <a:cubicBezTo>
                    <a:pt x="69" y="86"/>
                    <a:pt x="58" y="91"/>
                    <a:pt x="45" y="91"/>
                  </a:cubicBezTo>
                  <a:cubicBezTo>
                    <a:pt x="45" y="87"/>
                    <a:pt x="45" y="87"/>
                    <a:pt x="45" y="87"/>
                  </a:cubicBezTo>
                  <a:cubicBezTo>
                    <a:pt x="56" y="86"/>
                    <a:pt x="67" y="82"/>
                    <a:pt x="74" y="75"/>
                  </a:cubicBezTo>
                  <a:cubicBezTo>
                    <a:pt x="81" y="67"/>
                    <a:pt x="86" y="57"/>
                    <a:pt x="86" y="46"/>
                  </a:cubicBezTo>
                  <a:cubicBezTo>
                    <a:pt x="86" y="35"/>
                    <a:pt x="81" y="24"/>
                    <a:pt x="74" y="17"/>
                  </a:cubicBezTo>
                  <a:cubicBezTo>
                    <a:pt x="67" y="10"/>
                    <a:pt x="56" y="5"/>
                    <a:pt x="45" y="5"/>
                  </a:cubicBezTo>
                  <a:lnTo>
                    <a:pt x="45" y="0"/>
                  </a:lnTo>
                  <a:close/>
                  <a:moveTo>
                    <a:pt x="44" y="91"/>
                  </a:moveTo>
                  <a:cubicBezTo>
                    <a:pt x="43" y="91"/>
                    <a:pt x="43" y="91"/>
                    <a:pt x="43" y="91"/>
                  </a:cubicBezTo>
                  <a:cubicBezTo>
                    <a:pt x="43" y="91"/>
                    <a:pt x="43" y="91"/>
                    <a:pt x="43" y="91"/>
                  </a:cubicBezTo>
                  <a:cubicBezTo>
                    <a:pt x="42" y="91"/>
                    <a:pt x="41" y="90"/>
                    <a:pt x="41" y="89"/>
                  </a:cubicBezTo>
                  <a:cubicBezTo>
                    <a:pt x="39" y="84"/>
                    <a:pt x="37" y="79"/>
                    <a:pt x="34" y="74"/>
                  </a:cubicBezTo>
                  <a:cubicBezTo>
                    <a:pt x="32" y="69"/>
                    <a:pt x="28" y="65"/>
                    <a:pt x="24" y="61"/>
                  </a:cubicBezTo>
                  <a:cubicBezTo>
                    <a:pt x="21" y="58"/>
                    <a:pt x="17" y="55"/>
                    <a:pt x="13" y="53"/>
                  </a:cubicBezTo>
                  <a:cubicBezTo>
                    <a:pt x="10" y="50"/>
                    <a:pt x="6" y="48"/>
                    <a:pt x="1" y="47"/>
                  </a:cubicBezTo>
                  <a:cubicBezTo>
                    <a:pt x="1" y="47"/>
                    <a:pt x="1" y="47"/>
                    <a:pt x="1" y="47"/>
                  </a:cubicBezTo>
                  <a:cubicBezTo>
                    <a:pt x="0" y="47"/>
                    <a:pt x="0" y="46"/>
                    <a:pt x="0" y="45"/>
                  </a:cubicBezTo>
                  <a:cubicBezTo>
                    <a:pt x="0" y="32"/>
                    <a:pt x="5" y="21"/>
                    <a:pt x="13" y="13"/>
                  </a:cubicBezTo>
                  <a:cubicBezTo>
                    <a:pt x="22" y="5"/>
                    <a:pt x="33" y="0"/>
                    <a:pt x="45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34" y="5"/>
                    <a:pt x="24" y="9"/>
                    <a:pt x="17" y="17"/>
                  </a:cubicBezTo>
                  <a:cubicBezTo>
                    <a:pt x="10" y="23"/>
                    <a:pt x="5" y="33"/>
                    <a:pt x="5" y="43"/>
                  </a:cubicBezTo>
                  <a:cubicBezTo>
                    <a:pt x="8" y="45"/>
                    <a:pt x="12" y="46"/>
                    <a:pt x="16" y="49"/>
                  </a:cubicBezTo>
                  <a:cubicBezTo>
                    <a:pt x="20" y="51"/>
                    <a:pt x="24" y="54"/>
                    <a:pt x="28" y="58"/>
                  </a:cubicBezTo>
                  <a:cubicBezTo>
                    <a:pt x="32" y="62"/>
                    <a:pt x="36" y="67"/>
                    <a:pt x="38" y="72"/>
                  </a:cubicBezTo>
                  <a:cubicBezTo>
                    <a:pt x="41" y="76"/>
                    <a:pt x="43" y="81"/>
                    <a:pt x="45" y="87"/>
                  </a:cubicBezTo>
                  <a:cubicBezTo>
                    <a:pt x="45" y="87"/>
                    <a:pt x="45" y="87"/>
                    <a:pt x="45" y="87"/>
                  </a:cubicBezTo>
                  <a:cubicBezTo>
                    <a:pt x="45" y="87"/>
                    <a:pt x="45" y="87"/>
                    <a:pt x="45" y="87"/>
                  </a:cubicBezTo>
                  <a:cubicBezTo>
                    <a:pt x="45" y="91"/>
                    <a:pt x="45" y="91"/>
                    <a:pt x="45" y="91"/>
                  </a:cubicBezTo>
                  <a:cubicBezTo>
                    <a:pt x="45" y="91"/>
                    <a:pt x="45" y="91"/>
                    <a:pt x="45" y="91"/>
                  </a:cubicBezTo>
                  <a:lnTo>
                    <a:pt x="44" y="9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11" name="Freeform 86"/>
            <p:cNvSpPr>
              <a:spLocks noEditPoints="1"/>
            </p:cNvSpPr>
            <p:nvPr/>
          </p:nvSpPr>
          <p:spPr bwMode="auto">
            <a:xfrm>
              <a:off x="635126" y="935375"/>
              <a:ext cx="87297" cy="358791"/>
            </a:xfrm>
            <a:custGeom>
              <a:avLst/>
              <a:gdLst>
                <a:gd name="T0" fmla="*/ 23 w 47"/>
                <a:gd name="T1" fmla="*/ 106 h 195"/>
                <a:gd name="T2" fmla="*/ 27 w 47"/>
                <a:gd name="T3" fmla="*/ 107 h 195"/>
                <a:gd name="T4" fmla="*/ 29 w 47"/>
                <a:gd name="T5" fmla="*/ 109 h 195"/>
                <a:gd name="T6" fmla="*/ 29 w 47"/>
                <a:gd name="T7" fmla="*/ 109 h 195"/>
                <a:gd name="T8" fmla="*/ 29 w 47"/>
                <a:gd name="T9" fmla="*/ 190 h 195"/>
                <a:gd name="T10" fmla="*/ 42 w 47"/>
                <a:gd name="T11" fmla="*/ 190 h 195"/>
                <a:gd name="T12" fmla="*/ 42 w 47"/>
                <a:gd name="T13" fmla="*/ 5 h 195"/>
                <a:gd name="T14" fmla="*/ 27 w 47"/>
                <a:gd name="T15" fmla="*/ 5 h 195"/>
                <a:gd name="T16" fmla="*/ 27 w 47"/>
                <a:gd name="T17" fmla="*/ 5 h 195"/>
                <a:gd name="T18" fmla="*/ 23 w 47"/>
                <a:gd name="T19" fmla="*/ 6 h 195"/>
                <a:gd name="T20" fmla="*/ 23 w 47"/>
                <a:gd name="T21" fmla="*/ 1 h 195"/>
                <a:gd name="T22" fmla="*/ 26 w 47"/>
                <a:gd name="T23" fmla="*/ 0 h 195"/>
                <a:gd name="T24" fmla="*/ 27 w 47"/>
                <a:gd name="T25" fmla="*/ 0 h 195"/>
                <a:gd name="T26" fmla="*/ 45 w 47"/>
                <a:gd name="T27" fmla="*/ 0 h 195"/>
                <a:gd name="T28" fmla="*/ 47 w 47"/>
                <a:gd name="T29" fmla="*/ 3 h 195"/>
                <a:gd name="T30" fmla="*/ 47 w 47"/>
                <a:gd name="T31" fmla="*/ 193 h 195"/>
                <a:gd name="T32" fmla="*/ 45 w 47"/>
                <a:gd name="T33" fmla="*/ 195 h 195"/>
                <a:gd name="T34" fmla="*/ 27 w 47"/>
                <a:gd name="T35" fmla="*/ 195 h 195"/>
                <a:gd name="T36" fmla="*/ 24 w 47"/>
                <a:gd name="T37" fmla="*/ 193 h 195"/>
                <a:gd name="T38" fmla="*/ 24 w 47"/>
                <a:gd name="T39" fmla="*/ 111 h 195"/>
                <a:gd name="T40" fmla="*/ 23 w 47"/>
                <a:gd name="T41" fmla="*/ 111 h 195"/>
                <a:gd name="T42" fmla="*/ 23 w 47"/>
                <a:gd name="T43" fmla="*/ 106 h 195"/>
                <a:gd name="T44" fmla="*/ 4 w 47"/>
                <a:gd name="T45" fmla="*/ 56 h 195"/>
                <a:gd name="T46" fmla="*/ 11 w 47"/>
                <a:gd name="T47" fmla="*/ 92 h 195"/>
                <a:gd name="T48" fmla="*/ 23 w 47"/>
                <a:gd name="T49" fmla="*/ 106 h 195"/>
                <a:gd name="T50" fmla="*/ 23 w 47"/>
                <a:gd name="T51" fmla="*/ 111 h 195"/>
                <a:gd name="T52" fmla="*/ 6 w 47"/>
                <a:gd name="T53" fmla="*/ 94 h 195"/>
                <a:gd name="T54" fmla="*/ 0 w 47"/>
                <a:gd name="T55" fmla="*/ 56 h 195"/>
                <a:gd name="T56" fmla="*/ 23 w 47"/>
                <a:gd name="T57" fmla="*/ 1 h 195"/>
                <a:gd name="T58" fmla="*/ 23 w 47"/>
                <a:gd name="T59" fmla="*/ 6 h 195"/>
                <a:gd name="T60" fmla="*/ 4 w 47"/>
                <a:gd name="T61" fmla="*/ 56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7" h="195">
                  <a:moveTo>
                    <a:pt x="23" y="106"/>
                  </a:moveTo>
                  <a:cubicBezTo>
                    <a:pt x="25" y="106"/>
                    <a:pt x="26" y="107"/>
                    <a:pt x="27" y="107"/>
                  </a:cubicBezTo>
                  <a:cubicBezTo>
                    <a:pt x="28" y="107"/>
                    <a:pt x="29" y="108"/>
                    <a:pt x="29" y="109"/>
                  </a:cubicBezTo>
                  <a:cubicBezTo>
                    <a:pt x="29" y="109"/>
                    <a:pt x="29" y="109"/>
                    <a:pt x="29" y="109"/>
                  </a:cubicBezTo>
                  <a:cubicBezTo>
                    <a:pt x="29" y="190"/>
                    <a:pt x="29" y="190"/>
                    <a:pt x="29" y="190"/>
                  </a:cubicBezTo>
                  <a:cubicBezTo>
                    <a:pt x="42" y="190"/>
                    <a:pt x="42" y="190"/>
                    <a:pt x="42" y="190"/>
                  </a:cubicBezTo>
                  <a:cubicBezTo>
                    <a:pt x="42" y="5"/>
                    <a:pt x="42" y="5"/>
                    <a:pt x="42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6" y="5"/>
                    <a:pt x="25" y="5"/>
                    <a:pt x="23" y="6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5" y="0"/>
                    <a:pt x="26" y="0"/>
                    <a:pt x="26" y="0"/>
                  </a:cubicBezTo>
                  <a:cubicBezTo>
                    <a:pt x="26" y="0"/>
                    <a:pt x="27" y="0"/>
                    <a:pt x="27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6" y="0"/>
                    <a:pt x="47" y="1"/>
                    <a:pt x="47" y="3"/>
                  </a:cubicBezTo>
                  <a:cubicBezTo>
                    <a:pt x="47" y="193"/>
                    <a:pt x="47" y="193"/>
                    <a:pt x="47" y="193"/>
                  </a:cubicBezTo>
                  <a:cubicBezTo>
                    <a:pt x="47" y="194"/>
                    <a:pt x="46" y="195"/>
                    <a:pt x="45" y="195"/>
                  </a:cubicBezTo>
                  <a:cubicBezTo>
                    <a:pt x="27" y="195"/>
                    <a:pt x="27" y="195"/>
                    <a:pt x="27" y="195"/>
                  </a:cubicBezTo>
                  <a:cubicBezTo>
                    <a:pt x="25" y="195"/>
                    <a:pt x="24" y="194"/>
                    <a:pt x="24" y="193"/>
                  </a:cubicBezTo>
                  <a:cubicBezTo>
                    <a:pt x="24" y="111"/>
                    <a:pt x="24" y="111"/>
                    <a:pt x="24" y="111"/>
                  </a:cubicBezTo>
                  <a:cubicBezTo>
                    <a:pt x="24" y="111"/>
                    <a:pt x="24" y="111"/>
                    <a:pt x="23" y="111"/>
                  </a:cubicBezTo>
                  <a:lnTo>
                    <a:pt x="23" y="106"/>
                  </a:lnTo>
                  <a:close/>
                  <a:moveTo>
                    <a:pt x="4" y="56"/>
                  </a:moveTo>
                  <a:cubicBezTo>
                    <a:pt x="4" y="73"/>
                    <a:pt x="7" y="84"/>
                    <a:pt x="11" y="92"/>
                  </a:cubicBezTo>
                  <a:cubicBezTo>
                    <a:pt x="15" y="101"/>
                    <a:pt x="20" y="104"/>
                    <a:pt x="23" y="106"/>
                  </a:cubicBezTo>
                  <a:cubicBezTo>
                    <a:pt x="23" y="111"/>
                    <a:pt x="23" y="111"/>
                    <a:pt x="23" y="111"/>
                  </a:cubicBezTo>
                  <a:cubicBezTo>
                    <a:pt x="19" y="109"/>
                    <a:pt x="11" y="105"/>
                    <a:pt x="6" y="94"/>
                  </a:cubicBezTo>
                  <a:cubicBezTo>
                    <a:pt x="2" y="86"/>
                    <a:pt x="0" y="74"/>
                    <a:pt x="0" y="56"/>
                  </a:cubicBezTo>
                  <a:cubicBezTo>
                    <a:pt x="0" y="12"/>
                    <a:pt x="16" y="3"/>
                    <a:pt x="23" y="1"/>
                  </a:cubicBezTo>
                  <a:cubicBezTo>
                    <a:pt x="23" y="6"/>
                    <a:pt x="23" y="6"/>
                    <a:pt x="23" y="6"/>
                  </a:cubicBezTo>
                  <a:cubicBezTo>
                    <a:pt x="17" y="8"/>
                    <a:pt x="4" y="17"/>
                    <a:pt x="4" y="5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12" name="Freeform 94"/>
            <p:cNvSpPr>
              <a:spLocks noEditPoints="1"/>
            </p:cNvSpPr>
            <p:nvPr/>
          </p:nvSpPr>
          <p:spPr bwMode="auto">
            <a:xfrm>
              <a:off x="1384286" y="1835527"/>
              <a:ext cx="271412" cy="196859"/>
            </a:xfrm>
            <a:custGeom>
              <a:avLst/>
              <a:gdLst>
                <a:gd name="T0" fmla="*/ 73 w 147"/>
                <a:gd name="T1" fmla="*/ 102 h 107"/>
                <a:gd name="T2" fmla="*/ 142 w 147"/>
                <a:gd name="T3" fmla="*/ 102 h 107"/>
                <a:gd name="T4" fmla="*/ 142 w 147"/>
                <a:gd name="T5" fmla="*/ 5 h 107"/>
                <a:gd name="T6" fmla="*/ 73 w 147"/>
                <a:gd name="T7" fmla="*/ 5 h 107"/>
                <a:gd name="T8" fmla="*/ 73 w 147"/>
                <a:gd name="T9" fmla="*/ 0 h 107"/>
                <a:gd name="T10" fmla="*/ 144 w 147"/>
                <a:gd name="T11" fmla="*/ 0 h 107"/>
                <a:gd name="T12" fmla="*/ 147 w 147"/>
                <a:gd name="T13" fmla="*/ 3 h 107"/>
                <a:gd name="T14" fmla="*/ 147 w 147"/>
                <a:gd name="T15" fmla="*/ 104 h 107"/>
                <a:gd name="T16" fmla="*/ 144 w 147"/>
                <a:gd name="T17" fmla="*/ 107 h 107"/>
                <a:gd name="T18" fmla="*/ 73 w 147"/>
                <a:gd name="T19" fmla="*/ 107 h 107"/>
                <a:gd name="T20" fmla="*/ 73 w 147"/>
                <a:gd name="T21" fmla="*/ 102 h 107"/>
                <a:gd name="T22" fmla="*/ 73 w 147"/>
                <a:gd name="T23" fmla="*/ 96 h 107"/>
                <a:gd name="T24" fmla="*/ 103 w 147"/>
                <a:gd name="T25" fmla="*/ 83 h 107"/>
                <a:gd name="T26" fmla="*/ 115 w 147"/>
                <a:gd name="T27" fmla="*/ 53 h 107"/>
                <a:gd name="T28" fmla="*/ 103 w 147"/>
                <a:gd name="T29" fmla="*/ 24 h 107"/>
                <a:gd name="T30" fmla="*/ 73 w 147"/>
                <a:gd name="T31" fmla="*/ 11 h 107"/>
                <a:gd name="T32" fmla="*/ 73 w 147"/>
                <a:gd name="T33" fmla="*/ 16 h 107"/>
                <a:gd name="T34" fmla="*/ 100 w 147"/>
                <a:gd name="T35" fmla="*/ 27 h 107"/>
                <a:gd name="T36" fmla="*/ 111 w 147"/>
                <a:gd name="T37" fmla="*/ 53 h 107"/>
                <a:gd name="T38" fmla="*/ 100 w 147"/>
                <a:gd name="T39" fmla="*/ 80 h 107"/>
                <a:gd name="T40" fmla="*/ 73 w 147"/>
                <a:gd name="T41" fmla="*/ 91 h 107"/>
                <a:gd name="T42" fmla="*/ 73 w 147"/>
                <a:gd name="T43" fmla="*/ 96 h 107"/>
                <a:gd name="T44" fmla="*/ 4 w 147"/>
                <a:gd name="T45" fmla="*/ 102 h 107"/>
                <a:gd name="T46" fmla="*/ 73 w 147"/>
                <a:gd name="T47" fmla="*/ 102 h 107"/>
                <a:gd name="T48" fmla="*/ 73 w 147"/>
                <a:gd name="T49" fmla="*/ 107 h 107"/>
                <a:gd name="T50" fmla="*/ 2 w 147"/>
                <a:gd name="T51" fmla="*/ 107 h 107"/>
                <a:gd name="T52" fmla="*/ 0 w 147"/>
                <a:gd name="T53" fmla="*/ 104 h 107"/>
                <a:gd name="T54" fmla="*/ 0 w 147"/>
                <a:gd name="T55" fmla="*/ 3 h 107"/>
                <a:gd name="T56" fmla="*/ 2 w 147"/>
                <a:gd name="T57" fmla="*/ 0 h 107"/>
                <a:gd name="T58" fmla="*/ 73 w 147"/>
                <a:gd name="T59" fmla="*/ 0 h 107"/>
                <a:gd name="T60" fmla="*/ 73 w 147"/>
                <a:gd name="T61" fmla="*/ 5 h 107"/>
                <a:gd name="T62" fmla="*/ 4 w 147"/>
                <a:gd name="T63" fmla="*/ 5 h 107"/>
                <a:gd name="T64" fmla="*/ 4 w 147"/>
                <a:gd name="T65" fmla="*/ 102 h 107"/>
                <a:gd name="T66" fmla="*/ 73 w 147"/>
                <a:gd name="T67" fmla="*/ 11 h 107"/>
                <a:gd name="T68" fmla="*/ 73 w 147"/>
                <a:gd name="T69" fmla="*/ 11 h 107"/>
                <a:gd name="T70" fmla="*/ 43 w 147"/>
                <a:gd name="T71" fmla="*/ 24 h 107"/>
                <a:gd name="T72" fmla="*/ 31 w 147"/>
                <a:gd name="T73" fmla="*/ 53 h 107"/>
                <a:gd name="T74" fmla="*/ 43 w 147"/>
                <a:gd name="T75" fmla="*/ 83 h 107"/>
                <a:gd name="T76" fmla="*/ 73 w 147"/>
                <a:gd name="T77" fmla="*/ 96 h 107"/>
                <a:gd name="T78" fmla="*/ 73 w 147"/>
                <a:gd name="T79" fmla="*/ 96 h 107"/>
                <a:gd name="T80" fmla="*/ 73 w 147"/>
                <a:gd name="T81" fmla="*/ 91 h 107"/>
                <a:gd name="T82" fmla="*/ 73 w 147"/>
                <a:gd name="T83" fmla="*/ 91 h 107"/>
                <a:gd name="T84" fmla="*/ 47 w 147"/>
                <a:gd name="T85" fmla="*/ 80 h 107"/>
                <a:gd name="T86" fmla="*/ 36 w 147"/>
                <a:gd name="T87" fmla="*/ 53 h 107"/>
                <a:gd name="T88" fmla="*/ 47 w 147"/>
                <a:gd name="T89" fmla="*/ 27 h 107"/>
                <a:gd name="T90" fmla="*/ 73 w 147"/>
                <a:gd name="T91" fmla="*/ 16 h 107"/>
                <a:gd name="T92" fmla="*/ 73 w 147"/>
                <a:gd name="T93" fmla="*/ 16 h 107"/>
                <a:gd name="T94" fmla="*/ 73 w 147"/>
                <a:gd name="T95" fmla="*/ 11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47" h="107">
                  <a:moveTo>
                    <a:pt x="73" y="102"/>
                  </a:moveTo>
                  <a:cubicBezTo>
                    <a:pt x="142" y="102"/>
                    <a:pt x="142" y="102"/>
                    <a:pt x="142" y="102"/>
                  </a:cubicBezTo>
                  <a:cubicBezTo>
                    <a:pt x="142" y="5"/>
                    <a:pt x="142" y="5"/>
                    <a:pt x="142" y="5"/>
                  </a:cubicBezTo>
                  <a:cubicBezTo>
                    <a:pt x="73" y="5"/>
                    <a:pt x="73" y="5"/>
                    <a:pt x="73" y="5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46" y="0"/>
                    <a:pt x="147" y="1"/>
                    <a:pt x="147" y="3"/>
                  </a:cubicBezTo>
                  <a:cubicBezTo>
                    <a:pt x="147" y="104"/>
                    <a:pt x="147" y="104"/>
                    <a:pt x="147" y="104"/>
                  </a:cubicBezTo>
                  <a:cubicBezTo>
                    <a:pt x="147" y="106"/>
                    <a:pt x="146" y="107"/>
                    <a:pt x="144" y="107"/>
                  </a:cubicBezTo>
                  <a:cubicBezTo>
                    <a:pt x="73" y="107"/>
                    <a:pt x="73" y="107"/>
                    <a:pt x="73" y="107"/>
                  </a:cubicBezTo>
                  <a:cubicBezTo>
                    <a:pt x="73" y="102"/>
                    <a:pt x="73" y="102"/>
                    <a:pt x="73" y="102"/>
                  </a:cubicBezTo>
                  <a:close/>
                  <a:moveTo>
                    <a:pt x="73" y="96"/>
                  </a:moveTo>
                  <a:cubicBezTo>
                    <a:pt x="85" y="96"/>
                    <a:pt x="95" y="91"/>
                    <a:pt x="103" y="83"/>
                  </a:cubicBezTo>
                  <a:cubicBezTo>
                    <a:pt x="111" y="76"/>
                    <a:pt x="115" y="65"/>
                    <a:pt x="115" y="53"/>
                  </a:cubicBezTo>
                  <a:cubicBezTo>
                    <a:pt x="115" y="42"/>
                    <a:pt x="111" y="31"/>
                    <a:pt x="103" y="24"/>
                  </a:cubicBezTo>
                  <a:cubicBezTo>
                    <a:pt x="95" y="16"/>
                    <a:pt x="85" y="11"/>
                    <a:pt x="73" y="11"/>
                  </a:cubicBezTo>
                  <a:cubicBezTo>
                    <a:pt x="73" y="16"/>
                    <a:pt x="73" y="16"/>
                    <a:pt x="73" y="16"/>
                  </a:cubicBezTo>
                  <a:cubicBezTo>
                    <a:pt x="83" y="16"/>
                    <a:pt x="93" y="20"/>
                    <a:pt x="100" y="27"/>
                  </a:cubicBezTo>
                  <a:cubicBezTo>
                    <a:pt x="106" y="34"/>
                    <a:pt x="111" y="43"/>
                    <a:pt x="111" y="53"/>
                  </a:cubicBezTo>
                  <a:cubicBezTo>
                    <a:pt x="111" y="64"/>
                    <a:pt x="106" y="73"/>
                    <a:pt x="100" y="80"/>
                  </a:cubicBezTo>
                  <a:cubicBezTo>
                    <a:pt x="93" y="87"/>
                    <a:pt x="83" y="91"/>
                    <a:pt x="73" y="91"/>
                  </a:cubicBezTo>
                  <a:lnTo>
                    <a:pt x="73" y="96"/>
                  </a:lnTo>
                  <a:close/>
                  <a:moveTo>
                    <a:pt x="4" y="102"/>
                  </a:moveTo>
                  <a:cubicBezTo>
                    <a:pt x="73" y="102"/>
                    <a:pt x="73" y="102"/>
                    <a:pt x="73" y="102"/>
                  </a:cubicBezTo>
                  <a:cubicBezTo>
                    <a:pt x="73" y="107"/>
                    <a:pt x="73" y="107"/>
                    <a:pt x="73" y="107"/>
                  </a:cubicBezTo>
                  <a:cubicBezTo>
                    <a:pt x="2" y="107"/>
                    <a:pt x="2" y="107"/>
                    <a:pt x="2" y="107"/>
                  </a:cubicBezTo>
                  <a:cubicBezTo>
                    <a:pt x="1" y="107"/>
                    <a:pt x="0" y="106"/>
                    <a:pt x="0" y="104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73" y="5"/>
                    <a:pt x="73" y="5"/>
                    <a:pt x="73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102"/>
                    <a:pt x="4" y="102"/>
                    <a:pt x="4" y="102"/>
                  </a:cubicBezTo>
                  <a:close/>
                  <a:moveTo>
                    <a:pt x="73" y="11"/>
                  </a:moveTo>
                  <a:cubicBezTo>
                    <a:pt x="73" y="11"/>
                    <a:pt x="73" y="11"/>
                    <a:pt x="73" y="11"/>
                  </a:cubicBezTo>
                  <a:cubicBezTo>
                    <a:pt x="62" y="11"/>
                    <a:pt x="51" y="16"/>
                    <a:pt x="43" y="24"/>
                  </a:cubicBezTo>
                  <a:cubicBezTo>
                    <a:pt x="36" y="31"/>
                    <a:pt x="31" y="42"/>
                    <a:pt x="31" y="53"/>
                  </a:cubicBezTo>
                  <a:cubicBezTo>
                    <a:pt x="31" y="65"/>
                    <a:pt x="36" y="76"/>
                    <a:pt x="43" y="83"/>
                  </a:cubicBezTo>
                  <a:cubicBezTo>
                    <a:pt x="51" y="91"/>
                    <a:pt x="62" y="96"/>
                    <a:pt x="73" y="96"/>
                  </a:cubicBezTo>
                  <a:cubicBezTo>
                    <a:pt x="73" y="96"/>
                    <a:pt x="73" y="96"/>
                    <a:pt x="73" y="96"/>
                  </a:cubicBezTo>
                  <a:cubicBezTo>
                    <a:pt x="73" y="91"/>
                    <a:pt x="73" y="91"/>
                    <a:pt x="73" y="91"/>
                  </a:cubicBezTo>
                  <a:cubicBezTo>
                    <a:pt x="73" y="91"/>
                    <a:pt x="73" y="91"/>
                    <a:pt x="73" y="91"/>
                  </a:cubicBezTo>
                  <a:cubicBezTo>
                    <a:pt x="63" y="91"/>
                    <a:pt x="54" y="87"/>
                    <a:pt x="47" y="80"/>
                  </a:cubicBezTo>
                  <a:cubicBezTo>
                    <a:pt x="40" y="73"/>
                    <a:pt x="36" y="64"/>
                    <a:pt x="36" y="53"/>
                  </a:cubicBezTo>
                  <a:cubicBezTo>
                    <a:pt x="36" y="43"/>
                    <a:pt x="40" y="34"/>
                    <a:pt x="47" y="27"/>
                  </a:cubicBezTo>
                  <a:cubicBezTo>
                    <a:pt x="54" y="20"/>
                    <a:pt x="63" y="16"/>
                    <a:pt x="73" y="16"/>
                  </a:cubicBezTo>
                  <a:cubicBezTo>
                    <a:pt x="73" y="16"/>
                    <a:pt x="73" y="16"/>
                    <a:pt x="73" y="16"/>
                  </a:cubicBezTo>
                  <a:lnTo>
                    <a:pt x="73" y="1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13" name="Freeform 96"/>
            <p:cNvSpPr>
              <a:spLocks noEditPoints="1"/>
            </p:cNvSpPr>
            <p:nvPr/>
          </p:nvSpPr>
          <p:spPr bwMode="auto">
            <a:xfrm>
              <a:off x="2647700" y="73324"/>
              <a:ext cx="290459" cy="180983"/>
            </a:xfrm>
            <a:custGeom>
              <a:avLst/>
              <a:gdLst>
                <a:gd name="T0" fmla="*/ 152 w 157"/>
                <a:gd name="T1" fmla="*/ 79 h 98"/>
                <a:gd name="T2" fmla="*/ 148 w 157"/>
                <a:gd name="T3" fmla="*/ 69 h 98"/>
                <a:gd name="T4" fmla="*/ 139 w 157"/>
                <a:gd name="T5" fmla="*/ 65 h 98"/>
                <a:gd name="T6" fmla="*/ 136 w 157"/>
                <a:gd name="T7" fmla="*/ 63 h 98"/>
                <a:gd name="T8" fmla="*/ 136 w 157"/>
                <a:gd name="T9" fmla="*/ 62 h 98"/>
                <a:gd name="T10" fmla="*/ 138 w 157"/>
                <a:gd name="T11" fmla="*/ 56 h 98"/>
                <a:gd name="T12" fmla="*/ 138 w 157"/>
                <a:gd name="T13" fmla="*/ 49 h 98"/>
                <a:gd name="T14" fmla="*/ 125 w 157"/>
                <a:gd name="T15" fmla="*/ 18 h 98"/>
                <a:gd name="T16" fmla="*/ 94 w 157"/>
                <a:gd name="T17" fmla="*/ 5 h 98"/>
                <a:gd name="T18" fmla="*/ 79 w 157"/>
                <a:gd name="T19" fmla="*/ 7 h 98"/>
                <a:gd name="T20" fmla="*/ 79 w 157"/>
                <a:gd name="T21" fmla="*/ 2 h 98"/>
                <a:gd name="T22" fmla="*/ 94 w 157"/>
                <a:gd name="T23" fmla="*/ 0 h 98"/>
                <a:gd name="T24" fmla="*/ 129 w 157"/>
                <a:gd name="T25" fmla="*/ 14 h 98"/>
                <a:gd name="T26" fmla="*/ 143 w 157"/>
                <a:gd name="T27" fmla="*/ 49 h 98"/>
                <a:gd name="T28" fmla="*/ 142 w 157"/>
                <a:gd name="T29" fmla="*/ 56 h 98"/>
                <a:gd name="T30" fmla="*/ 142 w 157"/>
                <a:gd name="T31" fmla="*/ 61 h 98"/>
                <a:gd name="T32" fmla="*/ 152 w 157"/>
                <a:gd name="T33" fmla="*/ 66 h 98"/>
                <a:gd name="T34" fmla="*/ 157 w 157"/>
                <a:gd name="T35" fmla="*/ 79 h 98"/>
                <a:gd name="T36" fmla="*/ 152 w 157"/>
                <a:gd name="T37" fmla="*/ 92 h 98"/>
                <a:gd name="T38" fmla="*/ 152 w 157"/>
                <a:gd name="T39" fmla="*/ 93 h 98"/>
                <a:gd name="T40" fmla="*/ 138 w 157"/>
                <a:gd name="T41" fmla="*/ 98 h 98"/>
                <a:gd name="T42" fmla="*/ 138 w 157"/>
                <a:gd name="T43" fmla="*/ 98 h 98"/>
                <a:gd name="T44" fmla="*/ 94 w 157"/>
                <a:gd name="T45" fmla="*/ 98 h 98"/>
                <a:gd name="T46" fmla="*/ 92 w 157"/>
                <a:gd name="T47" fmla="*/ 98 h 98"/>
                <a:gd name="T48" fmla="*/ 79 w 157"/>
                <a:gd name="T49" fmla="*/ 98 h 98"/>
                <a:gd name="T50" fmla="*/ 79 w 157"/>
                <a:gd name="T51" fmla="*/ 93 h 98"/>
                <a:gd name="T52" fmla="*/ 92 w 157"/>
                <a:gd name="T53" fmla="*/ 93 h 98"/>
                <a:gd name="T54" fmla="*/ 94 w 157"/>
                <a:gd name="T55" fmla="*/ 93 h 98"/>
                <a:gd name="T56" fmla="*/ 138 w 157"/>
                <a:gd name="T57" fmla="*/ 93 h 98"/>
                <a:gd name="T58" fmla="*/ 138 w 157"/>
                <a:gd name="T59" fmla="*/ 93 h 98"/>
                <a:gd name="T60" fmla="*/ 148 w 157"/>
                <a:gd name="T61" fmla="*/ 89 h 98"/>
                <a:gd name="T62" fmla="*/ 148 w 157"/>
                <a:gd name="T63" fmla="*/ 89 h 98"/>
                <a:gd name="T64" fmla="*/ 152 w 157"/>
                <a:gd name="T65" fmla="*/ 79 h 98"/>
                <a:gd name="T66" fmla="*/ 79 w 157"/>
                <a:gd name="T67" fmla="*/ 7 h 98"/>
                <a:gd name="T68" fmla="*/ 63 w 157"/>
                <a:gd name="T69" fmla="*/ 17 h 98"/>
                <a:gd name="T70" fmla="*/ 50 w 157"/>
                <a:gd name="T71" fmla="*/ 48 h 98"/>
                <a:gd name="T72" fmla="*/ 47 w 157"/>
                <a:gd name="T73" fmla="*/ 50 h 98"/>
                <a:gd name="T74" fmla="*/ 46 w 157"/>
                <a:gd name="T75" fmla="*/ 50 h 98"/>
                <a:gd name="T76" fmla="*/ 38 w 157"/>
                <a:gd name="T77" fmla="*/ 46 h 98"/>
                <a:gd name="T78" fmla="*/ 30 w 157"/>
                <a:gd name="T79" fmla="*/ 44 h 98"/>
                <a:gd name="T80" fmla="*/ 12 w 157"/>
                <a:gd name="T81" fmla="*/ 51 h 98"/>
                <a:gd name="T82" fmla="*/ 12 w 157"/>
                <a:gd name="T83" fmla="*/ 51 h 98"/>
                <a:gd name="T84" fmla="*/ 5 w 157"/>
                <a:gd name="T85" fmla="*/ 69 h 98"/>
                <a:gd name="T86" fmla="*/ 12 w 157"/>
                <a:gd name="T87" fmla="*/ 86 h 98"/>
                <a:gd name="T88" fmla="*/ 12 w 157"/>
                <a:gd name="T89" fmla="*/ 86 h 98"/>
                <a:gd name="T90" fmla="*/ 12 w 157"/>
                <a:gd name="T91" fmla="*/ 86 h 98"/>
                <a:gd name="T92" fmla="*/ 30 w 157"/>
                <a:gd name="T93" fmla="*/ 93 h 98"/>
                <a:gd name="T94" fmla="*/ 79 w 157"/>
                <a:gd name="T95" fmla="*/ 93 h 98"/>
                <a:gd name="T96" fmla="*/ 79 w 157"/>
                <a:gd name="T97" fmla="*/ 98 h 98"/>
                <a:gd name="T98" fmla="*/ 30 w 157"/>
                <a:gd name="T99" fmla="*/ 98 h 98"/>
                <a:gd name="T100" fmla="*/ 9 w 157"/>
                <a:gd name="T101" fmla="*/ 90 h 98"/>
                <a:gd name="T102" fmla="*/ 9 w 157"/>
                <a:gd name="T103" fmla="*/ 90 h 98"/>
                <a:gd name="T104" fmla="*/ 0 w 157"/>
                <a:gd name="T105" fmla="*/ 69 h 98"/>
                <a:gd name="T106" fmla="*/ 9 w 157"/>
                <a:gd name="T107" fmla="*/ 48 h 98"/>
                <a:gd name="T108" fmla="*/ 9 w 157"/>
                <a:gd name="T109" fmla="*/ 48 h 98"/>
                <a:gd name="T110" fmla="*/ 30 w 157"/>
                <a:gd name="T111" fmla="*/ 39 h 98"/>
                <a:gd name="T112" fmla="*/ 40 w 157"/>
                <a:gd name="T113" fmla="*/ 41 h 98"/>
                <a:gd name="T114" fmla="*/ 45 w 157"/>
                <a:gd name="T115" fmla="*/ 44 h 98"/>
                <a:gd name="T116" fmla="*/ 59 w 157"/>
                <a:gd name="T117" fmla="*/ 14 h 98"/>
                <a:gd name="T118" fmla="*/ 79 w 157"/>
                <a:gd name="T119" fmla="*/ 2 h 98"/>
                <a:gd name="T120" fmla="*/ 79 w 157"/>
                <a:gd name="T121" fmla="*/ 7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57" h="98">
                  <a:moveTo>
                    <a:pt x="152" y="79"/>
                  </a:moveTo>
                  <a:cubicBezTo>
                    <a:pt x="152" y="75"/>
                    <a:pt x="151" y="72"/>
                    <a:pt x="148" y="69"/>
                  </a:cubicBezTo>
                  <a:cubicBezTo>
                    <a:pt x="146" y="67"/>
                    <a:pt x="142" y="65"/>
                    <a:pt x="139" y="65"/>
                  </a:cubicBezTo>
                  <a:cubicBezTo>
                    <a:pt x="137" y="65"/>
                    <a:pt x="136" y="64"/>
                    <a:pt x="136" y="63"/>
                  </a:cubicBezTo>
                  <a:cubicBezTo>
                    <a:pt x="136" y="62"/>
                    <a:pt x="136" y="62"/>
                    <a:pt x="136" y="62"/>
                  </a:cubicBezTo>
                  <a:cubicBezTo>
                    <a:pt x="137" y="60"/>
                    <a:pt x="137" y="58"/>
                    <a:pt x="138" y="56"/>
                  </a:cubicBezTo>
                  <a:cubicBezTo>
                    <a:pt x="138" y="53"/>
                    <a:pt x="138" y="51"/>
                    <a:pt x="138" y="49"/>
                  </a:cubicBezTo>
                  <a:cubicBezTo>
                    <a:pt x="138" y="37"/>
                    <a:pt x="133" y="26"/>
                    <a:pt x="125" y="18"/>
                  </a:cubicBezTo>
                  <a:cubicBezTo>
                    <a:pt x="117" y="10"/>
                    <a:pt x="106" y="5"/>
                    <a:pt x="94" y="5"/>
                  </a:cubicBezTo>
                  <a:cubicBezTo>
                    <a:pt x="89" y="5"/>
                    <a:pt x="83" y="6"/>
                    <a:pt x="79" y="7"/>
                  </a:cubicBezTo>
                  <a:cubicBezTo>
                    <a:pt x="79" y="2"/>
                    <a:pt x="79" y="2"/>
                    <a:pt x="79" y="2"/>
                  </a:cubicBezTo>
                  <a:cubicBezTo>
                    <a:pt x="84" y="1"/>
                    <a:pt x="89" y="0"/>
                    <a:pt x="94" y="0"/>
                  </a:cubicBezTo>
                  <a:cubicBezTo>
                    <a:pt x="107" y="0"/>
                    <a:pt x="120" y="5"/>
                    <a:pt x="129" y="14"/>
                  </a:cubicBezTo>
                  <a:cubicBezTo>
                    <a:pt x="138" y="23"/>
                    <a:pt x="143" y="35"/>
                    <a:pt x="143" y="49"/>
                  </a:cubicBezTo>
                  <a:cubicBezTo>
                    <a:pt x="143" y="51"/>
                    <a:pt x="143" y="54"/>
                    <a:pt x="142" y="56"/>
                  </a:cubicBezTo>
                  <a:cubicBezTo>
                    <a:pt x="142" y="58"/>
                    <a:pt x="142" y="59"/>
                    <a:pt x="142" y="61"/>
                  </a:cubicBezTo>
                  <a:cubicBezTo>
                    <a:pt x="146" y="61"/>
                    <a:pt x="149" y="63"/>
                    <a:pt x="152" y="66"/>
                  </a:cubicBezTo>
                  <a:cubicBezTo>
                    <a:pt x="155" y="69"/>
                    <a:pt x="157" y="74"/>
                    <a:pt x="157" y="79"/>
                  </a:cubicBezTo>
                  <a:cubicBezTo>
                    <a:pt x="157" y="84"/>
                    <a:pt x="155" y="89"/>
                    <a:pt x="152" y="92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48" y="96"/>
                    <a:pt x="143" y="98"/>
                    <a:pt x="138" y="98"/>
                  </a:cubicBezTo>
                  <a:cubicBezTo>
                    <a:pt x="138" y="98"/>
                    <a:pt x="138" y="98"/>
                    <a:pt x="138" y="98"/>
                  </a:cubicBezTo>
                  <a:cubicBezTo>
                    <a:pt x="94" y="98"/>
                    <a:pt x="94" y="98"/>
                    <a:pt x="94" y="98"/>
                  </a:cubicBezTo>
                  <a:cubicBezTo>
                    <a:pt x="92" y="98"/>
                    <a:pt x="92" y="98"/>
                    <a:pt x="92" y="98"/>
                  </a:cubicBezTo>
                  <a:cubicBezTo>
                    <a:pt x="79" y="98"/>
                    <a:pt x="79" y="98"/>
                    <a:pt x="79" y="98"/>
                  </a:cubicBezTo>
                  <a:cubicBezTo>
                    <a:pt x="79" y="93"/>
                    <a:pt x="79" y="93"/>
                    <a:pt x="79" y="93"/>
                  </a:cubicBezTo>
                  <a:cubicBezTo>
                    <a:pt x="92" y="93"/>
                    <a:pt x="92" y="93"/>
                    <a:pt x="92" y="93"/>
                  </a:cubicBezTo>
                  <a:cubicBezTo>
                    <a:pt x="94" y="93"/>
                    <a:pt x="94" y="93"/>
                    <a:pt x="94" y="93"/>
                  </a:cubicBezTo>
                  <a:cubicBezTo>
                    <a:pt x="138" y="93"/>
                    <a:pt x="138" y="93"/>
                    <a:pt x="138" y="93"/>
                  </a:cubicBezTo>
                  <a:cubicBezTo>
                    <a:pt x="138" y="93"/>
                    <a:pt x="138" y="93"/>
                    <a:pt x="138" y="93"/>
                  </a:cubicBezTo>
                  <a:cubicBezTo>
                    <a:pt x="142" y="93"/>
                    <a:pt x="146" y="92"/>
                    <a:pt x="148" y="89"/>
                  </a:cubicBezTo>
                  <a:cubicBezTo>
                    <a:pt x="148" y="89"/>
                    <a:pt x="148" y="89"/>
                    <a:pt x="148" y="89"/>
                  </a:cubicBezTo>
                  <a:cubicBezTo>
                    <a:pt x="151" y="87"/>
                    <a:pt x="152" y="83"/>
                    <a:pt x="152" y="79"/>
                  </a:cubicBezTo>
                  <a:close/>
                  <a:moveTo>
                    <a:pt x="79" y="7"/>
                  </a:moveTo>
                  <a:cubicBezTo>
                    <a:pt x="73" y="10"/>
                    <a:pt x="67" y="13"/>
                    <a:pt x="63" y="17"/>
                  </a:cubicBezTo>
                  <a:cubicBezTo>
                    <a:pt x="55" y="25"/>
                    <a:pt x="50" y="36"/>
                    <a:pt x="50" y="48"/>
                  </a:cubicBezTo>
                  <a:cubicBezTo>
                    <a:pt x="50" y="49"/>
                    <a:pt x="48" y="51"/>
                    <a:pt x="47" y="50"/>
                  </a:cubicBezTo>
                  <a:cubicBezTo>
                    <a:pt x="47" y="50"/>
                    <a:pt x="46" y="50"/>
                    <a:pt x="46" y="50"/>
                  </a:cubicBezTo>
                  <a:cubicBezTo>
                    <a:pt x="43" y="48"/>
                    <a:pt x="41" y="47"/>
                    <a:pt x="38" y="46"/>
                  </a:cubicBezTo>
                  <a:cubicBezTo>
                    <a:pt x="36" y="45"/>
                    <a:pt x="33" y="44"/>
                    <a:pt x="30" y="44"/>
                  </a:cubicBezTo>
                  <a:cubicBezTo>
                    <a:pt x="23" y="44"/>
                    <a:pt x="17" y="47"/>
                    <a:pt x="12" y="51"/>
                  </a:cubicBezTo>
                  <a:cubicBezTo>
                    <a:pt x="12" y="51"/>
                    <a:pt x="12" y="51"/>
                    <a:pt x="12" y="51"/>
                  </a:cubicBezTo>
                  <a:cubicBezTo>
                    <a:pt x="8" y="56"/>
                    <a:pt x="5" y="62"/>
                    <a:pt x="5" y="69"/>
                  </a:cubicBezTo>
                  <a:cubicBezTo>
                    <a:pt x="5" y="76"/>
                    <a:pt x="8" y="82"/>
                    <a:pt x="12" y="86"/>
                  </a:cubicBezTo>
                  <a:cubicBezTo>
                    <a:pt x="12" y="86"/>
                    <a:pt x="12" y="86"/>
                    <a:pt x="12" y="86"/>
                  </a:cubicBezTo>
                  <a:cubicBezTo>
                    <a:pt x="12" y="86"/>
                    <a:pt x="12" y="86"/>
                    <a:pt x="12" y="86"/>
                  </a:cubicBezTo>
                  <a:cubicBezTo>
                    <a:pt x="17" y="91"/>
                    <a:pt x="23" y="93"/>
                    <a:pt x="30" y="93"/>
                  </a:cubicBezTo>
                  <a:cubicBezTo>
                    <a:pt x="79" y="93"/>
                    <a:pt x="79" y="93"/>
                    <a:pt x="79" y="93"/>
                  </a:cubicBezTo>
                  <a:cubicBezTo>
                    <a:pt x="79" y="98"/>
                    <a:pt x="79" y="98"/>
                    <a:pt x="79" y="98"/>
                  </a:cubicBezTo>
                  <a:cubicBezTo>
                    <a:pt x="30" y="98"/>
                    <a:pt x="30" y="98"/>
                    <a:pt x="30" y="98"/>
                  </a:cubicBezTo>
                  <a:cubicBezTo>
                    <a:pt x="22" y="98"/>
                    <a:pt x="14" y="95"/>
                    <a:pt x="9" y="90"/>
                  </a:cubicBezTo>
                  <a:cubicBezTo>
                    <a:pt x="9" y="90"/>
                    <a:pt x="9" y="90"/>
                    <a:pt x="9" y="90"/>
                  </a:cubicBezTo>
                  <a:cubicBezTo>
                    <a:pt x="4" y="84"/>
                    <a:pt x="0" y="77"/>
                    <a:pt x="0" y="69"/>
                  </a:cubicBezTo>
                  <a:cubicBezTo>
                    <a:pt x="0" y="61"/>
                    <a:pt x="4" y="53"/>
                    <a:pt x="9" y="48"/>
                  </a:cubicBezTo>
                  <a:cubicBezTo>
                    <a:pt x="9" y="48"/>
                    <a:pt x="9" y="48"/>
                    <a:pt x="9" y="48"/>
                  </a:cubicBezTo>
                  <a:cubicBezTo>
                    <a:pt x="14" y="43"/>
                    <a:pt x="22" y="39"/>
                    <a:pt x="30" y="39"/>
                  </a:cubicBezTo>
                  <a:cubicBezTo>
                    <a:pt x="33" y="39"/>
                    <a:pt x="37" y="40"/>
                    <a:pt x="40" y="41"/>
                  </a:cubicBezTo>
                  <a:cubicBezTo>
                    <a:pt x="42" y="42"/>
                    <a:pt x="43" y="43"/>
                    <a:pt x="45" y="44"/>
                  </a:cubicBezTo>
                  <a:cubicBezTo>
                    <a:pt x="46" y="32"/>
                    <a:pt x="52" y="22"/>
                    <a:pt x="59" y="14"/>
                  </a:cubicBezTo>
                  <a:cubicBezTo>
                    <a:pt x="65" y="9"/>
                    <a:pt x="71" y="5"/>
                    <a:pt x="79" y="2"/>
                  </a:cubicBezTo>
                  <a:lnTo>
                    <a:pt x="79" y="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14" name="Freeform 105"/>
            <p:cNvSpPr>
              <a:spLocks noEditPoints="1"/>
            </p:cNvSpPr>
            <p:nvPr/>
          </p:nvSpPr>
          <p:spPr bwMode="auto">
            <a:xfrm>
              <a:off x="1942981" y="3024618"/>
              <a:ext cx="153959" cy="338152"/>
            </a:xfrm>
            <a:custGeom>
              <a:avLst/>
              <a:gdLst>
                <a:gd name="T0" fmla="*/ 75 w 84"/>
                <a:gd name="T1" fmla="*/ 31 h 183"/>
                <a:gd name="T2" fmla="*/ 55 w 84"/>
                <a:gd name="T3" fmla="*/ 28 h 183"/>
                <a:gd name="T4" fmla="*/ 57 w 84"/>
                <a:gd name="T5" fmla="*/ 18 h 183"/>
                <a:gd name="T6" fmla="*/ 78 w 84"/>
                <a:gd name="T7" fmla="*/ 12 h 183"/>
                <a:gd name="T8" fmla="*/ 77 w 84"/>
                <a:gd name="T9" fmla="*/ 6 h 183"/>
                <a:gd name="T10" fmla="*/ 51 w 84"/>
                <a:gd name="T11" fmla="*/ 10 h 183"/>
                <a:gd name="T12" fmla="*/ 72 w 84"/>
                <a:gd name="T13" fmla="*/ 1 h 183"/>
                <a:gd name="T14" fmla="*/ 83 w 84"/>
                <a:gd name="T15" fmla="*/ 8 h 183"/>
                <a:gd name="T16" fmla="*/ 76 w 84"/>
                <a:gd name="T17" fmla="*/ 19 h 183"/>
                <a:gd name="T18" fmla="*/ 78 w 84"/>
                <a:gd name="T19" fmla="*/ 26 h 183"/>
                <a:gd name="T20" fmla="*/ 78 w 84"/>
                <a:gd name="T21" fmla="*/ 183 h 183"/>
                <a:gd name="T22" fmla="*/ 51 w 84"/>
                <a:gd name="T23" fmla="*/ 167 h 183"/>
                <a:gd name="T24" fmla="*/ 65 w 84"/>
                <a:gd name="T25" fmla="*/ 60 h 183"/>
                <a:gd name="T26" fmla="*/ 57 w 84"/>
                <a:gd name="T27" fmla="*/ 58 h 183"/>
                <a:gd name="T28" fmla="*/ 55 w 84"/>
                <a:gd name="T29" fmla="*/ 95 h 183"/>
                <a:gd name="T30" fmla="*/ 51 w 84"/>
                <a:gd name="T31" fmla="*/ 99 h 183"/>
                <a:gd name="T32" fmla="*/ 51 w 84"/>
                <a:gd name="T33" fmla="*/ 99 h 183"/>
                <a:gd name="T34" fmla="*/ 52 w 84"/>
                <a:gd name="T35" fmla="*/ 104 h 183"/>
                <a:gd name="T36" fmla="*/ 60 w 84"/>
                <a:gd name="T37" fmla="*/ 95 h 183"/>
                <a:gd name="T38" fmla="*/ 60 w 84"/>
                <a:gd name="T39" fmla="*/ 63 h 183"/>
                <a:gd name="T40" fmla="*/ 51 w 84"/>
                <a:gd name="T41" fmla="*/ 167 h 183"/>
                <a:gd name="T42" fmla="*/ 46 w 84"/>
                <a:gd name="T43" fmla="*/ 17 h 183"/>
                <a:gd name="T44" fmla="*/ 44 w 84"/>
                <a:gd name="T45" fmla="*/ 31 h 183"/>
                <a:gd name="T46" fmla="*/ 42 w 84"/>
                <a:gd name="T47" fmla="*/ 12 h 183"/>
                <a:gd name="T48" fmla="*/ 50 w 84"/>
                <a:gd name="T49" fmla="*/ 6 h 183"/>
                <a:gd name="T50" fmla="*/ 51 w 84"/>
                <a:gd name="T51" fmla="*/ 11 h 183"/>
                <a:gd name="T52" fmla="*/ 42 w 84"/>
                <a:gd name="T53" fmla="*/ 178 h 183"/>
                <a:gd name="T54" fmla="*/ 42 w 84"/>
                <a:gd name="T55" fmla="*/ 183 h 183"/>
                <a:gd name="T56" fmla="*/ 51 w 84"/>
                <a:gd name="T57" fmla="*/ 99 h 183"/>
                <a:gd name="T58" fmla="*/ 51 w 84"/>
                <a:gd name="T59" fmla="*/ 104 h 183"/>
                <a:gd name="T60" fmla="*/ 44 w 84"/>
                <a:gd name="T61" fmla="*/ 102 h 183"/>
                <a:gd name="T62" fmla="*/ 44 w 84"/>
                <a:gd name="T63" fmla="*/ 58 h 183"/>
                <a:gd name="T64" fmla="*/ 46 w 84"/>
                <a:gd name="T65" fmla="*/ 84 h 183"/>
                <a:gd name="T66" fmla="*/ 47 w 84"/>
                <a:gd name="T67" fmla="*/ 98 h 183"/>
                <a:gd name="T68" fmla="*/ 51 w 84"/>
                <a:gd name="T69" fmla="*/ 99 h 183"/>
                <a:gd name="T70" fmla="*/ 51 w 84"/>
                <a:gd name="T71" fmla="*/ 162 h 183"/>
                <a:gd name="T72" fmla="*/ 42 w 84"/>
                <a:gd name="T73" fmla="*/ 162 h 183"/>
                <a:gd name="T74" fmla="*/ 5 w 84"/>
                <a:gd name="T75" fmla="*/ 31 h 183"/>
                <a:gd name="T76" fmla="*/ 42 w 84"/>
                <a:gd name="T77" fmla="*/ 183 h 183"/>
                <a:gd name="T78" fmla="*/ 0 w 84"/>
                <a:gd name="T79" fmla="*/ 29 h 183"/>
                <a:gd name="T80" fmla="*/ 41 w 84"/>
                <a:gd name="T81" fmla="*/ 17 h 183"/>
                <a:gd name="T82" fmla="*/ 42 w 84"/>
                <a:gd name="T83" fmla="*/ 12 h 183"/>
                <a:gd name="T84" fmla="*/ 18 w 84"/>
                <a:gd name="T85" fmla="*/ 58 h 183"/>
                <a:gd name="T86" fmla="*/ 18 w 84"/>
                <a:gd name="T87" fmla="*/ 167 h 183"/>
                <a:gd name="T88" fmla="*/ 20 w 84"/>
                <a:gd name="T89" fmla="*/ 162 h 183"/>
                <a:gd name="T90" fmla="*/ 41 w 84"/>
                <a:gd name="T91" fmla="*/ 84 h 183"/>
                <a:gd name="T92" fmla="*/ 42 w 84"/>
                <a:gd name="T93" fmla="*/ 58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4" h="183">
                  <a:moveTo>
                    <a:pt x="51" y="178"/>
                  </a:moveTo>
                  <a:cubicBezTo>
                    <a:pt x="75" y="178"/>
                    <a:pt x="75" y="178"/>
                    <a:pt x="75" y="178"/>
                  </a:cubicBezTo>
                  <a:cubicBezTo>
                    <a:pt x="75" y="31"/>
                    <a:pt x="75" y="31"/>
                    <a:pt x="75" y="31"/>
                  </a:cubicBezTo>
                  <a:cubicBezTo>
                    <a:pt x="57" y="31"/>
                    <a:pt x="57" y="31"/>
                    <a:pt x="57" y="31"/>
                  </a:cubicBezTo>
                  <a:cubicBezTo>
                    <a:pt x="56" y="31"/>
                    <a:pt x="55" y="30"/>
                    <a:pt x="55" y="29"/>
                  </a:cubicBezTo>
                  <a:cubicBezTo>
                    <a:pt x="55" y="28"/>
                    <a:pt x="55" y="28"/>
                    <a:pt x="55" y="28"/>
                  </a:cubicBezTo>
                  <a:cubicBezTo>
                    <a:pt x="55" y="21"/>
                    <a:pt x="55" y="21"/>
                    <a:pt x="55" y="21"/>
                  </a:cubicBezTo>
                  <a:cubicBezTo>
                    <a:pt x="55" y="20"/>
                    <a:pt x="56" y="19"/>
                    <a:pt x="57" y="18"/>
                  </a:cubicBezTo>
                  <a:cubicBezTo>
                    <a:pt x="57" y="18"/>
                    <a:pt x="57" y="18"/>
                    <a:pt x="57" y="18"/>
                  </a:cubicBezTo>
                  <a:cubicBezTo>
                    <a:pt x="75" y="14"/>
                    <a:pt x="75" y="14"/>
                    <a:pt x="75" y="14"/>
                  </a:cubicBezTo>
                  <a:cubicBezTo>
                    <a:pt x="75" y="14"/>
                    <a:pt x="75" y="14"/>
                    <a:pt x="75" y="14"/>
                  </a:cubicBezTo>
                  <a:cubicBezTo>
                    <a:pt x="76" y="14"/>
                    <a:pt x="77" y="13"/>
                    <a:pt x="78" y="12"/>
                  </a:cubicBezTo>
                  <a:cubicBezTo>
                    <a:pt x="79" y="11"/>
                    <a:pt x="79" y="10"/>
                    <a:pt x="79" y="9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78" y="8"/>
                    <a:pt x="78" y="7"/>
                    <a:pt x="77" y="6"/>
                  </a:cubicBezTo>
                  <a:cubicBezTo>
                    <a:pt x="76" y="5"/>
                    <a:pt x="74" y="5"/>
                    <a:pt x="73" y="5"/>
                  </a:cubicBezTo>
                  <a:cubicBezTo>
                    <a:pt x="73" y="5"/>
                    <a:pt x="73" y="5"/>
                    <a:pt x="73" y="5"/>
                  </a:cubicBezTo>
                  <a:cubicBezTo>
                    <a:pt x="51" y="10"/>
                    <a:pt x="51" y="10"/>
                    <a:pt x="51" y="10"/>
                  </a:cubicBezTo>
                  <a:cubicBezTo>
                    <a:pt x="51" y="5"/>
                    <a:pt x="51" y="5"/>
                    <a:pt x="51" y="5"/>
                  </a:cubicBezTo>
                  <a:cubicBezTo>
                    <a:pt x="72" y="1"/>
                    <a:pt x="72" y="1"/>
                    <a:pt x="72" y="1"/>
                  </a:cubicBezTo>
                  <a:cubicBezTo>
                    <a:pt x="72" y="1"/>
                    <a:pt x="72" y="1"/>
                    <a:pt x="72" y="1"/>
                  </a:cubicBezTo>
                  <a:cubicBezTo>
                    <a:pt x="75" y="0"/>
                    <a:pt x="77" y="1"/>
                    <a:pt x="79" y="2"/>
                  </a:cubicBezTo>
                  <a:cubicBezTo>
                    <a:pt x="81" y="3"/>
                    <a:pt x="83" y="5"/>
                    <a:pt x="83" y="8"/>
                  </a:cubicBezTo>
                  <a:cubicBezTo>
                    <a:pt x="83" y="8"/>
                    <a:pt x="83" y="8"/>
                    <a:pt x="83" y="8"/>
                  </a:cubicBezTo>
                  <a:cubicBezTo>
                    <a:pt x="84" y="10"/>
                    <a:pt x="83" y="13"/>
                    <a:pt x="82" y="15"/>
                  </a:cubicBezTo>
                  <a:cubicBezTo>
                    <a:pt x="81" y="17"/>
                    <a:pt x="79" y="18"/>
                    <a:pt x="76" y="19"/>
                  </a:cubicBezTo>
                  <a:cubicBezTo>
                    <a:pt x="76" y="19"/>
                    <a:pt x="76" y="19"/>
                    <a:pt x="76" y="19"/>
                  </a:cubicBezTo>
                  <a:cubicBezTo>
                    <a:pt x="60" y="23"/>
                    <a:pt x="60" y="23"/>
                    <a:pt x="60" y="23"/>
                  </a:cubicBezTo>
                  <a:cubicBezTo>
                    <a:pt x="60" y="26"/>
                    <a:pt x="60" y="26"/>
                    <a:pt x="60" y="26"/>
                  </a:cubicBezTo>
                  <a:cubicBezTo>
                    <a:pt x="78" y="26"/>
                    <a:pt x="78" y="26"/>
                    <a:pt x="78" y="26"/>
                  </a:cubicBezTo>
                  <a:cubicBezTo>
                    <a:pt x="79" y="26"/>
                    <a:pt x="80" y="27"/>
                    <a:pt x="80" y="29"/>
                  </a:cubicBezTo>
                  <a:cubicBezTo>
                    <a:pt x="80" y="180"/>
                    <a:pt x="80" y="180"/>
                    <a:pt x="80" y="180"/>
                  </a:cubicBezTo>
                  <a:cubicBezTo>
                    <a:pt x="80" y="182"/>
                    <a:pt x="79" y="183"/>
                    <a:pt x="78" y="183"/>
                  </a:cubicBezTo>
                  <a:cubicBezTo>
                    <a:pt x="51" y="183"/>
                    <a:pt x="51" y="183"/>
                    <a:pt x="51" y="183"/>
                  </a:cubicBezTo>
                  <a:cubicBezTo>
                    <a:pt x="51" y="178"/>
                    <a:pt x="51" y="178"/>
                    <a:pt x="51" y="178"/>
                  </a:cubicBezTo>
                  <a:close/>
                  <a:moveTo>
                    <a:pt x="51" y="167"/>
                  </a:moveTo>
                  <a:cubicBezTo>
                    <a:pt x="62" y="167"/>
                    <a:pt x="62" y="167"/>
                    <a:pt x="62" y="167"/>
                  </a:cubicBezTo>
                  <a:cubicBezTo>
                    <a:pt x="64" y="167"/>
                    <a:pt x="65" y="166"/>
                    <a:pt x="65" y="164"/>
                  </a:cubicBezTo>
                  <a:cubicBezTo>
                    <a:pt x="65" y="60"/>
                    <a:pt x="65" y="60"/>
                    <a:pt x="65" y="60"/>
                  </a:cubicBezTo>
                  <a:cubicBezTo>
                    <a:pt x="65" y="59"/>
                    <a:pt x="64" y="58"/>
                    <a:pt x="62" y="58"/>
                  </a:cubicBezTo>
                  <a:cubicBezTo>
                    <a:pt x="57" y="58"/>
                    <a:pt x="57" y="58"/>
                    <a:pt x="57" y="58"/>
                  </a:cubicBezTo>
                  <a:cubicBezTo>
                    <a:pt x="57" y="58"/>
                    <a:pt x="57" y="58"/>
                    <a:pt x="57" y="58"/>
                  </a:cubicBezTo>
                  <a:cubicBezTo>
                    <a:pt x="56" y="58"/>
                    <a:pt x="55" y="59"/>
                    <a:pt x="55" y="60"/>
                  </a:cubicBezTo>
                  <a:cubicBezTo>
                    <a:pt x="55" y="95"/>
                    <a:pt x="55" y="95"/>
                    <a:pt x="55" y="95"/>
                  </a:cubicBezTo>
                  <a:cubicBezTo>
                    <a:pt x="55" y="95"/>
                    <a:pt x="55" y="95"/>
                    <a:pt x="55" y="95"/>
                  </a:cubicBezTo>
                  <a:cubicBezTo>
                    <a:pt x="55" y="96"/>
                    <a:pt x="55" y="97"/>
                    <a:pt x="54" y="98"/>
                  </a:cubicBezTo>
                  <a:cubicBezTo>
                    <a:pt x="53" y="99"/>
                    <a:pt x="53" y="99"/>
                    <a:pt x="52" y="99"/>
                  </a:cubicBezTo>
                  <a:cubicBezTo>
                    <a:pt x="51" y="99"/>
                    <a:pt x="51" y="99"/>
                    <a:pt x="51" y="99"/>
                  </a:cubicBezTo>
                  <a:cubicBezTo>
                    <a:pt x="51" y="99"/>
                    <a:pt x="51" y="99"/>
                    <a:pt x="51" y="99"/>
                  </a:cubicBezTo>
                  <a:cubicBezTo>
                    <a:pt x="51" y="99"/>
                    <a:pt x="51" y="99"/>
                    <a:pt x="52" y="99"/>
                  </a:cubicBezTo>
                  <a:cubicBezTo>
                    <a:pt x="51" y="99"/>
                    <a:pt x="51" y="99"/>
                    <a:pt x="51" y="99"/>
                  </a:cubicBezTo>
                  <a:cubicBezTo>
                    <a:pt x="51" y="104"/>
                    <a:pt x="51" y="104"/>
                    <a:pt x="51" y="104"/>
                  </a:cubicBezTo>
                  <a:cubicBezTo>
                    <a:pt x="52" y="104"/>
                    <a:pt x="52" y="104"/>
                    <a:pt x="52" y="104"/>
                  </a:cubicBezTo>
                  <a:cubicBezTo>
                    <a:pt x="52" y="104"/>
                    <a:pt x="52" y="104"/>
                    <a:pt x="52" y="104"/>
                  </a:cubicBezTo>
                  <a:cubicBezTo>
                    <a:pt x="52" y="104"/>
                    <a:pt x="52" y="104"/>
                    <a:pt x="53" y="104"/>
                  </a:cubicBezTo>
                  <a:cubicBezTo>
                    <a:pt x="55" y="104"/>
                    <a:pt x="57" y="102"/>
                    <a:pt x="58" y="101"/>
                  </a:cubicBezTo>
                  <a:cubicBezTo>
                    <a:pt x="59" y="99"/>
                    <a:pt x="60" y="97"/>
                    <a:pt x="60" y="95"/>
                  </a:cubicBezTo>
                  <a:cubicBezTo>
                    <a:pt x="60" y="95"/>
                    <a:pt x="60" y="95"/>
                    <a:pt x="60" y="95"/>
                  </a:cubicBezTo>
                  <a:cubicBezTo>
                    <a:pt x="60" y="63"/>
                    <a:pt x="60" y="63"/>
                    <a:pt x="60" y="63"/>
                  </a:cubicBezTo>
                  <a:cubicBezTo>
                    <a:pt x="60" y="63"/>
                    <a:pt x="60" y="63"/>
                    <a:pt x="60" y="63"/>
                  </a:cubicBezTo>
                  <a:cubicBezTo>
                    <a:pt x="60" y="162"/>
                    <a:pt x="60" y="162"/>
                    <a:pt x="60" y="162"/>
                  </a:cubicBezTo>
                  <a:cubicBezTo>
                    <a:pt x="51" y="162"/>
                    <a:pt x="51" y="162"/>
                    <a:pt x="51" y="162"/>
                  </a:cubicBezTo>
                  <a:lnTo>
                    <a:pt x="51" y="167"/>
                  </a:lnTo>
                  <a:close/>
                  <a:moveTo>
                    <a:pt x="47" y="12"/>
                  </a:moveTo>
                  <a:cubicBezTo>
                    <a:pt x="46" y="14"/>
                    <a:pt x="46" y="15"/>
                    <a:pt x="46" y="17"/>
                  </a:cubicBezTo>
                  <a:cubicBezTo>
                    <a:pt x="46" y="17"/>
                    <a:pt x="46" y="17"/>
                    <a:pt x="46" y="17"/>
                  </a:cubicBezTo>
                  <a:cubicBezTo>
                    <a:pt x="46" y="17"/>
                    <a:pt x="46" y="17"/>
                    <a:pt x="46" y="17"/>
                  </a:cubicBezTo>
                  <a:cubicBezTo>
                    <a:pt x="46" y="29"/>
                    <a:pt x="46" y="29"/>
                    <a:pt x="46" y="29"/>
                  </a:cubicBezTo>
                  <a:cubicBezTo>
                    <a:pt x="46" y="30"/>
                    <a:pt x="45" y="31"/>
                    <a:pt x="44" y="31"/>
                  </a:cubicBezTo>
                  <a:cubicBezTo>
                    <a:pt x="44" y="31"/>
                    <a:pt x="44" y="31"/>
                    <a:pt x="44" y="31"/>
                  </a:cubicBezTo>
                  <a:cubicBezTo>
                    <a:pt x="42" y="31"/>
                    <a:pt x="42" y="31"/>
                    <a:pt x="42" y="31"/>
                  </a:cubicBezTo>
                  <a:cubicBezTo>
                    <a:pt x="42" y="12"/>
                    <a:pt x="42" y="12"/>
                    <a:pt x="42" y="12"/>
                  </a:cubicBezTo>
                  <a:cubicBezTo>
                    <a:pt x="42" y="11"/>
                    <a:pt x="43" y="10"/>
                    <a:pt x="43" y="9"/>
                  </a:cubicBezTo>
                  <a:cubicBezTo>
                    <a:pt x="44" y="8"/>
                    <a:pt x="45" y="7"/>
                    <a:pt x="46" y="7"/>
                  </a:cubicBezTo>
                  <a:cubicBezTo>
                    <a:pt x="47" y="6"/>
                    <a:pt x="49" y="6"/>
                    <a:pt x="50" y="6"/>
                  </a:cubicBezTo>
                  <a:cubicBezTo>
                    <a:pt x="51" y="5"/>
                    <a:pt x="51" y="5"/>
                    <a:pt x="51" y="5"/>
                  </a:cubicBezTo>
                  <a:cubicBezTo>
                    <a:pt x="51" y="10"/>
                    <a:pt x="51" y="10"/>
                    <a:pt x="51" y="10"/>
                  </a:cubicBezTo>
                  <a:cubicBezTo>
                    <a:pt x="51" y="11"/>
                    <a:pt x="51" y="11"/>
                    <a:pt x="51" y="11"/>
                  </a:cubicBezTo>
                  <a:cubicBezTo>
                    <a:pt x="50" y="11"/>
                    <a:pt x="49" y="11"/>
                    <a:pt x="48" y="11"/>
                  </a:cubicBezTo>
                  <a:cubicBezTo>
                    <a:pt x="48" y="12"/>
                    <a:pt x="47" y="12"/>
                    <a:pt x="47" y="12"/>
                  </a:cubicBezTo>
                  <a:close/>
                  <a:moveTo>
                    <a:pt x="42" y="178"/>
                  </a:moveTo>
                  <a:cubicBezTo>
                    <a:pt x="51" y="178"/>
                    <a:pt x="51" y="178"/>
                    <a:pt x="51" y="178"/>
                  </a:cubicBezTo>
                  <a:cubicBezTo>
                    <a:pt x="51" y="183"/>
                    <a:pt x="51" y="183"/>
                    <a:pt x="51" y="183"/>
                  </a:cubicBezTo>
                  <a:cubicBezTo>
                    <a:pt x="42" y="183"/>
                    <a:pt x="42" y="183"/>
                    <a:pt x="42" y="183"/>
                  </a:cubicBezTo>
                  <a:cubicBezTo>
                    <a:pt x="42" y="178"/>
                    <a:pt x="42" y="178"/>
                    <a:pt x="42" y="178"/>
                  </a:cubicBezTo>
                  <a:close/>
                  <a:moveTo>
                    <a:pt x="51" y="99"/>
                  </a:moveTo>
                  <a:cubicBezTo>
                    <a:pt x="51" y="99"/>
                    <a:pt x="51" y="99"/>
                    <a:pt x="51" y="99"/>
                  </a:cubicBezTo>
                  <a:cubicBezTo>
                    <a:pt x="51" y="99"/>
                    <a:pt x="51" y="99"/>
                    <a:pt x="51" y="99"/>
                  </a:cubicBezTo>
                  <a:cubicBezTo>
                    <a:pt x="51" y="99"/>
                    <a:pt x="51" y="99"/>
                    <a:pt x="51" y="99"/>
                  </a:cubicBezTo>
                  <a:cubicBezTo>
                    <a:pt x="51" y="104"/>
                    <a:pt x="51" y="104"/>
                    <a:pt x="51" y="104"/>
                  </a:cubicBezTo>
                  <a:cubicBezTo>
                    <a:pt x="51" y="104"/>
                    <a:pt x="51" y="104"/>
                    <a:pt x="51" y="104"/>
                  </a:cubicBezTo>
                  <a:cubicBezTo>
                    <a:pt x="48" y="104"/>
                    <a:pt x="46" y="103"/>
                    <a:pt x="44" y="102"/>
                  </a:cubicBezTo>
                  <a:cubicBezTo>
                    <a:pt x="44" y="102"/>
                    <a:pt x="44" y="102"/>
                    <a:pt x="44" y="102"/>
                  </a:cubicBezTo>
                  <a:cubicBezTo>
                    <a:pt x="43" y="101"/>
                    <a:pt x="42" y="100"/>
                    <a:pt x="42" y="98"/>
                  </a:cubicBezTo>
                  <a:cubicBezTo>
                    <a:pt x="42" y="58"/>
                    <a:pt x="42" y="58"/>
                    <a:pt x="42" y="58"/>
                  </a:cubicBezTo>
                  <a:cubicBezTo>
                    <a:pt x="44" y="58"/>
                    <a:pt x="44" y="58"/>
                    <a:pt x="44" y="58"/>
                  </a:cubicBezTo>
                  <a:cubicBezTo>
                    <a:pt x="45" y="58"/>
                    <a:pt x="46" y="59"/>
                    <a:pt x="46" y="60"/>
                  </a:cubicBezTo>
                  <a:cubicBezTo>
                    <a:pt x="46" y="60"/>
                    <a:pt x="46" y="60"/>
                    <a:pt x="46" y="60"/>
                  </a:cubicBezTo>
                  <a:cubicBezTo>
                    <a:pt x="46" y="84"/>
                    <a:pt x="46" y="84"/>
                    <a:pt x="46" y="84"/>
                  </a:cubicBezTo>
                  <a:cubicBezTo>
                    <a:pt x="46" y="95"/>
                    <a:pt x="46" y="95"/>
                    <a:pt x="46" y="95"/>
                  </a:cubicBezTo>
                  <a:cubicBezTo>
                    <a:pt x="46" y="96"/>
                    <a:pt x="46" y="97"/>
                    <a:pt x="47" y="98"/>
                  </a:cubicBezTo>
                  <a:cubicBezTo>
                    <a:pt x="47" y="98"/>
                    <a:pt x="47" y="98"/>
                    <a:pt x="47" y="98"/>
                  </a:cubicBezTo>
                  <a:cubicBezTo>
                    <a:pt x="47" y="98"/>
                    <a:pt x="47" y="98"/>
                    <a:pt x="47" y="98"/>
                  </a:cubicBezTo>
                  <a:cubicBezTo>
                    <a:pt x="48" y="99"/>
                    <a:pt x="49" y="99"/>
                    <a:pt x="51" y="99"/>
                  </a:cubicBezTo>
                  <a:cubicBezTo>
                    <a:pt x="51" y="99"/>
                    <a:pt x="51" y="99"/>
                    <a:pt x="51" y="99"/>
                  </a:cubicBezTo>
                  <a:cubicBezTo>
                    <a:pt x="51" y="99"/>
                    <a:pt x="51" y="99"/>
                    <a:pt x="51" y="99"/>
                  </a:cubicBezTo>
                  <a:cubicBezTo>
                    <a:pt x="51" y="99"/>
                    <a:pt x="51" y="99"/>
                    <a:pt x="51" y="99"/>
                  </a:cubicBezTo>
                  <a:close/>
                  <a:moveTo>
                    <a:pt x="51" y="162"/>
                  </a:moveTo>
                  <a:cubicBezTo>
                    <a:pt x="51" y="167"/>
                    <a:pt x="51" y="167"/>
                    <a:pt x="51" y="167"/>
                  </a:cubicBezTo>
                  <a:cubicBezTo>
                    <a:pt x="42" y="167"/>
                    <a:pt x="42" y="167"/>
                    <a:pt x="42" y="167"/>
                  </a:cubicBezTo>
                  <a:cubicBezTo>
                    <a:pt x="42" y="162"/>
                    <a:pt x="42" y="162"/>
                    <a:pt x="42" y="162"/>
                  </a:cubicBezTo>
                  <a:lnTo>
                    <a:pt x="51" y="162"/>
                  </a:lnTo>
                  <a:close/>
                  <a:moveTo>
                    <a:pt x="42" y="31"/>
                  </a:moveTo>
                  <a:cubicBezTo>
                    <a:pt x="5" y="31"/>
                    <a:pt x="5" y="31"/>
                    <a:pt x="5" y="31"/>
                  </a:cubicBezTo>
                  <a:cubicBezTo>
                    <a:pt x="5" y="178"/>
                    <a:pt x="5" y="178"/>
                    <a:pt x="5" y="178"/>
                  </a:cubicBezTo>
                  <a:cubicBezTo>
                    <a:pt x="42" y="178"/>
                    <a:pt x="42" y="178"/>
                    <a:pt x="42" y="178"/>
                  </a:cubicBezTo>
                  <a:cubicBezTo>
                    <a:pt x="42" y="183"/>
                    <a:pt x="42" y="183"/>
                    <a:pt x="42" y="183"/>
                  </a:cubicBezTo>
                  <a:cubicBezTo>
                    <a:pt x="3" y="183"/>
                    <a:pt x="3" y="183"/>
                    <a:pt x="3" y="183"/>
                  </a:cubicBezTo>
                  <a:cubicBezTo>
                    <a:pt x="1" y="183"/>
                    <a:pt x="0" y="182"/>
                    <a:pt x="0" y="180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7"/>
                    <a:pt x="1" y="26"/>
                    <a:pt x="3" y="26"/>
                  </a:cubicBezTo>
                  <a:cubicBezTo>
                    <a:pt x="41" y="26"/>
                    <a:pt x="41" y="26"/>
                    <a:pt x="41" y="26"/>
                  </a:cubicBezTo>
                  <a:cubicBezTo>
                    <a:pt x="41" y="17"/>
                    <a:pt x="41" y="17"/>
                    <a:pt x="41" y="17"/>
                  </a:cubicBezTo>
                  <a:cubicBezTo>
                    <a:pt x="41" y="17"/>
                    <a:pt x="41" y="17"/>
                    <a:pt x="41" y="17"/>
                  </a:cubicBezTo>
                  <a:cubicBezTo>
                    <a:pt x="41" y="17"/>
                    <a:pt x="41" y="17"/>
                    <a:pt x="41" y="17"/>
                  </a:cubicBezTo>
                  <a:cubicBezTo>
                    <a:pt x="41" y="15"/>
                    <a:pt x="41" y="14"/>
                    <a:pt x="42" y="12"/>
                  </a:cubicBezTo>
                  <a:cubicBezTo>
                    <a:pt x="42" y="31"/>
                    <a:pt x="42" y="31"/>
                    <a:pt x="42" y="31"/>
                  </a:cubicBezTo>
                  <a:close/>
                  <a:moveTo>
                    <a:pt x="42" y="58"/>
                  </a:moveTo>
                  <a:cubicBezTo>
                    <a:pt x="18" y="58"/>
                    <a:pt x="18" y="58"/>
                    <a:pt x="18" y="58"/>
                  </a:cubicBezTo>
                  <a:cubicBezTo>
                    <a:pt x="17" y="58"/>
                    <a:pt x="16" y="59"/>
                    <a:pt x="16" y="60"/>
                  </a:cubicBezTo>
                  <a:cubicBezTo>
                    <a:pt x="16" y="164"/>
                    <a:pt x="16" y="164"/>
                    <a:pt x="16" y="164"/>
                  </a:cubicBezTo>
                  <a:cubicBezTo>
                    <a:pt x="16" y="166"/>
                    <a:pt x="17" y="167"/>
                    <a:pt x="18" y="167"/>
                  </a:cubicBezTo>
                  <a:cubicBezTo>
                    <a:pt x="42" y="167"/>
                    <a:pt x="42" y="167"/>
                    <a:pt x="42" y="167"/>
                  </a:cubicBezTo>
                  <a:cubicBezTo>
                    <a:pt x="42" y="162"/>
                    <a:pt x="42" y="162"/>
                    <a:pt x="42" y="162"/>
                  </a:cubicBezTo>
                  <a:cubicBezTo>
                    <a:pt x="20" y="162"/>
                    <a:pt x="20" y="162"/>
                    <a:pt x="20" y="162"/>
                  </a:cubicBezTo>
                  <a:cubicBezTo>
                    <a:pt x="20" y="63"/>
                    <a:pt x="20" y="63"/>
                    <a:pt x="20" y="63"/>
                  </a:cubicBezTo>
                  <a:cubicBezTo>
                    <a:pt x="41" y="63"/>
                    <a:pt x="41" y="63"/>
                    <a:pt x="41" y="63"/>
                  </a:cubicBezTo>
                  <a:cubicBezTo>
                    <a:pt x="41" y="84"/>
                    <a:pt x="41" y="84"/>
                    <a:pt x="41" y="84"/>
                  </a:cubicBezTo>
                  <a:cubicBezTo>
                    <a:pt x="41" y="95"/>
                    <a:pt x="41" y="95"/>
                    <a:pt x="41" y="95"/>
                  </a:cubicBezTo>
                  <a:cubicBezTo>
                    <a:pt x="41" y="96"/>
                    <a:pt x="41" y="97"/>
                    <a:pt x="42" y="98"/>
                  </a:cubicBezTo>
                  <a:lnTo>
                    <a:pt x="42" y="5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15" name="Freeform 112"/>
            <p:cNvSpPr>
              <a:spLocks noEditPoints="1"/>
            </p:cNvSpPr>
            <p:nvPr/>
          </p:nvSpPr>
          <p:spPr bwMode="auto">
            <a:xfrm>
              <a:off x="4306328" y="957601"/>
              <a:ext cx="169830" cy="106367"/>
            </a:xfrm>
            <a:custGeom>
              <a:avLst/>
              <a:gdLst>
                <a:gd name="T0" fmla="*/ 87 w 92"/>
                <a:gd name="T1" fmla="*/ 5 h 58"/>
                <a:gd name="T2" fmla="*/ 46 w 92"/>
                <a:gd name="T3" fmla="*/ 5 h 58"/>
                <a:gd name="T4" fmla="*/ 46 w 92"/>
                <a:gd name="T5" fmla="*/ 0 h 58"/>
                <a:gd name="T6" fmla="*/ 89 w 92"/>
                <a:gd name="T7" fmla="*/ 0 h 58"/>
                <a:gd name="T8" fmla="*/ 92 w 92"/>
                <a:gd name="T9" fmla="*/ 3 h 58"/>
                <a:gd name="T10" fmla="*/ 92 w 92"/>
                <a:gd name="T11" fmla="*/ 55 h 58"/>
                <a:gd name="T12" fmla="*/ 89 w 92"/>
                <a:gd name="T13" fmla="*/ 58 h 58"/>
                <a:gd name="T14" fmla="*/ 46 w 92"/>
                <a:gd name="T15" fmla="*/ 58 h 58"/>
                <a:gd name="T16" fmla="*/ 46 w 92"/>
                <a:gd name="T17" fmla="*/ 53 h 58"/>
                <a:gd name="T18" fmla="*/ 87 w 92"/>
                <a:gd name="T19" fmla="*/ 53 h 58"/>
                <a:gd name="T20" fmla="*/ 87 w 92"/>
                <a:gd name="T21" fmla="*/ 5 h 58"/>
                <a:gd name="T22" fmla="*/ 46 w 92"/>
                <a:gd name="T23" fmla="*/ 5 h 58"/>
                <a:gd name="T24" fmla="*/ 12 w 92"/>
                <a:gd name="T25" fmla="*/ 5 h 58"/>
                <a:gd name="T26" fmla="*/ 12 w 92"/>
                <a:gd name="T27" fmla="*/ 18 h 58"/>
                <a:gd name="T28" fmla="*/ 9 w 92"/>
                <a:gd name="T29" fmla="*/ 21 h 58"/>
                <a:gd name="T30" fmla="*/ 5 w 92"/>
                <a:gd name="T31" fmla="*/ 21 h 58"/>
                <a:gd name="T32" fmla="*/ 5 w 92"/>
                <a:gd name="T33" fmla="*/ 38 h 58"/>
                <a:gd name="T34" fmla="*/ 9 w 92"/>
                <a:gd name="T35" fmla="*/ 38 h 58"/>
                <a:gd name="T36" fmla="*/ 12 w 92"/>
                <a:gd name="T37" fmla="*/ 41 h 58"/>
                <a:gd name="T38" fmla="*/ 12 w 92"/>
                <a:gd name="T39" fmla="*/ 53 h 58"/>
                <a:gd name="T40" fmla="*/ 46 w 92"/>
                <a:gd name="T41" fmla="*/ 53 h 58"/>
                <a:gd name="T42" fmla="*/ 46 w 92"/>
                <a:gd name="T43" fmla="*/ 58 h 58"/>
                <a:gd name="T44" fmla="*/ 9 w 92"/>
                <a:gd name="T45" fmla="*/ 58 h 58"/>
                <a:gd name="T46" fmla="*/ 7 w 92"/>
                <a:gd name="T47" fmla="*/ 55 h 58"/>
                <a:gd name="T48" fmla="*/ 7 w 92"/>
                <a:gd name="T49" fmla="*/ 43 h 58"/>
                <a:gd name="T50" fmla="*/ 3 w 92"/>
                <a:gd name="T51" fmla="*/ 43 h 58"/>
                <a:gd name="T52" fmla="*/ 0 w 92"/>
                <a:gd name="T53" fmla="*/ 41 h 58"/>
                <a:gd name="T54" fmla="*/ 0 w 92"/>
                <a:gd name="T55" fmla="*/ 18 h 58"/>
                <a:gd name="T56" fmla="*/ 3 w 92"/>
                <a:gd name="T57" fmla="*/ 16 h 58"/>
                <a:gd name="T58" fmla="*/ 7 w 92"/>
                <a:gd name="T59" fmla="*/ 16 h 58"/>
                <a:gd name="T60" fmla="*/ 7 w 92"/>
                <a:gd name="T61" fmla="*/ 3 h 58"/>
                <a:gd name="T62" fmla="*/ 9 w 92"/>
                <a:gd name="T63" fmla="*/ 0 h 58"/>
                <a:gd name="T64" fmla="*/ 46 w 92"/>
                <a:gd name="T65" fmla="*/ 0 h 58"/>
                <a:gd name="T66" fmla="*/ 46 w 92"/>
                <a:gd name="T67" fmla="*/ 5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2" h="58">
                  <a:moveTo>
                    <a:pt x="87" y="5"/>
                  </a:moveTo>
                  <a:cubicBezTo>
                    <a:pt x="46" y="5"/>
                    <a:pt x="46" y="5"/>
                    <a:pt x="46" y="5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91" y="0"/>
                    <a:pt x="92" y="1"/>
                    <a:pt x="92" y="3"/>
                  </a:cubicBezTo>
                  <a:cubicBezTo>
                    <a:pt x="92" y="55"/>
                    <a:pt x="92" y="55"/>
                    <a:pt x="92" y="55"/>
                  </a:cubicBezTo>
                  <a:cubicBezTo>
                    <a:pt x="92" y="57"/>
                    <a:pt x="91" y="58"/>
                    <a:pt x="89" y="58"/>
                  </a:cubicBezTo>
                  <a:cubicBezTo>
                    <a:pt x="46" y="58"/>
                    <a:pt x="46" y="58"/>
                    <a:pt x="46" y="58"/>
                  </a:cubicBezTo>
                  <a:cubicBezTo>
                    <a:pt x="46" y="53"/>
                    <a:pt x="46" y="53"/>
                    <a:pt x="46" y="53"/>
                  </a:cubicBezTo>
                  <a:cubicBezTo>
                    <a:pt x="87" y="53"/>
                    <a:pt x="87" y="53"/>
                    <a:pt x="87" y="53"/>
                  </a:cubicBezTo>
                  <a:lnTo>
                    <a:pt x="87" y="5"/>
                  </a:lnTo>
                  <a:close/>
                  <a:moveTo>
                    <a:pt x="46" y="5"/>
                  </a:moveTo>
                  <a:cubicBezTo>
                    <a:pt x="12" y="5"/>
                    <a:pt x="12" y="5"/>
                    <a:pt x="12" y="5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20"/>
                    <a:pt x="11" y="21"/>
                    <a:pt x="9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38"/>
                    <a:pt x="5" y="38"/>
                    <a:pt x="5" y="38"/>
                  </a:cubicBezTo>
                  <a:cubicBezTo>
                    <a:pt x="9" y="38"/>
                    <a:pt x="9" y="38"/>
                    <a:pt x="9" y="38"/>
                  </a:cubicBezTo>
                  <a:cubicBezTo>
                    <a:pt x="11" y="38"/>
                    <a:pt x="12" y="39"/>
                    <a:pt x="12" y="41"/>
                  </a:cubicBezTo>
                  <a:cubicBezTo>
                    <a:pt x="12" y="53"/>
                    <a:pt x="12" y="53"/>
                    <a:pt x="12" y="53"/>
                  </a:cubicBezTo>
                  <a:cubicBezTo>
                    <a:pt x="46" y="53"/>
                    <a:pt x="46" y="53"/>
                    <a:pt x="46" y="53"/>
                  </a:cubicBezTo>
                  <a:cubicBezTo>
                    <a:pt x="46" y="58"/>
                    <a:pt x="46" y="58"/>
                    <a:pt x="46" y="58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8" y="58"/>
                    <a:pt x="7" y="57"/>
                    <a:pt x="7" y="55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3" y="43"/>
                    <a:pt x="3" y="43"/>
                    <a:pt x="3" y="43"/>
                  </a:cubicBezTo>
                  <a:cubicBezTo>
                    <a:pt x="1" y="43"/>
                    <a:pt x="0" y="42"/>
                    <a:pt x="0" y="4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7"/>
                    <a:pt x="1" y="16"/>
                    <a:pt x="3" y="16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1"/>
                    <a:pt x="8" y="0"/>
                    <a:pt x="9" y="0"/>
                  </a:cubicBezTo>
                  <a:cubicBezTo>
                    <a:pt x="46" y="0"/>
                    <a:pt x="46" y="0"/>
                    <a:pt x="46" y="0"/>
                  </a:cubicBezTo>
                  <a:lnTo>
                    <a:pt x="46" y="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16" name="Freeform 116"/>
            <p:cNvSpPr>
              <a:spLocks noEditPoints="1"/>
            </p:cNvSpPr>
            <p:nvPr/>
          </p:nvSpPr>
          <p:spPr bwMode="auto">
            <a:xfrm>
              <a:off x="1847749" y="692476"/>
              <a:ext cx="109518" cy="42865"/>
            </a:xfrm>
            <a:custGeom>
              <a:avLst/>
              <a:gdLst>
                <a:gd name="T0" fmla="*/ 29 w 59"/>
                <a:gd name="T1" fmla="*/ 18 h 23"/>
                <a:gd name="T2" fmla="*/ 54 w 59"/>
                <a:gd name="T3" fmla="*/ 18 h 23"/>
                <a:gd name="T4" fmla="*/ 53 w 59"/>
                <a:gd name="T5" fmla="*/ 4 h 23"/>
                <a:gd name="T6" fmla="*/ 29 w 59"/>
                <a:gd name="T7" fmla="*/ 4 h 23"/>
                <a:gd name="T8" fmla="*/ 29 w 59"/>
                <a:gd name="T9" fmla="*/ 0 h 23"/>
                <a:gd name="T10" fmla="*/ 55 w 59"/>
                <a:gd name="T11" fmla="*/ 0 h 23"/>
                <a:gd name="T12" fmla="*/ 55 w 59"/>
                <a:gd name="T13" fmla="*/ 0 h 23"/>
                <a:gd name="T14" fmla="*/ 58 w 59"/>
                <a:gd name="T15" fmla="*/ 2 h 23"/>
                <a:gd name="T16" fmla="*/ 59 w 59"/>
                <a:gd name="T17" fmla="*/ 20 h 23"/>
                <a:gd name="T18" fmla="*/ 29 w 59"/>
                <a:gd name="T19" fmla="*/ 20 h 23"/>
                <a:gd name="T20" fmla="*/ 29 w 59"/>
                <a:gd name="T21" fmla="*/ 18 h 23"/>
                <a:gd name="T22" fmla="*/ 29 w 59"/>
                <a:gd name="T23" fmla="*/ 23 h 23"/>
                <a:gd name="T24" fmla="*/ 29 w 59"/>
                <a:gd name="T25" fmla="*/ 23 h 23"/>
                <a:gd name="T26" fmla="*/ 56 w 59"/>
                <a:gd name="T27" fmla="*/ 23 h 23"/>
                <a:gd name="T28" fmla="*/ 29 w 59"/>
                <a:gd name="T29" fmla="*/ 23 h 23"/>
                <a:gd name="T30" fmla="*/ 59 w 59"/>
                <a:gd name="T31" fmla="*/ 20 h 23"/>
                <a:gd name="T32" fmla="*/ 56 w 59"/>
                <a:gd name="T33" fmla="*/ 23 h 23"/>
                <a:gd name="T34" fmla="*/ 59 w 59"/>
                <a:gd name="T35" fmla="*/ 20 h 23"/>
                <a:gd name="T36" fmla="*/ 6 w 59"/>
                <a:gd name="T37" fmla="*/ 4 h 23"/>
                <a:gd name="T38" fmla="*/ 5 w 59"/>
                <a:gd name="T39" fmla="*/ 18 h 23"/>
                <a:gd name="T40" fmla="*/ 29 w 59"/>
                <a:gd name="T41" fmla="*/ 18 h 23"/>
                <a:gd name="T42" fmla="*/ 29 w 59"/>
                <a:gd name="T43" fmla="*/ 20 h 23"/>
                <a:gd name="T44" fmla="*/ 0 w 59"/>
                <a:gd name="T45" fmla="*/ 20 h 23"/>
                <a:gd name="T46" fmla="*/ 1 w 59"/>
                <a:gd name="T47" fmla="*/ 2 h 23"/>
                <a:gd name="T48" fmla="*/ 1 w 59"/>
                <a:gd name="T49" fmla="*/ 2 h 23"/>
                <a:gd name="T50" fmla="*/ 3 w 59"/>
                <a:gd name="T51" fmla="*/ 0 h 23"/>
                <a:gd name="T52" fmla="*/ 29 w 59"/>
                <a:gd name="T53" fmla="*/ 0 h 23"/>
                <a:gd name="T54" fmla="*/ 29 w 59"/>
                <a:gd name="T55" fmla="*/ 4 h 23"/>
                <a:gd name="T56" fmla="*/ 6 w 59"/>
                <a:gd name="T57" fmla="*/ 4 h 23"/>
                <a:gd name="T58" fmla="*/ 29 w 59"/>
                <a:gd name="T59" fmla="*/ 23 h 23"/>
                <a:gd name="T60" fmla="*/ 29 w 59"/>
                <a:gd name="T61" fmla="*/ 23 h 23"/>
                <a:gd name="T62" fmla="*/ 2 w 59"/>
                <a:gd name="T63" fmla="*/ 23 h 23"/>
                <a:gd name="T64" fmla="*/ 2 w 59"/>
                <a:gd name="T65" fmla="*/ 23 h 23"/>
                <a:gd name="T66" fmla="*/ 29 w 59"/>
                <a:gd name="T67" fmla="*/ 23 h 23"/>
                <a:gd name="T68" fmla="*/ 2 w 59"/>
                <a:gd name="T69" fmla="*/ 23 h 23"/>
                <a:gd name="T70" fmla="*/ 0 w 59"/>
                <a:gd name="T71" fmla="*/ 20 h 23"/>
                <a:gd name="T72" fmla="*/ 2 w 59"/>
                <a:gd name="T73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9" h="23">
                  <a:moveTo>
                    <a:pt x="29" y="18"/>
                  </a:moveTo>
                  <a:cubicBezTo>
                    <a:pt x="54" y="18"/>
                    <a:pt x="54" y="18"/>
                    <a:pt x="54" y="18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29" y="4"/>
                    <a:pt x="29" y="4"/>
                    <a:pt x="29" y="4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57" y="0"/>
                    <a:pt x="58" y="1"/>
                    <a:pt x="58" y="2"/>
                  </a:cubicBezTo>
                  <a:cubicBezTo>
                    <a:pt x="59" y="20"/>
                    <a:pt x="59" y="20"/>
                    <a:pt x="59" y="20"/>
                  </a:cubicBezTo>
                  <a:cubicBezTo>
                    <a:pt x="29" y="20"/>
                    <a:pt x="29" y="20"/>
                    <a:pt x="29" y="20"/>
                  </a:cubicBezTo>
                  <a:cubicBezTo>
                    <a:pt x="29" y="18"/>
                    <a:pt x="29" y="18"/>
                    <a:pt x="29" y="18"/>
                  </a:cubicBezTo>
                  <a:close/>
                  <a:moveTo>
                    <a:pt x="29" y="23"/>
                  </a:moveTo>
                  <a:cubicBezTo>
                    <a:pt x="29" y="23"/>
                    <a:pt x="29" y="23"/>
                    <a:pt x="29" y="23"/>
                  </a:cubicBezTo>
                  <a:cubicBezTo>
                    <a:pt x="56" y="23"/>
                    <a:pt x="56" y="23"/>
                    <a:pt x="56" y="23"/>
                  </a:cubicBezTo>
                  <a:cubicBezTo>
                    <a:pt x="29" y="23"/>
                    <a:pt x="29" y="23"/>
                    <a:pt x="29" y="23"/>
                  </a:cubicBezTo>
                  <a:close/>
                  <a:moveTo>
                    <a:pt x="59" y="20"/>
                  </a:moveTo>
                  <a:cubicBezTo>
                    <a:pt x="56" y="23"/>
                    <a:pt x="56" y="23"/>
                    <a:pt x="56" y="23"/>
                  </a:cubicBezTo>
                  <a:cubicBezTo>
                    <a:pt x="57" y="23"/>
                    <a:pt x="59" y="22"/>
                    <a:pt x="59" y="20"/>
                  </a:cubicBezTo>
                  <a:close/>
                  <a:moveTo>
                    <a:pt x="6" y="4"/>
                  </a:moveTo>
                  <a:cubicBezTo>
                    <a:pt x="5" y="18"/>
                    <a:pt x="5" y="18"/>
                    <a:pt x="5" y="18"/>
                  </a:cubicBezTo>
                  <a:cubicBezTo>
                    <a:pt x="29" y="18"/>
                    <a:pt x="29" y="18"/>
                    <a:pt x="29" y="18"/>
                  </a:cubicBezTo>
                  <a:cubicBezTo>
                    <a:pt x="29" y="20"/>
                    <a:pt x="29" y="20"/>
                    <a:pt x="29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2" y="0"/>
                    <a:pt x="3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4"/>
                    <a:pt x="29" y="4"/>
                    <a:pt x="29" y="4"/>
                  </a:cubicBezTo>
                  <a:cubicBezTo>
                    <a:pt x="6" y="4"/>
                    <a:pt x="6" y="4"/>
                    <a:pt x="6" y="4"/>
                  </a:cubicBezTo>
                  <a:close/>
                  <a:moveTo>
                    <a:pt x="29" y="23"/>
                  </a:moveTo>
                  <a:cubicBezTo>
                    <a:pt x="29" y="23"/>
                    <a:pt x="29" y="23"/>
                    <a:pt x="29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9" y="23"/>
                    <a:pt x="29" y="23"/>
                    <a:pt x="29" y="23"/>
                  </a:cubicBezTo>
                  <a:close/>
                  <a:moveTo>
                    <a:pt x="2" y="23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21"/>
                    <a:pt x="1" y="23"/>
                    <a:pt x="2" y="2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17" name="Freeform 130"/>
            <p:cNvSpPr>
              <a:spLocks noEditPoints="1"/>
            </p:cNvSpPr>
            <p:nvPr/>
          </p:nvSpPr>
          <p:spPr bwMode="auto">
            <a:xfrm>
              <a:off x="1989011" y="133652"/>
              <a:ext cx="50791" cy="290526"/>
            </a:xfrm>
            <a:custGeom>
              <a:avLst/>
              <a:gdLst>
                <a:gd name="T0" fmla="*/ 23 w 28"/>
                <a:gd name="T1" fmla="*/ 5 h 157"/>
                <a:gd name="T2" fmla="*/ 14 w 28"/>
                <a:gd name="T3" fmla="*/ 5 h 157"/>
                <a:gd name="T4" fmla="*/ 14 w 28"/>
                <a:gd name="T5" fmla="*/ 0 h 157"/>
                <a:gd name="T6" fmla="*/ 25 w 28"/>
                <a:gd name="T7" fmla="*/ 0 h 157"/>
                <a:gd name="T8" fmla="*/ 28 w 28"/>
                <a:gd name="T9" fmla="*/ 3 h 157"/>
                <a:gd name="T10" fmla="*/ 28 w 28"/>
                <a:gd name="T11" fmla="*/ 154 h 157"/>
                <a:gd name="T12" fmla="*/ 25 w 28"/>
                <a:gd name="T13" fmla="*/ 157 h 157"/>
                <a:gd name="T14" fmla="*/ 14 w 28"/>
                <a:gd name="T15" fmla="*/ 157 h 157"/>
                <a:gd name="T16" fmla="*/ 14 w 28"/>
                <a:gd name="T17" fmla="*/ 152 h 157"/>
                <a:gd name="T18" fmla="*/ 23 w 28"/>
                <a:gd name="T19" fmla="*/ 152 h 157"/>
                <a:gd name="T20" fmla="*/ 23 w 28"/>
                <a:gd name="T21" fmla="*/ 5 h 157"/>
                <a:gd name="T22" fmla="*/ 14 w 28"/>
                <a:gd name="T23" fmla="*/ 5 h 157"/>
                <a:gd name="T24" fmla="*/ 5 w 28"/>
                <a:gd name="T25" fmla="*/ 5 h 157"/>
                <a:gd name="T26" fmla="*/ 5 w 28"/>
                <a:gd name="T27" fmla="*/ 152 h 157"/>
                <a:gd name="T28" fmla="*/ 14 w 28"/>
                <a:gd name="T29" fmla="*/ 152 h 157"/>
                <a:gd name="T30" fmla="*/ 14 w 28"/>
                <a:gd name="T31" fmla="*/ 157 h 157"/>
                <a:gd name="T32" fmla="*/ 3 w 28"/>
                <a:gd name="T33" fmla="*/ 157 h 157"/>
                <a:gd name="T34" fmla="*/ 0 w 28"/>
                <a:gd name="T35" fmla="*/ 154 h 157"/>
                <a:gd name="T36" fmla="*/ 0 w 28"/>
                <a:gd name="T37" fmla="*/ 3 h 157"/>
                <a:gd name="T38" fmla="*/ 3 w 28"/>
                <a:gd name="T39" fmla="*/ 0 h 157"/>
                <a:gd name="T40" fmla="*/ 14 w 28"/>
                <a:gd name="T41" fmla="*/ 0 h 157"/>
                <a:gd name="T42" fmla="*/ 14 w 28"/>
                <a:gd name="T43" fmla="*/ 5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8" h="157">
                  <a:moveTo>
                    <a:pt x="23" y="5"/>
                  </a:moveTo>
                  <a:cubicBezTo>
                    <a:pt x="14" y="5"/>
                    <a:pt x="14" y="5"/>
                    <a:pt x="14" y="5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7" y="0"/>
                    <a:pt x="28" y="1"/>
                    <a:pt x="28" y="3"/>
                  </a:cubicBezTo>
                  <a:cubicBezTo>
                    <a:pt x="28" y="154"/>
                    <a:pt x="28" y="154"/>
                    <a:pt x="28" y="154"/>
                  </a:cubicBezTo>
                  <a:cubicBezTo>
                    <a:pt x="28" y="156"/>
                    <a:pt x="27" y="157"/>
                    <a:pt x="25" y="157"/>
                  </a:cubicBezTo>
                  <a:cubicBezTo>
                    <a:pt x="14" y="157"/>
                    <a:pt x="14" y="157"/>
                    <a:pt x="14" y="157"/>
                  </a:cubicBezTo>
                  <a:cubicBezTo>
                    <a:pt x="14" y="152"/>
                    <a:pt x="14" y="152"/>
                    <a:pt x="14" y="152"/>
                  </a:cubicBezTo>
                  <a:cubicBezTo>
                    <a:pt x="23" y="152"/>
                    <a:pt x="23" y="152"/>
                    <a:pt x="23" y="152"/>
                  </a:cubicBezTo>
                  <a:lnTo>
                    <a:pt x="23" y="5"/>
                  </a:lnTo>
                  <a:close/>
                  <a:moveTo>
                    <a:pt x="14" y="5"/>
                  </a:moveTo>
                  <a:cubicBezTo>
                    <a:pt x="5" y="5"/>
                    <a:pt x="5" y="5"/>
                    <a:pt x="5" y="5"/>
                  </a:cubicBezTo>
                  <a:cubicBezTo>
                    <a:pt x="5" y="152"/>
                    <a:pt x="5" y="152"/>
                    <a:pt x="5" y="152"/>
                  </a:cubicBezTo>
                  <a:cubicBezTo>
                    <a:pt x="14" y="152"/>
                    <a:pt x="14" y="152"/>
                    <a:pt x="14" y="152"/>
                  </a:cubicBezTo>
                  <a:cubicBezTo>
                    <a:pt x="14" y="157"/>
                    <a:pt x="14" y="157"/>
                    <a:pt x="14" y="157"/>
                  </a:cubicBezTo>
                  <a:cubicBezTo>
                    <a:pt x="3" y="157"/>
                    <a:pt x="3" y="157"/>
                    <a:pt x="3" y="157"/>
                  </a:cubicBezTo>
                  <a:cubicBezTo>
                    <a:pt x="1" y="157"/>
                    <a:pt x="0" y="156"/>
                    <a:pt x="0" y="154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14" y="0"/>
                    <a:pt x="14" y="0"/>
                    <a:pt x="14" y="0"/>
                  </a:cubicBezTo>
                  <a:lnTo>
                    <a:pt x="14" y="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18" name="Freeform 131"/>
            <p:cNvSpPr>
              <a:spLocks noEditPoints="1"/>
            </p:cNvSpPr>
            <p:nvPr/>
          </p:nvSpPr>
          <p:spPr bwMode="auto">
            <a:xfrm>
              <a:off x="1927109" y="287646"/>
              <a:ext cx="50791" cy="136531"/>
            </a:xfrm>
            <a:custGeom>
              <a:avLst/>
              <a:gdLst>
                <a:gd name="T0" fmla="*/ 23 w 27"/>
                <a:gd name="T1" fmla="*/ 5 h 74"/>
                <a:gd name="T2" fmla="*/ 14 w 27"/>
                <a:gd name="T3" fmla="*/ 5 h 74"/>
                <a:gd name="T4" fmla="*/ 14 w 27"/>
                <a:gd name="T5" fmla="*/ 0 h 74"/>
                <a:gd name="T6" fmla="*/ 25 w 27"/>
                <a:gd name="T7" fmla="*/ 0 h 74"/>
                <a:gd name="T8" fmla="*/ 27 w 27"/>
                <a:gd name="T9" fmla="*/ 3 h 74"/>
                <a:gd name="T10" fmla="*/ 27 w 27"/>
                <a:gd name="T11" fmla="*/ 71 h 74"/>
                <a:gd name="T12" fmla="*/ 25 w 27"/>
                <a:gd name="T13" fmla="*/ 74 h 74"/>
                <a:gd name="T14" fmla="*/ 14 w 27"/>
                <a:gd name="T15" fmla="*/ 74 h 74"/>
                <a:gd name="T16" fmla="*/ 14 w 27"/>
                <a:gd name="T17" fmla="*/ 69 h 74"/>
                <a:gd name="T18" fmla="*/ 23 w 27"/>
                <a:gd name="T19" fmla="*/ 69 h 74"/>
                <a:gd name="T20" fmla="*/ 23 w 27"/>
                <a:gd name="T21" fmla="*/ 5 h 74"/>
                <a:gd name="T22" fmla="*/ 14 w 27"/>
                <a:gd name="T23" fmla="*/ 5 h 74"/>
                <a:gd name="T24" fmla="*/ 5 w 27"/>
                <a:gd name="T25" fmla="*/ 5 h 74"/>
                <a:gd name="T26" fmla="*/ 5 w 27"/>
                <a:gd name="T27" fmla="*/ 69 h 74"/>
                <a:gd name="T28" fmla="*/ 14 w 27"/>
                <a:gd name="T29" fmla="*/ 69 h 74"/>
                <a:gd name="T30" fmla="*/ 14 w 27"/>
                <a:gd name="T31" fmla="*/ 74 h 74"/>
                <a:gd name="T32" fmla="*/ 2 w 27"/>
                <a:gd name="T33" fmla="*/ 74 h 74"/>
                <a:gd name="T34" fmla="*/ 0 w 27"/>
                <a:gd name="T35" fmla="*/ 71 h 74"/>
                <a:gd name="T36" fmla="*/ 0 w 27"/>
                <a:gd name="T37" fmla="*/ 3 h 74"/>
                <a:gd name="T38" fmla="*/ 2 w 27"/>
                <a:gd name="T39" fmla="*/ 0 h 74"/>
                <a:gd name="T40" fmla="*/ 14 w 27"/>
                <a:gd name="T41" fmla="*/ 0 h 74"/>
                <a:gd name="T42" fmla="*/ 14 w 27"/>
                <a:gd name="T43" fmla="*/ 5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7" h="74">
                  <a:moveTo>
                    <a:pt x="23" y="5"/>
                  </a:moveTo>
                  <a:cubicBezTo>
                    <a:pt x="14" y="5"/>
                    <a:pt x="14" y="5"/>
                    <a:pt x="14" y="5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6" y="0"/>
                    <a:pt x="27" y="1"/>
                    <a:pt x="27" y="3"/>
                  </a:cubicBezTo>
                  <a:cubicBezTo>
                    <a:pt x="27" y="71"/>
                    <a:pt x="27" y="71"/>
                    <a:pt x="27" y="71"/>
                  </a:cubicBezTo>
                  <a:cubicBezTo>
                    <a:pt x="27" y="73"/>
                    <a:pt x="26" y="74"/>
                    <a:pt x="25" y="74"/>
                  </a:cubicBezTo>
                  <a:cubicBezTo>
                    <a:pt x="14" y="74"/>
                    <a:pt x="14" y="74"/>
                    <a:pt x="14" y="74"/>
                  </a:cubicBezTo>
                  <a:cubicBezTo>
                    <a:pt x="14" y="69"/>
                    <a:pt x="14" y="69"/>
                    <a:pt x="14" y="69"/>
                  </a:cubicBezTo>
                  <a:cubicBezTo>
                    <a:pt x="23" y="69"/>
                    <a:pt x="23" y="69"/>
                    <a:pt x="23" y="69"/>
                  </a:cubicBezTo>
                  <a:lnTo>
                    <a:pt x="23" y="5"/>
                  </a:lnTo>
                  <a:close/>
                  <a:moveTo>
                    <a:pt x="14" y="5"/>
                  </a:moveTo>
                  <a:cubicBezTo>
                    <a:pt x="5" y="5"/>
                    <a:pt x="5" y="5"/>
                    <a:pt x="5" y="5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14" y="69"/>
                    <a:pt x="14" y="69"/>
                    <a:pt x="14" y="69"/>
                  </a:cubicBezTo>
                  <a:cubicBezTo>
                    <a:pt x="14" y="74"/>
                    <a:pt x="14" y="74"/>
                    <a:pt x="14" y="74"/>
                  </a:cubicBezTo>
                  <a:cubicBezTo>
                    <a:pt x="2" y="74"/>
                    <a:pt x="2" y="74"/>
                    <a:pt x="2" y="74"/>
                  </a:cubicBezTo>
                  <a:cubicBezTo>
                    <a:pt x="1" y="74"/>
                    <a:pt x="0" y="73"/>
                    <a:pt x="0" y="7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4" y="0"/>
                    <a:pt x="14" y="0"/>
                    <a:pt x="14" y="0"/>
                  </a:cubicBezTo>
                  <a:lnTo>
                    <a:pt x="14" y="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19" name="Freeform 150"/>
            <p:cNvSpPr>
              <a:spLocks noEditPoints="1"/>
            </p:cNvSpPr>
            <p:nvPr/>
          </p:nvSpPr>
          <p:spPr bwMode="auto">
            <a:xfrm>
              <a:off x="955741" y="2349900"/>
              <a:ext cx="268238" cy="71441"/>
            </a:xfrm>
            <a:custGeom>
              <a:avLst/>
              <a:gdLst>
                <a:gd name="T0" fmla="*/ 130 w 145"/>
                <a:gd name="T1" fmla="*/ 25 h 38"/>
                <a:gd name="T2" fmla="*/ 73 w 145"/>
                <a:gd name="T3" fmla="*/ 25 h 38"/>
                <a:gd name="T4" fmla="*/ 73 w 145"/>
                <a:gd name="T5" fmla="*/ 20 h 38"/>
                <a:gd name="T6" fmla="*/ 128 w 145"/>
                <a:gd name="T7" fmla="*/ 20 h 38"/>
                <a:gd name="T8" fmla="*/ 128 w 145"/>
                <a:gd name="T9" fmla="*/ 2 h 38"/>
                <a:gd name="T10" fmla="*/ 130 w 145"/>
                <a:gd name="T11" fmla="*/ 0 h 38"/>
                <a:gd name="T12" fmla="*/ 143 w 145"/>
                <a:gd name="T13" fmla="*/ 0 h 38"/>
                <a:gd name="T14" fmla="*/ 145 w 145"/>
                <a:gd name="T15" fmla="*/ 2 h 38"/>
                <a:gd name="T16" fmla="*/ 145 w 145"/>
                <a:gd name="T17" fmla="*/ 36 h 38"/>
                <a:gd name="T18" fmla="*/ 143 w 145"/>
                <a:gd name="T19" fmla="*/ 38 h 38"/>
                <a:gd name="T20" fmla="*/ 73 w 145"/>
                <a:gd name="T21" fmla="*/ 38 h 38"/>
                <a:gd name="T22" fmla="*/ 73 w 145"/>
                <a:gd name="T23" fmla="*/ 33 h 38"/>
                <a:gd name="T24" fmla="*/ 141 w 145"/>
                <a:gd name="T25" fmla="*/ 33 h 38"/>
                <a:gd name="T26" fmla="*/ 141 w 145"/>
                <a:gd name="T27" fmla="*/ 4 h 38"/>
                <a:gd name="T28" fmla="*/ 132 w 145"/>
                <a:gd name="T29" fmla="*/ 4 h 38"/>
                <a:gd name="T30" fmla="*/ 132 w 145"/>
                <a:gd name="T31" fmla="*/ 23 h 38"/>
                <a:gd name="T32" fmla="*/ 130 w 145"/>
                <a:gd name="T33" fmla="*/ 25 h 38"/>
                <a:gd name="T34" fmla="*/ 73 w 145"/>
                <a:gd name="T35" fmla="*/ 25 h 38"/>
                <a:gd name="T36" fmla="*/ 15 w 145"/>
                <a:gd name="T37" fmla="*/ 25 h 38"/>
                <a:gd name="T38" fmla="*/ 13 w 145"/>
                <a:gd name="T39" fmla="*/ 23 h 38"/>
                <a:gd name="T40" fmla="*/ 13 w 145"/>
                <a:gd name="T41" fmla="*/ 5 h 38"/>
                <a:gd name="T42" fmla="*/ 4 w 145"/>
                <a:gd name="T43" fmla="*/ 5 h 38"/>
                <a:gd name="T44" fmla="*/ 4 w 145"/>
                <a:gd name="T45" fmla="*/ 33 h 38"/>
                <a:gd name="T46" fmla="*/ 73 w 145"/>
                <a:gd name="T47" fmla="*/ 33 h 38"/>
                <a:gd name="T48" fmla="*/ 73 w 145"/>
                <a:gd name="T49" fmla="*/ 38 h 38"/>
                <a:gd name="T50" fmla="*/ 2 w 145"/>
                <a:gd name="T51" fmla="*/ 38 h 38"/>
                <a:gd name="T52" fmla="*/ 0 w 145"/>
                <a:gd name="T53" fmla="*/ 36 h 38"/>
                <a:gd name="T54" fmla="*/ 0 w 145"/>
                <a:gd name="T55" fmla="*/ 2 h 38"/>
                <a:gd name="T56" fmla="*/ 2 w 145"/>
                <a:gd name="T57" fmla="*/ 0 h 38"/>
                <a:gd name="T58" fmla="*/ 15 w 145"/>
                <a:gd name="T59" fmla="*/ 0 h 38"/>
                <a:gd name="T60" fmla="*/ 17 w 145"/>
                <a:gd name="T61" fmla="*/ 2 h 38"/>
                <a:gd name="T62" fmla="*/ 17 w 145"/>
                <a:gd name="T63" fmla="*/ 20 h 38"/>
                <a:gd name="T64" fmla="*/ 73 w 145"/>
                <a:gd name="T65" fmla="*/ 20 h 38"/>
                <a:gd name="T66" fmla="*/ 73 w 145"/>
                <a:gd name="T67" fmla="*/ 2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45" h="38">
                  <a:moveTo>
                    <a:pt x="130" y="25"/>
                  </a:moveTo>
                  <a:cubicBezTo>
                    <a:pt x="73" y="25"/>
                    <a:pt x="73" y="25"/>
                    <a:pt x="73" y="25"/>
                  </a:cubicBezTo>
                  <a:cubicBezTo>
                    <a:pt x="73" y="20"/>
                    <a:pt x="73" y="20"/>
                    <a:pt x="73" y="20"/>
                  </a:cubicBezTo>
                  <a:cubicBezTo>
                    <a:pt x="128" y="20"/>
                    <a:pt x="128" y="20"/>
                    <a:pt x="128" y="20"/>
                  </a:cubicBezTo>
                  <a:cubicBezTo>
                    <a:pt x="128" y="2"/>
                    <a:pt x="128" y="2"/>
                    <a:pt x="128" y="2"/>
                  </a:cubicBezTo>
                  <a:cubicBezTo>
                    <a:pt x="128" y="1"/>
                    <a:pt x="129" y="0"/>
                    <a:pt x="130" y="0"/>
                  </a:cubicBezTo>
                  <a:cubicBezTo>
                    <a:pt x="143" y="0"/>
                    <a:pt x="143" y="0"/>
                    <a:pt x="143" y="0"/>
                  </a:cubicBezTo>
                  <a:cubicBezTo>
                    <a:pt x="144" y="0"/>
                    <a:pt x="145" y="1"/>
                    <a:pt x="145" y="2"/>
                  </a:cubicBezTo>
                  <a:cubicBezTo>
                    <a:pt x="145" y="36"/>
                    <a:pt x="145" y="36"/>
                    <a:pt x="145" y="36"/>
                  </a:cubicBezTo>
                  <a:cubicBezTo>
                    <a:pt x="145" y="37"/>
                    <a:pt x="144" y="38"/>
                    <a:pt x="143" y="38"/>
                  </a:cubicBezTo>
                  <a:cubicBezTo>
                    <a:pt x="73" y="38"/>
                    <a:pt x="73" y="38"/>
                    <a:pt x="73" y="38"/>
                  </a:cubicBezTo>
                  <a:cubicBezTo>
                    <a:pt x="73" y="33"/>
                    <a:pt x="73" y="33"/>
                    <a:pt x="73" y="33"/>
                  </a:cubicBezTo>
                  <a:cubicBezTo>
                    <a:pt x="141" y="33"/>
                    <a:pt x="141" y="33"/>
                    <a:pt x="141" y="33"/>
                  </a:cubicBezTo>
                  <a:cubicBezTo>
                    <a:pt x="141" y="4"/>
                    <a:pt x="141" y="4"/>
                    <a:pt x="141" y="4"/>
                  </a:cubicBezTo>
                  <a:cubicBezTo>
                    <a:pt x="132" y="4"/>
                    <a:pt x="132" y="4"/>
                    <a:pt x="132" y="4"/>
                  </a:cubicBezTo>
                  <a:cubicBezTo>
                    <a:pt x="132" y="23"/>
                    <a:pt x="132" y="23"/>
                    <a:pt x="132" y="23"/>
                  </a:cubicBezTo>
                  <a:cubicBezTo>
                    <a:pt x="132" y="24"/>
                    <a:pt x="131" y="25"/>
                    <a:pt x="130" y="25"/>
                  </a:cubicBezTo>
                  <a:close/>
                  <a:moveTo>
                    <a:pt x="73" y="25"/>
                  </a:moveTo>
                  <a:cubicBezTo>
                    <a:pt x="15" y="25"/>
                    <a:pt x="15" y="25"/>
                    <a:pt x="15" y="25"/>
                  </a:cubicBezTo>
                  <a:cubicBezTo>
                    <a:pt x="14" y="25"/>
                    <a:pt x="13" y="24"/>
                    <a:pt x="13" y="23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33"/>
                    <a:pt x="4" y="33"/>
                    <a:pt x="4" y="33"/>
                  </a:cubicBezTo>
                  <a:cubicBezTo>
                    <a:pt x="73" y="33"/>
                    <a:pt x="73" y="33"/>
                    <a:pt x="73" y="33"/>
                  </a:cubicBezTo>
                  <a:cubicBezTo>
                    <a:pt x="73" y="38"/>
                    <a:pt x="73" y="38"/>
                    <a:pt x="73" y="38"/>
                  </a:cubicBezTo>
                  <a:cubicBezTo>
                    <a:pt x="2" y="38"/>
                    <a:pt x="2" y="38"/>
                    <a:pt x="2" y="38"/>
                  </a:cubicBezTo>
                  <a:cubicBezTo>
                    <a:pt x="1" y="38"/>
                    <a:pt x="0" y="37"/>
                    <a:pt x="0" y="36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6" y="0"/>
                    <a:pt x="17" y="1"/>
                    <a:pt x="17" y="2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73" y="20"/>
                    <a:pt x="73" y="20"/>
                    <a:pt x="73" y="20"/>
                  </a:cubicBezTo>
                  <a:lnTo>
                    <a:pt x="73" y="2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20" name="Freeform 151"/>
            <p:cNvSpPr>
              <a:spLocks noEditPoints="1"/>
            </p:cNvSpPr>
            <p:nvPr/>
          </p:nvSpPr>
          <p:spPr bwMode="auto">
            <a:xfrm>
              <a:off x="990659" y="2165742"/>
              <a:ext cx="201575" cy="214322"/>
            </a:xfrm>
            <a:custGeom>
              <a:avLst/>
              <a:gdLst>
                <a:gd name="T0" fmla="*/ 55 w 109"/>
                <a:gd name="T1" fmla="*/ 111 h 116"/>
                <a:gd name="T2" fmla="*/ 86 w 109"/>
                <a:gd name="T3" fmla="*/ 111 h 116"/>
                <a:gd name="T4" fmla="*/ 86 w 109"/>
                <a:gd name="T5" fmla="*/ 67 h 116"/>
                <a:gd name="T6" fmla="*/ 89 w 109"/>
                <a:gd name="T7" fmla="*/ 64 h 116"/>
                <a:gd name="T8" fmla="*/ 102 w 109"/>
                <a:gd name="T9" fmla="*/ 64 h 116"/>
                <a:gd name="T10" fmla="*/ 55 w 109"/>
                <a:gd name="T11" fmla="*/ 6 h 116"/>
                <a:gd name="T12" fmla="*/ 55 w 109"/>
                <a:gd name="T13" fmla="*/ 6 h 116"/>
                <a:gd name="T14" fmla="*/ 55 w 109"/>
                <a:gd name="T15" fmla="*/ 0 h 116"/>
                <a:gd name="T16" fmla="*/ 57 w 109"/>
                <a:gd name="T17" fmla="*/ 1 h 116"/>
                <a:gd name="T18" fmla="*/ 109 w 109"/>
                <a:gd name="T19" fmla="*/ 65 h 116"/>
                <a:gd name="T20" fmla="*/ 109 w 109"/>
                <a:gd name="T21" fmla="*/ 67 h 116"/>
                <a:gd name="T22" fmla="*/ 107 w 109"/>
                <a:gd name="T23" fmla="*/ 69 h 116"/>
                <a:gd name="T24" fmla="*/ 91 w 109"/>
                <a:gd name="T25" fmla="*/ 69 h 116"/>
                <a:gd name="T26" fmla="*/ 91 w 109"/>
                <a:gd name="T27" fmla="*/ 113 h 116"/>
                <a:gd name="T28" fmla="*/ 89 w 109"/>
                <a:gd name="T29" fmla="*/ 116 h 116"/>
                <a:gd name="T30" fmla="*/ 55 w 109"/>
                <a:gd name="T31" fmla="*/ 116 h 116"/>
                <a:gd name="T32" fmla="*/ 55 w 109"/>
                <a:gd name="T33" fmla="*/ 111 h 116"/>
                <a:gd name="T34" fmla="*/ 23 w 109"/>
                <a:gd name="T35" fmla="*/ 67 h 116"/>
                <a:gd name="T36" fmla="*/ 23 w 109"/>
                <a:gd name="T37" fmla="*/ 111 h 116"/>
                <a:gd name="T38" fmla="*/ 55 w 109"/>
                <a:gd name="T39" fmla="*/ 111 h 116"/>
                <a:gd name="T40" fmla="*/ 55 w 109"/>
                <a:gd name="T41" fmla="*/ 116 h 116"/>
                <a:gd name="T42" fmla="*/ 21 w 109"/>
                <a:gd name="T43" fmla="*/ 116 h 116"/>
                <a:gd name="T44" fmla="*/ 19 w 109"/>
                <a:gd name="T45" fmla="*/ 113 h 116"/>
                <a:gd name="T46" fmla="*/ 19 w 109"/>
                <a:gd name="T47" fmla="*/ 69 h 116"/>
                <a:gd name="T48" fmla="*/ 3 w 109"/>
                <a:gd name="T49" fmla="*/ 69 h 116"/>
                <a:gd name="T50" fmla="*/ 3 w 109"/>
                <a:gd name="T51" fmla="*/ 69 h 116"/>
                <a:gd name="T52" fmla="*/ 1 w 109"/>
                <a:gd name="T53" fmla="*/ 69 h 116"/>
                <a:gd name="T54" fmla="*/ 1 w 109"/>
                <a:gd name="T55" fmla="*/ 65 h 116"/>
                <a:gd name="T56" fmla="*/ 53 w 109"/>
                <a:gd name="T57" fmla="*/ 1 h 116"/>
                <a:gd name="T58" fmla="*/ 53 w 109"/>
                <a:gd name="T59" fmla="*/ 0 h 116"/>
                <a:gd name="T60" fmla="*/ 55 w 109"/>
                <a:gd name="T61" fmla="*/ 0 h 116"/>
                <a:gd name="T62" fmla="*/ 55 w 109"/>
                <a:gd name="T63" fmla="*/ 6 h 116"/>
                <a:gd name="T64" fmla="*/ 8 w 109"/>
                <a:gd name="T65" fmla="*/ 64 h 116"/>
                <a:gd name="T66" fmla="*/ 21 w 109"/>
                <a:gd name="T67" fmla="*/ 64 h 116"/>
                <a:gd name="T68" fmla="*/ 23 w 109"/>
                <a:gd name="T69" fmla="*/ 67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9" h="116">
                  <a:moveTo>
                    <a:pt x="55" y="111"/>
                  </a:moveTo>
                  <a:cubicBezTo>
                    <a:pt x="86" y="111"/>
                    <a:pt x="86" y="111"/>
                    <a:pt x="86" y="111"/>
                  </a:cubicBezTo>
                  <a:cubicBezTo>
                    <a:pt x="86" y="67"/>
                    <a:pt x="86" y="67"/>
                    <a:pt x="86" y="67"/>
                  </a:cubicBezTo>
                  <a:cubicBezTo>
                    <a:pt x="86" y="65"/>
                    <a:pt x="88" y="64"/>
                    <a:pt x="89" y="64"/>
                  </a:cubicBezTo>
                  <a:cubicBezTo>
                    <a:pt x="102" y="64"/>
                    <a:pt x="102" y="64"/>
                    <a:pt x="102" y="64"/>
                  </a:cubicBezTo>
                  <a:cubicBezTo>
                    <a:pt x="55" y="6"/>
                    <a:pt x="55" y="6"/>
                    <a:pt x="55" y="6"/>
                  </a:cubicBezTo>
                  <a:cubicBezTo>
                    <a:pt x="55" y="6"/>
                    <a:pt x="55" y="6"/>
                    <a:pt x="55" y="6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56" y="0"/>
                    <a:pt x="56" y="0"/>
                    <a:pt x="57" y="1"/>
                  </a:cubicBezTo>
                  <a:cubicBezTo>
                    <a:pt x="109" y="65"/>
                    <a:pt x="109" y="65"/>
                    <a:pt x="109" y="65"/>
                  </a:cubicBezTo>
                  <a:cubicBezTo>
                    <a:pt x="109" y="65"/>
                    <a:pt x="109" y="66"/>
                    <a:pt x="109" y="67"/>
                  </a:cubicBezTo>
                  <a:cubicBezTo>
                    <a:pt x="109" y="68"/>
                    <a:pt x="108" y="69"/>
                    <a:pt x="107" y="69"/>
                  </a:cubicBezTo>
                  <a:cubicBezTo>
                    <a:pt x="91" y="69"/>
                    <a:pt x="91" y="69"/>
                    <a:pt x="91" y="69"/>
                  </a:cubicBezTo>
                  <a:cubicBezTo>
                    <a:pt x="91" y="113"/>
                    <a:pt x="91" y="113"/>
                    <a:pt x="91" y="113"/>
                  </a:cubicBezTo>
                  <a:cubicBezTo>
                    <a:pt x="91" y="115"/>
                    <a:pt x="90" y="116"/>
                    <a:pt x="89" y="116"/>
                  </a:cubicBezTo>
                  <a:cubicBezTo>
                    <a:pt x="55" y="116"/>
                    <a:pt x="55" y="116"/>
                    <a:pt x="55" y="116"/>
                  </a:cubicBezTo>
                  <a:lnTo>
                    <a:pt x="55" y="111"/>
                  </a:lnTo>
                  <a:close/>
                  <a:moveTo>
                    <a:pt x="23" y="67"/>
                  </a:moveTo>
                  <a:cubicBezTo>
                    <a:pt x="23" y="111"/>
                    <a:pt x="23" y="111"/>
                    <a:pt x="23" y="111"/>
                  </a:cubicBezTo>
                  <a:cubicBezTo>
                    <a:pt x="55" y="111"/>
                    <a:pt x="55" y="111"/>
                    <a:pt x="55" y="111"/>
                  </a:cubicBezTo>
                  <a:cubicBezTo>
                    <a:pt x="55" y="116"/>
                    <a:pt x="55" y="116"/>
                    <a:pt x="55" y="116"/>
                  </a:cubicBezTo>
                  <a:cubicBezTo>
                    <a:pt x="21" y="116"/>
                    <a:pt x="21" y="116"/>
                    <a:pt x="21" y="116"/>
                  </a:cubicBezTo>
                  <a:cubicBezTo>
                    <a:pt x="20" y="116"/>
                    <a:pt x="19" y="115"/>
                    <a:pt x="19" y="113"/>
                  </a:cubicBezTo>
                  <a:cubicBezTo>
                    <a:pt x="19" y="69"/>
                    <a:pt x="19" y="69"/>
                    <a:pt x="19" y="69"/>
                  </a:cubicBezTo>
                  <a:cubicBezTo>
                    <a:pt x="3" y="69"/>
                    <a:pt x="3" y="69"/>
                    <a:pt x="3" y="69"/>
                  </a:cubicBezTo>
                  <a:cubicBezTo>
                    <a:pt x="3" y="69"/>
                    <a:pt x="3" y="69"/>
                    <a:pt x="3" y="69"/>
                  </a:cubicBezTo>
                  <a:cubicBezTo>
                    <a:pt x="2" y="69"/>
                    <a:pt x="2" y="69"/>
                    <a:pt x="1" y="69"/>
                  </a:cubicBezTo>
                  <a:cubicBezTo>
                    <a:pt x="0" y="68"/>
                    <a:pt x="0" y="66"/>
                    <a:pt x="1" y="65"/>
                  </a:cubicBezTo>
                  <a:cubicBezTo>
                    <a:pt x="53" y="1"/>
                    <a:pt x="53" y="1"/>
                    <a:pt x="53" y="1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4" y="0"/>
                    <a:pt x="54" y="0"/>
                    <a:pt x="55" y="0"/>
                  </a:cubicBezTo>
                  <a:cubicBezTo>
                    <a:pt x="55" y="6"/>
                    <a:pt x="55" y="6"/>
                    <a:pt x="55" y="6"/>
                  </a:cubicBezTo>
                  <a:cubicBezTo>
                    <a:pt x="8" y="64"/>
                    <a:pt x="8" y="64"/>
                    <a:pt x="8" y="64"/>
                  </a:cubicBezTo>
                  <a:cubicBezTo>
                    <a:pt x="21" y="64"/>
                    <a:pt x="21" y="64"/>
                    <a:pt x="21" y="64"/>
                  </a:cubicBezTo>
                  <a:cubicBezTo>
                    <a:pt x="22" y="64"/>
                    <a:pt x="23" y="65"/>
                    <a:pt x="23" y="6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21" name="Freeform 162"/>
            <p:cNvSpPr>
              <a:spLocks noEditPoints="1"/>
            </p:cNvSpPr>
            <p:nvPr/>
          </p:nvSpPr>
          <p:spPr bwMode="auto">
            <a:xfrm>
              <a:off x="1639826" y="2064137"/>
              <a:ext cx="173005" cy="488972"/>
            </a:xfrm>
            <a:custGeom>
              <a:avLst/>
              <a:gdLst>
                <a:gd name="T0" fmla="*/ 57 w 94"/>
                <a:gd name="T1" fmla="*/ 260 h 264"/>
                <a:gd name="T2" fmla="*/ 58 w 94"/>
                <a:gd name="T3" fmla="*/ 119 h 264"/>
                <a:gd name="T4" fmla="*/ 82 w 94"/>
                <a:gd name="T5" fmla="*/ 91 h 264"/>
                <a:gd name="T6" fmla="*/ 88 w 94"/>
                <a:gd name="T7" fmla="*/ 79 h 264"/>
                <a:gd name="T8" fmla="*/ 81 w 94"/>
                <a:gd name="T9" fmla="*/ 38 h 264"/>
                <a:gd name="T10" fmla="*/ 78 w 94"/>
                <a:gd name="T11" fmla="*/ 31 h 264"/>
                <a:gd name="T12" fmla="*/ 71 w 94"/>
                <a:gd name="T13" fmla="*/ 63 h 264"/>
                <a:gd name="T14" fmla="*/ 68 w 94"/>
                <a:gd name="T15" fmla="*/ 66 h 264"/>
                <a:gd name="T16" fmla="*/ 60 w 94"/>
                <a:gd name="T17" fmla="*/ 66 h 264"/>
                <a:gd name="T18" fmla="*/ 51 w 94"/>
                <a:gd name="T19" fmla="*/ 5 h 264"/>
                <a:gd name="T20" fmla="*/ 47 w 94"/>
                <a:gd name="T21" fmla="*/ 0 h 264"/>
                <a:gd name="T22" fmla="*/ 53 w 94"/>
                <a:gd name="T23" fmla="*/ 0 h 264"/>
                <a:gd name="T24" fmla="*/ 62 w 94"/>
                <a:gd name="T25" fmla="*/ 61 h 264"/>
                <a:gd name="T26" fmla="*/ 59 w 94"/>
                <a:gd name="T27" fmla="*/ 3 h 264"/>
                <a:gd name="T28" fmla="*/ 62 w 94"/>
                <a:gd name="T29" fmla="*/ 0 h 264"/>
                <a:gd name="T30" fmla="*/ 84 w 94"/>
                <a:gd name="T31" fmla="*/ 32 h 264"/>
                <a:gd name="T32" fmla="*/ 93 w 94"/>
                <a:gd name="T33" fmla="*/ 65 h 264"/>
                <a:gd name="T34" fmla="*/ 87 w 94"/>
                <a:gd name="T35" fmla="*/ 94 h 264"/>
                <a:gd name="T36" fmla="*/ 74 w 94"/>
                <a:gd name="T37" fmla="*/ 112 h 264"/>
                <a:gd name="T38" fmla="*/ 62 w 94"/>
                <a:gd name="T39" fmla="*/ 262 h 264"/>
                <a:gd name="T40" fmla="*/ 47 w 94"/>
                <a:gd name="T41" fmla="*/ 264 h 264"/>
                <a:gd name="T42" fmla="*/ 15 w 94"/>
                <a:gd name="T43" fmla="*/ 34 h 264"/>
                <a:gd name="T44" fmla="*/ 6 w 94"/>
                <a:gd name="T45" fmla="*/ 66 h 264"/>
                <a:gd name="T46" fmla="*/ 12 w 94"/>
                <a:gd name="T47" fmla="*/ 91 h 264"/>
                <a:gd name="T48" fmla="*/ 36 w 94"/>
                <a:gd name="T49" fmla="*/ 119 h 264"/>
                <a:gd name="T50" fmla="*/ 37 w 94"/>
                <a:gd name="T51" fmla="*/ 121 h 264"/>
                <a:gd name="T52" fmla="*/ 47 w 94"/>
                <a:gd name="T53" fmla="*/ 260 h 264"/>
                <a:gd name="T54" fmla="*/ 35 w 94"/>
                <a:gd name="T55" fmla="*/ 264 h 264"/>
                <a:gd name="T56" fmla="*/ 32 w 94"/>
                <a:gd name="T57" fmla="*/ 122 h 264"/>
                <a:gd name="T58" fmla="*/ 7 w 94"/>
                <a:gd name="T59" fmla="*/ 94 h 264"/>
                <a:gd name="T60" fmla="*/ 1 w 94"/>
                <a:gd name="T61" fmla="*/ 65 h 264"/>
                <a:gd name="T62" fmla="*/ 10 w 94"/>
                <a:gd name="T63" fmla="*/ 32 h 264"/>
                <a:gd name="T64" fmla="*/ 32 w 94"/>
                <a:gd name="T65" fmla="*/ 0 h 264"/>
                <a:gd name="T66" fmla="*/ 33 w 94"/>
                <a:gd name="T67" fmla="*/ 0 h 264"/>
                <a:gd name="T68" fmla="*/ 29 w 94"/>
                <a:gd name="T69" fmla="*/ 61 h 264"/>
                <a:gd name="T70" fmla="*/ 38 w 94"/>
                <a:gd name="T71" fmla="*/ 2 h 264"/>
                <a:gd name="T72" fmla="*/ 47 w 94"/>
                <a:gd name="T73" fmla="*/ 0 h 264"/>
                <a:gd name="T74" fmla="*/ 47 w 94"/>
                <a:gd name="T75" fmla="*/ 5 h 264"/>
                <a:gd name="T76" fmla="*/ 43 w 94"/>
                <a:gd name="T77" fmla="*/ 5 h 264"/>
                <a:gd name="T78" fmla="*/ 34 w 94"/>
                <a:gd name="T79" fmla="*/ 66 h 264"/>
                <a:gd name="T80" fmla="*/ 26 w 94"/>
                <a:gd name="T81" fmla="*/ 66 h 264"/>
                <a:gd name="T82" fmla="*/ 24 w 94"/>
                <a:gd name="T83" fmla="*/ 63 h 264"/>
                <a:gd name="T84" fmla="*/ 16 w 94"/>
                <a:gd name="T85" fmla="*/ 31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4" h="264">
                  <a:moveTo>
                    <a:pt x="47" y="260"/>
                  </a:moveTo>
                  <a:cubicBezTo>
                    <a:pt x="57" y="260"/>
                    <a:pt x="57" y="260"/>
                    <a:pt x="57" y="260"/>
                  </a:cubicBezTo>
                  <a:cubicBezTo>
                    <a:pt x="57" y="121"/>
                    <a:pt x="57" y="121"/>
                    <a:pt x="57" y="121"/>
                  </a:cubicBezTo>
                  <a:cubicBezTo>
                    <a:pt x="57" y="120"/>
                    <a:pt x="57" y="119"/>
                    <a:pt x="58" y="119"/>
                  </a:cubicBezTo>
                  <a:cubicBezTo>
                    <a:pt x="62" y="116"/>
                    <a:pt x="67" y="113"/>
                    <a:pt x="70" y="109"/>
                  </a:cubicBezTo>
                  <a:cubicBezTo>
                    <a:pt x="75" y="103"/>
                    <a:pt x="79" y="96"/>
                    <a:pt x="82" y="91"/>
                  </a:cubicBezTo>
                  <a:cubicBezTo>
                    <a:pt x="82" y="91"/>
                    <a:pt x="82" y="91"/>
                    <a:pt x="82" y="91"/>
                  </a:cubicBezTo>
                  <a:cubicBezTo>
                    <a:pt x="85" y="87"/>
                    <a:pt x="87" y="83"/>
                    <a:pt x="88" y="79"/>
                  </a:cubicBezTo>
                  <a:cubicBezTo>
                    <a:pt x="89" y="75"/>
                    <a:pt x="89" y="71"/>
                    <a:pt x="88" y="66"/>
                  </a:cubicBezTo>
                  <a:cubicBezTo>
                    <a:pt x="87" y="56"/>
                    <a:pt x="84" y="47"/>
                    <a:pt x="81" y="38"/>
                  </a:cubicBezTo>
                  <a:cubicBezTo>
                    <a:pt x="80" y="37"/>
                    <a:pt x="80" y="36"/>
                    <a:pt x="79" y="34"/>
                  </a:cubicBezTo>
                  <a:cubicBezTo>
                    <a:pt x="79" y="32"/>
                    <a:pt x="78" y="32"/>
                    <a:pt x="78" y="31"/>
                  </a:cubicBezTo>
                  <a:cubicBezTo>
                    <a:pt x="76" y="23"/>
                    <a:pt x="71" y="10"/>
                    <a:pt x="64" y="6"/>
                  </a:cubicBezTo>
                  <a:cubicBezTo>
                    <a:pt x="71" y="63"/>
                    <a:pt x="71" y="63"/>
                    <a:pt x="71" y="63"/>
                  </a:cubicBezTo>
                  <a:cubicBezTo>
                    <a:pt x="71" y="64"/>
                    <a:pt x="70" y="66"/>
                    <a:pt x="68" y="66"/>
                  </a:cubicBezTo>
                  <a:cubicBezTo>
                    <a:pt x="68" y="66"/>
                    <a:pt x="68" y="66"/>
                    <a:pt x="68" y="66"/>
                  </a:cubicBezTo>
                  <a:cubicBezTo>
                    <a:pt x="68" y="66"/>
                    <a:pt x="68" y="66"/>
                    <a:pt x="68" y="66"/>
                  </a:cubicBezTo>
                  <a:cubicBezTo>
                    <a:pt x="60" y="66"/>
                    <a:pt x="60" y="66"/>
                    <a:pt x="60" y="66"/>
                  </a:cubicBezTo>
                  <a:cubicBezTo>
                    <a:pt x="59" y="66"/>
                    <a:pt x="58" y="65"/>
                    <a:pt x="58" y="63"/>
                  </a:cubicBezTo>
                  <a:cubicBezTo>
                    <a:pt x="51" y="5"/>
                    <a:pt x="51" y="5"/>
                    <a:pt x="51" y="5"/>
                  </a:cubicBezTo>
                  <a:cubicBezTo>
                    <a:pt x="47" y="5"/>
                    <a:pt x="47" y="5"/>
                    <a:pt x="47" y="5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5" y="0"/>
                    <a:pt x="56" y="1"/>
                    <a:pt x="56" y="2"/>
                  </a:cubicBezTo>
                  <a:cubicBezTo>
                    <a:pt x="62" y="61"/>
                    <a:pt x="62" y="61"/>
                    <a:pt x="62" y="61"/>
                  </a:cubicBezTo>
                  <a:cubicBezTo>
                    <a:pt x="65" y="61"/>
                    <a:pt x="65" y="61"/>
                    <a:pt x="65" y="61"/>
                  </a:cubicBezTo>
                  <a:cubicBezTo>
                    <a:pt x="59" y="3"/>
                    <a:pt x="59" y="3"/>
                    <a:pt x="59" y="3"/>
                  </a:cubicBezTo>
                  <a:cubicBezTo>
                    <a:pt x="59" y="3"/>
                    <a:pt x="59" y="3"/>
                    <a:pt x="59" y="3"/>
                  </a:cubicBezTo>
                  <a:cubicBezTo>
                    <a:pt x="59" y="1"/>
                    <a:pt x="61" y="0"/>
                    <a:pt x="62" y="0"/>
                  </a:cubicBezTo>
                  <a:cubicBezTo>
                    <a:pt x="73" y="2"/>
                    <a:pt x="79" y="20"/>
                    <a:pt x="83" y="29"/>
                  </a:cubicBezTo>
                  <a:cubicBezTo>
                    <a:pt x="84" y="32"/>
                    <a:pt x="84" y="32"/>
                    <a:pt x="84" y="32"/>
                  </a:cubicBezTo>
                  <a:cubicBezTo>
                    <a:pt x="85" y="36"/>
                    <a:pt x="85" y="36"/>
                    <a:pt x="85" y="36"/>
                  </a:cubicBezTo>
                  <a:cubicBezTo>
                    <a:pt x="89" y="45"/>
                    <a:pt x="92" y="55"/>
                    <a:pt x="93" y="65"/>
                  </a:cubicBezTo>
                  <a:cubicBezTo>
                    <a:pt x="94" y="71"/>
                    <a:pt x="94" y="75"/>
                    <a:pt x="92" y="80"/>
                  </a:cubicBezTo>
                  <a:cubicBezTo>
                    <a:pt x="91" y="85"/>
                    <a:pt x="89" y="89"/>
                    <a:pt x="87" y="94"/>
                  </a:cubicBezTo>
                  <a:cubicBezTo>
                    <a:pt x="87" y="94"/>
                    <a:pt x="87" y="94"/>
                    <a:pt x="87" y="94"/>
                  </a:cubicBezTo>
                  <a:cubicBezTo>
                    <a:pt x="84" y="99"/>
                    <a:pt x="79" y="106"/>
                    <a:pt x="74" y="112"/>
                  </a:cubicBezTo>
                  <a:cubicBezTo>
                    <a:pt x="70" y="116"/>
                    <a:pt x="66" y="120"/>
                    <a:pt x="62" y="122"/>
                  </a:cubicBezTo>
                  <a:cubicBezTo>
                    <a:pt x="62" y="262"/>
                    <a:pt x="62" y="262"/>
                    <a:pt x="62" y="262"/>
                  </a:cubicBezTo>
                  <a:cubicBezTo>
                    <a:pt x="62" y="263"/>
                    <a:pt x="60" y="264"/>
                    <a:pt x="59" y="264"/>
                  </a:cubicBezTo>
                  <a:cubicBezTo>
                    <a:pt x="47" y="264"/>
                    <a:pt x="47" y="264"/>
                    <a:pt x="47" y="264"/>
                  </a:cubicBezTo>
                  <a:lnTo>
                    <a:pt x="47" y="260"/>
                  </a:lnTo>
                  <a:close/>
                  <a:moveTo>
                    <a:pt x="15" y="34"/>
                  </a:moveTo>
                  <a:cubicBezTo>
                    <a:pt x="14" y="36"/>
                    <a:pt x="14" y="37"/>
                    <a:pt x="13" y="38"/>
                  </a:cubicBezTo>
                  <a:cubicBezTo>
                    <a:pt x="10" y="47"/>
                    <a:pt x="7" y="56"/>
                    <a:pt x="6" y="66"/>
                  </a:cubicBezTo>
                  <a:cubicBezTo>
                    <a:pt x="5" y="71"/>
                    <a:pt x="5" y="75"/>
                    <a:pt x="6" y="79"/>
                  </a:cubicBezTo>
                  <a:cubicBezTo>
                    <a:pt x="7" y="83"/>
                    <a:pt x="9" y="87"/>
                    <a:pt x="12" y="91"/>
                  </a:cubicBezTo>
                  <a:cubicBezTo>
                    <a:pt x="15" y="96"/>
                    <a:pt x="19" y="103"/>
                    <a:pt x="24" y="108"/>
                  </a:cubicBezTo>
                  <a:cubicBezTo>
                    <a:pt x="27" y="113"/>
                    <a:pt x="31" y="116"/>
                    <a:pt x="36" y="119"/>
                  </a:cubicBezTo>
                  <a:cubicBezTo>
                    <a:pt x="37" y="119"/>
                    <a:pt x="37" y="120"/>
                    <a:pt x="37" y="121"/>
                  </a:cubicBezTo>
                  <a:cubicBezTo>
                    <a:pt x="37" y="121"/>
                    <a:pt x="37" y="121"/>
                    <a:pt x="37" y="121"/>
                  </a:cubicBezTo>
                  <a:cubicBezTo>
                    <a:pt x="37" y="260"/>
                    <a:pt x="37" y="260"/>
                    <a:pt x="37" y="260"/>
                  </a:cubicBezTo>
                  <a:cubicBezTo>
                    <a:pt x="47" y="260"/>
                    <a:pt x="47" y="260"/>
                    <a:pt x="47" y="260"/>
                  </a:cubicBezTo>
                  <a:cubicBezTo>
                    <a:pt x="47" y="264"/>
                    <a:pt x="47" y="264"/>
                    <a:pt x="47" y="264"/>
                  </a:cubicBezTo>
                  <a:cubicBezTo>
                    <a:pt x="35" y="264"/>
                    <a:pt x="35" y="264"/>
                    <a:pt x="35" y="264"/>
                  </a:cubicBezTo>
                  <a:cubicBezTo>
                    <a:pt x="33" y="264"/>
                    <a:pt x="32" y="263"/>
                    <a:pt x="32" y="262"/>
                  </a:cubicBezTo>
                  <a:cubicBezTo>
                    <a:pt x="32" y="122"/>
                    <a:pt x="32" y="122"/>
                    <a:pt x="32" y="122"/>
                  </a:cubicBezTo>
                  <a:cubicBezTo>
                    <a:pt x="28" y="119"/>
                    <a:pt x="24" y="116"/>
                    <a:pt x="20" y="112"/>
                  </a:cubicBezTo>
                  <a:cubicBezTo>
                    <a:pt x="15" y="106"/>
                    <a:pt x="10" y="99"/>
                    <a:pt x="7" y="94"/>
                  </a:cubicBezTo>
                  <a:cubicBezTo>
                    <a:pt x="5" y="89"/>
                    <a:pt x="3" y="85"/>
                    <a:pt x="2" y="80"/>
                  </a:cubicBezTo>
                  <a:cubicBezTo>
                    <a:pt x="0" y="75"/>
                    <a:pt x="0" y="71"/>
                    <a:pt x="1" y="65"/>
                  </a:cubicBezTo>
                  <a:cubicBezTo>
                    <a:pt x="2" y="55"/>
                    <a:pt x="5" y="45"/>
                    <a:pt x="9" y="36"/>
                  </a:cubicBezTo>
                  <a:cubicBezTo>
                    <a:pt x="10" y="32"/>
                    <a:pt x="10" y="32"/>
                    <a:pt x="10" y="32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5" y="20"/>
                    <a:pt x="21" y="2"/>
                    <a:pt x="32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0"/>
                    <a:pt x="32" y="0"/>
                    <a:pt x="33" y="0"/>
                  </a:cubicBezTo>
                  <a:cubicBezTo>
                    <a:pt x="34" y="1"/>
                    <a:pt x="35" y="2"/>
                    <a:pt x="35" y="3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32" y="61"/>
                    <a:pt x="32" y="61"/>
                    <a:pt x="32" y="61"/>
                  </a:cubicBezTo>
                  <a:cubicBezTo>
                    <a:pt x="38" y="2"/>
                    <a:pt x="38" y="2"/>
                    <a:pt x="38" y="2"/>
                  </a:cubicBezTo>
                  <a:cubicBezTo>
                    <a:pt x="38" y="1"/>
                    <a:pt x="39" y="0"/>
                    <a:pt x="41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7" y="5"/>
                    <a:pt x="47" y="5"/>
                    <a:pt x="47" y="5"/>
                  </a:cubicBezTo>
                  <a:cubicBezTo>
                    <a:pt x="47" y="5"/>
                    <a:pt x="47" y="5"/>
                    <a:pt x="47" y="5"/>
                  </a:cubicBezTo>
                  <a:cubicBezTo>
                    <a:pt x="43" y="5"/>
                    <a:pt x="43" y="5"/>
                    <a:pt x="43" y="5"/>
                  </a:cubicBezTo>
                  <a:cubicBezTo>
                    <a:pt x="36" y="64"/>
                    <a:pt x="36" y="64"/>
                    <a:pt x="36" y="64"/>
                  </a:cubicBezTo>
                  <a:cubicBezTo>
                    <a:pt x="36" y="65"/>
                    <a:pt x="35" y="66"/>
                    <a:pt x="34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26" y="66"/>
                    <a:pt x="26" y="66"/>
                    <a:pt x="26" y="66"/>
                  </a:cubicBezTo>
                  <a:cubicBezTo>
                    <a:pt x="25" y="66"/>
                    <a:pt x="23" y="65"/>
                    <a:pt x="23" y="63"/>
                  </a:cubicBezTo>
                  <a:cubicBezTo>
                    <a:pt x="23" y="63"/>
                    <a:pt x="23" y="63"/>
                    <a:pt x="24" y="63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23" y="10"/>
                    <a:pt x="18" y="23"/>
                    <a:pt x="16" y="31"/>
                  </a:cubicBezTo>
                  <a:cubicBezTo>
                    <a:pt x="16" y="32"/>
                    <a:pt x="15" y="32"/>
                    <a:pt x="15" y="3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22" name="Freeform 171"/>
            <p:cNvSpPr>
              <a:spLocks noEditPoints="1"/>
            </p:cNvSpPr>
            <p:nvPr/>
          </p:nvSpPr>
          <p:spPr bwMode="auto">
            <a:xfrm>
              <a:off x="3646051" y="1525951"/>
              <a:ext cx="314266" cy="322276"/>
            </a:xfrm>
            <a:custGeom>
              <a:avLst/>
              <a:gdLst>
                <a:gd name="T0" fmla="*/ 140 w 170"/>
                <a:gd name="T1" fmla="*/ 0 h 174"/>
                <a:gd name="T2" fmla="*/ 170 w 170"/>
                <a:gd name="T3" fmla="*/ 2 h 174"/>
                <a:gd name="T4" fmla="*/ 140 w 170"/>
                <a:gd name="T5" fmla="*/ 174 h 174"/>
                <a:gd name="T6" fmla="*/ 165 w 170"/>
                <a:gd name="T7" fmla="*/ 4 h 174"/>
                <a:gd name="T8" fmla="*/ 157 w 170"/>
                <a:gd name="T9" fmla="*/ 152 h 174"/>
                <a:gd name="T10" fmla="*/ 140 w 170"/>
                <a:gd name="T11" fmla="*/ 134 h 174"/>
                <a:gd name="T12" fmla="*/ 152 w 170"/>
                <a:gd name="T13" fmla="*/ 149 h 174"/>
                <a:gd name="T14" fmla="*/ 140 w 170"/>
                <a:gd name="T15" fmla="*/ 123 h 174"/>
                <a:gd name="T16" fmla="*/ 157 w 170"/>
                <a:gd name="T17" fmla="*/ 37 h 174"/>
                <a:gd name="T18" fmla="*/ 140 w 170"/>
                <a:gd name="T19" fmla="*/ 40 h 174"/>
                <a:gd name="T20" fmla="*/ 140 w 170"/>
                <a:gd name="T21" fmla="*/ 118 h 174"/>
                <a:gd name="T22" fmla="*/ 85 w 170"/>
                <a:gd name="T23" fmla="*/ 4 h 174"/>
                <a:gd name="T24" fmla="*/ 140 w 170"/>
                <a:gd name="T25" fmla="*/ 4 h 174"/>
                <a:gd name="T26" fmla="*/ 140 w 170"/>
                <a:gd name="T27" fmla="*/ 174 h 174"/>
                <a:gd name="T28" fmla="*/ 140 w 170"/>
                <a:gd name="T29" fmla="*/ 35 h 174"/>
                <a:gd name="T30" fmla="*/ 85 w 170"/>
                <a:gd name="T31" fmla="*/ 35 h 174"/>
                <a:gd name="T32" fmla="*/ 140 w 170"/>
                <a:gd name="T33" fmla="*/ 123 h 174"/>
                <a:gd name="T34" fmla="*/ 140 w 170"/>
                <a:gd name="T35" fmla="*/ 118 h 174"/>
                <a:gd name="T36" fmla="*/ 128 w 170"/>
                <a:gd name="T37" fmla="*/ 139 h 174"/>
                <a:gd name="T38" fmla="*/ 140 w 170"/>
                <a:gd name="T39" fmla="*/ 154 h 174"/>
                <a:gd name="T40" fmla="*/ 123 w 170"/>
                <a:gd name="T41" fmla="*/ 136 h 174"/>
                <a:gd name="T42" fmla="*/ 85 w 170"/>
                <a:gd name="T43" fmla="*/ 26 h 174"/>
                <a:gd name="T44" fmla="*/ 131 w 170"/>
                <a:gd name="T45" fmla="*/ 16 h 174"/>
                <a:gd name="T46" fmla="*/ 133 w 170"/>
                <a:gd name="T47" fmla="*/ 11 h 174"/>
                <a:gd name="T48" fmla="*/ 133 w 170"/>
                <a:gd name="T49" fmla="*/ 26 h 174"/>
                <a:gd name="T50" fmla="*/ 30 w 170"/>
                <a:gd name="T51" fmla="*/ 4 h 174"/>
                <a:gd name="T52" fmla="*/ 85 w 170"/>
                <a:gd name="T53" fmla="*/ 4 h 174"/>
                <a:gd name="T54" fmla="*/ 85 w 170"/>
                <a:gd name="T55" fmla="*/ 174 h 174"/>
                <a:gd name="T56" fmla="*/ 85 w 170"/>
                <a:gd name="T57" fmla="*/ 11 h 174"/>
                <a:gd name="T58" fmla="*/ 40 w 170"/>
                <a:gd name="T59" fmla="*/ 22 h 174"/>
                <a:gd name="T60" fmla="*/ 37 w 170"/>
                <a:gd name="T61" fmla="*/ 26 h 174"/>
                <a:gd name="T62" fmla="*/ 37 w 170"/>
                <a:gd name="T63" fmla="*/ 11 h 174"/>
                <a:gd name="T64" fmla="*/ 85 w 170"/>
                <a:gd name="T65" fmla="*/ 40 h 174"/>
                <a:gd name="T66" fmla="*/ 85 w 170"/>
                <a:gd name="T67" fmla="*/ 35 h 174"/>
                <a:gd name="T68" fmla="*/ 30 w 170"/>
                <a:gd name="T69" fmla="*/ 123 h 174"/>
                <a:gd name="T70" fmla="*/ 30 w 170"/>
                <a:gd name="T71" fmla="*/ 154 h 174"/>
                <a:gd name="T72" fmla="*/ 42 w 170"/>
                <a:gd name="T73" fmla="*/ 139 h 174"/>
                <a:gd name="T74" fmla="*/ 45 w 170"/>
                <a:gd name="T75" fmla="*/ 134 h 174"/>
                <a:gd name="T76" fmla="*/ 45 w 170"/>
                <a:gd name="T77" fmla="*/ 154 h 174"/>
                <a:gd name="T78" fmla="*/ 5 w 170"/>
                <a:gd name="T79" fmla="*/ 4 h 174"/>
                <a:gd name="T80" fmla="*/ 30 w 170"/>
                <a:gd name="T81" fmla="*/ 174 h 174"/>
                <a:gd name="T82" fmla="*/ 0 w 170"/>
                <a:gd name="T83" fmla="*/ 2 h 174"/>
                <a:gd name="T84" fmla="*/ 30 w 170"/>
                <a:gd name="T85" fmla="*/ 4 h 174"/>
                <a:gd name="T86" fmla="*/ 13 w 170"/>
                <a:gd name="T87" fmla="*/ 37 h 174"/>
                <a:gd name="T88" fmla="*/ 30 w 170"/>
                <a:gd name="T89" fmla="*/ 123 h 174"/>
                <a:gd name="T90" fmla="*/ 18 w 170"/>
                <a:gd name="T91" fmla="*/ 40 h 174"/>
                <a:gd name="T92" fmla="*/ 30 w 170"/>
                <a:gd name="T93" fmla="*/ 134 h 174"/>
                <a:gd name="T94" fmla="*/ 13 w 170"/>
                <a:gd name="T95" fmla="*/ 152 h 174"/>
                <a:gd name="T96" fmla="*/ 30 w 170"/>
                <a:gd name="T97" fmla="*/ 149 h 174"/>
                <a:gd name="T98" fmla="*/ 30 w 170"/>
                <a:gd name="T99" fmla="*/ 139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70" h="174">
                  <a:moveTo>
                    <a:pt x="165" y="4"/>
                  </a:moveTo>
                  <a:cubicBezTo>
                    <a:pt x="140" y="4"/>
                    <a:pt x="140" y="4"/>
                    <a:pt x="140" y="4"/>
                  </a:cubicBezTo>
                  <a:cubicBezTo>
                    <a:pt x="140" y="0"/>
                    <a:pt x="140" y="0"/>
                    <a:pt x="140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9" y="0"/>
                    <a:pt x="170" y="1"/>
                    <a:pt x="170" y="2"/>
                  </a:cubicBezTo>
                  <a:cubicBezTo>
                    <a:pt x="170" y="171"/>
                    <a:pt x="170" y="171"/>
                    <a:pt x="170" y="171"/>
                  </a:cubicBezTo>
                  <a:cubicBezTo>
                    <a:pt x="170" y="172"/>
                    <a:pt x="169" y="174"/>
                    <a:pt x="168" y="174"/>
                  </a:cubicBezTo>
                  <a:cubicBezTo>
                    <a:pt x="140" y="174"/>
                    <a:pt x="140" y="174"/>
                    <a:pt x="140" y="174"/>
                  </a:cubicBezTo>
                  <a:cubicBezTo>
                    <a:pt x="140" y="169"/>
                    <a:pt x="140" y="169"/>
                    <a:pt x="140" y="169"/>
                  </a:cubicBezTo>
                  <a:cubicBezTo>
                    <a:pt x="165" y="169"/>
                    <a:pt x="165" y="169"/>
                    <a:pt x="165" y="169"/>
                  </a:cubicBezTo>
                  <a:cubicBezTo>
                    <a:pt x="165" y="4"/>
                    <a:pt x="165" y="4"/>
                    <a:pt x="165" y="4"/>
                  </a:cubicBezTo>
                  <a:close/>
                  <a:moveTo>
                    <a:pt x="140" y="154"/>
                  </a:moveTo>
                  <a:cubicBezTo>
                    <a:pt x="155" y="154"/>
                    <a:pt x="155" y="154"/>
                    <a:pt x="155" y="154"/>
                  </a:cubicBezTo>
                  <a:cubicBezTo>
                    <a:pt x="156" y="154"/>
                    <a:pt x="157" y="153"/>
                    <a:pt x="157" y="152"/>
                  </a:cubicBezTo>
                  <a:cubicBezTo>
                    <a:pt x="157" y="136"/>
                    <a:pt x="157" y="136"/>
                    <a:pt x="157" y="136"/>
                  </a:cubicBezTo>
                  <a:cubicBezTo>
                    <a:pt x="157" y="135"/>
                    <a:pt x="156" y="134"/>
                    <a:pt x="155" y="134"/>
                  </a:cubicBezTo>
                  <a:cubicBezTo>
                    <a:pt x="140" y="134"/>
                    <a:pt x="140" y="134"/>
                    <a:pt x="140" y="134"/>
                  </a:cubicBezTo>
                  <a:cubicBezTo>
                    <a:pt x="140" y="139"/>
                    <a:pt x="140" y="139"/>
                    <a:pt x="140" y="139"/>
                  </a:cubicBezTo>
                  <a:cubicBezTo>
                    <a:pt x="152" y="139"/>
                    <a:pt x="152" y="139"/>
                    <a:pt x="152" y="139"/>
                  </a:cubicBezTo>
                  <a:cubicBezTo>
                    <a:pt x="152" y="149"/>
                    <a:pt x="152" y="149"/>
                    <a:pt x="152" y="149"/>
                  </a:cubicBezTo>
                  <a:cubicBezTo>
                    <a:pt x="140" y="149"/>
                    <a:pt x="140" y="149"/>
                    <a:pt x="140" y="149"/>
                  </a:cubicBezTo>
                  <a:cubicBezTo>
                    <a:pt x="140" y="154"/>
                    <a:pt x="140" y="154"/>
                    <a:pt x="140" y="154"/>
                  </a:cubicBezTo>
                  <a:close/>
                  <a:moveTo>
                    <a:pt x="140" y="123"/>
                  </a:moveTo>
                  <a:cubicBezTo>
                    <a:pt x="155" y="123"/>
                    <a:pt x="155" y="123"/>
                    <a:pt x="155" y="123"/>
                  </a:cubicBezTo>
                  <a:cubicBezTo>
                    <a:pt x="156" y="123"/>
                    <a:pt x="157" y="122"/>
                    <a:pt x="157" y="120"/>
                  </a:cubicBezTo>
                  <a:cubicBezTo>
                    <a:pt x="157" y="37"/>
                    <a:pt x="157" y="37"/>
                    <a:pt x="157" y="37"/>
                  </a:cubicBezTo>
                  <a:cubicBezTo>
                    <a:pt x="157" y="36"/>
                    <a:pt x="156" y="35"/>
                    <a:pt x="155" y="35"/>
                  </a:cubicBezTo>
                  <a:cubicBezTo>
                    <a:pt x="140" y="35"/>
                    <a:pt x="140" y="35"/>
                    <a:pt x="140" y="35"/>
                  </a:cubicBezTo>
                  <a:cubicBezTo>
                    <a:pt x="140" y="40"/>
                    <a:pt x="140" y="40"/>
                    <a:pt x="140" y="40"/>
                  </a:cubicBezTo>
                  <a:cubicBezTo>
                    <a:pt x="152" y="40"/>
                    <a:pt x="152" y="40"/>
                    <a:pt x="152" y="40"/>
                  </a:cubicBezTo>
                  <a:cubicBezTo>
                    <a:pt x="152" y="118"/>
                    <a:pt x="152" y="118"/>
                    <a:pt x="152" y="118"/>
                  </a:cubicBezTo>
                  <a:cubicBezTo>
                    <a:pt x="140" y="118"/>
                    <a:pt x="140" y="118"/>
                    <a:pt x="140" y="118"/>
                  </a:cubicBezTo>
                  <a:lnTo>
                    <a:pt x="140" y="123"/>
                  </a:lnTo>
                  <a:close/>
                  <a:moveTo>
                    <a:pt x="140" y="4"/>
                  </a:moveTo>
                  <a:cubicBezTo>
                    <a:pt x="85" y="4"/>
                    <a:pt x="85" y="4"/>
                    <a:pt x="85" y="4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140" y="0"/>
                    <a:pt x="140" y="0"/>
                    <a:pt x="140" y="0"/>
                  </a:cubicBezTo>
                  <a:cubicBezTo>
                    <a:pt x="140" y="4"/>
                    <a:pt x="140" y="4"/>
                    <a:pt x="140" y="4"/>
                  </a:cubicBezTo>
                  <a:close/>
                  <a:moveTo>
                    <a:pt x="85" y="169"/>
                  </a:moveTo>
                  <a:cubicBezTo>
                    <a:pt x="140" y="169"/>
                    <a:pt x="140" y="169"/>
                    <a:pt x="140" y="169"/>
                  </a:cubicBezTo>
                  <a:cubicBezTo>
                    <a:pt x="140" y="174"/>
                    <a:pt x="140" y="174"/>
                    <a:pt x="140" y="174"/>
                  </a:cubicBezTo>
                  <a:cubicBezTo>
                    <a:pt x="85" y="174"/>
                    <a:pt x="85" y="174"/>
                    <a:pt x="85" y="174"/>
                  </a:cubicBezTo>
                  <a:cubicBezTo>
                    <a:pt x="85" y="169"/>
                    <a:pt x="85" y="169"/>
                    <a:pt x="85" y="169"/>
                  </a:cubicBezTo>
                  <a:close/>
                  <a:moveTo>
                    <a:pt x="140" y="35"/>
                  </a:moveTo>
                  <a:cubicBezTo>
                    <a:pt x="140" y="40"/>
                    <a:pt x="140" y="40"/>
                    <a:pt x="140" y="40"/>
                  </a:cubicBezTo>
                  <a:cubicBezTo>
                    <a:pt x="85" y="40"/>
                    <a:pt x="85" y="40"/>
                    <a:pt x="85" y="40"/>
                  </a:cubicBezTo>
                  <a:cubicBezTo>
                    <a:pt x="85" y="35"/>
                    <a:pt x="85" y="35"/>
                    <a:pt x="85" y="35"/>
                  </a:cubicBezTo>
                  <a:cubicBezTo>
                    <a:pt x="140" y="35"/>
                    <a:pt x="140" y="35"/>
                    <a:pt x="140" y="35"/>
                  </a:cubicBezTo>
                  <a:close/>
                  <a:moveTo>
                    <a:pt x="140" y="118"/>
                  </a:moveTo>
                  <a:cubicBezTo>
                    <a:pt x="140" y="123"/>
                    <a:pt x="140" y="123"/>
                    <a:pt x="140" y="123"/>
                  </a:cubicBezTo>
                  <a:cubicBezTo>
                    <a:pt x="85" y="123"/>
                    <a:pt x="85" y="123"/>
                    <a:pt x="85" y="123"/>
                  </a:cubicBezTo>
                  <a:cubicBezTo>
                    <a:pt x="85" y="118"/>
                    <a:pt x="85" y="118"/>
                    <a:pt x="85" y="118"/>
                  </a:cubicBezTo>
                  <a:cubicBezTo>
                    <a:pt x="140" y="118"/>
                    <a:pt x="140" y="118"/>
                    <a:pt x="140" y="118"/>
                  </a:cubicBezTo>
                  <a:close/>
                  <a:moveTo>
                    <a:pt x="140" y="134"/>
                  </a:moveTo>
                  <a:cubicBezTo>
                    <a:pt x="140" y="139"/>
                    <a:pt x="140" y="139"/>
                    <a:pt x="140" y="139"/>
                  </a:cubicBezTo>
                  <a:cubicBezTo>
                    <a:pt x="128" y="139"/>
                    <a:pt x="128" y="139"/>
                    <a:pt x="128" y="139"/>
                  </a:cubicBezTo>
                  <a:cubicBezTo>
                    <a:pt x="128" y="149"/>
                    <a:pt x="128" y="149"/>
                    <a:pt x="128" y="149"/>
                  </a:cubicBezTo>
                  <a:cubicBezTo>
                    <a:pt x="140" y="149"/>
                    <a:pt x="140" y="149"/>
                    <a:pt x="140" y="149"/>
                  </a:cubicBezTo>
                  <a:cubicBezTo>
                    <a:pt x="140" y="154"/>
                    <a:pt x="140" y="154"/>
                    <a:pt x="140" y="154"/>
                  </a:cubicBezTo>
                  <a:cubicBezTo>
                    <a:pt x="126" y="154"/>
                    <a:pt x="126" y="154"/>
                    <a:pt x="126" y="154"/>
                  </a:cubicBezTo>
                  <a:cubicBezTo>
                    <a:pt x="124" y="154"/>
                    <a:pt x="123" y="153"/>
                    <a:pt x="123" y="152"/>
                  </a:cubicBezTo>
                  <a:cubicBezTo>
                    <a:pt x="123" y="136"/>
                    <a:pt x="123" y="136"/>
                    <a:pt x="123" y="136"/>
                  </a:cubicBezTo>
                  <a:cubicBezTo>
                    <a:pt x="123" y="135"/>
                    <a:pt x="124" y="134"/>
                    <a:pt x="126" y="134"/>
                  </a:cubicBezTo>
                  <a:cubicBezTo>
                    <a:pt x="140" y="134"/>
                    <a:pt x="140" y="134"/>
                    <a:pt x="140" y="134"/>
                  </a:cubicBezTo>
                  <a:close/>
                  <a:moveTo>
                    <a:pt x="85" y="26"/>
                  </a:moveTo>
                  <a:cubicBezTo>
                    <a:pt x="85" y="22"/>
                    <a:pt x="85" y="22"/>
                    <a:pt x="85" y="22"/>
                  </a:cubicBezTo>
                  <a:cubicBezTo>
                    <a:pt x="131" y="22"/>
                    <a:pt x="131" y="22"/>
                    <a:pt x="131" y="22"/>
                  </a:cubicBezTo>
                  <a:cubicBezTo>
                    <a:pt x="131" y="16"/>
                    <a:pt x="131" y="16"/>
                    <a:pt x="131" y="16"/>
                  </a:cubicBezTo>
                  <a:cubicBezTo>
                    <a:pt x="85" y="16"/>
                    <a:pt x="85" y="16"/>
                    <a:pt x="85" y="16"/>
                  </a:cubicBezTo>
                  <a:cubicBezTo>
                    <a:pt x="85" y="11"/>
                    <a:pt x="85" y="11"/>
                    <a:pt x="85" y="11"/>
                  </a:cubicBezTo>
                  <a:cubicBezTo>
                    <a:pt x="133" y="11"/>
                    <a:pt x="133" y="11"/>
                    <a:pt x="133" y="11"/>
                  </a:cubicBezTo>
                  <a:cubicBezTo>
                    <a:pt x="135" y="11"/>
                    <a:pt x="136" y="12"/>
                    <a:pt x="136" y="13"/>
                  </a:cubicBezTo>
                  <a:cubicBezTo>
                    <a:pt x="136" y="24"/>
                    <a:pt x="136" y="24"/>
                    <a:pt x="136" y="24"/>
                  </a:cubicBezTo>
                  <a:cubicBezTo>
                    <a:pt x="136" y="25"/>
                    <a:pt x="135" y="26"/>
                    <a:pt x="133" y="26"/>
                  </a:cubicBezTo>
                  <a:lnTo>
                    <a:pt x="85" y="26"/>
                  </a:lnTo>
                  <a:close/>
                  <a:moveTo>
                    <a:pt x="85" y="4"/>
                  </a:moveTo>
                  <a:cubicBezTo>
                    <a:pt x="30" y="4"/>
                    <a:pt x="30" y="4"/>
                    <a:pt x="30" y="4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85" y="4"/>
                    <a:pt x="85" y="4"/>
                    <a:pt x="85" y="4"/>
                  </a:cubicBezTo>
                  <a:close/>
                  <a:moveTo>
                    <a:pt x="30" y="169"/>
                  </a:moveTo>
                  <a:cubicBezTo>
                    <a:pt x="85" y="169"/>
                    <a:pt x="85" y="169"/>
                    <a:pt x="85" y="169"/>
                  </a:cubicBezTo>
                  <a:cubicBezTo>
                    <a:pt x="85" y="174"/>
                    <a:pt x="85" y="174"/>
                    <a:pt x="85" y="174"/>
                  </a:cubicBezTo>
                  <a:cubicBezTo>
                    <a:pt x="30" y="174"/>
                    <a:pt x="30" y="174"/>
                    <a:pt x="30" y="174"/>
                  </a:cubicBezTo>
                  <a:cubicBezTo>
                    <a:pt x="30" y="169"/>
                    <a:pt x="30" y="169"/>
                    <a:pt x="30" y="169"/>
                  </a:cubicBezTo>
                  <a:close/>
                  <a:moveTo>
                    <a:pt x="85" y="11"/>
                  </a:moveTo>
                  <a:cubicBezTo>
                    <a:pt x="85" y="16"/>
                    <a:pt x="85" y="16"/>
                    <a:pt x="85" y="16"/>
                  </a:cubicBezTo>
                  <a:cubicBezTo>
                    <a:pt x="40" y="16"/>
                    <a:pt x="40" y="16"/>
                    <a:pt x="40" y="16"/>
                  </a:cubicBezTo>
                  <a:cubicBezTo>
                    <a:pt x="40" y="22"/>
                    <a:pt x="40" y="22"/>
                    <a:pt x="40" y="22"/>
                  </a:cubicBezTo>
                  <a:cubicBezTo>
                    <a:pt x="85" y="22"/>
                    <a:pt x="85" y="22"/>
                    <a:pt x="85" y="22"/>
                  </a:cubicBezTo>
                  <a:cubicBezTo>
                    <a:pt x="85" y="26"/>
                    <a:pt x="85" y="26"/>
                    <a:pt x="85" y="26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36" y="26"/>
                    <a:pt x="35" y="25"/>
                    <a:pt x="35" y="24"/>
                  </a:cubicBezTo>
                  <a:cubicBezTo>
                    <a:pt x="35" y="13"/>
                    <a:pt x="35" y="13"/>
                    <a:pt x="35" y="13"/>
                  </a:cubicBezTo>
                  <a:cubicBezTo>
                    <a:pt x="35" y="12"/>
                    <a:pt x="36" y="11"/>
                    <a:pt x="37" y="11"/>
                  </a:cubicBezTo>
                  <a:cubicBezTo>
                    <a:pt x="85" y="11"/>
                    <a:pt x="85" y="11"/>
                    <a:pt x="85" y="11"/>
                  </a:cubicBezTo>
                  <a:close/>
                  <a:moveTo>
                    <a:pt x="85" y="35"/>
                  </a:moveTo>
                  <a:cubicBezTo>
                    <a:pt x="85" y="40"/>
                    <a:pt x="85" y="40"/>
                    <a:pt x="85" y="40"/>
                  </a:cubicBezTo>
                  <a:cubicBezTo>
                    <a:pt x="30" y="40"/>
                    <a:pt x="30" y="40"/>
                    <a:pt x="30" y="4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85" y="35"/>
                    <a:pt x="85" y="35"/>
                    <a:pt x="85" y="35"/>
                  </a:cubicBezTo>
                  <a:close/>
                  <a:moveTo>
                    <a:pt x="85" y="118"/>
                  </a:moveTo>
                  <a:cubicBezTo>
                    <a:pt x="85" y="123"/>
                    <a:pt x="85" y="123"/>
                    <a:pt x="85" y="123"/>
                  </a:cubicBezTo>
                  <a:cubicBezTo>
                    <a:pt x="30" y="123"/>
                    <a:pt x="30" y="123"/>
                    <a:pt x="30" y="123"/>
                  </a:cubicBezTo>
                  <a:cubicBezTo>
                    <a:pt x="30" y="118"/>
                    <a:pt x="30" y="118"/>
                    <a:pt x="30" y="118"/>
                  </a:cubicBezTo>
                  <a:cubicBezTo>
                    <a:pt x="85" y="118"/>
                    <a:pt x="85" y="118"/>
                    <a:pt x="85" y="118"/>
                  </a:cubicBezTo>
                  <a:close/>
                  <a:moveTo>
                    <a:pt x="30" y="154"/>
                  </a:moveTo>
                  <a:cubicBezTo>
                    <a:pt x="30" y="149"/>
                    <a:pt x="30" y="149"/>
                    <a:pt x="30" y="149"/>
                  </a:cubicBezTo>
                  <a:cubicBezTo>
                    <a:pt x="42" y="149"/>
                    <a:pt x="42" y="149"/>
                    <a:pt x="42" y="149"/>
                  </a:cubicBezTo>
                  <a:cubicBezTo>
                    <a:pt x="42" y="139"/>
                    <a:pt x="42" y="139"/>
                    <a:pt x="42" y="139"/>
                  </a:cubicBezTo>
                  <a:cubicBezTo>
                    <a:pt x="30" y="139"/>
                    <a:pt x="30" y="139"/>
                    <a:pt x="30" y="139"/>
                  </a:cubicBezTo>
                  <a:cubicBezTo>
                    <a:pt x="30" y="134"/>
                    <a:pt x="30" y="134"/>
                    <a:pt x="30" y="134"/>
                  </a:cubicBezTo>
                  <a:cubicBezTo>
                    <a:pt x="45" y="134"/>
                    <a:pt x="45" y="134"/>
                    <a:pt x="45" y="134"/>
                  </a:cubicBezTo>
                  <a:cubicBezTo>
                    <a:pt x="46" y="134"/>
                    <a:pt x="47" y="135"/>
                    <a:pt x="47" y="136"/>
                  </a:cubicBezTo>
                  <a:cubicBezTo>
                    <a:pt x="47" y="152"/>
                    <a:pt x="47" y="152"/>
                    <a:pt x="47" y="152"/>
                  </a:cubicBezTo>
                  <a:cubicBezTo>
                    <a:pt x="47" y="153"/>
                    <a:pt x="46" y="154"/>
                    <a:pt x="45" y="154"/>
                  </a:cubicBezTo>
                  <a:lnTo>
                    <a:pt x="30" y="154"/>
                  </a:lnTo>
                  <a:close/>
                  <a:moveTo>
                    <a:pt x="30" y="4"/>
                  </a:moveTo>
                  <a:cubicBezTo>
                    <a:pt x="5" y="4"/>
                    <a:pt x="5" y="4"/>
                    <a:pt x="5" y="4"/>
                  </a:cubicBezTo>
                  <a:cubicBezTo>
                    <a:pt x="5" y="169"/>
                    <a:pt x="5" y="169"/>
                    <a:pt x="5" y="169"/>
                  </a:cubicBezTo>
                  <a:cubicBezTo>
                    <a:pt x="30" y="169"/>
                    <a:pt x="30" y="169"/>
                    <a:pt x="30" y="169"/>
                  </a:cubicBezTo>
                  <a:cubicBezTo>
                    <a:pt x="30" y="174"/>
                    <a:pt x="30" y="174"/>
                    <a:pt x="30" y="174"/>
                  </a:cubicBezTo>
                  <a:cubicBezTo>
                    <a:pt x="2" y="174"/>
                    <a:pt x="2" y="174"/>
                    <a:pt x="2" y="174"/>
                  </a:cubicBezTo>
                  <a:cubicBezTo>
                    <a:pt x="1" y="174"/>
                    <a:pt x="0" y="172"/>
                    <a:pt x="0" y="17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0" y="4"/>
                    <a:pt x="30" y="4"/>
                    <a:pt x="30" y="4"/>
                  </a:cubicBezTo>
                  <a:close/>
                  <a:moveTo>
                    <a:pt x="30" y="35"/>
                  </a:moveTo>
                  <a:cubicBezTo>
                    <a:pt x="16" y="35"/>
                    <a:pt x="16" y="35"/>
                    <a:pt x="16" y="35"/>
                  </a:cubicBezTo>
                  <a:cubicBezTo>
                    <a:pt x="14" y="35"/>
                    <a:pt x="13" y="36"/>
                    <a:pt x="13" y="37"/>
                  </a:cubicBezTo>
                  <a:cubicBezTo>
                    <a:pt x="13" y="120"/>
                    <a:pt x="13" y="120"/>
                    <a:pt x="13" y="120"/>
                  </a:cubicBezTo>
                  <a:cubicBezTo>
                    <a:pt x="13" y="122"/>
                    <a:pt x="14" y="123"/>
                    <a:pt x="16" y="123"/>
                  </a:cubicBezTo>
                  <a:cubicBezTo>
                    <a:pt x="30" y="123"/>
                    <a:pt x="30" y="123"/>
                    <a:pt x="30" y="123"/>
                  </a:cubicBezTo>
                  <a:cubicBezTo>
                    <a:pt x="30" y="118"/>
                    <a:pt x="30" y="118"/>
                    <a:pt x="30" y="118"/>
                  </a:cubicBezTo>
                  <a:cubicBezTo>
                    <a:pt x="18" y="118"/>
                    <a:pt x="18" y="118"/>
                    <a:pt x="18" y="118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30" y="40"/>
                    <a:pt x="30" y="40"/>
                    <a:pt x="30" y="40"/>
                  </a:cubicBezTo>
                  <a:cubicBezTo>
                    <a:pt x="30" y="35"/>
                    <a:pt x="30" y="35"/>
                    <a:pt x="30" y="35"/>
                  </a:cubicBezTo>
                  <a:close/>
                  <a:moveTo>
                    <a:pt x="30" y="134"/>
                  </a:moveTo>
                  <a:cubicBezTo>
                    <a:pt x="16" y="134"/>
                    <a:pt x="16" y="134"/>
                    <a:pt x="16" y="134"/>
                  </a:cubicBezTo>
                  <a:cubicBezTo>
                    <a:pt x="14" y="134"/>
                    <a:pt x="13" y="135"/>
                    <a:pt x="13" y="136"/>
                  </a:cubicBezTo>
                  <a:cubicBezTo>
                    <a:pt x="13" y="152"/>
                    <a:pt x="13" y="152"/>
                    <a:pt x="13" y="152"/>
                  </a:cubicBezTo>
                  <a:cubicBezTo>
                    <a:pt x="13" y="153"/>
                    <a:pt x="14" y="154"/>
                    <a:pt x="16" y="154"/>
                  </a:cubicBezTo>
                  <a:cubicBezTo>
                    <a:pt x="30" y="154"/>
                    <a:pt x="30" y="154"/>
                    <a:pt x="30" y="154"/>
                  </a:cubicBezTo>
                  <a:cubicBezTo>
                    <a:pt x="30" y="149"/>
                    <a:pt x="30" y="149"/>
                    <a:pt x="30" y="149"/>
                  </a:cubicBezTo>
                  <a:cubicBezTo>
                    <a:pt x="18" y="149"/>
                    <a:pt x="18" y="149"/>
                    <a:pt x="18" y="149"/>
                  </a:cubicBezTo>
                  <a:cubicBezTo>
                    <a:pt x="18" y="139"/>
                    <a:pt x="18" y="139"/>
                    <a:pt x="18" y="139"/>
                  </a:cubicBezTo>
                  <a:cubicBezTo>
                    <a:pt x="30" y="139"/>
                    <a:pt x="30" y="139"/>
                    <a:pt x="30" y="139"/>
                  </a:cubicBezTo>
                  <a:lnTo>
                    <a:pt x="30" y="13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23" name="Freeform 181"/>
            <p:cNvSpPr>
              <a:spLocks noEditPoints="1"/>
            </p:cNvSpPr>
            <p:nvPr/>
          </p:nvSpPr>
          <p:spPr bwMode="auto">
            <a:xfrm>
              <a:off x="2857210" y="875047"/>
              <a:ext cx="295220" cy="125418"/>
            </a:xfrm>
            <a:custGeom>
              <a:avLst/>
              <a:gdLst>
                <a:gd name="T0" fmla="*/ 134 w 160"/>
                <a:gd name="T1" fmla="*/ 63 h 68"/>
                <a:gd name="T2" fmla="*/ 155 w 160"/>
                <a:gd name="T3" fmla="*/ 63 h 68"/>
                <a:gd name="T4" fmla="*/ 155 w 160"/>
                <a:gd name="T5" fmla="*/ 5 h 68"/>
                <a:gd name="T6" fmla="*/ 134 w 160"/>
                <a:gd name="T7" fmla="*/ 5 h 68"/>
                <a:gd name="T8" fmla="*/ 134 w 160"/>
                <a:gd name="T9" fmla="*/ 0 h 68"/>
                <a:gd name="T10" fmla="*/ 158 w 160"/>
                <a:gd name="T11" fmla="*/ 0 h 68"/>
                <a:gd name="T12" fmla="*/ 160 w 160"/>
                <a:gd name="T13" fmla="*/ 2 h 68"/>
                <a:gd name="T14" fmla="*/ 160 w 160"/>
                <a:gd name="T15" fmla="*/ 66 h 68"/>
                <a:gd name="T16" fmla="*/ 158 w 160"/>
                <a:gd name="T17" fmla="*/ 68 h 68"/>
                <a:gd name="T18" fmla="*/ 134 w 160"/>
                <a:gd name="T19" fmla="*/ 68 h 68"/>
                <a:gd name="T20" fmla="*/ 134 w 160"/>
                <a:gd name="T21" fmla="*/ 63 h 68"/>
                <a:gd name="T22" fmla="*/ 134 w 160"/>
                <a:gd name="T23" fmla="*/ 59 h 68"/>
                <a:gd name="T24" fmla="*/ 136 w 160"/>
                <a:gd name="T25" fmla="*/ 58 h 68"/>
                <a:gd name="T26" fmla="*/ 148 w 160"/>
                <a:gd name="T27" fmla="*/ 46 h 68"/>
                <a:gd name="T28" fmla="*/ 148 w 160"/>
                <a:gd name="T29" fmla="*/ 43 h 68"/>
                <a:gd name="T30" fmla="*/ 136 w 160"/>
                <a:gd name="T31" fmla="*/ 32 h 68"/>
                <a:gd name="T32" fmla="*/ 134 w 160"/>
                <a:gd name="T33" fmla="*/ 31 h 68"/>
                <a:gd name="T34" fmla="*/ 134 w 160"/>
                <a:gd name="T35" fmla="*/ 37 h 68"/>
                <a:gd name="T36" fmla="*/ 134 w 160"/>
                <a:gd name="T37" fmla="*/ 37 h 68"/>
                <a:gd name="T38" fmla="*/ 143 w 160"/>
                <a:gd name="T39" fmla="*/ 45 h 68"/>
                <a:gd name="T40" fmla="*/ 134 w 160"/>
                <a:gd name="T41" fmla="*/ 53 h 68"/>
                <a:gd name="T42" fmla="*/ 134 w 160"/>
                <a:gd name="T43" fmla="*/ 53 h 68"/>
                <a:gd name="T44" fmla="*/ 134 w 160"/>
                <a:gd name="T45" fmla="*/ 59 h 68"/>
                <a:gd name="T46" fmla="*/ 80 w 160"/>
                <a:gd name="T47" fmla="*/ 63 h 68"/>
                <a:gd name="T48" fmla="*/ 134 w 160"/>
                <a:gd name="T49" fmla="*/ 63 h 68"/>
                <a:gd name="T50" fmla="*/ 134 w 160"/>
                <a:gd name="T51" fmla="*/ 68 h 68"/>
                <a:gd name="T52" fmla="*/ 80 w 160"/>
                <a:gd name="T53" fmla="*/ 68 h 68"/>
                <a:gd name="T54" fmla="*/ 80 w 160"/>
                <a:gd name="T55" fmla="*/ 63 h 68"/>
                <a:gd name="T56" fmla="*/ 134 w 160"/>
                <a:gd name="T57" fmla="*/ 5 h 68"/>
                <a:gd name="T58" fmla="*/ 80 w 160"/>
                <a:gd name="T59" fmla="*/ 5 h 68"/>
                <a:gd name="T60" fmla="*/ 80 w 160"/>
                <a:gd name="T61" fmla="*/ 0 h 68"/>
                <a:gd name="T62" fmla="*/ 134 w 160"/>
                <a:gd name="T63" fmla="*/ 0 h 68"/>
                <a:gd name="T64" fmla="*/ 134 w 160"/>
                <a:gd name="T65" fmla="*/ 5 h 68"/>
                <a:gd name="T66" fmla="*/ 134 w 160"/>
                <a:gd name="T67" fmla="*/ 31 h 68"/>
                <a:gd name="T68" fmla="*/ 134 w 160"/>
                <a:gd name="T69" fmla="*/ 37 h 68"/>
                <a:gd name="T70" fmla="*/ 126 w 160"/>
                <a:gd name="T71" fmla="*/ 45 h 68"/>
                <a:gd name="T72" fmla="*/ 134 w 160"/>
                <a:gd name="T73" fmla="*/ 53 h 68"/>
                <a:gd name="T74" fmla="*/ 134 w 160"/>
                <a:gd name="T75" fmla="*/ 59 h 68"/>
                <a:gd name="T76" fmla="*/ 133 w 160"/>
                <a:gd name="T77" fmla="*/ 58 h 68"/>
                <a:gd name="T78" fmla="*/ 133 w 160"/>
                <a:gd name="T79" fmla="*/ 58 h 68"/>
                <a:gd name="T80" fmla="*/ 133 w 160"/>
                <a:gd name="T81" fmla="*/ 58 h 68"/>
                <a:gd name="T82" fmla="*/ 121 w 160"/>
                <a:gd name="T83" fmla="*/ 46 h 68"/>
                <a:gd name="T84" fmla="*/ 121 w 160"/>
                <a:gd name="T85" fmla="*/ 43 h 68"/>
                <a:gd name="T86" fmla="*/ 121 w 160"/>
                <a:gd name="T87" fmla="*/ 43 h 68"/>
                <a:gd name="T88" fmla="*/ 133 w 160"/>
                <a:gd name="T89" fmla="*/ 32 h 68"/>
                <a:gd name="T90" fmla="*/ 134 w 160"/>
                <a:gd name="T91" fmla="*/ 31 h 68"/>
                <a:gd name="T92" fmla="*/ 5 w 160"/>
                <a:gd name="T93" fmla="*/ 63 h 68"/>
                <a:gd name="T94" fmla="*/ 80 w 160"/>
                <a:gd name="T95" fmla="*/ 63 h 68"/>
                <a:gd name="T96" fmla="*/ 80 w 160"/>
                <a:gd name="T97" fmla="*/ 68 h 68"/>
                <a:gd name="T98" fmla="*/ 3 w 160"/>
                <a:gd name="T99" fmla="*/ 68 h 68"/>
                <a:gd name="T100" fmla="*/ 0 w 160"/>
                <a:gd name="T101" fmla="*/ 66 h 68"/>
                <a:gd name="T102" fmla="*/ 0 w 160"/>
                <a:gd name="T103" fmla="*/ 2 h 68"/>
                <a:gd name="T104" fmla="*/ 3 w 160"/>
                <a:gd name="T105" fmla="*/ 0 h 68"/>
                <a:gd name="T106" fmla="*/ 80 w 160"/>
                <a:gd name="T107" fmla="*/ 0 h 68"/>
                <a:gd name="T108" fmla="*/ 80 w 160"/>
                <a:gd name="T109" fmla="*/ 5 h 68"/>
                <a:gd name="T110" fmla="*/ 5 w 160"/>
                <a:gd name="T111" fmla="*/ 5 h 68"/>
                <a:gd name="T112" fmla="*/ 5 w 160"/>
                <a:gd name="T113" fmla="*/ 63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60" h="68">
                  <a:moveTo>
                    <a:pt x="134" y="63"/>
                  </a:moveTo>
                  <a:cubicBezTo>
                    <a:pt x="155" y="63"/>
                    <a:pt x="155" y="63"/>
                    <a:pt x="155" y="63"/>
                  </a:cubicBezTo>
                  <a:cubicBezTo>
                    <a:pt x="155" y="5"/>
                    <a:pt x="155" y="5"/>
                    <a:pt x="155" y="5"/>
                  </a:cubicBezTo>
                  <a:cubicBezTo>
                    <a:pt x="134" y="5"/>
                    <a:pt x="134" y="5"/>
                    <a:pt x="134" y="5"/>
                  </a:cubicBezTo>
                  <a:cubicBezTo>
                    <a:pt x="134" y="0"/>
                    <a:pt x="134" y="0"/>
                    <a:pt x="134" y="0"/>
                  </a:cubicBezTo>
                  <a:cubicBezTo>
                    <a:pt x="158" y="0"/>
                    <a:pt x="158" y="0"/>
                    <a:pt x="158" y="0"/>
                  </a:cubicBezTo>
                  <a:cubicBezTo>
                    <a:pt x="159" y="0"/>
                    <a:pt x="160" y="1"/>
                    <a:pt x="160" y="2"/>
                  </a:cubicBezTo>
                  <a:cubicBezTo>
                    <a:pt x="160" y="66"/>
                    <a:pt x="160" y="66"/>
                    <a:pt x="160" y="66"/>
                  </a:cubicBezTo>
                  <a:cubicBezTo>
                    <a:pt x="160" y="67"/>
                    <a:pt x="159" y="68"/>
                    <a:pt x="158" y="68"/>
                  </a:cubicBezTo>
                  <a:cubicBezTo>
                    <a:pt x="134" y="68"/>
                    <a:pt x="134" y="68"/>
                    <a:pt x="134" y="68"/>
                  </a:cubicBezTo>
                  <a:cubicBezTo>
                    <a:pt x="134" y="63"/>
                    <a:pt x="134" y="63"/>
                    <a:pt x="134" y="63"/>
                  </a:cubicBezTo>
                  <a:close/>
                  <a:moveTo>
                    <a:pt x="134" y="59"/>
                  </a:moveTo>
                  <a:cubicBezTo>
                    <a:pt x="135" y="59"/>
                    <a:pt x="136" y="58"/>
                    <a:pt x="136" y="58"/>
                  </a:cubicBezTo>
                  <a:cubicBezTo>
                    <a:pt x="148" y="46"/>
                    <a:pt x="148" y="46"/>
                    <a:pt x="148" y="46"/>
                  </a:cubicBezTo>
                  <a:cubicBezTo>
                    <a:pt x="149" y="46"/>
                    <a:pt x="149" y="44"/>
                    <a:pt x="148" y="43"/>
                  </a:cubicBezTo>
                  <a:cubicBezTo>
                    <a:pt x="136" y="32"/>
                    <a:pt x="136" y="32"/>
                    <a:pt x="136" y="32"/>
                  </a:cubicBezTo>
                  <a:cubicBezTo>
                    <a:pt x="136" y="31"/>
                    <a:pt x="135" y="31"/>
                    <a:pt x="134" y="31"/>
                  </a:cubicBezTo>
                  <a:cubicBezTo>
                    <a:pt x="134" y="37"/>
                    <a:pt x="134" y="37"/>
                    <a:pt x="134" y="37"/>
                  </a:cubicBezTo>
                  <a:cubicBezTo>
                    <a:pt x="134" y="37"/>
                    <a:pt x="134" y="37"/>
                    <a:pt x="134" y="37"/>
                  </a:cubicBezTo>
                  <a:cubicBezTo>
                    <a:pt x="143" y="45"/>
                    <a:pt x="143" y="45"/>
                    <a:pt x="143" y="45"/>
                  </a:cubicBezTo>
                  <a:cubicBezTo>
                    <a:pt x="134" y="53"/>
                    <a:pt x="134" y="53"/>
                    <a:pt x="134" y="53"/>
                  </a:cubicBezTo>
                  <a:cubicBezTo>
                    <a:pt x="134" y="53"/>
                    <a:pt x="134" y="53"/>
                    <a:pt x="134" y="53"/>
                  </a:cubicBezTo>
                  <a:lnTo>
                    <a:pt x="134" y="59"/>
                  </a:lnTo>
                  <a:close/>
                  <a:moveTo>
                    <a:pt x="80" y="63"/>
                  </a:moveTo>
                  <a:cubicBezTo>
                    <a:pt x="134" y="63"/>
                    <a:pt x="134" y="63"/>
                    <a:pt x="134" y="63"/>
                  </a:cubicBezTo>
                  <a:cubicBezTo>
                    <a:pt x="134" y="68"/>
                    <a:pt x="134" y="68"/>
                    <a:pt x="134" y="68"/>
                  </a:cubicBezTo>
                  <a:cubicBezTo>
                    <a:pt x="80" y="68"/>
                    <a:pt x="80" y="68"/>
                    <a:pt x="80" y="68"/>
                  </a:cubicBezTo>
                  <a:cubicBezTo>
                    <a:pt x="80" y="63"/>
                    <a:pt x="80" y="63"/>
                    <a:pt x="80" y="63"/>
                  </a:cubicBezTo>
                  <a:close/>
                  <a:moveTo>
                    <a:pt x="134" y="5"/>
                  </a:moveTo>
                  <a:cubicBezTo>
                    <a:pt x="80" y="5"/>
                    <a:pt x="80" y="5"/>
                    <a:pt x="80" y="5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34" y="0"/>
                    <a:pt x="134" y="0"/>
                    <a:pt x="134" y="0"/>
                  </a:cubicBezTo>
                  <a:cubicBezTo>
                    <a:pt x="134" y="5"/>
                    <a:pt x="134" y="5"/>
                    <a:pt x="134" y="5"/>
                  </a:cubicBezTo>
                  <a:close/>
                  <a:moveTo>
                    <a:pt x="134" y="31"/>
                  </a:moveTo>
                  <a:cubicBezTo>
                    <a:pt x="134" y="37"/>
                    <a:pt x="134" y="37"/>
                    <a:pt x="134" y="37"/>
                  </a:cubicBezTo>
                  <a:cubicBezTo>
                    <a:pt x="126" y="45"/>
                    <a:pt x="126" y="45"/>
                    <a:pt x="126" y="45"/>
                  </a:cubicBezTo>
                  <a:cubicBezTo>
                    <a:pt x="134" y="53"/>
                    <a:pt x="134" y="53"/>
                    <a:pt x="134" y="53"/>
                  </a:cubicBezTo>
                  <a:cubicBezTo>
                    <a:pt x="134" y="59"/>
                    <a:pt x="134" y="59"/>
                    <a:pt x="134" y="59"/>
                  </a:cubicBezTo>
                  <a:cubicBezTo>
                    <a:pt x="134" y="59"/>
                    <a:pt x="133" y="58"/>
                    <a:pt x="133" y="58"/>
                  </a:cubicBezTo>
                  <a:cubicBezTo>
                    <a:pt x="133" y="58"/>
                    <a:pt x="133" y="58"/>
                    <a:pt x="133" y="58"/>
                  </a:cubicBezTo>
                  <a:cubicBezTo>
                    <a:pt x="133" y="58"/>
                    <a:pt x="133" y="58"/>
                    <a:pt x="133" y="58"/>
                  </a:cubicBezTo>
                  <a:cubicBezTo>
                    <a:pt x="121" y="46"/>
                    <a:pt x="121" y="46"/>
                    <a:pt x="121" y="46"/>
                  </a:cubicBezTo>
                  <a:cubicBezTo>
                    <a:pt x="120" y="46"/>
                    <a:pt x="120" y="44"/>
                    <a:pt x="121" y="43"/>
                  </a:cubicBezTo>
                  <a:cubicBezTo>
                    <a:pt x="121" y="43"/>
                    <a:pt x="121" y="43"/>
                    <a:pt x="121" y="43"/>
                  </a:cubicBezTo>
                  <a:cubicBezTo>
                    <a:pt x="133" y="32"/>
                    <a:pt x="133" y="32"/>
                    <a:pt x="133" y="32"/>
                  </a:cubicBezTo>
                  <a:cubicBezTo>
                    <a:pt x="133" y="31"/>
                    <a:pt x="134" y="31"/>
                    <a:pt x="134" y="31"/>
                  </a:cubicBezTo>
                  <a:close/>
                  <a:moveTo>
                    <a:pt x="5" y="63"/>
                  </a:moveTo>
                  <a:cubicBezTo>
                    <a:pt x="80" y="63"/>
                    <a:pt x="80" y="63"/>
                    <a:pt x="80" y="63"/>
                  </a:cubicBezTo>
                  <a:cubicBezTo>
                    <a:pt x="80" y="68"/>
                    <a:pt x="80" y="68"/>
                    <a:pt x="80" y="68"/>
                  </a:cubicBezTo>
                  <a:cubicBezTo>
                    <a:pt x="3" y="68"/>
                    <a:pt x="3" y="68"/>
                    <a:pt x="3" y="68"/>
                  </a:cubicBezTo>
                  <a:cubicBezTo>
                    <a:pt x="1" y="68"/>
                    <a:pt x="0" y="67"/>
                    <a:pt x="0" y="66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0" y="5"/>
                    <a:pt x="80" y="5"/>
                    <a:pt x="80" y="5"/>
                  </a:cubicBezTo>
                  <a:cubicBezTo>
                    <a:pt x="5" y="5"/>
                    <a:pt x="5" y="5"/>
                    <a:pt x="5" y="5"/>
                  </a:cubicBezTo>
                  <a:lnTo>
                    <a:pt x="5" y="6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24" name="Freeform 186"/>
            <p:cNvSpPr>
              <a:spLocks noEditPoints="1"/>
            </p:cNvSpPr>
            <p:nvPr/>
          </p:nvSpPr>
          <p:spPr bwMode="auto">
            <a:xfrm>
              <a:off x="1796959" y="1102069"/>
              <a:ext cx="277761" cy="176221"/>
            </a:xfrm>
            <a:custGeom>
              <a:avLst/>
              <a:gdLst>
                <a:gd name="T0" fmla="*/ 145 w 150"/>
                <a:gd name="T1" fmla="*/ 90 h 95"/>
                <a:gd name="T2" fmla="*/ 130 w 150"/>
                <a:gd name="T3" fmla="*/ 55 h 95"/>
                <a:gd name="T4" fmla="*/ 128 w 150"/>
                <a:gd name="T5" fmla="*/ 5 h 95"/>
                <a:gd name="T6" fmla="*/ 117 w 150"/>
                <a:gd name="T7" fmla="*/ 0 h 95"/>
                <a:gd name="T8" fmla="*/ 133 w 150"/>
                <a:gd name="T9" fmla="*/ 3 h 95"/>
                <a:gd name="T10" fmla="*/ 148 w 150"/>
                <a:gd name="T11" fmla="*/ 50 h 95"/>
                <a:gd name="T12" fmla="*/ 150 w 150"/>
                <a:gd name="T13" fmla="*/ 93 h 95"/>
                <a:gd name="T14" fmla="*/ 117 w 150"/>
                <a:gd name="T15" fmla="*/ 95 h 95"/>
                <a:gd name="T16" fmla="*/ 117 w 150"/>
                <a:gd name="T17" fmla="*/ 86 h 95"/>
                <a:gd name="T18" fmla="*/ 132 w 150"/>
                <a:gd name="T19" fmla="*/ 83 h 95"/>
                <a:gd name="T20" fmla="*/ 129 w 150"/>
                <a:gd name="T21" fmla="*/ 63 h 95"/>
                <a:gd name="T22" fmla="*/ 117 w 150"/>
                <a:gd name="T23" fmla="*/ 68 h 95"/>
                <a:gd name="T24" fmla="*/ 127 w 150"/>
                <a:gd name="T25" fmla="*/ 81 h 95"/>
                <a:gd name="T26" fmla="*/ 117 w 150"/>
                <a:gd name="T27" fmla="*/ 86 h 95"/>
                <a:gd name="T28" fmla="*/ 99 w 150"/>
                <a:gd name="T29" fmla="*/ 53 h 95"/>
                <a:gd name="T30" fmla="*/ 75 w 150"/>
                <a:gd name="T31" fmla="*/ 55 h 95"/>
                <a:gd name="T32" fmla="*/ 94 w 150"/>
                <a:gd name="T33" fmla="*/ 50 h 95"/>
                <a:gd name="T34" fmla="*/ 97 w 150"/>
                <a:gd name="T35" fmla="*/ 0 h 95"/>
                <a:gd name="T36" fmla="*/ 117 w 150"/>
                <a:gd name="T37" fmla="*/ 5 h 95"/>
                <a:gd name="T38" fmla="*/ 75 w 150"/>
                <a:gd name="T39" fmla="*/ 90 h 95"/>
                <a:gd name="T40" fmla="*/ 117 w 150"/>
                <a:gd name="T41" fmla="*/ 95 h 95"/>
                <a:gd name="T42" fmla="*/ 75 w 150"/>
                <a:gd name="T43" fmla="*/ 90 h 95"/>
                <a:gd name="T44" fmla="*/ 117 w 150"/>
                <a:gd name="T45" fmla="*/ 68 h 95"/>
                <a:gd name="T46" fmla="*/ 106 w 150"/>
                <a:gd name="T47" fmla="*/ 81 h 95"/>
                <a:gd name="T48" fmla="*/ 117 w 150"/>
                <a:gd name="T49" fmla="*/ 86 h 95"/>
                <a:gd name="T50" fmla="*/ 102 w 150"/>
                <a:gd name="T51" fmla="*/ 83 h 95"/>
                <a:gd name="T52" fmla="*/ 104 w 150"/>
                <a:gd name="T53" fmla="*/ 63 h 95"/>
                <a:gd name="T54" fmla="*/ 75 w 150"/>
                <a:gd name="T55" fmla="*/ 86 h 95"/>
                <a:gd name="T56" fmla="*/ 85 w 150"/>
                <a:gd name="T57" fmla="*/ 81 h 95"/>
                <a:gd name="T58" fmla="*/ 75 w 150"/>
                <a:gd name="T59" fmla="*/ 68 h 95"/>
                <a:gd name="T60" fmla="*/ 87 w 150"/>
                <a:gd name="T61" fmla="*/ 63 h 95"/>
                <a:gd name="T62" fmla="*/ 90 w 150"/>
                <a:gd name="T63" fmla="*/ 83 h 95"/>
                <a:gd name="T64" fmla="*/ 75 w 150"/>
                <a:gd name="T65" fmla="*/ 86 h 95"/>
                <a:gd name="T66" fmla="*/ 33 w 150"/>
                <a:gd name="T67" fmla="*/ 55 h 95"/>
                <a:gd name="T68" fmla="*/ 75 w 150"/>
                <a:gd name="T69" fmla="*/ 50 h 95"/>
                <a:gd name="T70" fmla="*/ 33 w 150"/>
                <a:gd name="T71" fmla="*/ 90 h 95"/>
                <a:gd name="T72" fmla="*/ 75 w 150"/>
                <a:gd name="T73" fmla="*/ 95 h 95"/>
                <a:gd name="T74" fmla="*/ 33 w 150"/>
                <a:gd name="T75" fmla="*/ 90 h 95"/>
                <a:gd name="T76" fmla="*/ 75 w 150"/>
                <a:gd name="T77" fmla="*/ 68 h 95"/>
                <a:gd name="T78" fmla="*/ 65 w 150"/>
                <a:gd name="T79" fmla="*/ 81 h 95"/>
                <a:gd name="T80" fmla="*/ 75 w 150"/>
                <a:gd name="T81" fmla="*/ 86 h 95"/>
                <a:gd name="T82" fmla="*/ 60 w 150"/>
                <a:gd name="T83" fmla="*/ 83 h 95"/>
                <a:gd name="T84" fmla="*/ 62 w 150"/>
                <a:gd name="T85" fmla="*/ 63 h 95"/>
                <a:gd name="T86" fmla="*/ 33 w 150"/>
                <a:gd name="T87" fmla="*/ 86 h 95"/>
                <a:gd name="T88" fmla="*/ 43 w 150"/>
                <a:gd name="T89" fmla="*/ 81 h 95"/>
                <a:gd name="T90" fmla="*/ 33 w 150"/>
                <a:gd name="T91" fmla="*/ 68 h 95"/>
                <a:gd name="T92" fmla="*/ 46 w 150"/>
                <a:gd name="T93" fmla="*/ 63 h 95"/>
                <a:gd name="T94" fmla="*/ 48 w 150"/>
                <a:gd name="T95" fmla="*/ 83 h 95"/>
                <a:gd name="T96" fmla="*/ 33 w 150"/>
                <a:gd name="T97" fmla="*/ 86 h 95"/>
                <a:gd name="T98" fmla="*/ 4 w 150"/>
                <a:gd name="T99" fmla="*/ 55 h 95"/>
                <a:gd name="T100" fmla="*/ 33 w 150"/>
                <a:gd name="T101" fmla="*/ 90 h 95"/>
                <a:gd name="T102" fmla="*/ 2 w 150"/>
                <a:gd name="T103" fmla="*/ 95 h 95"/>
                <a:gd name="T104" fmla="*/ 0 w 150"/>
                <a:gd name="T105" fmla="*/ 53 h 95"/>
                <a:gd name="T106" fmla="*/ 33 w 150"/>
                <a:gd name="T107" fmla="*/ 50 h 95"/>
                <a:gd name="T108" fmla="*/ 33 w 150"/>
                <a:gd name="T109" fmla="*/ 63 h 95"/>
                <a:gd name="T110" fmla="*/ 18 w 150"/>
                <a:gd name="T111" fmla="*/ 66 h 95"/>
                <a:gd name="T112" fmla="*/ 21 w 150"/>
                <a:gd name="T113" fmla="*/ 86 h 95"/>
                <a:gd name="T114" fmla="*/ 33 w 150"/>
                <a:gd name="T115" fmla="*/ 81 h 95"/>
                <a:gd name="T116" fmla="*/ 23 w 150"/>
                <a:gd name="T117" fmla="*/ 68 h 95"/>
                <a:gd name="T118" fmla="*/ 33 w 150"/>
                <a:gd name="T119" fmla="*/ 63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50" h="95">
                  <a:moveTo>
                    <a:pt x="117" y="90"/>
                  </a:moveTo>
                  <a:cubicBezTo>
                    <a:pt x="145" y="90"/>
                    <a:pt x="145" y="90"/>
                    <a:pt x="145" y="90"/>
                  </a:cubicBezTo>
                  <a:cubicBezTo>
                    <a:pt x="145" y="55"/>
                    <a:pt x="145" y="55"/>
                    <a:pt x="145" y="55"/>
                  </a:cubicBezTo>
                  <a:cubicBezTo>
                    <a:pt x="130" y="55"/>
                    <a:pt x="130" y="55"/>
                    <a:pt x="130" y="55"/>
                  </a:cubicBezTo>
                  <a:cubicBezTo>
                    <a:pt x="129" y="55"/>
                    <a:pt x="128" y="54"/>
                    <a:pt x="128" y="53"/>
                  </a:cubicBezTo>
                  <a:cubicBezTo>
                    <a:pt x="128" y="5"/>
                    <a:pt x="128" y="5"/>
                    <a:pt x="128" y="5"/>
                  </a:cubicBezTo>
                  <a:cubicBezTo>
                    <a:pt x="117" y="5"/>
                    <a:pt x="117" y="5"/>
                    <a:pt x="117" y="5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2" y="0"/>
                    <a:pt x="133" y="1"/>
                    <a:pt x="133" y="3"/>
                  </a:cubicBezTo>
                  <a:cubicBezTo>
                    <a:pt x="133" y="50"/>
                    <a:pt x="133" y="50"/>
                    <a:pt x="133" y="50"/>
                  </a:cubicBezTo>
                  <a:cubicBezTo>
                    <a:pt x="148" y="50"/>
                    <a:pt x="148" y="50"/>
                    <a:pt x="148" y="50"/>
                  </a:cubicBezTo>
                  <a:cubicBezTo>
                    <a:pt x="149" y="50"/>
                    <a:pt x="150" y="51"/>
                    <a:pt x="150" y="53"/>
                  </a:cubicBezTo>
                  <a:cubicBezTo>
                    <a:pt x="150" y="93"/>
                    <a:pt x="150" y="93"/>
                    <a:pt x="150" y="93"/>
                  </a:cubicBezTo>
                  <a:cubicBezTo>
                    <a:pt x="150" y="94"/>
                    <a:pt x="149" y="95"/>
                    <a:pt x="148" y="95"/>
                  </a:cubicBezTo>
                  <a:cubicBezTo>
                    <a:pt x="117" y="95"/>
                    <a:pt x="117" y="95"/>
                    <a:pt x="117" y="95"/>
                  </a:cubicBezTo>
                  <a:cubicBezTo>
                    <a:pt x="117" y="90"/>
                    <a:pt x="117" y="90"/>
                    <a:pt x="117" y="90"/>
                  </a:cubicBezTo>
                  <a:close/>
                  <a:moveTo>
                    <a:pt x="117" y="86"/>
                  </a:moveTo>
                  <a:cubicBezTo>
                    <a:pt x="129" y="86"/>
                    <a:pt x="129" y="86"/>
                    <a:pt x="129" y="86"/>
                  </a:cubicBezTo>
                  <a:cubicBezTo>
                    <a:pt x="130" y="86"/>
                    <a:pt x="132" y="85"/>
                    <a:pt x="132" y="83"/>
                  </a:cubicBezTo>
                  <a:cubicBezTo>
                    <a:pt x="132" y="66"/>
                    <a:pt x="132" y="66"/>
                    <a:pt x="132" y="66"/>
                  </a:cubicBezTo>
                  <a:cubicBezTo>
                    <a:pt x="132" y="64"/>
                    <a:pt x="130" y="63"/>
                    <a:pt x="129" y="63"/>
                  </a:cubicBezTo>
                  <a:cubicBezTo>
                    <a:pt x="117" y="63"/>
                    <a:pt x="117" y="63"/>
                    <a:pt x="117" y="63"/>
                  </a:cubicBezTo>
                  <a:cubicBezTo>
                    <a:pt x="117" y="68"/>
                    <a:pt x="117" y="68"/>
                    <a:pt x="117" y="68"/>
                  </a:cubicBezTo>
                  <a:cubicBezTo>
                    <a:pt x="127" y="68"/>
                    <a:pt x="127" y="68"/>
                    <a:pt x="127" y="68"/>
                  </a:cubicBezTo>
                  <a:cubicBezTo>
                    <a:pt x="127" y="81"/>
                    <a:pt x="127" y="81"/>
                    <a:pt x="127" y="81"/>
                  </a:cubicBezTo>
                  <a:cubicBezTo>
                    <a:pt x="117" y="81"/>
                    <a:pt x="117" y="81"/>
                    <a:pt x="117" y="81"/>
                  </a:cubicBezTo>
                  <a:lnTo>
                    <a:pt x="117" y="86"/>
                  </a:lnTo>
                  <a:close/>
                  <a:moveTo>
                    <a:pt x="99" y="5"/>
                  </a:moveTo>
                  <a:cubicBezTo>
                    <a:pt x="99" y="53"/>
                    <a:pt x="99" y="53"/>
                    <a:pt x="99" y="53"/>
                  </a:cubicBezTo>
                  <a:cubicBezTo>
                    <a:pt x="99" y="54"/>
                    <a:pt x="98" y="55"/>
                    <a:pt x="97" y="55"/>
                  </a:cubicBezTo>
                  <a:cubicBezTo>
                    <a:pt x="75" y="55"/>
                    <a:pt x="75" y="55"/>
                    <a:pt x="75" y="55"/>
                  </a:cubicBezTo>
                  <a:cubicBezTo>
                    <a:pt x="75" y="50"/>
                    <a:pt x="75" y="50"/>
                    <a:pt x="75" y="50"/>
                  </a:cubicBezTo>
                  <a:cubicBezTo>
                    <a:pt x="94" y="50"/>
                    <a:pt x="94" y="50"/>
                    <a:pt x="94" y="50"/>
                  </a:cubicBezTo>
                  <a:cubicBezTo>
                    <a:pt x="94" y="3"/>
                    <a:pt x="94" y="3"/>
                    <a:pt x="94" y="3"/>
                  </a:cubicBezTo>
                  <a:cubicBezTo>
                    <a:pt x="94" y="1"/>
                    <a:pt x="95" y="0"/>
                    <a:pt x="97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17" y="5"/>
                    <a:pt x="117" y="5"/>
                    <a:pt x="117" y="5"/>
                  </a:cubicBezTo>
                  <a:cubicBezTo>
                    <a:pt x="99" y="5"/>
                    <a:pt x="99" y="5"/>
                    <a:pt x="99" y="5"/>
                  </a:cubicBezTo>
                  <a:close/>
                  <a:moveTo>
                    <a:pt x="75" y="90"/>
                  </a:moveTo>
                  <a:cubicBezTo>
                    <a:pt x="117" y="90"/>
                    <a:pt x="117" y="90"/>
                    <a:pt x="117" y="90"/>
                  </a:cubicBezTo>
                  <a:cubicBezTo>
                    <a:pt x="117" y="95"/>
                    <a:pt x="117" y="95"/>
                    <a:pt x="117" y="95"/>
                  </a:cubicBezTo>
                  <a:cubicBezTo>
                    <a:pt x="75" y="95"/>
                    <a:pt x="75" y="95"/>
                    <a:pt x="75" y="95"/>
                  </a:cubicBezTo>
                  <a:cubicBezTo>
                    <a:pt x="75" y="90"/>
                    <a:pt x="75" y="90"/>
                    <a:pt x="75" y="90"/>
                  </a:cubicBezTo>
                  <a:close/>
                  <a:moveTo>
                    <a:pt x="117" y="63"/>
                  </a:moveTo>
                  <a:cubicBezTo>
                    <a:pt x="117" y="68"/>
                    <a:pt x="117" y="68"/>
                    <a:pt x="117" y="68"/>
                  </a:cubicBezTo>
                  <a:cubicBezTo>
                    <a:pt x="106" y="68"/>
                    <a:pt x="106" y="68"/>
                    <a:pt x="106" y="68"/>
                  </a:cubicBezTo>
                  <a:cubicBezTo>
                    <a:pt x="106" y="81"/>
                    <a:pt x="106" y="81"/>
                    <a:pt x="106" y="81"/>
                  </a:cubicBezTo>
                  <a:cubicBezTo>
                    <a:pt x="117" y="81"/>
                    <a:pt x="117" y="81"/>
                    <a:pt x="117" y="81"/>
                  </a:cubicBezTo>
                  <a:cubicBezTo>
                    <a:pt x="117" y="86"/>
                    <a:pt x="117" y="86"/>
                    <a:pt x="117" y="86"/>
                  </a:cubicBezTo>
                  <a:cubicBezTo>
                    <a:pt x="104" y="86"/>
                    <a:pt x="104" y="86"/>
                    <a:pt x="104" y="86"/>
                  </a:cubicBezTo>
                  <a:cubicBezTo>
                    <a:pt x="103" y="86"/>
                    <a:pt x="102" y="85"/>
                    <a:pt x="102" y="83"/>
                  </a:cubicBezTo>
                  <a:cubicBezTo>
                    <a:pt x="102" y="66"/>
                    <a:pt x="102" y="66"/>
                    <a:pt x="102" y="66"/>
                  </a:cubicBezTo>
                  <a:cubicBezTo>
                    <a:pt x="102" y="64"/>
                    <a:pt x="103" y="63"/>
                    <a:pt x="104" y="63"/>
                  </a:cubicBezTo>
                  <a:cubicBezTo>
                    <a:pt x="117" y="63"/>
                    <a:pt x="117" y="63"/>
                    <a:pt x="117" y="63"/>
                  </a:cubicBezTo>
                  <a:close/>
                  <a:moveTo>
                    <a:pt x="75" y="86"/>
                  </a:moveTo>
                  <a:cubicBezTo>
                    <a:pt x="75" y="81"/>
                    <a:pt x="75" y="81"/>
                    <a:pt x="75" y="81"/>
                  </a:cubicBezTo>
                  <a:cubicBezTo>
                    <a:pt x="85" y="81"/>
                    <a:pt x="85" y="81"/>
                    <a:pt x="85" y="81"/>
                  </a:cubicBezTo>
                  <a:cubicBezTo>
                    <a:pt x="85" y="68"/>
                    <a:pt x="85" y="68"/>
                    <a:pt x="85" y="68"/>
                  </a:cubicBezTo>
                  <a:cubicBezTo>
                    <a:pt x="75" y="68"/>
                    <a:pt x="75" y="68"/>
                    <a:pt x="75" y="68"/>
                  </a:cubicBezTo>
                  <a:cubicBezTo>
                    <a:pt x="75" y="63"/>
                    <a:pt x="75" y="63"/>
                    <a:pt x="75" y="63"/>
                  </a:cubicBezTo>
                  <a:cubicBezTo>
                    <a:pt x="87" y="63"/>
                    <a:pt x="87" y="63"/>
                    <a:pt x="87" y="63"/>
                  </a:cubicBezTo>
                  <a:cubicBezTo>
                    <a:pt x="89" y="63"/>
                    <a:pt x="90" y="64"/>
                    <a:pt x="90" y="66"/>
                  </a:cubicBezTo>
                  <a:cubicBezTo>
                    <a:pt x="90" y="83"/>
                    <a:pt x="90" y="83"/>
                    <a:pt x="90" y="83"/>
                  </a:cubicBezTo>
                  <a:cubicBezTo>
                    <a:pt x="90" y="85"/>
                    <a:pt x="89" y="86"/>
                    <a:pt x="87" y="86"/>
                  </a:cubicBezTo>
                  <a:lnTo>
                    <a:pt x="75" y="86"/>
                  </a:lnTo>
                  <a:close/>
                  <a:moveTo>
                    <a:pt x="75" y="55"/>
                  </a:moveTo>
                  <a:cubicBezTo>
                    <a:pt x="33" y="55"/>
                    <a:pt x="33" y="55"/>
                    <a:pt x="33" y="55"/>
                  </a:cubicBezTo>
                  <a:cubicBezTo>
                    <a:pt x="33" y="50"/>
                    <a:pt x="33" y="50"/>
                    <a:pt x="33" y="50"/>
                  </a:cubicBezTo>
                  <a:cubicBezTo>
                    <a:pt x="75" y="50"/>
                    <a:pt x="75" y="50"/>
                    <a:pt x="75" y="50"/>
                  </a:cubicBezTo>
                  <a:cubicBezTo>
                    <a:pt x="75" y="55"/>
                    <a:pt x="75" y="55"/>
                    <a:pt x="75" y="55"/>
                  </a:cubicBezTo>
                  <a:close/>
                  <a:moveTo>
                    <a:pt x="33" y="90"/>
                  </a:moveTo>
                  <a:cubicBezTo>
                    <a:pt x="75" y="90"/>
                    <a:pt x="75" y="90"/>
                    <a:pt x="75" y="90"/>
                  </a:cubicBezTo>
                  <a:cubicBezTo>
                    <a:pt x="75" y="95"/>
                    <a:pt x="75" y="95"/>
                    <a:pt x="75" y="95"/>
                  </a:cubicBezTo>
                  <a:cubicBezTo>
                    <a:pt x="33" y="95"/>
                    <a:pt x="33" y="95"/>
                    <a:pt x="33" y="95"/>
                  </a:cubicBezTo>
                  <a:cubicBezTo>
                    <a:pt x="33" y="90"/>
                    <a:pt x="33" y="90"/>
                    <a:pt x="33" y="90"/>
                  </a:cubicBezTo>
                  <a:close/>
                  <a:moveTo>
                    <a:pt x="75" y="63"/>
                  </a:moveTo>
                  <a:cubicBezTo>
                    <a:pt x="75" y="68"/>
                    <a:pt x="75" y="68"/>
                    <a:pt x="75" y="68"/>
                  </a:cubicBezTo>
                  <a:cubicBezTo>
                    <a:pt x="65" y="68"/>
                    <a:pt x="65" y="68"/>
                    <a:pt x="65" y="68"/>
                  </a:cubicBezTo>
                  <a:cubicBezTo>
                    <a:pt x="65" y="81"/>
                    <a:pt x="65" y="81"/>
                    <a:pt x="65" y="81"/>
                  </a:cubicBezTo>
                  <a:cubicBezTo>
                    <a:pt x="75" y="81"/>
                    <a:pt x="75" y="81"/>
                    <a:pt x="75" y="81"/>
                  </a:cubicBezTo>
                  <a:cubicBezTo>
                    <a:pt x="75" y="86"/>
                    <a:pt x="75" y="86"/>
                    <a:pt x="75" y="86"/>
                  </a:cubicBezTo>
                  <a:cubicBezTo>
                    <a:pt x="62" y="86"/>
                    <a:pt x="62" y="86"/>
                    <a:pt x="62" y="86"/>
                  </a:cubicBezTo>
                  <a:cubicBezTo>
                    <a:pt x="61" y="86"/>
                    <a:pt x="60" y="85"/>
                    <a:pt x="60" y="83"/>
                  </a:cubicBezTo>
                  <a:cubicBezTo>
                    <a:pt x="60" y="66"/>
                    <a:pt x="60" y="66"/>
                    <a:pt x="60" y="66"/>
                  </a:cubicBezTo>
                  <a:cubicBezTo>
                    <a:pt x="60" y="64"/>
                    <a:pt x="61" y="63"/>
                    <a:pt x="62" y="63"/>
                  </a:cubicBezTo>
                  <a:cubicBezTo>
                    <a:pt x="75" y="63"/>
                    <a:pt x="75" y="63"/>
                    <a:pt x="75" y="63"/>
                  </a:cubicBezTo>
                  <a:close/>
                  <a:moveTo>
                    <a:pt x="33" y="86"/>
                  </a:moveTo>
                  <a:cubicBezTo>
                    <a:pt x="33" y="81"/>
                    <a:pt x="33" y="81"/>
                    <a:pt x="33" y="81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33" y="68"/>
                    <a:pt x="33" y="68"/>
                    <a:pt x="33" y="68"/>
                  </a:cubicBezTo>
                  <a:cubicBezTo>
                    <a:pt x="33" y="63"/>
                    <a:pt x="33" y="63"/>
                    <a:pt x="33" y="63"/>
                  </a:cubicBezTo>
                  <a:cubicBezTo>
                    <a:pt x="46" y="63"/>
                    <a:pt x="46" y="63"/>
                    <a:pt x="46" y="63"/>
                  </a:cubicBezTo>
                  <a:cubicBezTo>
                    <a:pt x="47" y="63"/>
                    <a:pt x="48" y="64"/>
                    <a:pt x="48" y="66"/>
                  </a:cubicBezTo>
                  <a:cubicBezTo>
                    <a:pt x="48" y="83"/>
                    <a:pt x="48" y="83"/>
                    <a:pt x="48" y="83"/>
                  </a:cubicBezTo>
                  <a:cubicBezTo>
                    <a:pt x="48" y="85"/>
                    <a:pt x="47" y="86"/>
                    <a:pt x="46" y="86"/>
                  </a:cubicBezTo>
                  <a:lnTo>
                    <a:pt x="33" y="86"/>
                  </a:lnTo>
                  <a:close/>
                  <a:moveTo>
                    <a:pt x="33" y="55"/>
                  </a:moveTo>
                  <a:cubicBezTo>
                    <a:pt x="4" y="55"/>
                    <a:pt x="4" y="55"/>
                    <a:pt x="4" y="55"/>
                  </a:cubicBezTo>
                  <a:cubicBezTo>
                    <a:pt x="4" y="90"/>
                    <a:pt x="4" y="90"/>
                    <a:pt x="4" y="90"/>
                  </a:cubicBezTo>
                  <a:cubicBezTo>
                    <a:pt x="33" y="90"/>
                    <a:pt x="33" y="90"/>
                    <a:pt x="33" y="90"/>
                  </a:cubicBezTo>
                  <a:cubicBezTo>
                    <a:pt x="33" y="95"/>
                    <a:pt x="33" y="95"/>
                    <a:pt x="33" y="95"/>
                  </a:cubicBezTo>
                  <a:cubicBezTo>
                    <a:pt x="2" y="95"/>
                    <a:pt x="2" y="95"/>
                    <a:pt x="2" y="95"/>
                  </a:cubicBezTo>
                  <a:cubicBezTo>
                    <a:pt x="1" y="95"/>
                    <a:pt x="0" y="94"/>
                    <a:pt x="0" y="9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1"/>
                    <a:pt x="1" y="50"/>
                    <a:pt x="2" y="50"/>
                  </a:cubicBezTo>
                  <a:cubicBezTo>
                    <a:pt x="33" y="50"/>
                    <a:pt x="33" y="50"/>
                    <a:pt x="33" y="50"/>
                  </a:cubicBezTo>
                  <a:cubicBezTo>
                    <a:pt x="33" y="55"/>
                    <a:pt x="33" y="55"/>
                    <a:pt x="33" y="55"/>
                  </a:cubicBezTo>
                  <a:close/>
                  <a:moveTo>
                    <a:pt x="33" y="63"/>
                  </a:moveTo>
                  <a:cubicBezTo>
                    <a:pt x="21" y="63"/>
                    <a:pt x="21" y="63"/>
                    <a:pt x="21" y="63"/>
                  </a:cubicBezTo>
                  <a:cubicBezTo>
                    <a:pt x="19" y="63"/>
                    <a:pt x="18" y="64"/>
                    <a:pt x="18" y="66"/>
                  </a:cubicBezTo>
                  <a:cubicBezTo>
                    <a:pt x="18" y="83"/>
                    <a:pt x="18" y="83"/>
                    <a:pt x="18" y="83"/>
                  </a:cubicBezTo>
                  <a:cubicBezTo>
                    <a:pt x="18" y="85"/>
                    <a:pt x="19" y="86"/>
                    <a:pt x="21" y="86"/>
                  </a:cubicBezTo>
                  <a:cubicBezTo>
                    <a:pt x="33" y="86"/>
                    <a:pt x="33" y="86"/>
                    <a:pt x="33" y="86"/>
                  </a:cubicBezTo>
                  <a:cubicBezTo>
                    <a:pt x="33" y="81"/>
                    <a:pt x="33" y="81"/>
                    <a:pt x="33" y="81"/>
                  </a:cubicBezTo>
                  <a:cubicBezTo>
                    <a:pt x="23" y="81"/>
                    <a:pt x="23" y="81"/>
                    <a:pt x="23" y="81"/>
                  </a:cubicBezTo>
                  <a:cubicBezTo>
                    <a:pt x="23" y="68"/>
                    <a:pt x="23" y="68"/>
                    <a:pt x="23" y="68"/>
                  </a:cubicBezTo>
                  <a:cubicBezTo>
                    <a:pt x="33" y="68"/>
                    <a:pt x="33" y="68"/>
                    <a:pt x="33" y="68"/>
                  </a:cubicBezTo>
                  <a:lnTo>
                    <a:pt x="33" y="6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25" name="Freeform 190"/>
            <p:cNvSpPr>
              <a:spLocks noEditPoints="1"/>
            </p:cNvSpPr>
            <p:nvPr/>
          </p:nvSpPr>
          <p:spPr bwMode="auto">
            <a:xfrm>
              <a:off x="3822230" y="1294166"/>
              <a:ext cx="301569" cy="87316"/>
            </a:xfrm>
            <a:custGeom>
              <a:avLst/>
              <a:gdLst>
                <a:gd name="T0" fmla="*/ 81 w 163"/>
                <a:gd name="T1" fmla="*/ 42 h 47"/>
                <a:gd name="T2" fmla="*/ 135 w 163"/>
                <a:gd name="T3" fmla="*/ 42 h 47"/>
                <a:gd name="T4" fmla="*/ 137 w 163"/>
                <a:gd name="T5" fmla="*/ 42 h 47"/>
                <a:gd name="T6" fmla="*/ 157 w 163"/>
                <a:gd name="T7" fmla="*/ 5 h 47"/>
                <a:gd name="T8" fmla="*/ 137 w 163"/>
                <a:gd name="T9" fmla="*/ 5 h 47"/>
                <a:gd name="T10" fmla="*/ 118 w 163"/>
                <a:gd name="T11" fmla="*/ 5 h 47"/>
                <a:gd name="T12" fmla="*/ 81 w 163"/>
                <a:gd name="T13" fmla="*/ 5 h 47"/>
                <a:gd name="T14" fmla="*/ 81 w 163"/>
                <a:gd name="T15" fmla="*/ 0 h 47"/>
                <a:gd name="T16" fmla="*/ 118 w 163"/>
                <a:gd name="T17" fmla="*/ 0 h 47"/>
                <a:gd name="T18" fmla="*/ 137 w 163"/>
                <a:gd name="T19" fmla="*/ 0 h 47"/>
                <a:gd name="T20" fmla="*/ 160 w 163"/>
                <a:gd name="T21" fmla="*/ 0 h 47"/>
                <a:gd name="T22" fmla="*/ 161 w 163"/>
                <a:gd name="T23" fmla="*/ 0 h 47"/>
                <a:gd name="T24" fmla="*/ 161 w 163"/>
                <a:gd name="T25" fmla="*/ 0 h 47"/>
                <a:gd name="T26" fmla="*/ 162 w 163"/>
                <a:gd name="T27" fmla="*/ 0 h 47"/>
                <a:gd name="T28" fmla="*/ 163 w 163"/>
                <a:gd name="T29" fmla="*/ 4 h 47"/>
                <a:gd name="T30" fmla="*/ 140 w 163"/>
                <a:gd name="T31" fmla="*/ 46 h 47"/>
                <a:gd name="T32" fmla="*/ 138 w 163"/>
                <a:gd name="T33" fmla="*/ 47 h 47"/>
                <a:gd name="T34" fmla="*/ 135 w 163"/>
                <a:gd name="T35" fmla="*/ 47 h 47"/>
                <a:gd name="T36" fmla="*/ 81 w 163"/>
                <a:gd name="T37" fmla="*/ 47 h 47"/>
                <a:gd name="T38" fmla="*/ 81 w 163"/>
                <a:gd name="T39" fmla="*/ 42 h 47"/>
                <a:gd name="T40" fmla="*/ 25 w 163"/>
                <a:gd name="T41" fmla="*/ 42 h 47"/>
                <a:gd name="T42" fmla="*/ 28 w 163"/>
                <a:gd name="T43" fmla="*/ 42 h 47"/>
                <a:gd name="T44" fmla="*/ 81 w 163"/>
                <a:gd name="T45" fmla="*/ 42 h 47"/>
                <a:gd name="T46" fmla="*/ 81 w 163"/>
                <a:gd name="T47" fmla="*/ 47 h 47"/>
                <a:gd name="T48" fmla="*/ 28 w 163"/>
                <a:gd name="T49" fmla="*/ 47 h 47"/>
                <a:gd name="T50" fmla="*/ 24 w 163"/>
                <a:gd name="T51" fmla="*/ 47 h 47"/>
                <a:gd name="T52" fmla="*/ 24 w 163"/>
                <a:gd name="T53" fmla="*/ 47 h 47"/>
                <a:gd name="T54" fmla="*/ 22 w 163"/>
                <a:gd name="T55" fmla="*/ 46 h 47"/>
                <a:gd name="T56" fmla="*/ 0 w 163"/>
                <a:gd name="T57" fmla="*/ 4 h 47"/>
                <a:gd name="T58" fmla="*/ 0 w 163"/>
                <a:gd name="T59" fmla="*/ 3 h 47"/>
                <a:gd name="T60" fmla="*/ 2 w 163"/>
                <a:gd name="T61" fmla="*/ 0 h 47"/>
                <a:gd name="T62" fmla="*/ 26 w 163"/>
                <a:gd name="T63" fmla="*/ 0 h 47"/>
                <a:gd name="T64" fmla="*/ 45 w 163"/>
                <a:gd name="T65" fmla="*/ 0 h 47"/>
                <a:gd name="T66" fmla="*/ 81 w 163"/>
                <a:gd name="T67" fmla="*/ 0 h 47"/>
                <a:gd name="T68" fmla="*/ 81 w 163"/>
                <a:gd name="T69" fmla="*/ 5 h 47"/>
                <a:gd name="T70" fmla="*/ 45 w 163"/>
                <a:gd name="T71" fmla="*/ 5 h 47"/>
                <a:gd name="T72" fmla="*/ 26 w 163"/>
                <a:gd name="T73" fmla="*/ 5 h 47"/>
                <a:gd name="T74" fmla="*/ 6 w 163"/>
                <a:gd name="T75" fmla="*/ 5 h 47"/>
                <a:gd name="T76" fmla="*/ 25 w 163"/>
                <a:gd name="T77" fmla="*/ 42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63" h="47">
                  <a:moveTo>
                    <a:pt x="81" y="42"/>
                  </a:moveTo>
                  <a:cubicBezTo>
                    <a:pt x="135" y="42"/>
                    <a:pt x="135" y="42"/>
                    <a:pt x="135" y="42"/>
                  </a:cubicBezTo>
                  <a:cubicBezTo>
                    <a:pt x="137" y="42"/>
                    <a:pt x="137" y="42"/>
                    <a:pt x="137" y="42"/>
                  </a:cubicBezTo>
                  <a:cubicBezTo>
                    <a:pt x="157" y="5"/>
                    <a:pt x="157" y="5"/>
                    <a:pt x="157" y="5"/>
                  </a:cubicBezTo>
                  <a:cubicBezTo>
                    <a:pt x="137" y="5"/>
                    <a:pt x="137" y="5"/>
                    <a:pt x="137" y="5"/>
                  </a:cubicBezTo>
                  <a:cubicBezTo>
                    <a:pt x="118" y="5"/>
                    <a:pt x="118" y="5"/>
                    <a:pt x="118" y="5"/>
                  </a:cubicBezTo>
                  <a:cubicBezTo>
                    <a:pt x="81" y="5"/>
                    <a:pt x="81" y="5"/>
                    <a:pt x="81" y="5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1" y="0"/>
                    <a:pt x="161" y="0"/>
                    <a:pt x="161" y="0"/>
                  </a:cubicBezTo>
                  <a:cubicBezTo>
                    <a:pt x="161" y="0"/>
                    <a:pt x="161" y="0"/>
                    <a:pt x="161" y="0"/>
                  </a:cubicBezTo>
                  <a:cubicBezTo>
                    <a:pt x="161" y="0"/>
                    <a:pt x="161" y="0"/>
                    <a:pt x="162" y="0"/>
                  </a:cubicBezTo>
                  <a:cubicBezTo>
                    <a:pt x="163" y="1"/>
                    <a:pt x="163" y="3"/>
                    <a:pt x="163" y="4"/>
                  </a:cubicBezTo>
                  <a:cubicBezTo>
                    <a:pt x="140" y="46"/>
                    <a:pt x="140" y="46"/>
                    <a:pt x="140" y="46"/>
                  </a:cubicBezTo>
                  <a:cubicBezTo>
                    <a:pt x="140" y="46"/>
                    <a:pt x="139" y="47"/>
                    <a:pt x="138" y="47"/>
                  </a:cubicBezTo>
                  <a:cubicBezTo>
                    <a:pt x="135" y="47"/>
                    <a:pt x="135" y="47"/>
                    <a:pt x="135" y="47"/>
                  </a:cubicBezTo>
                  <a:cubicBezTo>
                    <a:pt x="81" y="47"/>
                    <a:pt x="81" y="47"/>
                    <a:pt x="81" y="47"/>
                  </a:cubicBezTo>
                  <a:lnTo>
                    <a:pt x="81" y="42"/>
                  </a:lnTo>
                  <a:close/>
                  <a:moveTo>
                    <a:pt x="25" y="42"/>
                  </a:moveTo>
                  <a:cubicBezTo>
                    <a:pt x="28" y="42"/>
                    <a:pt x="28" y="42"/>
                    <a:pt x="28" y="42"/>
                  </a:cubicBezTo>
                  <a:cubicBezTo>
                    <a:pt x="81" y="42"/>
                    <a:pt x="81" y="42"/>
                    <a:pt x="81" y="42"/>
                  </a:cubicBezTo>
                  <a:cubicBezTo>
                    <a:pt x="81" y="47"/>
                    <a:pt x="81" y="47"/>
                    <a:pt x="81" y="47"/>
                  </a:cubicBezTo>
                  <a:cubicBezTo>
                    <a:pt x="28" y="47"/>
                    <a:pt x="28" y="47"/>
                    <a:pt x="28" y="47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3" y="47"/>
                    <a:pt x="22" y="47"/>
                    <a:pt x="22" y="4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81" y="5"/>
                    <a:pt x="81" y="5"/>
                    <a:pt x="81" y="5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6" y="5"/>
                    <a:pt x="6" y="5"/>
                    <a:pt x="6" y="5"/>
                  </a:cubicBezTo>
                  <a:lnTo>
                    <a:pt x="25" y="4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26" name="Freeform 193"/>
            <p:cNvSpPr>
              <a:spLocks noEditPoints="1"/>
            </p:cNvSpPr>
            <p:nvPr/>
          </p:nvSpPr>
          <p:spPr bwMode="auto">
            <a:xfrm>
              <a:off x="1641413" y="3270691"/>
              <a:ext cx="276173" cy="285763"/>
            </a:xfrm>
            <a:custGeom>
              <a:avLst/>
              <a:gdLst>
                <a:gd name="T0" fmla="*/ 115 w 150"/>
                <a:gd name="T1" fmla="*/ 79 h 154"/>
                <a:gd name="T2" fmla="*/ 111 w 150"/>
                <a:gd name="T3" fmla="*/ 76 h 154"/>
                <a:gd name="T4" fmla="*/ 96 w 150"/>
                <a:gd name="T5" fmla="*/ 54 h 154"/>
                <a:gd name="T6" fmla="*/ 75 w 150"/>
                <a:gd name="T7" fmla="*/ 36 h 154"/>
                <a:gd name="T8" fmla="*/ 84 w 150"/>
                <a:gd name="T9" fmla="*/ 37 h 154"/>
                <a:gd name="T10" fmla="*/ 114 w 150"/>
                <a:gd name="T11" fmla="*/ 73 h 154"/>
                <a:gd name="T12" fmla="*/ 118 w 150"/>
                <a:gd name="T13" fmla="*/ 76 h 154"/>
                <a:gd name="T14" fmla="*/ 148 w 150"/>
                <a:gd name="T15" fmla="*/ 105 h 154"/>
                <a:gd name="T16" fmla="*/ 148 w 150"/>
                <a:gd name="T17" fmla="*/ 118 h 154"/>
                <a:gd name="T18" fmla="*/ 114 w 150"/>
                <a:gd name="T19" fmla="*/ 152 h 154"/>
                <a:gd name="T20" fmla="*/ 114 w 150"/>
                <a:gd name="T21" fmla="*/ 152 h 154"/>
                <a:gd name="T22" fmla="*/ 108 w 150"/>
                <a:gd name="T23" fmla="*/ 154 h 154"/>
                <a:gd name="T24" fmla="*/ 101 w 150"/>
                <a:gd name="T25" fmla="*/ 152 h 154"/>
                <a:gd name="T26" fmla="*/ 101 w 150"/>
                <a:gd name="T27" fmla="*/ 152 h 154"/>
                <a:gd name="T28" fmla="*/ 99 w 150"/>
                <a:gd name="T29" fmla="*/ 149 h 154"/>
                <a:gd name="T30" fmla="*/ 94 w 150"/>
                <a:gd name="T31" fmla="*/ 146 h 154"/>
                <a:gd name="T32" fmla="*/ 75 w 150"/>
                <a:gd name="T33" fmla="*/ 145 h 154"/>
                <a:gd name="T34" fmla="*/ 89 w 150"/>
                <a:gd name="T35" fmla="*/ 140 h 154"/>
                <a:gd name="T36" fmla="*/ 96 w 150"/>
                <a:gd name="T37" fmla="*/ 142 h 154"/>
                <a:gd name="T38" fmla="*/ 102 w 150"/>
                <a:gd name="T39" fmla="*/ 146 h 154"/>
                <a:gd name="T40" fmla="*/ 105 w 150"/>
                <a:gd name="T41" fmla="*/ 148 h 154"/>
                <a:gd name="T42" fmla="*/ 105 w 150"/>
                <a:gd name="T43" fmla="*/ 148 h 154"/>
                <a:gd name="T44" fmla="*/ 108 w 150"/>
                <a:gd name="T45" fmla="*/ 150 h 154"/>
                <a:gd name="T46" fmla="*/ 111 w 150"/>
                <a:gd name="T47" fmla="*/ 148 h 154"/>
                <a:gd name="T48" fmla="*/ 111 w 150"/>
                <a:gd name="T49" fmla="*/ 148 h 154"/>
                <a:gd name="T50" fmla="*/ 145 w 150"/>
                <a:gd name="T51" fmla="*/ 112 h 154"/>
                <a:gd name="T52" fmla="*/ 75 w 150"/>
                <a:gd name="T53" fmla="*/ 36 h 154"/>
                <a:gd name="T54" fmla="*/ 67 w 150"/>
                <a:gd name="T55" fmla="*/ 10 h 154"/>
                <a:gd name="T56" fmla="*/ 64 w 150"/>
                <a:gd name="T57" fmla="*/ 5 h 154"/>
                <a:gd name="T58" fmla="*/ 55 w 150"/>
                <a:gd name="T59" fmla="*/ 10 h 154"/>
                <a:gd name="T60" fmla="*/ 51 w 150"/>
                <a:gd name="T61" fmla="*/ 21 h 154"/>
                <a:gd name="T62" fmla="*/ 59 w 150"/>
                <a:gd name="T63" fmla="*/ 42 h 154"/>
                <a:gd name="T64" fmla="*/ 62 w 150"/>
                <a:gd name="T65" fmla="*/ 50 h 154"/>
                <a:gd name="T66" fmla="*/ 58 w 150"/>
                <a:gd name="T67" fmla="*/ 60 h 154"/>
                <a:gd name="T68" fmla="*/ 14 w 150"/>
                <a:gd name="T69" fmla="*/ 60 h 154"/>
                <a:gd name="T70" fmla="*/ 6 w 150"/>
                <a:gd name="T71" fmla="*/ 64 h 154"/>
                <a:gd name="T72" fmla="*/ 5 w 150"/>
                <a:gd name="T73" fmla="*/ 72 h 154"/>
                <a:gd name="T74" fmla="*/ 31 w 150"/>
                <a:gd name="T75" fmla="*/ 139 h 154"/>
                <a:gd name="T76" fmla="*/ 75 w 150"/>
                <a:gd name="T77" fmla="*/ 140 h 154"/>
                <a:gd name="T78" fmla="*/ 35 w 150"/>
                <a:gd name="T79" fmla="*/ 145 h 154"/>
                <a:gd name="T80" fmla="*/ 24 w 150"/>
                <a:gd name="T81" fmla="*/ 137 h 154"/>
                <a:gd name="T82" fmla="*/ 0 w 150"/>
                <a:gd name="T83" fmla="*/ 68 h 154"/>
                <a:gd name="T84" fmla="*/ 8 w 150"/>
                <a:gd name="T85" fmla="*/ 57 h 154"/>
                <a:gd name="T86" fmla="*/ 56 w 150"/>
                <a:gd name="T87" fmla="*/ 56 h 154"/>
                <a:gd name="T88" fmla="*/ 55 w 150"/>
                <a:gd name="T89" fmla="*/ 45 h 154"/>
                <a:gd name="T90" fmla="*/ 54 w 150"/>
                <a:gd name="T91" fmla="*/ 43 h 154"/>
                <a:gd name="T92" fmla="*/ 48 w 150"/>
                <a:gd name="T93" fmla="*/ 14 h 154"/>
                <a:gd name="T94" fmla="*/ 60 w 150"/>
                <a:gd name="T95" fmla="*/ 1 h 154"/>
                <a:gd name="T96" fmla="*/ 70 w 150"/>
                <a:gd name="T97" fmla="*/ 4 h 154"/>
                <a:gd name="T98" fmla="*/ 72 w 150"/>
                <a:gd name="T99" fmla="*/ 15 h 154"/>
                <a:gd name="T100" fmla="*/ 75 w 150"/>
                <a:gd name="T101" fmla="*/ 36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4">
                  <a:moveTo>
                    <a:pt x="144" y="109"/>
                  </a:moveTo>
                  <a:cubicBezTo>
                    <a:pt x="115" y="79"/>
                    <a:pt x="115" y="79"/>
                    <a:pt x="115" y="79"/>
                  </a:cubicBezTo>
                  <a:cubicBezTo>
                    <a:pt x="115" y="79"/>
                    <a:pt x="115" y="79"/>
                    <a:pt x="115" y="79"/>
                  </a:cubicBezTo>
                  <a:cubicBezTo>
                    <a:pt x="113" y="78"/>
                    <a:pt x="112" y="77"/>
                    <a:pt x="111" y="76"/>
                  </a:cubicBezTo>
                  <a:cubicBezTo>
                    <a:pt x="110" y="74"/>
                    <a:pt x="109" y="73"/>
                    <a:pt x="109" y="73"/>
                  </a:cubicBezTo>
                  <a:cubicBezTo>
                    <a:pt x="109" y="73"/>
                    <a:pt x="104" y="64"/>
                    <a:pt x="96" y="54"/>
                  </a:cubicBezTo>
                  <a:cubicBezTo>
                    <a:pt x="92" y="49"/>
                    <a:pt x="87" y="44"/>
                    <a:pt x="81" y="41"/>
                  </a:cubicBezTo>
                  <a:cubicBezTo>
                    <a:pt x="79" y="39"/>
                    <a:pt x="77" y="38"/>
                    <a:pt x="75" y="36"/>
                  </a:cubicBezTo>
                  <a:cubicBezTo>
                    <a:pt x="75" y="29"/>
                    <a:pt x="75" y="29"/>
                    <a:pt x="75" y="29"/>
                  </a:cubicBezTo>
                  <a:cubicBezTo>
                    <a:pt x="77" y="32"/>
                    <a:pt x="80" y="34"/>
                    <a:pt x="84" y="37"/>
                  </a:cubicBezTo>
                  <a:cubicBezTo>
                    <a:pt x="90" y="41"/>
                    <a:pt x="95" y="46"/>
                    <a:pt x="99" y="51"/>
                  </a:cubicBezTo>
                  <a:cubicBezTo>
                    <a:pt x="108" y="61"/>
                    <a:pt x="114" y="73"/>
                    <a:pt x="114" y="73"/>
                  </a:cubicBezTo>
                  <a:cubicBezTo>
                    <a:pt x="114" y="73"/>
                    <a:pt x="114" y="72"/>
                    <a:pt x="115" y="72"/>
                  </a:cubicBezTo>
                  <a:cubicBezTo>
                    <a:pt x="116" y="73"/>
                    <a:pt x="117" y="74"/>
                    <a:pt x="118" y="76"/>
                  </a:cubicBezTo>
                  <a:cubicBezTo>
                    <a:pt x="118" y="76"/>
                    <a:pt x="118" y="76"/>
                    <a:pt x="118" y="76"/>
                  </a:cubicBezTo>
                  <a:cubicBezTo>
                    <a:pt x="148" y="105"/>
                    <a:pt x="148" y="105"/>
                    <a:pt x="148" y="105"/>
                  </a:cubicBezTo>
                  <a:cubicBezTo>
                    <a:pt x="149" y="107"/>
                    <a:pt x="150" y="109"/>
                    <a:pt x="150" y="112"/>
                  </a:cubicBezTo>
                  <a:cubicBezTo>
                    <a:pt x="150" y="114"/>
                    <a:pt x="149" y="117"/>
                    <a:pt x="148" y="118"/>
                  </a:cubicBezTo>
                  <a:cubicBezTo>
                    <a:pt x="114" y="152"/>
                    <a:pt x="114" y="152"/>
                    <a:pt x="114" y="152"/>
                  </a:cubicBezTo>
                  <a:cubicBezTo>
                    <a:pt x="114" y="152"/>
                    <a:pt x="114" y="152"/>
                    <a:pt x="114" y="152"/>
                  </a:cubicBezTo>
                  <a:cubicBezTo>
                    <a:pt x="114" y="152"/>
                    <a:pt x="114" y="152"/>
                    <a:pt x="114" y="152"/>
                  </a:cubicBezTo>
                  <a:cubicBezTo>
                    <a:pt x="114" y="152"/>
                    <a:pt x="114" y="152"/>
                    <a:pt x="114" y="152"/>
                  </a:cubicBezTo>
                  <a:cubicBezTo>
                    <a:pt x="112" y="153"/>
                    <a:pt x="110" y="154"/>
                    <a:pt x="108" y="154"/>
                  </a:cubicBezTo>
                  <a:cubicBezTo>
                    <a:pt x="108" y="154"/>
                    <a:pt x="108" y="154"/>
                    <a:pt x="108" y="154"/>
                  </a:cubicBezTo>
                  <a:cubicBezTo>
                    <a:pt x="105" y="154"/>
                    <a:pt x="103" y="153"/>
                    <a:pt x="101" y="152"/>
                  </a:cubicBezTo>
                  <a:cubicBezTo>
                    <a:pt x="101" y="152"/>
                    <a:pt x="101" y="152"/>
                    <a:pt x="101" y="152"/>
                  </a:cubicBezTo>
                  <a:cubicBezTo>
                    <a:pt x="101" y="152"/>
                    <a:pt x="101" y="152"/>
                    <a:pt x="101" y="152"/>
                  </a:cubicBezTo>
                  <a:cubicBezTo>
                    <a:pt x="101" y="152"/>
                    <a:pt x="101" y="152"/>
                    <a:pt x="101" y="152"/>
                  </a:cubicBezTo>
                  <a:cubicBezTo>
                    <a:pt x="99" y="149"/>
                    <a:pt x="99" y="149"/>
                    <a:pt x="99" y="149"/>
                  </a:cubicBezTo>
                  <a:cubicBezTo>
                    <a:pt x="99" y="149"/>
                    <a:pt x="99" y="149"/>
                    <a:pt x="99" y="149"/>
                  </a:cubicBezTo>
                  <a:cubicBezTo>
                    <a:pt x="98" y="148"/>
                    <a:pt x="96" y="147"/>
                    <a:pt x="94" y="146"/>
                  </a:cubicBezTo>
                  <a:cubicBezTo>
                    <a:pt x="94" y="146"/>
                    <a:pt x="94" y="146"/>
                    <a:pt x="94" y="146"/>
                  </a:cubicBezTo>
                  <a:cubicBezTo>
                    <a:pt x="92" y="145"/>
                    <a:pt x="90" y="145"/>
                    <a:pt x="89" y="145"/>
                  </a:cubicBezTo>
                  <a:cubicBezTo>
                    <a:pt x="75" y="145"/>
                    <a:pt x="75" y="145"/>
                    <a:pt x="75" y="145"/>
                  </a:cubicBezTo>
                  <a:cubicBezTo>
                    <a:pt x="75" y="140"/>
                    <a:pt x="75" y="140"/>
                    <a:pt x="75" y="140"/>
                  </a:cubicBezTo>
                  <a:cubicBezTo>
                    <a:pt x="89" y="140"/>
                    <a:pt x="89" y="140"/>
                    <a:pt x="89" y="140"/>
                  </a:cubicBezTo>
                  <a:cubicBezTo>
                    <a:pt x="91" y="140"/>
                    <a:pt x="93" y="141"/>
                    <a:pt x="96" y="142"/>
                  </a:cubicBezTo>
                  <a:cubicBezTo>
                    <a:pt x="96" y="142"/>
                    <a:pt x="96" y="142"/>
                    <a:pt x="96" y="142"/>
                  </a:cubicBezTo>
                  <a:cubicBezTo>
                    <a:pt x="96" y="142"/>
                    <a:pt x="96" y="142"/>
                    <a:pt x="96" y="142"/>
                  </a:cubicBezTo>
                  <a:cubicBezTo>
                    <a:pt x="98" y="143"/>
                    <a:pt x="100" y="144"/>
                    <a:pt x="102" y="146"/>
                  </a:cubicBezTo>
                  <a:cubicBezTo>
                    <a:pt x="105" y="148"/>
                    <a:pt x="105" y="148"/>
                    <a:pt x="105" y="148"/>
                  </a:cubicBezTo>
                  <a:cubicBezTo>
                    <a:pt x="105" y="148"/>
                    <a:pt x="105" y="148"/>
                    <a:pt x="105" y="148"/>
                  </a:cubicBezTo>
                  <a:cubicBezTo>
                    <a:pt x="105" y="148"/>
                    <a:pt x="105" y="148"/>
                    <a:pt x="105" y="148"/>
                  </a:cubicBezTo>
                  <a:cubicBezTo>
                    <a:pt x="105" y="148"/>
                    <a:pt x="105" y="148"/>
                    <a:pt x="105" y="148"/>
                  </a:cubicBezTo>
                  <a:cubicBezTo>
                    <a:pt x="105" y="148"/>
                    <a:pt x="105" y="148"/>
                    <a:pt x="105" y="148"/>
                  </a:cubicBezTo>
                  <a:cubicBezTo>
                    <a:pt x="105" y="149"/>
                    <a:pt x="107" y="150"/>
                    <a:pt x="108" y="150"/>
                  </a:cubicBezTo>
                  <a:cubicBezTo>
                    <a:pt x="108" y="150"/>
                    <a:pt x="108" y="150"/>
                    <a:pt x="108" y="150"/>
                  </a:cubicBezTo>
                  <a:cubicBezTo>
                    <a:pt x="109" y="150"/>
                    <a:pt x="110" y="149"/>
                    <a:pt x="111" y="148"/>
                  </a:cubicBezTo>
                  <a:cubicBezTo>
                    <a:pt x="111" y="148"/>
                    <a:pt x="111" y="148"/>
                    <a:pt x="111" y="148"/>
                  </a:cubicBezTo>
                  <a:cubicBezTo>
                    <a:pt x="111" y="148"/>
                    <a:pt x="111" y="148"/>
                    <a:pt x="111" y="148"/>
                  </a:cubicBezTo>
                  <a:cubicBezTo>
                    <a:pt x="144" y="115"/>
                    <a:pt x="144" y="115"/>
                    <a:pt x="144" y="115"/>
                  </a:cubicBezTo>
                  <a:cubicBezTo>
                    <a:pt x="145" y="114"/>
                    <a:pt x="145" y="113"/>
                    <a:pt x="145" y="112"/>
                  </a:cubicBezTo>
                  <a:cubicBezTo>
                    <a:pt x="145" y="111"/>
                    <a:pt x="145" y="110"/>
                    <a:pt x="144" y="109"/>
                  </a:cubicBezTo>
                  <a:close/>
                  <a:moveTo>
                    <a:pt x="75" y="36"/>
                  </a:moveTo>
                  <a:cubicBezTo>
                    <a:pt x="66" y="28"/>
                    <a:pt x="66" y="21"/>
                    <a:pt x="67" y="14"/>
                  </a:cubicBezTo>
                  <a:cubicBezTo>
                    <a:pt x="67" y="13"/>
                    <a:pt x="67" y="11"/>
                    <a:pt x="67" y="10"/>
                  </a:cubicBezTo>
                  <a:cubicBezTo>
                    <a:pt x="67" y="8"/>
                    <a:pt x="67" y="7"/>
                    <a:pt x="66" y="7"/>
                  </a:cubicBezTo>
                  <a:cubicBezTo>
                    <a:pt x="66" y="6"/>
                    <a:pt x="65" y="6"/>
                    <a:pt x="64" y="5"/>
                  </a:cubicBezTo>
                  <a:cubicBezTo>
                    <a:pt x="63" y="5"/>
                    <a:pt x="62" y="5"/>
                    <a:pt x="61" y="6"/>
                  </a:cubicBezTo>
                  <a:cubicBezTo>
                    <a:pt x="59" y="6"/>
                    <a:pt x="57" y="8"/>
                    <a:pt x="55" y="10"/>
                  </a:cubicBezTo>
                  <a:cubicBezTo>
                    <a:pt x="54" y="11"/>
                    <a:pt x="53" y="13"/>
                    <a:pt x="53" y="15"/>
                  </a:cubicBezTo>
                  <a:cubicBezTo>
                    <a:pt x="52" y="18"/>
                    <a:pt x="51" y="20"/>
                    <a:pt x="51" y="21"/>
                  </a:cubicBezTo>
                  <a:cubicBezTo>
                    <a:pt x="50" y="30"/>
                    <a:pt x="54" y="36"/>
                    <a:pt x="57" y="40"/>
                  </a:cubicBezTo>
                  <a:cubicBezTo>
                    <a:pt x="58" y="41"/>
                    <a:pt x="59" y="42"/>
                    <a:pt x="59" y="42"/>
                  </a:cubicBezTo>
                  <a:cubicBezTo>
                    <a:pt x="59" y="42"/>
                    <a:pt x="59" y="42"/>
                    <a:pt x="59" y="42"/>
                  </a:cubicBezTo>
                  <a:cubicBezTo>
                    <a:pt x="61" y="44"/>
                    <a:pt x="61" y="47"/>
                    <a:pt x="62" y="50"/>
                  </a:cubicBezTo>
                  <a:cubicBezTo>
                    <a:pt x="62" y="53"/>
                    <a:pt x="62" y="56"/>
                    <a:pt x="61" y="59"/>
                  </a:cubicBezTo>
                  <a:cubicBezTo>
                    <a:pt x="60" y="60"/>
                    <a:pt x="59" y="60"/>
                    <a:pt x="58" y="60"/>
                  </a:cubicBezTo>
                  <a:cubicBezTo>
                    <a:pt x="58" y="60"/>
                    <a:pt x="58" y="60"/>
                    <a:pt x="58" y="60"/>
                  </a:cubicBezTo>
                  <a:cubicBezTo>
                    <a:pt x="14" y="60"/>
                    <a:pt x="14" y="60"/>
                    <a:pt x="14" y="60"/>
                  </a:cubicBezTo>
                  <a:cubicBezTo>
                    <a:pt x="12" y="60"/>
                    <a:pt x="11" y="61"/>
                    <a:pt x="10" y="61"/>
                  </a:cubicBezTo>
                  <a:cubicBezTo>
                    <a:pt x="8" y="62"/>
                    <a:pt x="7" y="63"/>
                    <a:pt x="6" y="64"/>
                  </a:cubicBezTo>
                  <a:cubicBezTo>
                    <a:pt x="5" y="65"/>
                    <a:pt x="5" y="67"/>
                    <a:pt x="5" y="68"/>
                  </a:cubicBezTo>
                  <a:cubicBezTo>
                    <a:pt x="5" y="70"/>
                    <a:pt x="5" y="71"/>
                    <a:pt x="5" y="72"/>
                  </a:cubicBezTo>
                  <a:cubicBezTo>
                    <a:pt x="28" y="135"/>
                    <a:pt x="28" y="135"/>
                    <a:pt x="28" y="135"/>
                  </a:cubicBezTo>
                  <a:cubicBezTo>
                    <a:pt x="29" y="137"/>
                    <a:pt x="30" y="138"/>
                    <a:pt x="31" y="139"/>
                  </a:cubicBezTo>
                  <a:cubicBezTo>
                    <a:pt x="32" y="140"/>
                    <a:pt x="34" y="140"/>
                    <a:pt x="35" y="140"/>
                  </a:cubicBezTo>
                  <a:cubicBezTo>
                    <a:pt x="75" y="140"/>
                    <a:pt x="75" y="140"/>
                    <a:pt x="75" y="140"/>
                  </a:cubicBezTo>
                  <a:cubicBezTo>
                    <a:pt x="75" y="145"/>
                    <a:pt x="75" y="145"/>
                    <a:pt x="75" y="145"/>
                  </a:cubicBezTo>
                  <a:cubicBezTo>
                    <a:pt x="35" y="145"/>
                    <a:pt x="35" y="145"/>
                    <a:pt x="35" y="145"/>
                  </a:cubicBezTo>
                  <a:cubicBezTo>
                    <a:pt x="33" y="145"/>
                    <a:pt x="30" y="144"/>
                    <a:pt x="28" y="143"/>
                  </a:cubicBezTo>
                  <a:cubicBezTo>
                    <a:pt x="26" y="141"/>
                    <a:pt x="24" y="139"/>
                    <a:pt x="24" y="137"/>
                  </a:cubicBezTo>
                  <a:cubicBezTo>
                    <a:pt x="1" y="74"/>
                    <a:pt x="1" y="74"/>
                    <a:pt x="1" y="74"/>
                  </a:cubicBezTo>
                  <a:cubicBezTo>
                    <a:pt x="0" y="72"/>
                    <a:pt x="0" y="70"/>
                    <a:pt x="0" y="68"/>
                  </a:cubicBezTo>
                  <a:cubicBezTo>
                    <a:pt x="0" y="66"/>
                    <a:pt x="1" y="63"/>
                    <a:pt x="2" y="61"/>
                  </a:cubicBezTo>
                  <a:cubicBezTo>
                    <a:pt x="3" y="59"/>
                    <a:pt x="6" y="58"/>
                    <a:pt x="8" y="57"/>
                  </a:cubicBezTo>
                  <a:cubicBezTo>
                    <a:pt x="10" y="56"/>
                    <a:pt x="12" y="56"/>
                    <a:pt x="14" y="56"/>
                  </a:cubicBezTo>
                  <a:cubicBezTo>
                    <a:pt x="56" y="56"/>
                    <a:pt x="56" y="56"/>
                    <a:pt x="56" y="56"/>
                  </a:cubicBezTo>
                  <a:cubicBezTo>
                    <a:pt x="57" y="54"/>
                    <a:pt x="57" y="52"/>
                    <a:pt x="57" y="50"/>
                  </a:cubicBezTo>
                  <a:cubicBezTo>
                    <a:pt x="57" y="48"/>
                    <a:pt x="56" y="46"/>
                    <a:pt x="55" y="45"/>
                  </a:cubicBezTo>
                  <a:cubicBezTo>
                    <a:pt x="55" y="45"/>
                    <a:pt x="55" y="45"/>
                    <a:pt x="55" y="45"/>
                  </a:cubicBezTo>
                  <a:cubicBezTo>
                    <a:pt x="55" y="44"/>
                    <a:pt x="54" y="43"/>
                    <a:pt x="54" y="43"/>
                  </a:cubicBezTo>
                  <a:cubicBezTo>
                    <a:pt x="50" y="38"/>
                    <a:pt x="45" y="31"/>
                    <a:pt x="46" y="21"/>
                  </a:cubicBezTo>
                  <a:cubicBezTo>
                    <a:pt x="46" y="19"/>
                    <a:pt x="47" y="16"/>
                    <a:pt x="48" y="14"/>
                  </a:cubicBezTo>
                  <a:cubicBezTo>
                    <a:pt x="49" y="11"/>
                    <a:pt x="50" y="9"/>
                    <a:pt x="52" y="7"/>
                  </a:cubicBezTo>
                  <a:cubicBezTo>
                    <a:pt x="54" y="4"/>
                    <a:pt x="57" y="2"/>
                    <a:pt x="60" y="1"/>
                  </a:cubicBezTo>
                  <a:cubicBezTo>
                    <a:pt x="62" y="0"/>
                    <a:pt x="64" y="0"/>
                    <a:pt x="66" y="1"/>
                  </a:cubicBezTo>
                  <a:cubicBezTo>
                    <a:pt x="68" y="1"/>
                    <a:pt x="69" y="2"/>
                    <a:pt x="70" y="4"/>
                  </a:cubicBezTo>
                  <a:cubicBezTo>
                    <a:pt x="71" y="5"/>
                    <a:pt x="72" y="7"/>
                    <a:pt x="72" y="10"/>
                  </a:cubicBezTo>
                  <a:cubicBezTo>
                    <a:pt x="72" y="11"/>
                    <a:pt x="72" y="13"/>
                    <a:pt x="72" y="15"/>
                  </a:cubicBezTo>
                  <a:cubicBezTo>
                    <a:pt x="71" y="19"/>
                    <a:pt x="71" y="24"/>
                    <a:pt x="75" y="29"/>
                  </a:cubicBezTo>
                  <a:lnTo>
                    <a:pt x="75" y="3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27" name="Freeform 204"/>
            <p:cNvSpPr>
              <a:spLocks noEditPoints="1"/>
            </p:cNvSpPr>
            <p:nvPr/>
          </p:nvSpPr>
          <p:spPr bwMode="auto">
            <a:xfrm>
              <a:off x="1427141" y="2319736"/>
              <a:ext cx="195226" cy="115892"/>
            </a:xfrm>
            <a:custGeom>
              <a:avLst/>
              <a:gdLst>
                <a:gd name="T0" fmla="*/ 53 w 106"/>
                <a:gd name="T1" fmla="*/ 5 h 63"/>
                <a:gd name="T2" fmla="*/ 81 w 106"/>
                <a:gd name="T3" fmla="*/ 0 h 63"/>
                <a:gd name="T4" fmla="*/ 103 w 106"/>
                <a:gd name="T5" fmla="*/ 0 h 63"/>
                <a:gd name="T6" fmla="*/ 106 w 106"/>
                <a:gd name="T7" fmla="*/ 60 h 63"/>
                <a:gd name="T8" fmla="*/ 53 w 106"/>
                <a:gd name="T9" fmla="*/ 63 h 63"/>
                <a:gd name="T10" fmla="*/ 101 w 106"/>
                <a:gd name="T11" fmla="*/ 58 h 63"/>
                <a:gd name="T12" fmla="*/ 93 w 106"/>
                <a:gd name="T13" fmla="*/ 5 h 63"/>
                <a:gd name="T14" fmla="*/ 53 w 106"/>
                <a:gd name="T15" fmla="*/ 52 h 63"/>
                <a:gd name="T16" fmla="*/ 59 w 106"/>
                <a:gd name="T17" fmla="*/ 49 h 63"/>
                <a:gd name="T18" fmla="*/ 63 w 106"/>
                <a:gd name="T19" fmla="*/ 33 h 63"/>
                <a:gd name="T20" fmla="*/ 61 w 106"/>
                <a:gd name="T21" fmla="*/ 19 h 63"/>
                <a:gd name="T22" fmla="*/ 53 w 106"/>
                <a:gd name="T23" fmla="*/ 21 h 63"/>
                <a:gd name="T24" fmla="*/ 60 w 106"/>
                <a:gd name="T25" fmla="*/ 27 h 63"/>
                <a:gd name="T26" fmla="*/ 56 w 106"/>
                <a:gd name="T27" fmla="*/ 33 h 63"/>
                <a:gd name="T28" fmla="*/ 55 w 106"/>
                <a:gd name="T29" fmla="*/ 36 h 63"/>
                <a:gd name="T30" fmla="*/ 53 w 106"/>
                <a:gd name="T31" fmla="*/ 47 h 63"/>
                <a:gd name="T32" fmla="*/ 53 w 106"/>
                <a:gd name="T33" fmla="*/ 5 h 63"/>
                <a:gd name="T34" fmla="*/ 5 w 106"/>
                <a:gd name="T35" fmla="*/ 58 h 63"/>
                <a:gd name="T36" fmla="*/ 53 w 106"/>
                <a:gd name="T37" fmla="*/ 63 h 63"/>
                <a:gd name="T38" fmla="*/ 0 w 106"/>
                <a:gd name="T39" fmla="*/ 60 h 63"/>
                <a:gd name="T40" fmla="*/ 3 w 106"/>
                <a:gd name="T41" fmla="*/ 0 h 63"/>
                <a:gd name="T42" fmla="*/ 53 w 106"/>
                <a:gd name="T43" fmla="*/ 5 h 63"/>
                <a:gd name="T44" fmla="*/ 53 w 106"/>
                <a:gd name="T45" fmla="*/ 16 h 63"/>
                <a:gd name="T46" fmla="*/ 42 w 106"/>
                <a:gd name="T47" fmla="*/ 27 h 63"/>
                <a:gd name="T48" fmla="*/ 43 w 106"/>
                <a:gd name="T49" fmla="*/ 33 h 63"/>
                <a:gd name="T50" fmla="*/ 47 w 106"/>
                <a:gd name="T51" fmla="*/ 37 h 63"/>
                <a:gd name="T52" fmla="*/ 49 w 106"/>
                <a:gd name="T53" fmla="*/ 52 h 63"/>
                <a:gd name="T54" fmla="*/ 53 w 106"/>
                <a:gd name="T55" fmla="*/ 47 h 63"/>
                <a:gd name="T56" fmla="*/ 52 w 106"/>
                <a:gd name="T57" fmla="*/ 36 h 63"/>
                <a:gd name="T58" fmla="*/ 47 w 106"/>
                <a:gd name="T59" fmla="*/ 31 h 63"/>
                <a:gd name="T60" fmla="*/ 46 w 106"/>
                <a:gd name="T61" fmla="*/ 27 h 63"/>
                <a:gd name="T62" fmla="*/ 53 w 106"/>
                <a:gd name="T63" fmla="*/ 21 h 63"/>
                <a:gd name="T64" fmla="*/ 53 w 106"/>
                <a:gd name="T65" fmla="*/ 16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6" h="63">
                  <a:moveTo>
                    <a:pt x="81" y="5"/>
                  </a:moveTo>
                  <a:cubicBezTo>
                    <a:pt x="53" y="5"/>
                    <a:pt x="53" y="5"/>
                    <a:pt x="53" y="5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105" y="0"/>
                    <a:pt x="106" y="1"/>
                    <a:pt x="106" y="2"/>
                  </a:cubicBezTo>
                  <a:cubicBezTo>
                    <a:pt x="106" y="60"/>
                    <a:pt x="106" y="60"/>
                    <a:pt x="106" y="60"/>
                  </a:cubicBezTo>
                  <a:cubicBezTo>
                    <a:pt x="106" y="61"/>
                    <a:pt x="105" y="63"/>
                    <a:pt x="103" y="63"/>
                  </a:cubicBezTo>
                  <a:cubicBezTo>
                    <a:pt x="53" y="63"/>
                    <a:pt x="53" y="63"/>
                    <a:pt x="53" y="63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101" y="58"/>
                    <a:pt x="101" y="58"/>
                    <a:pt x="101" y="58"/>
                  </a:cubicBezTo>
                  <a:cubicBezTo>
                    <a:pt x="101" y="5"/>
                    <a:pt x="101" y="5"/>
                    <a:pt x="101" y="5"/>
                  </a:cubicBezTo>
                  <a:cubicBezTo>
                    <a:pt x="93" y="5"/>
                    <a:pt x="93" y="5"/>
                    <a:pt x="93" y="5"/>
                  </a:cubicBezTo>
                  <a:cubicBezTo>
                    <a:pt x="81" y="5"/>
                    <a:pt x="81" y="5"/>
                    <a:pt x="81" y="5"/>
                  </a:cubicBezTo>
                  <a:close/>
                  <a:moveTo>
                    <a:pt x="53" y="52"/>
                  </a:moveTo>
                  <a:cubicBezTo>
                    <a:pt x="57" y="52"/>
                    <a:pt x="57" y="52"/>
                    <a:pt x="57" y="52"/>
                  </a:cubicBezTo>
                  <a:cubicBezTo>
                    <a:pt x="58" y="52"/>
                    <a:pt x="59" y="51"/>
                    <a:pt x="59" y="49"/>
                  </a:cubicBezTo>
                  <a:cubicBezTo>
                    <a:pt x="59" y="37"/>
                    <a:pt x="59" y="37"/>
                    <a:pt x="59" y="37"/>
                  </a:cubicBezTo>
                  <a:cubicBezTo>
                    <a:pt x="61" y="36"/>
                    <a:pt x="62" y="35"/>
                    <a:pt x="63" y="33"/>
                  </a:cubicBezTo>
                  <a:cubicBezTo>
                    <a:pt x="64" y="32"/>
                    <a:pt x="65" y="30"/>
                    <a:pt x="65" y="27"/>
                  </a:cubicBezTo>
                  <a:cubicBezTo>
                    <a:pt x="65" y="24"/>
                    <a:pt x="63" y="21"/>
                    <a:pt x="61" y="19"/>
                  </a:cubicBezTo>
                  <a:cubicBezTo>
                    <a:pt x="59" y="17"/>
                    <a:pt x="56" y="16"/>
                    <a:pt x="53" y="16"/>
                  </a:cubicBezTo>
                  <a:cubicBezTo>
                    <a:pt x="53" y="21"/>
                    <a:pt x="53" y="21"/>
                    <a:pt x="53" y="21"/>
                  </a:cubicBezTo>
                  <a:cubicBezTo>
                    <a:pt x="55" y="21"/>
                    <a:pt x="57" y="21"/>
                    <a:pt x="58" y="23"/>
                  </a:cubicBezTo>
                  <a:cubicBezTo>
                    <a:pt x="59" y="24"/>
                    <a:pt x="60" y="25"/>
                    <a:pt x="60" y="27"/>
                  </a:cubicBezTo>
                  <a:cubicBezTo>
                    <a:pt x="60" y="29"/>
                    <a:pt x="59" y="30"/>
                    <a:pt x="59" y="31"/>
                  </a:cubicBezTo>
                  <a:cubicBezTo>
                    <a:pt x="58" y="32"/>
                    <a:pt x="57" y="33"/>
                    <a:pt x="56" y="33"/>
                  </a:cubicBezTo>
                  <a:cubicBezTo>
                    <a:pt x="55" y="34"/>
                    <a:pt x="55" y="35"/>
                    <a:pt x="55" y="36"/>
                  </a:cubicBezTo>
                  <a:cubicBezTo>
                    <a:pt x="55" y="36"/>
                    <a:pt x="55" y="36"/>
                    <a:pt x="55" y="36"/>
                  </a:cubicBezTo>
                  <a:cubicBezTo>
                    <a:pt x="55" y="47"/>
                    <a:pt x="55" y="47"/>
                    <a:pt x="55" y="47"/>
                  </a:cubicBezTo>
                  <a:cubicBezTo>
                    <a:pt x="53" y="47"/>
                    <a:pt x="53" y="47"/>
                    <a:pt x="53" y="47"/>
                  </a:cubicBezTo>
                  <a:lnTo>
                    <a:pt x="53" y="52"/>
                  </a:lnTo>
                  <a:close/>
                  <a:moveTo>
                    <a:pt x="53" y="5"/>
                  </a:moveTo>
                  <a:cubicBezTo>
                    <a:pt x="5" y="5"/>
                    <a:pt x="5" y="5"/>
                    <a:pt x="5" y="5"/>
                  </a:cubicBezTo>
                  <a:cubicBezTo>
                    <a:pt x="5" y="58"/>
                    <a:pt x="5" y="58"/>
                    <a:pt x="5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3" y="63"/>
                    <a:pt x="53" y="63"/>
                    <a:pt x="53" y="63"/>
                  </a:cubicBezTo>
                  <a:cubicBezTo>
                    <a:pt x="3" y="63"/>
                    <a:pt x="3" y="63"/>
                    <a:pt x="3" y="63"/>
                  </a:cubicBezTo>
                  <a:cubicBezTo>
                    <a:pt x="1" y="63"/>
                    <a:pt x="0" y="61"/>
                    <a:pt x="0" y="6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3" y="5"/>
                    <a:pt x="53" y="5"/>
                    <a:pt x="53" y="5"/>
                  </a:cubicBezTo>
                  <a:close/>
                  <a:moveTo>
                    <a:pt x="53" y="16"/>
                  </a:moveTo>
                  <a:cubicBezTo>
                    <a:pt x="53" y="16"/>
                    <a:pt x="53" y="16"/>
                    <a:pt x="53" y="16"/>
                  </a:cubicBezTo>
                  <a:cubicBezTo>
                    <a:pt x="50" y="16"/>
                    <a:pt x="47" y="17"/>
                    <a:pt x="45" y="19"/>
                  </a:cubicBezTo>
                  <a:cubicBezTo>
                    <a:pt x="43" y="21"/>
                    <a:pt x="42" y="24"/>
                    <a:pt x="42" y="27"/>
                  </a:cubicBezTo>
                  <a:cubicBezTo>
                    <a:pt x="42" y="30"/>
                    <a:pt x="42" y="32"/>
                    <a:pt x="43" y="33"/>
                  </a:cubicBezTo>
                  <a:cubicBezTo>
                    <a:pt x="43" y="33"/>
                    <a:pt x="43" y="33"/>
                    <a:pt x="43" y="33"/>
                  </a:cubicBezTo>
                  <a:cubicBezTo>
                    <a:pt x="43" y="33"/>
                    <a:pt x="43" y="33"/>
                    <a:pt x="43" y="33"/>
                  </a:cubicBezTo>
                  <a:cubicBezTo>
                    <a:pt x="44" y="35"/>
                    <a:pt x="45" y="36"/>
                    <a:pt x="47" y="37"/>
                  </a:cubicBezTo>
                  <a:cubicBezTo>
                    <a:pt x="47" y="49"/>
                    <a:pt x="47" y="49"/>
                    <a:pt x="47" y="49"/>
                  </a:cubicBezTo>
                  <a:cubicBezTo>
                    <a:pt x="47" y="51"/>
                    <a:pt x="48" y="52"/>
                    <a:pt x="49" y="52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3" y="47"/>
                    <a:pt x="53" y="47"/>
                    <a:pt x="53" y="47"/>
                  </a:cubicBezTo>
                  <a:cubicBezTo>
                    <a:pt x="52" y="47"/>
                    <a:pt x="52" y="47"/>
                    <a:pt x="52" y="47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5"/>
                    <a:pt x="51" y="34"/>
                    <a:pt x="50" y="33"/>
                  </a:cubicBezTo>
                  <a:cubicBezTo>
                    <a:pt x="49" y="33"/>
                    <a:pt x="48" y="32"/>
                    <a:pt x="47" y="31"/>
                  </a:cubicBezTo>
                  <a:cubicBezTo>
                    <a:pt x="47" y="31"/>
                    <a:pt x="47" y="31"/>
                    <a:pt x="47" y="31"/>
                  </a:cubicBezTo>
                  <a:cubicBezTo>
                    <a:pt x="47" y="30"/>
                    <a:pt x="46" y="29"/>
                    <a:pt x="46" y="27"/>
                  </a:cubicBezTo>
                  <a:cubicBezTo>
                    <a:pt x="46" y="25"/>
                    <a:pt x="47" y="24"/>
                    <a:pt x="48" y="23"/>
                  </a:cubicBezTo>
                  <a:cubicBezTo>
                    <a:pt x="50" y="21"/>
                    <a:pt x="51" y="21"/>
                    <a:pt x="53" y="21"/>
                  </a:cubicBezTo>
                  <a:cubicBezTo>
                    <a:pt x="53" y="21"/>
                    <a:pt x="53" y="21"/>
                    <a:pt x="53" y="21"/>
                  </a:cubicBezTo>
                  <a:lnTo>
                    <a:pt x="53" y="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28" name="Freeform 207"/>
            <p:cNvSpPr>
              <a:spLocks noEditPoints="1"/>
            </p:cNvSpPr>
            <p:nvPr/>
          </p:nvSpPr>
          <p:spPr bwMode="auto">
            <a:xfrm>
              <a:off x="3968253" y="1009990"/>
              <a:ext cx="84122" cy="69853"/>
            </a:xfrm>
            <a:custGeom>
              <a:avLst/>
              <a:gdLst>
                <a:gd name="T0" fmla="*/ 40 w 46"/>
                <a:gd name="T1" fmla="*/ 25 h 37"/>
                <a:gd name="T2" fmla="*/ 39 w 46"/>
                <a:gd name="T3" fmla="*/ 14 h 37"/>
                <a:gd name="T4" fmla="*/ 30 w 46"/>
                <a:gd name="T5" fmla="*/ 5 h 37"/>
                <a:gd name="T6" fmla="*/ 28 w 46"/>
                <a:gd name="T7" fmla="*/ 6 h 37"/>
                <a:gd name="T8" fmla="*/ 25 w 46"/>
                <a:gd name="T9" fmla="*/ 7 h 37"/>
                <a:gd name="T10" fmla="*/ 23 w 46"/>
                <a:gd name="T11" fmla="*/ 8 h 37"/>
                <a:gd name="T12" fmla="*/ 23 w 46"/>
                <a:gd name="T13" fmla="*/ 3 h 37"/>
                <a:gd name="T14" fmla="*/ 24 w 46"/>
                <a:gd name="T15" fmla="*/ 3 h 37"/>
                <a:gd name="T16" fmla="*/ 26 w 46"/>
                <a:gd name="T17" fmla="*/ 2 h 37"/>
                <a:gd name="T18" fmla="*/ 28 w 46"/>
                <a:gd name="T19" fmla="*/ 1 h 37"/>
                <a:gd name="T20" fmla="*/ 31 w 46"/>
                <a:gd name="T21" fmla="*/ 0 h 37"/>
                <a:gd name="T22" fmla="*/ 31 w 46"/>
                <a:gd name="T23" fmla="*/ 1 h 37"/>
                <a:gd name="T24" fmla="*/ 31 w 46"/>
                <a:gd name="T25" fmla="*/ 1 h 37"/>
                <a:gd name="T26" fmla="*/ 31 w 46"/>
                <a:gd name="T27" fmla="*/ 1 h 37"/>
                <a:gd name="T28" fmla="*/ 31 w 46"/>
                <a:gd name="T29" fmla="*/ 1 h 37"/>
                <a:gd name="T30" fmla="*/ 31 w 46"/>
                <a:gd name="T31" fmla="*/ 1 h 37"/>
                <a:gd name="T32" fmla="*/ 43 w 46"/>
                <a:gd name="T33" fmla="*/ 12 h 37"/>
                <a:gd name="T34" fmla="*/ 44 w 46"/>
                <a:gd name="T35" fmla="*/ 27 h 37"/>
                <a:gd name="T36" fmla="*/ 44 w 46"/>
                <a:gd name="T37" fmla="*/ 27 h 37"/>
                <a:gd name="T38" fmla="*/ 32 w 46"/>
                <a:gd name="T39" fmla="*/ 36 h 37"/>
                <a:gd name="T40" fmla="*/ 23 w 46"/>
                <a:gd name="T41" fmla="*/ 36 h 37"/>
                <a:gd name="T42" fmla="*/ 23 w 46"/>
                <a:gd name="T43" fmla="*/ 31 h 37"/>
                <a:gd name="T44" fmla="*/ 31 w 46"/>
                <a:gd name="T45" fmla="*/ 31 h 37"/>
                <a:gd name="T46" fmla="*/ 40 w 46"/>
                <a:gd name="T47" fmla="*/ 25 h 37"/>
                <a:gd name="T48" fmla="*/ 23 w 46"/>
                <a:gd name="T49" fmla="*/ 8 h 37"/>
                <a:gd name="T50" fmla="*/ 15 w 46"/>
                <a:gd name="T51" fmla="*/ 9 h 37"/>
                <a:gd name="T52" fmla="*/ 7 w 46"/>
                <a:gd name="T53" fmla="*/ 8 h 37"/>
                <a:gd name="T54" fmla="*/ 7 w 46"/>
                <a:gd name="T55" fmla="*/ 10 h 37"/>
                <a:gd name="T56" fmla="*/ 7 w 46"/>
                <a:gd name="T57" fmla="*/ 10 h 37"/>
                <a:gd name="T58" fmla="*/ 7 w 46"/>
                <a:gd name="T59" fmla="*/ 20 h 37"/>
                <a:gd name="T60" fmla="*/ 18 w 46"/>
                <a:gd name="T61" fmla="*/ 30 h 37"/>
                <a:gd name="T62" fmla="*/ 23 w 46"/>
                <a:gd name="T63" fmla="*/ 31 h 37"/>
                <a:gd name="T64" fmla="*/ 23 w 46"/>
                <a:gd name="T65" fmla="*/ 36 h 37"/>
                <a:gd name="T66" fmla="*/ 16 w 46"/>
                <a:gd name="T67" fmla="*/ 34 h 37"/>
                <a:gd name="T68" fmla="*/ 3 w 46"/>
                <a:gd name="T69" fmla="*/ 22 h 37"/>
                <a:gd name="T70" fmla="*/ 2 w 46"/>
                <a:gd name="T71" fmla="*/ 8 h 37"/>
                <a:gd name="T72" fmla="*/ 3 w 46"/>
                <a:gd name="T73" fmla="*/ 7 h 37"/>
                <a:gd name="T74" fmla="*/ 4 w 46"/>
                <a:gd name="T75" fmla="*/ 6 h 37"/>
                <a:gd name="T76" fmla="*/ 5 w 46"/>
                <a:gd name="T77" fmla="*/ 4 h 37"/>
                <a:gd name="T78" fmla="*/ 7 w 46"/>
                <a:gd name="T79" fmla="*/ 3 h 37"/>
                <a:gd name="T80" fmla="*/ 15 w 46"/>
                <a:gd name="T81" fmla="*/ 4 h 37"/>
                <a:gd name="T82" fmla="*/ 23 w 46"/>
                <a:gd name="T83" fmla="*/ 3 h 37"/>
                <a:gd name="T84" fmla="*/ 23 w 46"/>
                <a:gd name="T85" fmla="*/ 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6" h="37">
                  <a:moveTo>
                    <a:pt x="40" y="25"/>
                  </a:moveTo>
                  <a:cubicBezTo>
                    <a:pt x="41" y="22"/>
                    <a:pt x="41" y="18"/>
                    <a:pt x="39" y="14"/>
                  </a:cubicBezTo>
                  <a:cubicBezTo>
                    <a:pt x="37" y="11"/>
                    <a:pt x="34" y="8"/>
                    <a:pt x="30" y="5"/>
                  </a:cubicBezTo>
                  <a:cubicBezTo>
                    <a:pt x="29" y="6"/>
                    <a:pt x="29" y="6"/>
                    <a:pt x="28" y="6"/>
                  </a:cubicBezTo>
                  <a:cubicBezTo>
                    <a:pt x="27" y="7"/>
                    <a:pt x="26" y="7"/>
                    <a:pt x="25" y="7"/>
                  </a:cubicBezTo>
                  <a:cubicBezTo>
                    <a:pt x="25" y="7"/>
                    <a:pt x="24" y="8"/>
                    <a:pt x="23" y="8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5" y="2"/>
                    <a:pt x="25" y="2"/>
                    <a:pt x="26" y="2"/>
                  </a:cubicBezTo>
                  <a:cubicBezTo>
                    <a:pt x="27" y="1"/>
                    <a:pt x="28" y="1"/>
                    <a:pt x="28" y="1"/>
                  </a:cubicBezTo>
                  <a:cubicBezTo>
                    <a:pt x="29" y="0"/>
                    <a:pt x="30" y="0"/>
                    <a:pt x="31" y="0"/>
                  </a:cubicBezTo>
                  <a:cubicBezTo>
                    <a:pt x="31" y="1"/>
                    <a:pt x="31" y="1"/>
                    <a:pt x="31" y="1"/>
                  </a:cubicBezTo>
                  <a:cubicBezTo>
                    <a:pt x="31" y="1"/>
                    <a:pt x="31" y="1"/>
                    <a:pt x="31" y="1"/>
                  </a:cubicBezTo>
                  <a:cubicBezTo>
                    <a:pt x="31" y="1"/>
                    <a:pt x="31" y="1"/>
                    <a:pt x="31" y="1"/>
                  </a:cubicBezTo>
                  <a:cubicBezTo>
                    <a:pt x="31" y="1"/>
                    <a:pt x="31" y="1"/>
                    <a:pt x="31" y="1"/>
                  </a:cubicBezTo>
                  <a:cubicBezTo>
                    <a:pt x="31" y="1"/>
                    <a:pt x="31" y="1"/>
                    <a:pt x="31" y="1"/>
                  </a:cubicBezTo>
                  <a:cubicBezTo>
                    <a:pt x="37" y="3"/>
                    <a:pt x="41" y="8"/>
                    <a:pt x="43" y="12"/>
                  </a:cubicBezTo>
                  <a:cubicBezTo>
                    <a:pt x="46" y="17"/>
                    <a:pt x="46" y="22"/>
                    <a:pt x="44" y="27"/>
                  </a:cubicBezTo>
                  <a:cubicBezTo>
                    <a:pt x="44" y="27"/>
                    <a:pt x="44" y="27"/>
                    <a:pt x="44" y="27"/>
                  </a:cubicBezTo>
                  <a:cubicBezTo>
                    <a:pt x="42" y="32"/>
                    <a:pt x="38" y="35"/>
                    <a:pt x="32" y="36"/>
                  </a:cubicBezTo>
                  <a:cubicBezTo>
                    <a:pt x="29" y="37"/>
                    <a:pt x="26" y="37"/>
                    <a:pt x="23" y="36"/>
                  </a:cubicBezTo>
                  <a:cubicBezTo>
                    <a:pt x="23" y="31"/>
                    <a:pt x="23" y="31"/>
                    <a:pt x="23" y="31"/>
                  </a:cubicBezTo>
                  <a:cubicBezTo>
                    <a:pt x="26" y="32"/>
                    <a:pt x="29" y="32"/>
                    <a:pt x="31" y="31"/>
                  </a:cubicBezTo>
                  <a:cubicBezTo>
                    <a:pt x="35" y="30"/>
                    <a:pt x="38" y="28"/>
                    <a:pt x="40" y="25"/>
                  </a:cubicBezTo>
                  <a:close/>
                  <a:moveTo>
                    <a:pt x="23" y="8"/>
                  </a:moveTo>
                  <a:cubicBezTo>
                    <a:pt x="21" y="9"/>
                    <a:pt x="18" y="9"/>
                    <a:pt x="15" y="9"/>
                  </a:cubicBezTo>
                  <a:cubicBezTo>
                    <a:pt x="13" y="9"/>
                    <a:pt x="10" y="9"/>
                    <a:pt x="7" y="8"/>
                  </a:cubicBezTo>
                  <a:cubicBezTo>
                    <a:pt x="7" y="9"/>
                    <a:pt x="7" y="9"/>
                    <a:pt x="7" y="10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5" y="13"/>
                    <a:pt x="6" y="17"/>
                    <a:pt x="7" y="20"/>
                  </a:cubicBezTo>
                  <a:cubicBezTo>
                    <a:pt x="9" y="24"/>
                    <a:pt x="13" y="27"/>
                    <a:pt x="18" y="30"/>
                  </a:cubicBezTo>
                  <a:cubicBezTo>
                    <a:pt x="19" y="30"/>
                    <a:pt x="21" y="31"/>
                    <a:pt x="23" y="31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1" y="36"/>
                    <a:pt x="18" y="35"/>
                    <a:pt x="16" y="34"/>
                  </a:cubicBezTo>
                  <a:cubicBezTo>
                    <a:pt x="10" y="31"/>
                    <a:pt x="6" y="27"/>
                    <a:pt x="3" y="22"/>
                  </a:cubicBezTo>
                  <a:cubicBezTo>
                    <a:pt x="1" y="18"/>
                    <a:pt x="0" y="12"/>
                    <a:pt x="2" y="8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7"/>
                    <a:pt x="3" y="6"/>
                    <a:pt x="4" y="6"/>
                  </a:cubicBezTo>
                  <a:cubicBezTo>
                    <a:pt x="4" y="5"/>
                    <a:pt x="4" y="5"/>
                    <a:pt x="5" y="4"/>
                  </a:cubicBezTo>
                  <a:cubicBezTo>
                    <a:pt x="5" y="3"/>
                    <a:pt x="6" y="3"/>
                    <a:pt x="7" y="3"/>
                  </a:cubicBezTo>
                  <a:cubicBezTo>
                    <a:pt x="10" y="4"/>
                    <a:pt x="13" y="5"/>
                    <a:pt x="15" y="4"/>
                  </a:cubicBezTo>
                  <a:cubicBezTo>
                    <a:pt x="18" y="4"/>
                    <a:pt x="21" y="4"/>
                    <a:pt x="23" y="3"/>
                  </a:cubicBezTo>
                  <a:lnTo>
                    <a:pt x="23" y="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29" name="Freeform 209"/>
            <p:cNvSpPr>
              <a:spLocks noEditPoints="1"/>
            </p:cNvSpPr>
            <p:nvPr/>
          </p:nvSpPr>
          <p:spPr bwMode="auto">
            <a:xfrm>
              <a:off x="3895241" y="922674"/>
              <a:ext cx="92058" cy="171458"/>
            </a:xfrm>
            <a:custGeom>
              <a:avLst/>
              <a:gdLst>
                <a:gd name="T0" fmla="*/ 29 w 49"/>
                <a:gd name="T1" fmla="*/ 28 h 93"/>
                <a:gd name="T2" fmla="*/ 48 w 49"/>
                <a:gd name="T3" fmla="*/ 82 h 93"/>
                <a:gd name="T4" fmla="*/ 48 w 49"/>
                <a:gd name="T5" fmla="*/ 88 h 93"/>
                <a:gd name="T6" fmla="*/ 43 w 49"/>
                <a:gd name="T7" fmla="*/ 92 h 93"/>
                <a:gd name="T8" fmla="*/ 37 w 49"/>
                <a:gd name="T9" fmla="*/ 92 h 93"/>
                <a:gd name="T10" fmla="*/ 28 w 49"/>
                <a:gd name="T11" fmla="*/ 72 h 93"/>
                <a:gd name="T12" fmla="*/ 38 w 49"/>
                <a:gd name="T13" fmla="*/ 86 h 93"/>
                <a:gd name="T14" fmla="*/ 39 w 49"/>
                <a:gd name="T15" fmla="*/ 87 h 93"/>
                <a:gd name="T16" fmla="*/ 28 w 49"/>
                <a:gd name="T17" fmla="*/ 45 h 93"/>
                <a:gd name="T18" fmla="*/ 42 w 49"/>
                <a:gd name="T19" fmla="*/ 87 h 93"/>
                <a:gd name="T20" fmla="*/ 43 w 49"/>
                <a:gd name="T21" fmla="*/ 86 h 93"/>
                <a:gd name="T22" fmla="*/ 44 w 49"/>
                <a:gd name="T23" fmla="*/ 83 h 93"/>
                <a:gd name="T24" fmla="*/ 28 w 49"/>
                <a:gd name="T25" fmla="*/ 40 h 93"/>
                <a:gd name="T26" fmla="*/ 25 w 49"/>
                <a:gd name="T27" fmla="*/ 2 h 93"/>
                <a:gd name="T28" fmla="*/ 26 w 49"/>
                <a:gd name="T29" fmla="*/ 7 h 93"/>
                <a:gd name="T30" fmla="*/ 23 w 49"/>
                <a:gd name="T31" fmla="*/ 15 h 93"/>
                <a:gd name="T32" fmla="*/ 24 w 49"/>
                <a:gd name="T33" fmla="*/ 15 h 93"/>
                <a:gd name="T34" fmla="*/ 28 w 49"/>
                <a:gd name="T35" fmla="*/ 26 h 93"/>
                <a:gd name="T36" fmla="*/ 24 w 49"/>
                <a:gd name="T37" fmla="*/ 30 h 93"/>
                <a:gd name="T38" fmla="*/ 20 w 49"/>
                <a:gd name="T39" fmla="*/ 18 h 93"/>
                <a:gd name="T40" fmla="*/ 20 w 49"/>
                <a:gd name="T41" fmla="*/ 18 h 93"/>
                <a:gd name="T42" fmla="*/ 19 w 49"/>
                <a:gd name="T43" fmla="*/ 16 h 93"/>
                <a:gd name="T44" fmla="*/ 28 w 49"/>
                <a:gd name="T45" fmla="*/ 45 h 93"/>
                <a:gd name="T46" fmla="*/ 17 w 49"/>
                <a:gd name="T47" fmla="*/ 16 h 93"/>
                <a:gd name="T48" fmla="*/ 17 w 49"/>
                <a:gd name="T49" fmla="*/ 16 h 93"/>
                <a:gd name="T50" fmla="*/ 16 w 49"/>
                <a:gd name="T51" fmla="*/ 17 h 93"/>
                <a:gd name="T52" fmla="*/ 14 w 49"/>
                <a:gd name="T53" fmla="*/ 18 h 93"/>
                <a:gd name="T54" fmla="*/ 14 w 49"/>
                <a:gd name="T55" fmla="*/ 19 h 93"/>
                <a:gd name="T56" fmla="*/ 14 w 49"/>
                <a:gd name="T57" fmla="*/ 20 h 93"/>
                <a:gd name="T58" fmla="*/ 19 w 49"/>
                <a:gd name="T59" fmla="*/ 32 h 93"/>
                <a:gd name="T60" fmla="*/ 28 w 49"/>
                <a:gd name="T61" fmla="*/ 58 h 93"/>
                <a:gd name="T62" fmla="*/ 19 w 49"/>
                <a:gd name="T63" fmla="*/ 47 h 93"/>
                <a:gd name="T64" fmla="*/ 10 w 49"/>
                <a:gd name="T65" fmla="*/ 22 h 93"/>
                <a:gd name="T66" fmla="*/ 9 w 49"/>
                <a:gd name="T67" fmla="*/ 20 h 93"/>
                <a:gd name="T68" fmla="*/ 9 w 49"/>
                <a:gd name="T69" fmla="*/ 20 h 93"/>
                <a:gd name="T70" fmla="*/ 3 w 49"/>
                <a:gd name="T71" fmla="*/ 15 h 93"/>
                <a:gd name="T72" fmla="*/ 0 w 49"/>
                <a:gd name="T73" fmla="*/ 9 h 93"/>
                <a:gd name="T74" fmla="*/ 6 w 49"/>
                <a:gd name="T75" fmla="*/ 7 h 93"/>
                <a:gd name="T76" fmla="*/ 6 w 49"/>
                <a:gd name="T77" fmla="*/ 7 h 93"/>
                <a:gd name="T78" fmla="*/ 14 w 49"/>
                <a:gd name="T79" fmla="*/ 12 h 93"/>
                <a:gd name="T80" fmla="*/ 15 w 49"/>
                <a:gd name="T81" fmla="*/ 12 h 93"/>
                <a:gd name="T82" fmla="*/ 16 w 49"/>
                <a:gd name="T83" fmla="*/ 8 h 93"/>
                <a:gd name="T84" fmla="*/ 18 w 49"/>
                <a:gd name="T85" fmla="*/ 3 h 93"/>
                <a:gd name="T86" fmla="*/ 22 w 49"/>
                <a:gd name="T87" fmla="*/ 0 h 93"/>
                <a:gd name="T88" fmla="*/ 24 w 49"/>
                <a:gd name="T89" fmla="*/ 1 h 93"/>
                <a:gd name="T90" fmla="*/ 25 w 49"/>
                <a:gd name="T91" fmla="*/ 2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9" h="93">
                  <a:moveTo>
                    <a:pt x="28" y="26"/>
                  </a:moveTo>
                  <a:cubicBezTo>
                    <a:pt x="29" y="28"/>
                    <a:pt x="29" y="28"/>
                    <a:pt x="29" y="28"/>
                  </a:cubicBezTo>
                  <a:cubicBezTo>
                    <a:pt x="34" y="42"/>
                    <a:pt x="34" y="42"/>
                    <a:pt x="34" y="42"/>
                  </a:cubicBezTo>
                  <a:cubicBezTo>
                    <a:pt x="48" y="82"/>
                    <a:pt x="48" y="82"/>
                    <a:pt x="48" y="82"/>
                  </a:cubicBezTo>
                  <a:cubicBezTo>
                    <a:pt x="48" y="82"/>
                    <a:pt x="48" y="82"/>
                    <a:pt x="48" y="82"/>
                  </a:cubicBezTo>
                  <a:cubicBezTo>
                    <a:pt x="49" y="84"/>
                    <a:pt x="49" y="86"/>
                    <a:pt x="48" y="88"/>
                  </a:cubicBezTo>
                  <a:cubicBezTo>
                    <a:pt x="47" y="90"/>
                    <a:pt x="45" y="91"/>
                    <a:pt x="43" y="92"/>
                  </a:cubicBezTo>
                  <a:cubicBezTo>
                    <a:pt x="43" y="92"/>
                    <a:pt x="43" y="92"/>
                    <a:pt x="43" y="92"/>
                  </a:cubicBezTo>
                  <a:cubicBezTo>
                    <a:pt x="41" y="93"/>
                    <a:pt x="39" y="92"/>
                    <a:pt x="38" y="92"/>
                  </a:cubicBezTo>
                  <a:cubicBezTo>
                    <a:pt x="37" y="92"/>
                    <a:pt x="37" y="92"/>
                    <a:pt x="37" y="92"/>
                  </a:cubicBezTo>
                  <a:cubicBezTo>
                    <a:pt x="36" y="91"/>
                    <a:pt x="34" y="89"/>
                    <a:pt x="33" y="87"/>
                  </a:cubicBezTo>
                  <a:cubicBezTo>
                    <a:pt x="28" y="72"/>
                    <a:pt x="28" y="72"/>
                    <a:pt x="28" y="72"/>
                  </a:cubicBezTo>
                  <a:cubicBezTo>
                    <a:pt x="28" y="58"/>
                    <a:pt x="28" y="58"/>
                    <a:pt x="28" y="58"/>
                  </a:cubicBezTo>
                  <a:cubicBezTo>
                    <a:pt x="38" y="86"/>
                    <a:pt x="38" y="86"/>
                    <a:pt x="38" y="86"/>
                  </a:cubicBezTo>
                  <a:cubicBezTo>
                    <a:pt x="38" y="86"/>
                    <a:pt x="39" y="87"/>
                    <a:pt x="39" y="87"/>
                  </a:cubicBezTo>
                  <a:cubicBezTo>
                    <a:pt x="39" y="87"/>
                    <a:pt x="39" y="87"/>
                    <a:pt x="39" y="87"/>
                  </a:cubicBezTo>
                  <a:cubicBezTo>
                    <a:pt x="40" y="88"/>
                    <a:pt x="41" y="88"/>
                    <a:pt x="42" y="87"/>
                  </a:cubicBezTo>
                  <a:cubicBezTo>
                    <a:pt x="28" y="45"/>
                    <a:pt x="28" y="45"/>
                    <a:pt x="28" y="45"/>
                  </a:cubicBezTo>
                  <a:cubicBezTo>
                    <a:pt x="28" y="45"/>
                    <a:pt x="28" y="45"/>
                    <a:pt x="28" y="45"/>
                  </a:cubicBezTo>
                  <a:cubicBezTo>
                    <a:pt x="42" y="87"/>
                    <a:pt x="42" y="87"/>
                    <a:pt x="42" y="87"/>
                  </a:cubicBezTo>
                  <a:cubicBezTo>
                    <a:pt x="42" y="87"/>
                    <a:pt x="42" y="87"/>
                    <a:pt x="42" y="87"/>
                  </a:cubicBezTo>
                  <a:cubicBezTo>
                    <a:pt x="42" y="87"/>
                    <a:pt x="43" y="86"/>
                    <a:pt x="43" y="86"/>
                  </a:cubicBezTo>
                  <a:cubicBezTo>
                    <a:pt x="44" y="85"/>
                    <a:pt x="44" y="84"/>
                    <a:pt x="44" y="83"/>
                  </a:cubicBezTo>
                  <a:cubicBezTo>
                    <a:pt x="44" y="83"/>
                    <a:pt x="44" y="83"/>
                    <a:pt x="44" y="83"/>
                  </a:cubicBezTo>
                  <a:cubicBezTo>
                    <a:pt x="29" y="44"/>
                    <a:pt x="29" y="44"/>
                    <a:pt x="29" y="44"/>
                  </a:cubicBezTo>
                  <a:cubicBezTo>
                    <a:pt x="28" y="40"/>
                    <a:pt x="28" y="40"/>
                    <a:pt x="28" y="40"/>
                  </a:cubicBezTo>
                  <a:lnTo>
                    <a:pt x="28" y="26"/>
                  </a:lnTo>
                  <a:close/>
                  <a:moveTo>
                    <a:pt x="25" y="2"/>
                  </a:moveTo>
                  <a:cubicBezTo>
                    <a:pt x="26" y="3"/>
                    <a:pt x="27" y="5"/>
                    <a:pt x="26" y="6"/>
                  </a:cubicBezTo>
                  <a:cubicBezTo>
                    <a:pt x="26" y="6"/>
                    <a:pt x="26" y="7"/>
                    <a:pt x="26" y="7"/>
                  </a:cubicBezTo>
                  <a:cubicBezTo>
                    <a:pt x="25" y="8"/>
                    <a:pt x="24" y="9"/>
                    <a:pt x="24" y="11"/>
                  </a:cubicBezTo>
                  <a:cubicBezTo>
                    <a:pt x="24" y="12"/>
                    <a:pt x="24" y="13"/>
                    <a:pt x="23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6"/>
                    <a:pt x="24" y="16"/>
                    <a:pt x="25" y="17"/>
                  </a:cubicBezTo>
                  <a:cubicBezTo>
                    <a:pt x="28" y="26"/>
                    <a:pt x="28" y="26"/>
                    <a:pt x="28" y="26"/>
                  </a:cubicBezTo>
                  <a:cubicBezTo>
                    <a:pt x="28" y="40"/>
                    <a:pt x="28" y="40"/>
                    <a:pt x="28" y="4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18"/>
                    <a:pt x="19" y="17"/>
                    <a:pt x="19" y="17"/>
                  </a:cubicBezTo>
                  <a:cubicBezTo>
                    <a:pt x="19" y="17"/>
                    <a:pt x="19" y="16"/>
                    <a:pt x="19" y="16"/>
                  </a:cubicBezTo>
                  <a:cubicBezTo>
                    <a:pt x="28" y="45"/>
                    <a:pt x="28" y="45"/>
                    <a:pt x="28" y="45"/>
                  </a:cubicBezTo>
                  <a:cubicBezTo>
                    <a:pt x="28" y="45"/>
                    <a:pt x="28" y="45"/>
                    <a:pt x="28" y="45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18" y="16"/>
                    <a:pt x="18" y="16"/>
                    <a:pt x="17" y="16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16" y="16"/>
                    <a:pt x="16" y="17"/>
                    <a:pt x="16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5" y="17"/>
                    <a:pt x="15" y="17"/>
                  </a:cubicBezTo>
                  <a:cubicBezTo>
                    <a:pt x="15" y="17"/>
                    <a:pt x="14" y="18"/>
                    <a:pt x="14" y="18"/>
                  </a:cubicBezTo>
                  <a:cubicBezTo>
                    <a:pt x="14" y="18"/>
                    <a:pt x="14" y="19"/>
                    <a:pt x="14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4" y="20"/>
                    <a:pt x="14" y="2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9" y="32"/>
                    <a:pt x="19" y="32"/>
                    <a:pt x="19" y="32"/>
                  </a:cubicBezTo>
                  <a:cubicBezTo>
                    <a:pt x="23" y="46"/>
                    <a:pt x="23" y="46"/>
                    <a:pt x="23" y="46"/>
                  </a:cubicBezTo>
                  <a:cubicBezTo>
                    <a:pt x="28" y="58"/>
                    <a:pt x="28" y="58"/>
                    <a:pt x="28" y="58"/>
                  </a:cubicBezTo>
                  <a:cubicBezTo>
                    <a:pt x="28" y="72"/>
                    <a:pt x="28" y="72"/>
                    <a:pt x="28" y="72"/>
                  </a:cubicBezTo>
                  <a:cubicBezTo>
                    <a:pt x="19" y="47"/>
                    <a:pt x="19" y="47"/>
                    <a:pt x="19" y="47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10" y="21"/>
                    <a:pt x="10" y="21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19"/>
                    <a:pt x="8" y="18"/>
                    <a:pt x="7" y="17"/>
                  </a:cubicBezTo>
                  <a:cubicBezTo>
                    <a:pt x="5" y="16"/>
                    <a:pt x="4" y="16"/>
                    <a:pt x="3" y="15"/>
                  </a:cubicBezTo>
                  <a:cubicBezTo>
                    <a:pt x="1" y="14"/>
                    <a:pt x="0" y="13"/>
                    <a:pt x="0" y="11"/>
                  </a:cubicBezTo>
                  <a:cubicBezTo>
                    <a:pt x="0" y="10"/>
                    <a:pt x="0" y="10"/>
                    <a:pt x="0" y="9"/>
                  </a:cubicBezTo>
                  <a:cubicBezTo>
                    <a:pt x="1" y="9"/>
                    <a:pt x="1" y="8"/>
                    <a:pt x="1" y="8"/>
                  </a:cubicBezTo>
                  <a:cubicBezTo>
                    <a:pt x="2" y="7"/>
                    <a:pt x="4" y="6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8" y="8"/>
                    <a:pt x="10" y="9"/>
                    <a:pt x="11" y="10"/>
                  </a:cubicBezTo>
                  <a:cubicBezTo>
                    <a:pt x="12" y="11"/>
                    <a:pt x="13" y="11"/>
                    <a:pt x="14" y="12"/>
                  </a:cubicBezTo>
                  <a:cubicBezTo>
                    <a:pt x="14" y="12"/>
                    <a:pt x="14" y="12"/>
                    <a:pt x="15" y="12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5" y="11"/>
                    <a:pt x="16" y="9"/>
                    <a:pt x="16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6"/>
                    <a:pt x="17" y="5"/>
                    <a:pt x="18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9" y="1"/>
                    <a:pt x="21" y="0"/>
                    <a:pt x="22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3" y="0"/>
                    <a:pt x="23" y="1"/>
                    <a:pt x="24" y="1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4" y="1"/>
                    <a:pt x="25" y="2"/>
                    <a:pt x="25" y="2"/>
                  </a:cubicBezTo>
                  <a:cubicBezTo>
                    <a:pt x="25" y="2"/>
                    <a:pt x="25" y="2"/>
                    <a:pt x="25" y="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30" name="Freeform 210"/>
            <p:cNvSpPr>
              <a:spLocks noEditPoints="1"/>
            </p:cNvSpPr>
            <p:nvPr/>
          </p:nvSpPr>
          <p:spPr bwMode="auto">
            <a:xfrm>
              <a:off x="2730234" y="460691"/>
              <a:ext cx="295220" cy="281000"/>
            </a:xfrm>
            <a:custGeom>
              <a:avLst/>
              <a:gdLst>
                <a:gd name="T0" fmla="*/ 83 w 160"/>
                <a:gd name="T1" fmla="*/ 133 h 152"/>
                <a:gd name="T2" fmla="*/ 82 w 160"/>
                <a:gd name="T3" fmla="*/ 106 h 152"/>
                <a:gd name="T4" fmla="*/ 94 w 160"/>
                <a:gd name="T5" fmla="*/ 97 h 152"/>
                <a:gd name="T6" fmla="*/ 94 w 160"/>
                <a:gd name="T7" fmla="*/ 97 h 152"/>
                <a:gd name="T8" fmla="*/ 136 w 160"/>
                <a:gd name="T9" fmla="*/ 119 h 152"/>
                <a:gd name="T10" fmla="*/ 153 w 160"/>
                <a:gd name="T11" fmla="*/ 72 h 152"/>
                <a:gd name="T12" fmla="*/ 89 w 160"/>
                <a:gd name="T13" fmla="*/ 87 h 152"/>
                <a:gd name="T14" fmla="*/ 83 w 160"/>
                <a:gd name="T15" fmla="*/ 83 h 152"/>
                <a:gd name="T16" fmla="*/ 84 w 160"/>
                <a:gd name="T17" fmla="*/ 79 h 152"/>
                <a:gd name="T18" fmla="*/ 88 w 160"/>
                <a:gd name="T19" fmla="*/ 69 h 152"/>
                <a:gd name="T20" fmla="*/ 112 w 160"/>
                <a:gd name="T21" fmla="*/ 20 h 152"/>
                <a:gd name="T22" fmla="*/ 80 w 160"/>
                <a:gd name="T23" fmla="*/ 5 h 152"/>
                <a:gd name="T24" fmla="*/ 116 w 160"/>
                <a:gd name="T25" fmla="*/ 20 h 152"/>
                <a:gd name="T26" fmla="*/ 92 w 160"/>
                <a:gd name="T27" fmla="*/ 72 h 152"/>
                <a:gd name="T28" fmla="*/ 89 w 160"/>
                <a:gd name="T29" fmla="*/ 80 h 152"/>
                <a:gd name="T30" fmla="*/ 89 w 160"/>
                <a:gd name="T31" fmla="*/ 82 h 152"/>
                <a:gd name="T32" fmla="*/ 158 w 160"/>
                <a:gd name="T33" fmla="*/ 71 h 152"/>
                <a:gd name="T34" fmla="*/ 136 w 160"/>
                <a:gd name="T35" fmla="*/ 124 h 152"/>
                <a:gd name="T36" fmla="*/ 92 w 160"/>
                <a:gd name="T37" fmla="*/ 101 h 152"/>
                <a:gd name="T38" fmla="*/ 92 w 160"/>
                <a:gd name="T39" fmla="*/ 101 h 152"/>
                <a:gd name="T40" fmla="*/ 87 w 160"/>
                <a:gd name="T41" fmla="*/ 106 h 152"/>
                <a:gd name="T42" fmla="*/ 88 w 160"/>
                <a:gd name="T43" fmla="*/ 124 h 152"/>
                <a:gd name="T44" fmla="*/ 89 w 160"/>
                <a:gd name="T45" fmla="*/ 150 h 152"/>
                <a:gd name="T46" fmla="*/ 80 w 160"/>
                <a:gd name="T47" fmla="*/ 148 h 152"/>
                <a:gd name="T48" fmla="*/ 77 w 160"/>
                <a:gd name="T49" fmla="*/ 97 h 152"/>
                <a:gd name="T50" fmla="*/ 77 w 160"/>
                <a:gd name="T51" fmla="*/ 115 h 152"/>
                <a:gd name="T52" fmla="*/ 76 w 160"/>
                <a:gd name="T53" fmla="*/ 148 h 152"/>
                <a:gd name="T54" fmla="*/ 75 w 160"/>
                <a:gd name="T55" fmla="*/ 152 h 152"/>
                <a:gd name="T56" fmla="*/ 80 w 160"/>
                <a:gd name="T57" fmla="*/ 5 h 152"/>
                <a:gd name="T58" fmla="*/ 75 w 160"/>
                <a:gd name="T59" fmla="*/ 0 h 152"/>
                <a:gd name="T60" fmla="*/ 80 w 160"/>
                <a:gd name="T61" fmla="*/ 5 h 152"/>
                <a:gd name="T62" fmla="*/ 76 w 160"/>
                <a:gd name="T63" fmla="*/ 79 h 152"/>
                <a:gd name="T64" fmla="*/ 76 w 160"/>
                <a:gd name="T65" fmla="*/ 83 h 152"/>
                <a:gd name="T66" fmla="*/ 76 w 160"/>
                <a:gd name="T67" fmla="*/ 79 h 152"/>
                <a:gd name="T68" fmla="*/ 24 w 160"/>
                <a:gd name="T69" fmla="*/ 119 h 152"/>
                <a:gd name="T70" fmla="*/ 66 w 160"/>
                <a:gd name="T71" fmla="*/ 97 h 152"/>
                <a:gd name="T72" fmla="*/ 75 w 160"/>
                <a:gd name="T73" fmla="*/ 95 h 152"/>
                <a:gd name="T74" fmla="*/ 73 w 160"/>
                <a:gd name="T75" fmla="*/ 152 h 152"/>
                <a:gd name="T76" fmla="*/ 72 w 160"/>
                <a:gd name="T77" fmla="*/ 133 h 152"/>
                <a:gd name="T78" fmla="*/ 73 w 160"/>
                <a:gd name="T79" fmla="*/ 106 h 152"/>
                <a:gd name="T80" fmla="*/ 73 w 160"/>
                <a:gd name="T81" fmla="*/ 99 h 152"/>
                <a:gd name="T82" fmla="*/ 68 w 160"/>
                <a:gd name="T83" fmla="*/ 101 h 152"/>
                <a:gd name="T84" fmla="*/ 56 w 160"/>
                <a:gd name="T85" fmla="*/ 110 h 152"/>
                <a:gd name="T86" fmla="*/ 4 w 160"/>
                <a:gd name="T87" fmla="*/ 105 h 152"/>
                <a:gd name="T88" fmla="*/ 51 w 160"/>
                <a:gd name="T89" fmla="*/ 64 h 152"/>
                <a:gd name="T90" fmla="*/ 72 w 160"/>
                <a:gd name="T91" fmla="*/ 83 h 152"/>
                <a:gd name="T92" fmla="*/ 71 w 160"/>
                <a:gd name="T93" fmla="*/ 80 h 152"/>
                <a:gd name="T94" fmla="*/ 67 w 160"/>
                <a:gd name="T95" fmla="*/ 72 h 152"/>
                <a:gd name="T96" fmla="*/ 44 w 160"/>
                <a:gd name="T97" fmla="*/ 20 h 152"/>
                <a:gd name="T98" fmla="*/ 75 w 160"/>
                <a:gd name="T99" fmla="*/ 5 h 152"/>
                <a:gd name="T100" fmla="*/ 65 w 160"/>
                <a:gd name="T101" fmla="*/ 59 h 152"/>
                <a:gd name="T102" fmla="*/ 75 w 160"/>
                <a:gd name="T103" fmla="*/ 77 h 152"/>
                <a:gd name="T104" fmla="*/ 75 w 160"/>
                <a:gd name="T105" fmla="*/ 81 h 152"/>
                <a:gd name="T106" fmla="*/ 71 w 160"/>
                <a:gd name="T107" fmla="*/ 87 h 152"/>
                <a:gd name="T108" fmla="*/ 19 w 160"/>
                <a:gd name="T109" fmla="*/ 52 h 152"/>
                <a:gd name="T110" fmla="*/ 15 w 160"/>
                <a:gd name="T111" fmla="*/ 114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60" h="152">
                  <a:moveTo>
                    <a:pt x="80" y="148"/>
                  </a:moveTo>
                  <a:cubicBezTo>
                    <a:pt x="84" y="148"/>
                    <a:pt x="84" y="148"/>
                    <a:pt x="84" y="148"/>
                  </a:cubicBezTo>
                  <a:cubicBezTo>
                    <a:pt x="84" y="143"/>
                    <a:pt x="84" y="138"/>
                    <a:pt x="83" y="133"/>
                  </a:cubicBezTo>
                  <a:cubicBezTo>
                    <a:pt x="83" y="130"/>
                    <a:pt x="83" y="127"/>
                    <a:pt x="83" y="124"/>
                  </a:cubicBezTo>
                  <a:cubicBezTo>
                    <a:pt x="83" y="124"/>
                    <a:pt x="83" y="124"/>
                    <a:pt x="83" y="124"/>
                  </a:cubicBezTo>
                  <a:cubicBezTo>
                    <a:pt x="83" y="118"/>
                    <a:pt x="82" y="112"/>
                    <a:pt x="82" y="106"/>
                  </a:cubicBezTo>
                  <a:cubicBezTo>
                    <a:pt x="82" y="106"/>
                    <a:pt x="82" y="105"/>
                    <a:pt x="82" y="105"/>
                  </a:cubicBezTo>
                  <a:cubicBezTo>
                    <a:pt x="82" y="102"/>
                    <a:pt x="82" y="99"/>
                    <a:pt x="83" y="97"/>
                  </a:cubicBezTo>
                  <a:cubicBezTo>
                    <a:pt x="86" y="92"/>
                    <a:pt x="92" y="96"/>
                    <a:pt x="94" y="97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8" y="99"/>
                    <a:pt x="103" y="103"/>
                    <a:pt x="107" y="106"/>
                  </a:cubicBezTo>
                  <a:cubicBezTo>
                    <a:pt x="116" y="113"/>
                    <a:pt x="125" y="120"/>
                    <a:pt x="136" y="119"/>
                  </a:cubicBezTo>
                  <a:cubicBezTo>
                    <a:pt x="139" y="118"/>
                    <a:pt x="142" y="117"/>
                    <a:pt x="144" y="114"/>
                  </a:cubicBezTo>
                  <a:cubicBezTo>
                    <a:pt x="147" y="111"/>
                    <a:pt x="150" y="107"/>
                    <a:pt x="151" y="103"/>
                  </a:cubicBezTo>
                  <a:cubicBezTo>
                    <a:pt x="154" y="95"/>
                    <a:pt x="155" y="83"/>
                    <a:pt x="153" y="72"/>
                  </a:cubicBezTo>
                  <a:cubicBezTo>
                    <a:pt x="151" y="64"/>
                    <a:pt x="148" y="56"/>
                    <a:pt x="141" y="52"/>
                  </a:cubicBezTo>
                  <a:cubicBezTo>
                    <a:pt x="129" y="45"/>
                    <a:pt x="121" y="56"/>
                    <a:pt x="113" y="67"/>
                  </a:cubicBezTo>
                  <a:cubicBezTo>
                    <a:pt x="106" y="76"/>
                    <a:pt x="99" y="86"/>
                    <a:pt x="89" y="87"/>
                  </a:cubicBezTo>
                  <a:cubicBezTo>
                    <a:pt x="89" y="87"/>
                    <a:pt x="89" y="87"/>
                    <a:pt x="89" y="87"/>
                  </a:cubicBezTo>
                  <a:cubicBezTo>
                    <a:pt x="85" y="87"/>
                    <a:pt x="84" y="86"/>
                    <a:pt x="83" y="83"/>
                  </a:cubicBezTo>
                  <a:cubicBezTo>
                    <a:pt x="83" y="83"/>
                    <a:pt x="83" y="83"/>
                    <a:pt x="83" y="83"/>
                  </a:cubicBezTo>
                  <a:cubicBezTo>
                    <a:pt x="83" y="82"/>
                    <a:pt x="84" y="81"/>
                    <a:pt x="84" y="79"/>
                  </a:cubicBezTo>
                  <a:cubicBezTo>
                    <a:pt x="84" y="79"/>
                    <a:pt x="84" y="79"/>
                    <a:pt x="84" y="79"/>
                  </a:cubicBezTo>
                  <a:cubicBezTo>
                    <a:pt x="84" y="79"/>
                    <a:pt x="84" y="79"/>
                    <a:pt x="84" y="79"/>
                  </a:cubicBezTo>
                  <a:cubicBezTo>
                    <a:pt x="84" y="79"/>
                    <a:pt x="84" y="79"/>
                    <a:pt x="84" y="79"/>
                  </a:cubicBezTo>
                  <a:cubicBezTo>
                    <a:pt x="84" y="78"/>
                    <a:pt x="84" y="78"/>
                    <a:pt x="84" y="78"/>
                  </a:cubicBezTo>
                  <a:cubicBezTo>
                    <a:pt x="85" y="75"/>
                    <a:pt x="87" y="72"/>
                    <a:pt x="88" y="69"/>
                  </a:cubicBezTo>
                  <a:cubicBezTo>
                    <a:pt x="90" y="66"/>
                    <a:pt x="92" y="63"/>
                    <a:pt x="94" y="60"/>
                  </a:cubicBezTo>
                  <a:cubicBezTo>
                    <a:pt x="95" y="59"/>
                    <a:pt x="95" y="59"/>
                    <a:pt x="95" y="59"/>
                  </a:cubicBezTo>
                  <a:cubicBezTo>
                    <a:pt x="103" y="48"/>
                    <a:pt x="114" y="34"/>
                    <a:pt x="112" y="20"/>
                  </a:cubicBezTo>
                  <a:cubicBezTo>
                    <a:pt x="111" y="15"/>
                    <a:pt x="107" y="11"/>
                    <a:pt x="103" y="9"/>
                  </a:cubicBezTo>
                  <a:cubicBezTo>
                    <a:pt x="96" y="6"/>
                    <a:pt x="88" y="4"/>
                    <a:pt x="80" y="5"/>
                  </a:cubicBezTo>
                  <a:cubicBezTo>
                    <a:pt x="80" y="5"/>
                    <a:pt x="80" y="5"/>
                    <a:pt x="80" y="5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9" y="0"/>
                    <a:pt x="98" y="1"/>
                    <a:pt x="105" y="5"/>
                  </a:cubicBezTo>
                  <a:cubicBezTo>
                    <a:pt x="111" y="8"/>
                    <a:pt x="115" y="13"/>
                    <a:pt x="116" y="20"/>
                  </a:cubicBezTo>
                  <a:cubicBezTo>
                    <a:pt x="119" y="36"/>
                    <a:pt x="107" y="51"/>
                    <a:pt x="99" y="62"/>
                  </a:cubicBezTo>
                  <a:cubicBezTo>
                    <a:pt x="98" y="63"/>
                    <a:pt x="98" y="63"/>
                    <a:pt x="98" y="63"/>
                  </a:cubicBezTo>
                  <a:cubicBezTo>
                    <a:pt x="96" y="66"/>
                    <a:pt x="94" y="69"/>
                    <a:pt x="92" y="72"/>
                  </a:cubicBezTo>
                  <a:cubicBezTo>
                    <a:pt x="91" y="74"/>
                    <a:pt x="90" y="77"/>
                    <a:pt x="89" y="80"/>
                  </a:cubicBezTo>
                  <a:cubicBezTo>
                    <a:pt x="89" y="80"/>
                    <a:pt x="89" y="80"/>
                    <a:pt x="89" y="80"/>
                  </a:cubicBezTo>
                  <a:cubicBezTo>
                    <a:pt x="89" y="80"/>
                    <a:pt x="89" y="80"/>
                    <a:pt x="89" y="80"/>
                  </a:cubicBezTo>
                  <a:cubicBezTo>
                    <a:pt x="89" y="80"/>
                    <a:pt x="89" y="80"/>
                    <a:pt x="89" y="80"/>
                  </a:cubicBezTo>
                  <a:cubicBezTo>
                    <a:pt x="89" y="81"/>
                    <a:pt x="88" y="81"/>
                    <a:pt x="88" y="82"/>
                  </a:cubicBezTo>
                  <a:cubicBezTo>
                    <a:pt x="88" y="82"/>
                    <a:pt x="89" y="82"/>
                    <a:pt x="89" y="82"/>
                  </a:cubicBezTo>
                  <a:cubicBezTo>
                    <a:pt x="96" y="81"/>
                    <a:pt x="103" y="73"/>
                    <a:pt x="109" y="64"/>
                  </a:cubicBezTo>
                  <a:cubicBezTo>
                    <a:pt x="118" y="51"/>
                    <a:pt x="128" y="39"/>
                    <a:pt x="144" y="48"/>
                  </a:cubicBezTo>
                  <a:cubicBezTo>
                    <a:pt x="152" y="53"/>
                    <a:pt x="156" y="61"/>
                    <a:pt x="158" y="71"/>
                  </a:cubicBezTo>
                  <a:cubicBezTo>
                    <a:pt x="160" y="83"/>
                    <a:pt x="159" y="96"/>
                    <a:pt x="155" y="105"/>
                  </a:cubicBezTo>
                  <a:cubicBezTo>
                    <a:pt x="154" y="110"/>
                    <a:pt x="151" y="114"/>
                    <a:pt x="148" y="118"/>
                  </a:cubicBezTo>
                  <a:cubicBezTo>
                    <a:pt x="145" y="121"/>
                    <a:pt x="141" y="123"/>
                    <a:pt x="136" y="124"/>
                  </a:cubicBezTo>
                  <a:cubicBezTo>
                    <a:pt x="124" y="125"/>
                    <a:pt x="114" y="117"/>
                    <a:pt x="104" y="110"/>
                  </a:cubicBezTo>
                  <a:cubicBezTo>
                    <a:pt x="100" y="106"/>
                    <a:pt x="96" y="103"/>
                    <a:pt x="92" y="101"/>
                  </a:cubicBezTo>
                  <a:cubicBezTo>
                    <a:pt x="92" y="101"/>
                    <a:pt x="92" y="101"/>
                    <a:pt x="92" y="101"/>
                  </a:cubicBezTo>
                  <a:cubicBezTo>
                    <a:pt x="92" y="101"/>
                    <a:pt x="92" y="101"/>
                    <a:pt x="92" y="101"/>
                  </a:cubicBezTo>
                  <a:cubicBezTo>
                    <a:pt x="92" y="101"/>
                    <a:pt x="92" y="101"/>
                    <a:pt x="92" y="101"/>
                  </a:cubicBezTo>
                  <a:cubicBezTo>
                    <a:pt x="92" y="101"/>
                    <a:pt x="92" y="101"/>
                    <a:pt x="92" y="101"/>
                  </a:cubicBezTo>
                  <a:cubicBezTo>
                    <a:pt x="90" y="100"/>
                    <a:pt x="87" y="99"/>
                    <a:pt x="87" y="99"/>
                  </a:cubicBezTo>
                  <a:cubicBezTo>
                    <a:pt x="87" y="100"/>
                    <a:pt x="87" y="102"/>
                    <a:pt x="87" y="104"/>
                  </a:cubicBezTo>
                  <a:cubicBezTo>
                    <a:pt x="87" y="105"/>
                    <a:pt x="87" y="105"/>
                    <a:pt x="87" y="106"/>
                  </a:cubicBezTo>
                  <a:cubicBezTo>
                    <a:pt x="87" y="112"/>
                    <a:pt x="87" y="118"/>
                    <a:pt x="88" y="124"/>
                  </a:cubicBezTo>
                  <a:cubicBezTo>
                    <a:pt x="88" y="124"/>
                    <a:pt x="88" y="124"/>
                    <a:pt x="88" y="124"/>
                  </a:cubicBezTo>
                  <a:cubicBezTo>
                    <a:pt x="88" y="124"/>
                    <a:pt x="88" y="124"/>
                    <a:pt x="88" y="124"/>
                  </a:cubicBezTo>
                  <a:cubicBezTo>
                    <a:pt x="88" y="126"/>
                    <a:pt x="88" y="129"/>
                    <a:pt x="88" y="132"/>
                  </a:cubicBezTo>
                  <a:cubicBezTo>
                    <a:pt x="88" y="138"/>
                    <a:pt x="89" y="145"/>
                    <a:pt x="89" y="150"/>
                  </a:cubicBezTo>
                  <a:cubicBezTo>
                    <a:pt x="89" y="150"/>
                    <a:pt x="89" y="150"/>
                    <a:pt x="89" y="150"/>
                  </a:cubicBezTo>
                  <a:cubicBezTo>
                    <a:pt x="89" y="151"/>
                    <a:pt x="88" y="152"/>
                    <a:pt x="87" y="152"/>
                  </a:cubicBezTo>
                  <a:cubicBezTo>
                    <a:pt x="80" y="152"/>
                    <a:pt x="80" y="152"/>
                    <a:pt x="80" y="152"/>
                  </a:cubicBezTo>
                  <a:lnTo>
                    <a:pt x="80" y="148"/>
                  </a:lnTo>
                  <a:close/>
                  <a:moveTo>
                    <a:pt x="75" y="95"/>
                  </a:moveTo>
                  <a:cubicBezTo>
                    <a:pt x="76" y="95"/>
                    <a:pt x="76" y="96"/>
                    <a:pt x="77" y="97"/>
                  </a:cubicBezTo>
                  <a:cubicBezTo>
                    <a:pt x="77" y="97"/>
                    <a:pt x="77" y="97"/>
                    <a:pt x="77" y="97"/>
                  </a:cubicBezTo>
                  <a:cubicBezTo>
                    <a:pt x="78" y="99"/>
                    <a:pt x="78" y="102"/>
                    <a:pt x="78" y="105"/>
                  </a:cubicBezTo>
                  <a:cubicBezTo>
                    <a:pt x="78" y="105"/>
                    <a:pt x="78" y="106"/>
                    <a:pt x="78" y="106"/>
                  </a:cubicBezTo>
                  <a:cubicBezTo>
                    <a:pt x="77" y="109"/>
                    <a:pt x="77" y="112"/>
                    <a:pt x="77" y="115"/>
                  </a:cubicBezTo>
                  <a:cubicBezTo>
                    <a:pt x="77" y="118"/>
                    <a:pt x="77" y="121"/>
                    <a:pt x="77" y="124"/>
                  </a:cubicBezTo>
                  <a:cubicBezTo>
                    <a:pt x="77" y="127"/>
                    <a:pt x="77" y="130"/>
                    <a:pt x="76" y="133"/>
                  </a:cubicBezTo>
                  <a:cubicBezTo>
                    <a:pt x="76" y="138"/>
                    <a:pt x="76" y="143"/>
                    <a:pt x="76" y="148"/>
                  </a:cubicBezTo>
                  <a:cubicBezTo>
                    <a:pt x="80" y="148"/>
                    <a:pt x="80" y="148"/>
                    <a:pt x="80" y="148"/>
                  </a:cubicBezTo>
                  <a:cubicBezTo>
                    <a:pt x="80" y="152"/>
                    <a:pt x="80" y="152"/>
                    <a:pt x="80" y="152"/>
                  </a:cubicBezTo>
                  <a:cubicBezTo>
                    <a:pt x="75" y="152"/>
                    <a:pt x="75" y="152"/>
                    <a:pt x="75" y="152"/>
                  </a:cubicBezTo>
                  <a:cubicBezTo>
                    <a:pt x="75" y="95"/>
                    <a:pt x="75" y="95"/>
                    <a:pt x="75" y="95"/>
                  </a:cubicBezTo>
                  <a:close/>
                  <a:moveTo>
                    <a:pt x="80" y="5"/>
                  </a:moveTo>
                  <a:cubicBezTo>
                    <a:pt x="80" y="5"/>
                    <a:pt x="80" y="5"/>
                    <a:pt x="80" y="5"/>
                  </a:cubicBezTo>
                  <a:cubicBezTo>
                    <a:pt x="80" y="5"/>
                    <a:pt x="80" y="5"/>
                    <a:pt x="80" y="5"/>
                  </a:cubicBezTo>
                  <a:cubicBezTo>
                    <a:pt x="78" y="5"/>
                    <a:pt x="77" y="5"/>
                    <a:pt x="75" y="5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7" y="0"/>
                    <a:pt x="78" y="0"/>
                    <a:pt x="80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0" y="5"/>
                    <a:pt x="80" y="5"/>
                    <a:pt x="80" y="5"/>
                  </a:cubicBezTo>
                  <a:close/>
                  <a:moveTo>
                    <a:pt x="75" y="77"/>
                  </a:moveTo>
                  <a:cubicBezTo>
                    <a:pt x="75" y="77"/>
                    <a:pt x="75" y="78"/>
                    <a:pt x="76" y="79"/>
                  </a:cubicBezTo>
                  <a:cubicBezTo>
                    <a:pt x="76" y="79"/>
                    <a:pt x="76" y="79"/>
                    <a:pt x="76" y="79"/>
                  </a:cubicBezTo>
                  <a:cubicBezTo>
                    <a:pt x="76" y="79"/>
                    <a:pt x="76" y="79"/>
                    <a:pt x="76" y="79"/>
                  </a:cubicBezTo>
                  <a:cubicBezTo>
                    <a:pt x="76" y="79"/>
                    <a:pt x="76" y="79"/>
                    <a:pt x="76" y="79"/>
                  </a:cubicBezTo>
                  <a:cubicBezTo>
                    <a:pt x="76" y="81"/>
                    <a:pt x="77" y="82"/>
                    <a:pt x="76" y="83"/>
                  </a:cubicBezTo>
                  <a:cubicBezTo>
                    <a:pt x="76" y="85"/>
                    <a:pt x="76" y="86"/>
                    <a:pt x="75" y="86"/>
                  </a:cubicBezTo>
                  <a:cubicBezTo>
                    <a:pt x="75" y="81"/>
                    <a:pt x="75" y="81"/>
                    <a:pt x="75" y="81"/>
                  </a:cubicBezTo>
                  <a:cubicBezTo>
                    <a:pt x="76" y="81"/>
                    <a:pt x="76" y="80"/>
                    <a:pt x="76" y="79"/>
                  </a:cubicBezTo>
                  <a:cubicBezTo>
                    <a:pt x="75" y="80"/>
                    <a:pt x="75" y="80"/>
                    <a:pt x="75" y="80"/>
                  </a:cubicBezTo>
                  <a:lnTo>
                    <a:pt x="75" y="77"/>
                  </a:lnTo>
                  <a:close/>
                  <a:moveTo>
                    <a:pt x="24" y="119"/>
                  </a:moveTo>
                  <a:cubicBezTo>
                    <a:pt x="34" y="120"/>
                    <a:pt x="44" y="113"/>
                    <a:pt x="53" y="106"/>
                  </a:cubicBezTo>
                  <a:cubicBezTo>
                    <a:pt x="57" y="103"/>
                    <a:pt x="61" y="99"/>
                    <a:pt x="66" y="97"/>
                  </a:cubicBezTo>
                  <a:cubicBezTo>
                    <a:pt x="66" y="97"/>
                    <a:pt x="66" y="97"/>
                    <a:pt x="66" y="97"/>
                  </a:cubicBezTo>
                  <a:cubicBezTo>
                    <a:pt x="66" y="97"/>
                    <a:pt x="66" y="97"/>
                    <a:pt x="66" y="97"/>
                  </a:cubicBezTo>
                  <a:cubicBezTo>
                    <a:pt x="66" y="97"/>
                    <a:pt x="66" y="97"/>
                    <a:pt x="66" y="97"/>
                  </a:cubicBezTo>
                  <a:cubicBezTo>
                    <a:pt x="68" y="96"/>
                    <a:pt x="72" y="94"/>
                    <a:pt x="75" y="95"/>
                  </a:cubicBezTo>
                  <a:cubicBezTo>
                    <a:pt x="75" y="152"/>
                    <a:pt x="75" y="152"/>
                    <a:pt x="75" y="152"/>
                  </a:cubicBezTo>
                  <a:cubicBezTo>
                    <a:pt x="73" y="152"/>
                    <a:pt x="73" y="152"/>
                    <a:pt x="73" y="152"/>
                  </a:cubicBezTo>
                  <a:cubicBezTo>
                    <a:pt x="73" y="152"/>
                    <a:pt x="73" y="152"/>
                    <a:pt x="73" y="152"/>
                  </a:cubicBezTo>
                  <a:cubicBezTo>
                    <a:pt x="73" y="152"/>
                    <a:pt x="73" y="152"/>
                    <a:pt x="73" y="152"/>
                  </a:cubicBezTo>
                  <a:cubicBezTo>
                    <a:pt x="72" y="152"/>
                    <a:pt x="71" y="151"/>
                    <a:pt x="71" y="150"/>
                  </a:cubicBezTo>
                  <a:cubicBezTo>
                    <a:pt x="71" y="145"/>
                    <a:pt x="71" y="139"/>
                    <a:pt x="72" y="133"/>
                  </a:cubicBezTo>
                  <a:cubicBezTo>
                    <a:pt x="72" y="129"/>
                    <a:pt x="72" y="126"/>
                    <a:pt x="72" y="124"/>
                  </a:cubicBezTo>
                  <a:cubicBezTo>
                    <a:pt x="72" y="121"/>
                    <a:pt x="72" y="118"/>
                    <a:pt x="72" y="115"/>
                  </a:cubicBezTo>
                  <a:cubicBezTo>
                    <a:pt x="73" y="112"/>
                    <a:pt x="73" y="109"/>
                    <a:pt x="73" y="106"/>
                  </a:cubicBezTo>
                  <a:cubicBezTo>
                    <a:pt x="73" y="105"/>
                    <a:pt x="73" y="105"/>
                    <a:pt x="73" y="104"/>
                  </a:cubicBezTo>
                  <a:cubicBezTo>
                    <a:pt x="73" y="102"/>
                    <a:pt x="73" y="100"/>
                    <a:pt x="73" y="99"/>
                  </a:cubicBezTo>
                  <a:cubicBezTo>
                    <a:pt x="73" y="99"/>
                    <a:pt x="73" y="99"/>
                    <a:pt x="73" y="99"/>
                  </a:cubicBezTo>
                  <a:cubicBezTo>
                    <a:pt x="72" y="99"/>
                    <a:pt x="69" y="100"/>
                    <a:pt x="68" y="101"/>
                  </a:cubicBezTo>
                  <a:cubicBezTo>
                    <a:pt x="68" y="101"/>
                    <a:pt x="68" y="101"/>
                    <a:pt x="68" y="101"/>
                  </a:cubicBezTo>
                  <a:cubicBezTo>
                    <a:pt x="68" y="101"/>
                    <a:pt x="68" y="101"/>
                    <a:pt x="68" y="101"/>
                  </a:cubicBezTo>
                  <a:cubicBezTo>
                    <a:pt x="68" y="101"/>
                    <a:pt x="68" y="101"/>
                    <a:pt x="68" y="101"/>
                  </a:cubicBezTo>
                  <a:cubicBezTo>
                    <a:pt x="68" y="101"/>
                    <a:pt x="68" y="101"/>
                    <a:pt x="68" y="101"/>
                  </a:cubicBezTo>
                  <a:cubicBezTo>
                    <a:pt x="64" y="103"/>
                    <a:pt x="60" y="106"/>
                    <a:pt x="56" y="110"/>
                  </a:cubicBezTo>
                  <a:cubicBezTo>
                    <a:pt x="46" y="117"/>
                    <a:pt x="36" y="125"/>
                    <a:pt x="23" y="124"/>
                  </a:cubicBezTo>
                  <a:cubicBezTo>
                    <a:pt x="19" y="123"/>
                    <a:pt x="15" y="121"/>
                    <a:pt x="12" y="118"/>
                  </a:cubicBezTo>
                  <a:cubicBezTo>
                    <a:pt x="8" y="114"/>
                    <a:pt x="6" y="110"/>
                    <a:pt x="4" y="105"/>
                  </a:cubicBezTo>
                  <a:cubicBezTo>
                    <a:pt x="1" y="96"/>
                    <a:pt x="0" y="83"/>
                    <a:pt x="2" y="71"/>
                  </a:cubicBezTo>
                  <a:cubicBezTo>
                    <a:pt x="4" y="61"/>
                    <a:pt x="8" y="53"/>
                    <a:pt x="16" y="48"/>
                  </a:cubicBezTo>
                  <a:cubicBezTo>
                    <a:pt x="32" y="39"/>
                    <a:pt x="41" y="51"/>
                    <a:pt x="51" y="64"/>
                  </a:cubicBezTo>
                  <a:cubicBezTo>
                    <a:pt x="57" y="73"/>
                    <a:pt x="63" y="81"/>
                    <a:pt x="71" y="82"/>
                  </a:cubicBezTo>
                  <a:cubicBezTo>
                    <a:pt x="71" y="82"/>
                    <a:pt x="71" y="82"/>
                    <a:pt x="71" y="82"/>
                  </a:cubicBezTo>
                  <a:cubicBezTo>
                    <a:pt x="72" y="82"/>
                    <a:pt x="72" y="83"/>
                    <a:pt x="72" y="83"/>
                  </a:cubicBezTo>
                  <a:cubicBezTo>
                    <a:pt x="72" y="82"/>
                    <a:pt x="71" y="82"/>
                    <a:pt x="71" y="80"/>
                  </a:cubicBezTo>
                  <a:cubicBezTo>
                    <a:pt x="71" y="80"/>
                    <a:pt x="71" y="80"/>
                    <a:pt x="71" y="80"/>
                  </a:cubicBezTo>
                  <a:cubicBezTo>
                    <a:pt x="71" y="80"/>
                    <a:pt x="71" y="80"/>
                    <a:pt x="71" y="80"/>
                  </a:cubicBezTo>
                  <a:cubicBezTo>
                    <a:pt x="71" y="80"/>
                    <a:pt x="71" y="80"/>
                    <a:pt x="71" y="80"/>
                  </a:cubicBezTo>
                  <a:cubicBezTo>
                    <a:pt x="71" y="80"/>
                    <a:pt x="71" y="80"/>
                    <a:pt x="71" y="80"/>
                  </a:cubicBezTo>
                  <a:cubicBezTo>
                    <a:pt x="70" y="77"/>
                    <a:pt x="69" y="74"/>
                    <a:pt x="67" y="72"/>
                  </a:cubicBezTo>
                  <a:cubicBezTo>
                    <a:pt x="66" y="69"/>
                    <a:pt x="64" y="66"/>
                    <a:pt x="62" y="63"/>
                  </a:cubicBezTo>
                  <a:cubicBezTo>
                    <a:pt x="61" y="62"/>
                    <a:pt x="61" y="62"/>
                    <a:pt x="61" y="62"/>
                  </a:cubicBezTo>
                  <a:cubicBezTo>
                    <a:pt x="52" y="51"/>
                    <a:pt x="41" y="36"/>
                    <a:pt x="44" y="20"/>
                  </a:cubicBezTo>
                  <a:cubicBezTo>
                    <a:pt x="45" y="13"/>
                    <a:pt x="49" y="8"/>
                    <a:pt x="55" y="5"/>
                  </a:cubicBezTo>
                  <a:cubicBezTo>
                    <a:pt x="61" y="2"/>
                    <a:pt x="68" y="0"/>
                    <a:pt x="75" y="0"/>
                  </a:cubicBezTo>
                  <a:cubicBezTo>
                    <a:pt x="75" y="5"/>
                    <a:pt x="75" y="5"/>
                    <a:pt x="75" y="5"/>
                  </a:cubicBezTo>
                  <a:cubicBezTo>
                    <a:pt x="69" y="5"/>
                    <a:pt x="62" y="6"/>
                    <a:pt x="57" y="9"/>
                  </a:cubicBezTo>
                  <a:cubicBezTo>
                    <a:pt x="53" y="11"/>
                    <a:pt x="49" y="15"/>
                    <a:pt x="48" y="20"/>
                  </a:cubicBezTo>
                  <a:cubicBezTo>
                    <a:pt x="46" y="34"/>
                    <a:pt x="57" y="48"/>
                    <a:pt x="65" y="59"/>
                  </a:cubicBezTo>
                  <a:cubicBezTo>
                    <a:pt x="66" y="60"/>
                    <a:pt x="66" y="60"/>
                    <a:pt x="66" y="60"/>
                  </a:cubicBezTo>
                  <a:cubicBezTo>
                    <a:pt x="68" y="63"/>
                    <a:pt x="70" y="66"/>
                    <a:pt x="72" y="69"/>
                  </a:cubicBezTo>
                  <a:cubicBezTo>
                    <a:pt x="73" y="72"/>
                    <a:pt x="74" y="74"/>
                    <a:pt x="75" y="77"/>
                  </a:cubicBezTo>
                  <a:cubicBezTo>
                    <a:pt x="75" y="80"/>
                    <a:pt x="75" y="80"/>
                    <a:pt x="75" y="80"/>
                  </a:cubicBezTo>
                  <a:cubicBezTo>
                    <a:pt x="74" y="82"/>
                    <a:pt x="74" y="82"/>
                    <a:pt x="74" y="82"/>
                  </a:cubicBezTo>
                  <a:cubicBezTo>
                    <a:pt x="74" y="82"/>
                    <a:pt x="75" y="82"/>
                    <a:pt x="75" y="81"/>
                  </a:cubicBezTo>
                  <a:cubicBezTo>
                    <a:pt x="75" y="86"/>
                    <a:pt x="75" y="86"/>
                    <a:pt x="75" y="86"/>
                  </a:cubicBezTo>
                  <a:cubicBezTo>
                    <a:pt x="74" y="87"/>
                    <a:pt x="73" y="87"/>
                    <a:pt x="71" y="87"/>
                  </a:cubicBezTo>
                  <a:cubicBezTo>
                    <a:pt x="71" y="87"/>
                    <a:pt x="71" y="87"/>
                    <a:pt x="71" y="87"/>
                  </a:cubicBezTo>
                  <a:cubicBezTo>
                    <a:pt x="71" y="87"/>
                    <a:pt x="71" y="87"/>
                    <a:pt x="71" y="87"/>
                  </a:cubicBezTo>
                  <a:cubicBezTo>
                    <a:pt x="61" y="86"/>
                    <a:pt x="54" y="76"/>
                    <a:pt x="47" y="67"/>
                  </a:cubicBezTo>
                  <a:cubicBezTo>
                    <a:pt x="39" y="56"/>
                    <a:pt x="31" y="45"/>
                    <a:pt x="19" y="52"/>
                  </a:cubicBezTo>
                  <a:cubicBezTo>
                    <a:pt x="12" y="56"/>
                    <a:pt x="8" y="64"/>
                    <a:pt x="7" y="72"/>
                  </a:cubicBezTo>
                  <a:cubicBezTo>
                    <a:pt x="5" y="83"/>
                    <a:pt x="6" y="95"/>
                    <a:pt x="9" y="103"/>
                  </a:cubicBezTo>
                  <a:cubicBezTo>
                    <a:pt x="10" y="107"/>
                    <a:pt x="12" y="111"/>
                    <a:pt x="15" y="114"/>
                  </a:cubicBezTo>
                  <a:cubicBezTo>
                    <a:pt x="18" y="117"/>
                    <a:pt x="21" y="118"/>
                    <a:pt x="24" y="11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31" name="Freeform 221"/>
            <p:cNvSpPr>
              <a:spLocks noEditPoints="1"/>
            </p:cNvSpPr>
            <p:nvPr/>
          </p:nvSpPr>
          <p:spPr bwMode="auto">
            <a:xfrm>
              <a:off x="997008" y="501968"/>
              <a:ext cx="301569" cy="223848"/>
            </a:xfrm>
            <a:custGeom>
              <a:avLst/>
              <a:gdLst>
                <a:gd name="T0" fmla="*/ 103 w 164"/>
                <a:gd name="T1" fmla="*/ 5 h 121"/>
                <a:gd name="T2" fmla="*/ 164 w 164"/>
                <a:gd name="T3" fmla="*/ 118 h 121"/>
                <a:gd name="T4" fmla="*/ 103 w 164"/>
                <a:gd name="T5" fmla="*/ 107 h 121"/>
                <a:gd name="T6" fmla="*/ 149 w 164"/>
                <a:gd name="T7" fmla="*/ 103 h 121"/>
                <a:gd name="T8" fmla="*/ 103 w 164"/>
                <a:gd name="T9" fmla="*/ 48 h 121"/>
                <a:gd name="T10" fmla="*/ 82 w 164"/>
                <a:gd name="T11" fmla="*/ 116 h 121"/>
                <a:gd name="T12" fmla="*/ 82 w 164"/>
                <a:gd name="T13" fmla="*/ 116 h 121"/>
                <a:gd name="T14" fmla="*/ 103 w 164"/>
                <a:gd name="T15" fmla="*/ 0 h 121"/>
                <a:gd name="T16" fmla="*/ 103 w 164"/>
                <a:gd name="T17" fmla="*/ 39 h 121"/>
                <a:gd name="T18" fmla="*/ 101 w 164"/>
                <a:gd name="T19" fmla="*/ 45 h 121"/>
                <a:gd name="T20" fmla="*/ 103 w 164"/>
                <a:gd name="T21" fmla="*/ 39 h 121"/>
                <a:gd name="T22" fmla="*/ 103 w 164"/>
                <a:gd name="T23" fmla="*/ 107 h 121"/>
                <a:gd name="T24" fmla="*/ 82 w 164"/>
                <a:gd name="T25" fmla="*/ 96 h 121"/>
                <a:gd name="T26" fmla="*/ 103 w 164"/>
                <a:gd name="T27" fmla="*/ 102 h 121"/>
                <a:gd name="T28" fmla="*/ 74 w 164"/>
                <a:gd name="T29" fmla="*/ 121 h 121"/>
                <a:gd name="T30" fmla="*/ 74 w 164"/>
                <a:gd name="T31" fmla="*/ 0 h 121"/>
                <a:gd name="T32" fmla="*/ 82 w 164"/>
                <a:gd name="T33" fmla="*/ 71 h 121"/>
                <a:gd name="T34" fmla="*/ 82 w 164"/>
                <a:gd name="T35" fmla="*/ 96 h 121"/>
                <a:gd name="T36" fmla="*/ 79 w 164"/>
                <a:gd name="T37" fmla="*/ 107 h 121"/>
                <a:gd name="T38" fmla="*/ 75 w 164"/>
                <a:gd name="T39" fmla="*/ 102 h 121"/>
                <a:gd name="T40" fmla="*/ 68 w 164"/>
                <a:gd name="T41" fmla="*/ 116 h 121"/>
                <a:gd name="T42" fmla="*/ 68 w 164"/>
                <a:gd name="T43" fmla="*/ 116 h 121"/>
                <a:gd name="T44" fmla="*/ 74 w 164"/>
                <a:gd name="T45" fmla="*/ 0 h 121"/>
                <a:gd name="T46" fmla="*/ 73 w 164"/>
                <a:gd name="T47" fmla="*/ 84 h 121"/>
                <a:gd name="T48" fmla="*/ 68 w 164"/>
                <a:gd name="T49" fmla="*/ 82 h 121"/>
                <a:gd name="T50" fmla="*/ 74 w 164"/>
                <a:gd name="T51" fmla="*/ 74 h 121"/>
                <a:gd name="T52" fmla="*/ 68 w 164"/>
                <a:gd name="T53" fmla="*/ 102 h 121"/>
                <a:gd name="T54" fmla="*/ 68 w 164"/>
                <a:gd name="T55" fmla="*/ 121 h 121"/>
                <a:gd name="T56" fmla="*/ 50 w 164"/>
                <a:gd name="T57" fmla="*/ 5 h 121"/>
                <a:gd name="T58" fmla="*/ 68 w 164"/>
                <a:gd name="T59" fmla="*/ 82 h 121"/>
                <a:gd name="T60" fmla="*/ 68 w 164"/>
                <a:gd name="T61" fmla="*/ 93 h 121"/>
                <a:gd name="T62" fmla="*/ 50 w 164"/>
                <a:gd name="T63" fmla="*/ 59 h 121"/>
                <a:gd name="T64" fmla="*/ 68 w 164"/>
                <a:gd name="T65" fmla="*/ 82 h 121"/>
                <a:gd name="T66" fmla="*/ 50 w 164"/>
                <a:gd name="T67" fmla="*/ 107 h 121"/>
                <a:gd name="T68" fmla="*/ 50 w 164"/>
                <a:gd name="T69" fmla="*/ 39 h 121"/>
                <a:gd name="T70" fmla="*/ 48 w 164"/>
                <a:gd name="T71" fmla="*/ 116 h 121"/>
                <a:gd name="T72" fmla="*/ 48 w 164"/>
                <a:gd name="T73" fmla="*/ 116 h 121"/>
                <a:gd name="T74" fmla="*/ 50 w 164"/>
                <a:gd name="T75" fmla="*/ 0 h 121"/>
                <a:gd name="T76" fmla="*/ 48 w 164"/>
                <a:gd name="T77" fmla="*/ 41 h 121"/>
                <a:gd name="T78" fmla="*/ 48 w 164"/>
                <a:gd name="T79" fmla="*/ 27 h 121"/>
                <a:gd name="T80" fmla="*/ 50 w 164"/>
                <a:gd name="T81" fmla="*/ 59 h 121"/>
                <a:gd name="T82" fmla="*/ 50 w 164"/>
                <a:gd name="T83" fmla="*/ 61 h 121"/>
                <a:gd name="T84" fmla="*/ 49 w 164"/>
                <a:gd name="T85" fmla="*/ 58 h 121"/>
                <a:gd name="T86" fmla="*/ 50 w 164"/>
                <a:gd name="T87" fmla="*/ 107 h 121"/>
                <a:gd name="T88" fmla="*/ 5 w 164"/>
                <a:gd name="T89" fmla="*/ 116 h 121"/>
                <a:gd name="T90" fmla="*/ 0 w 164"/>
                <a:gd name="T91" fmla="*/ 118 h 121"/>
                <a:gd name="T92" fmla="*/ 48 w 164"/>
                <a:gd name="T93" fmla="*/ 5 h 121"/>
                <a:gd name="T94" fmla="*/ 38 w 164"/>
                <a:gd name="T95" fmla="*/ 15 h 121"/>
                <a:gd name="T96" fmla="*/ 23 w 164"/>
                <a:gd name="T97" fmla="*/ 30 h 121"/>
                <a:gd name="T98" fmla="*/ 38 w 164"/>
                <a:gd name="T99" fmla="*/ 45 h 121"/>
                <a:gd name="T100" fmla="*/ 38 w 164"/>
                <a:gd name="T101" fmla="*/ 40 h 121"/>
                <a:gd name="T102" fmla="*/ 27 w 164"/>
                <a:gd name="T103" fmla="*/ 30 h 121"/>
                <a:gd name="T104" fmla="*/ 38 w 164"/>
                <a:gd name="T105" fmla="*/ 20 h 121"/>
                <a:gd name="T106" fmla="*/ 48 w 164"/>
                <a:gd name="T107" fmla="*/ 58 h 121"/>
                <a:gd name="T108" fmla="*/ 16 w 164"/>
                <a:gd name="T109" fmla="*/ 107 h 121"/>
                <a:gd name="T110" fmla="*/ 48 w 164"/>
                <a:gd name="T111" fmla="*/ 64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64" h="121">
                  <a:moveTo>
                    <a:pt x="103" y="116"/>
                  </a:moveTo>
                  <a:cubicBezTo>
                    <a:pt x="160" y="116"/>
                    <a:pt x="160" y="116"/>
                    <a:pt x="160" y="116"/>
                  </a:cubicBezTo>
                  <a:cubicBezTo>
                    <a:pt x="160" y="5"/>
                    <a:pt x="160" y="5"/>
                    <a:pt x="160" y="5"/>
                  </a:cubicBezTo>
                  <a:cubicBezTo>
                    <a:pt x="103" y="5"/>
                    <a:pt x="103" y="5"/>
                    <a:pt x="103" y="5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3" y="0"/>
                    <a:pt x="164" y="1"/>
                    <a:pt x="164" y="2"/>
                  </a:cubicBezTo>
                  <a:cubicBezTo>
                    <a:pt x="164" y="118"/>
                    <a:pt x="164" y="118"/>
                    <a:pt x="164" y="118"/>
                  </a:cubicBezTo>
                  <a:cubicBezTo>
                    <a:pt x="164" y="120"/>
                    <a:pt x="163" y="121"/>
                    <a:pt x="162" y="121"/>
                  </a:cubicBezTo>
                  <a:cubicBezTo>
                    <a:pt x="103" y="121"/>
                    <a:pt x="103" y="121"/>
                    <a:pt x="103" y="121"/>
                  </a:cubicBezTo>
                  <a:cubicBezTo>
                    <a:pt x="103" y="116"/>
                    <a:pt x="103" y="116"/>
                    <a:pt x="103" y="116"/>
                  </a:cubicBezTo>
                  <a:close/>
                  <a:moveTo>
                    <a:pt x="103" y="107"/>
                  </a:moveTo>
                  <a:cubicBezTo>
                    <a:pt x="147" y="107"/>
                    <a:pt x="147" y="107"/>
                    <a:pt x="147" y="107"/>
                  </a:cubicBezTo>
                  <a:cubicBezTo>
                    <a:pt x="147" y="107"/>
                    <a:pt x="147" y="107"/>
                    <a:pt x="147" y="107"/>
                  </a:cubicBezTo>
                  <a:cubicBezTo>
                    <a:pt x="148" y="107"/>
                    <a:pt x="148" y="107"/>
                    <a:pt x="149" y="107"/>
                  </a:cubicBezTo>
                  <a:cubicBezTo>
                    <a:pt x="150" y="106"/>
                    <a:pt x="150" y="104"/>
                    <a:pt x="149" y="103"/>
                  </a:cubicBezTo>
                  <a:cubicBezTo>
                    <a:pt x="103" y="39"/>
                    <a:pt x="103" y="39"/>
                    <a:pt x="103" y="39"/>
                  </a:cubicBezTo>
                  <a:cubicBezTo>
                    <a:pt x="103" y="39"/>
                    <a:pt x="103" y="39"/>
                    <a:pt x="103" y="39"/>
                  </a:cubicBezTo>
                  <a:cubicBezTo>
                    <a:pt x="104" y="40"/>
                    <a:pt x="104" y="41"/>
                    <a:pt x="103" y="41"/>
                  </a:cubicBezTo>
                  <a:cubicBezTo>
                    <a:pt x="103" y="48"/>
                    <a:pt x="103" y="48"/>
                    <a:pt x="103" y="48"/>
                  </a:cubicBezTo>
                  <a:cubicBezTo>
                    <a:pt x="143" y="102"/>
                    <a:pt x="143" y="102"/>
                    <a:pt x="143" y="102"/>
                  </a:cubicBezTo>
                  <a:cubicBezTo>
                    <a:pt x="103" y="102"/>
                    <a:pt x="103" y="102"/>
                    <a:pt x="103" y="102"/>
                  </a:cubicBezTo>
                  <a:lnTo>
                    <a:pt x="103" y="107"/>
                  </a:lnTo>
                  <a:close/>
                  <a:moveTo>
                    <a:pt x="82" y="116"/>
                  </a:moveTo>
                  <a:cubicBezTo>
                    <a:pt x="103" y="116"/>
                    <a:pt x="103" y="116"/>
                    <a:pt x="103" y="116"/>
                  </a:cubicBezTo>
                  <a:cubicBezTo>
                    <a:pt x="103" y="121"/>
                    <a:pt x="103" y="121"/>
                    <a:pt x="103" y="121"/>
                  </a:cubicBezTo>
                  <a:cubicBezTo>
                    <a:pt x="82" y="121"/>
                    <a:pt x="82" y="121"/>
                    <a:pt x="82" y="121"/>
                  </a:cubicBezTo>
                  <a:cubicBezTo>
                    <a:pt x="82" y="116"/>
                    <a:pt x="82" y="116"/>
                    <a:pt x="82" y="116"/>
                  </a:cubicBezTo>
                  <a:close/>
                  <a:moveTo>
                    <a:pt x="103" y="5"/>
                  </a:moveTo>
                  <a:cubicBezTo>
                    <a:pt x="82" y="5"/>
                    <a:pt x="82" y="5"/>
                    <a:pt x="82" y="5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103" y="5"/>
                    <a:pt x="103" y="5"/>
                    <a:pt x="103" y="5"/>
                  </a:cubicBezTo>
                  <a:close/>
                  <a:moveTo>
                    <a:pt x="103" y="39"/>
                  </a:moveTo>
                  <a:cubicBezTo>
                    <a:pt x="103" y="39"/>
                    <a:pt x="103" y="39"/>
                    <a:pt x="103" y="39"/>
                  </a:cubicBezTo>
                  <a:cubicBezTo>
                    <a:pt x="103" y="39"/>
                    <a:pt x="103" y="39"/>
                    <a:pt x="103" y="39"/>
                  </a:cubicBezTo>
                  <a:cubicBezTo>
                    <a:pt x="103" y="42"/>
                    <a:pt x="103" y="42"/>
                    <a:pt x="103" y="42"/>
                  </a:cubicBezTo>
                  <a:cubicBezTo>
                    <a:pt x="103" y="42"/>
                    <a:pt x="103" y="42"/>
                    <a:pt x="103" y="41"/>
                  </a:cubicBezTo>
                  <a:cubicBezTo>
                    <a:pt x="103" y="48"/>
                    <a:pt x="103" y="48"/>
                    <a:pt x="103" y="48"/>
                  </a:cubicBezTo>
                  <a:cubicBezTo>
                    <a:pt x="101" y="45"/>
                    <a:pt x="101" y="45"/>
                    <a:pt x="101" y="45"/>
                  </a:cubicBezTo>
                  <a:cubicBezTo>
                    <a:pt x="82" y="71"/>
                    <a:pt x="82" y="71"/>
                    <a:pt x="82" y="71"/>
                  </a:cubicBezTo>
                  <a:cubicBezTo>
                    <a:pt x="82" y="63"/>
                    <a:pt x="82" y="63"/>
                    <a:pt x="82" y="63"/>
                  </a:cubicBezTo>
                  <a:cubicBezTo>
                    <a:pt x="99" y="39"/>
                    <a:pt x="99" y="39"/>
                    <a:pt x="99" y="39"/>
                  </a:cubicBezTo>
                  <a:cubicBezTo>
                    <a:pt x="100" y="38"/>
                    <a:pt x="101" y="38"/>
                    <a:pt x="103" y="39"/>
                  </a:cubicBezTo>
                  <a:cubicBezTo>
                    <a:pt x="103" y="39"/>
                    <a:pt x="103" y="39"/>
                    <a:pt x="103" y="39"/>
                  </a:cubicBezTo>
                  <a:cubicBezTo>
                    <a:pt x="103" y="39"/>
                    <a:pt x="103" y="39"/>
                    <a:pt x="103" y="39"/>
                  </a:cubicBezTo>
                  <a:close/>
                  <a:moveTo>
                    <a:pt x="103" y="102"/>
                  </a:moveTo>
                  <a:cubicBezTo>
                    <a:pt x="103" y="107"/>
                    <a:pt x="103" y="107"/>
                    <a:pt x="103" y="107"/>
                  </a:cubicBezTo>
                  <a:cubicBezTo>
                    <a:pt x="85" y="107"/>
                    <a:pt x="85" y="107"/>
                    <a:pt x="85" y="107"/>
                  </a:cubicBezTo>
                  <a:cubicBezTo>
                    <a:pt x="84" y="107"/>
                    <a:pt x="84" y="107"/>
                    <a:pt x="83" y="106"/>
                  </a:cubicBezTo>
                  <a:cubicBezTo>
                    <a:pt x="82" y="105"/>
                    <a:pt x="82" y="105"/>
                    <a:pt x="82" y="105"/>
                  </a:cubicBezTo>
                  <a:cubicBezTo>
                    <a:pt x="82" y="96"/>
                    <a:pt x="82" y="96"/>
                    <a:pt x="82" y="96"/>
                  </a:cubicBezTo>
                  <a:cubicBezTo>
                    <a:pt x="85" y="100"/>
                    <a:pt x="85" y="100"/>
                    <a:pt x="85" y="100"/>
                  </a:cubicBezTo>
                  <a:cubicBezTo>
                    <a:pt x="85" y="101"/>
                    <a:pt x="85" y="101"/>
                    <a:pt x="85" y="101"/>
                  </a:cubicBezTo>
                  <a:cubicBezTo>
                    <a:pt x="86" y="102"/>
                    <a:pt x="86" y="102"/>
                    <a:pt x="86" y="102"/>
                  </a:cubicBezTo>
                  <a:lnTo>
                    <a:pt x="103" y="102"/>
                  </a:lnTo>
                  <a:close/>
                  <a:moveTo>
                    <a:pt x="74" y="116"/>
                  </a:moveTo>
                  <a:cubicBezTo>
                    <a:pt x="82" y="116"/>
                    <a:pt x="82" y="116"/>
                    <a:pt x="82" y="116"/>
                  </a:cubicBezTo>
                  <a:cubicBezTo>
                    <a:pt x="82" y="121"/>
                    <a:pt x="82" y="121"/>
                    <a:pt x="82" y="121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74" y="116"/>
                    <a:pt x="74" y="116"/>
                    <a:pt x="74" y="116"/>
                  </a:cubicBezTo>
                  <a:close/>
                  <a:moveTo>
                    <a:pt x="82" y="5"/>
                  </a:moveTo>
                  <a:cubicBezTo>
                    <a:pt x="74" y="5"/>
                    <a:pt x="74" y="5"/>
                    <a:pt x="74" y="5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82" y="5"/>
                    <a:pt x="82" y="5"/>
                    <a:pt x="82" y="5"/>
                  </a:cubicBezTo>
                  <a:close/>
                  <a:moveTo>
                    <a:pt x="82" y="63"/>
                  </a:moveTo>
                  <a:cubicBezTo>
                    <a:pt x="82" y="71"/>
                    <a:pt x="82" y="71"/>
                    <a:pt x="82" y="71"/>
                  </a:cubicBezTo>
                  <a:cubicBezTo>
                    <a:pt x="74" y="83"/>
                    <a:pt x="74" y="83"/>
                    <a:pt x="74" y="83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82" y="63"/>
                    <a:pt x="82" y="63"/>
                    <a:pt x="82" y="63"/>
                  </a:cubicBezTo>
                  <a:close/>
                  <a:moveTo>
                    <a:pt x="82" y="96"/>
                  </a:moveTo>
                  <a:cubicBezTo>
                    <a:pt x="82" y="105"/>
                    <a:pt x="82" y="105"/>
                    <a:pt x="82" y="105"/>
                  </a:cubicBezTo>
                  <a:cubicBezTo>
                    <a:pt x="82" y="104"/>
                    <a:pt x="82" y="104"/>
                    <a:pt x="82" y="104"/>
                  </a:cubicBezTo>
                  <a:cubicBezTo>
                    <a:pt x="82" y="105"/>
                    <a:pt x="82" y="106"/>
                    <a:pt x="81" y="107"/>
                  </a:cubicBezTo>
                  <a:cubicBezTo>
                    <a:pt x="80" y="107"/>
                    <a:pt x="80" y="107"/>
                    <a:pt x="79" y="107"/>
                  </a:cubicBezTo>
                  <a:cubicBezTo>
                    <a:pt x="79" y="107"/>
                    <a:pt x="79" y="107"/>
                    <a:pt x="79" y="107"/>
                  </a:cubicBezTo>
                  <a:cubicBezTo>
                    <a:pt x="74" y="107"/>
                    <a:pt x="74" y="107"/>
                    <a:pt x="74" y="107"/>
                  </a:cubicBezTo>
                  <a:cubicBezTo>
                    <a:pt x="74" y="102"/>
                    <a:pt x="74" y="102"/>
                    <a:pt x="74" y="102"/>
                  </a:cubicBezTo>
                  <a:cubicBezTo>
                    <a:pt x="75" y="102"/>
                    <a:pt x="75" y="102"/>
                    <a:pt x="75" y="102"/>
                  </a:cubicBezTo>
                  <a:cubicBezTo>
                    <a:pt x="74" y="101"/>
                    <a:pt x="74" y="101"/>
                    <a:pt x="74" y="101"/>
                  </a:cubicBezTo>
                  <a:cubicBezTo>
                    <a:pt x="74" y="85"/>
                    <a:pt x="74" y="85"/>
                    <a:pt x="74" y="85"/>
                  </a:cubicBezTo>
                  <a:lnTo>
                    <a:pt x="82" y="96"/>
                  </a:lnTo>
                  <a:close/>
                  <a:moveTo>
                    <a:pt x="68" y="116"/>
                  </a:moveTo>
                  <a:cubicBezTo>
                    <a:pt x="74" y="116"/>
                    <a:pt x="74" y="116"/>
                    <a:pt x="74" y="116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8" y="116"/>
                    <a:pt x="68" y="116"/>
                    <a:pt x="68" y="116"/>
                  </a:cubicBezTo>
                  <a:close/>
                  <a:moveTo>
                    <a:pt x="74" y="5"/>
                  </a:moveTo>
                  <a:cubicBezTo>
                    <a:pt x="68" y="5"/>
                    <a:pt x="68" y="5"/>
                    <a:pt x="68" y="5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74" y="5"/>
                    <a:pt x="74" y="5"/>
                    <a:pt x="74" y="5"/>
                  </a:cubicBezTo>
                  <a:close/>
                  <a:moveTo>
                    <a:pt x="74" y="74"/>
                  </a:moveTo>
                  <a:cubicBezTo>
                    <a:pt x="74" y="83"/>
                    <a:pt x="74" y="83"/>
                    <a:pt x="74" y="83"/>
                  </a:cubicBezTo>
                  <a:cubicBezTo>
                    <a:pt x="73" y="84"/>
                    <a:pt x="73" y="84"/>
                    <a:pt x="73" y="84"/>
                  </a:cubicBezTo>
                  <a:cubicBezTo>
                    <a:pt x="74" y="85"/>
                    <a:pt x="74" y="85"/>
                    <a:pt x="74" y="85"/>
                  </a:cubicBezTo>
                  <a:cubicBezTo>
                    <a:pt x="74" y="101"/>
                    <a:pt x="74" y="101"/>
                    <a:pt x="74" y="101"/>
                  </a:cubicBezTo>
                  <a:cubicBezTo>
                    <a:pt x="68" y="93"/>
                    <a:pt x="68" y="93"/>
                    <a:pt x="68" y="93"/>
                  </a:cubicBezTo>
                  <a:cubicBezTo>
                    <a:pt x="68" y="82"/>
                    <a:pt x="68" y="82"/>
                    <a:pt x="68" y="82"/>
                  </a:cubicBezTo>
                  <a:cubicBezTo>
                    <a:pt x="69" y="82"/>
                    <a:pt x="69" y="82"/>
                    <a:pt x="69" y="82"/>
                  </a:cubicBezTo>
                  <a:cubicBezTo>
                    <a:pt x="69" y="82"/>
                    <a:pt x="68" y="82"/>
                    <a:pt x="68" y="82"/>
                  </a:cubicBezTo>
                  <a:cubicBezTo>
                    <a:pt x="68" y="82"/>
                    <a:pt x="68" y="82"/>
                    <a:pt x="68" y="82"/>
                  </a:cubicBezTo>
                  <a:cubicBezTo>
                    <a:pt x="74" y="74"/>
                    <a:pt x="74" y="74"/>
                    <a:pt x="74" y="74"/>
                  </a:cubicBezTo>
                  <a:close/>
                  <a:moveTo>
                    <a:pt x="74" y="102"/>
                  </a:moveTo>
                  <a:cubicBezTo>
                    <a:pt x="74" y="107"/>
                    <a:pt x="74" y="107"/>
                    <a:pt x="74" y="107"/>
                  </a:cubicBezTo>
                  <a:cubicBezTo>
                    <a:pt x="68" y="107"/>
                    <a:pt x="68" y="107"/>
                    <a:pt x="68" y="107"/>
                  </a:cubicBezTo>
                  <a:cubicBezTo>
                    <a:pt x="68" y="102"/>
                    <a:pt x="68" y="102"/>
                    <a:pt x="68" y="102"/>
                  </a:cubicBezTo>
                  <a:lnTo>
                    <a:pt x="74" y="102"/>
                  </a:lnTo>
                  <a:close/>
                  <a:moveTo>
                    <a:pt x="50" y="116"/>
                  </a:moveTo>
                  <a:cubicBezTo>
                    <a:pt x="68" y="116"/>
                    <a:pt x="68" y="116"/>
                    <a:pt x="68" y="116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50" y="121"/>
                    <a:pt x="50" y="121"/>
                    <a:pt x="50" y="121"/>
                  </a:cubicBezTo>
                  <a:cubicBezTo>
                    <a:pt x="50" y="116"/>
                    <a:pt x="50" y="116"/>
                    <a:pt x="50" y="116"/>
                  </a:cubicBezTo>
                  <a:close/>
                  <a:moveTo>
                    <a:pt x="68" y="5"/>
                  </a:moveTo>
                  <a:cubicBezTo>
                    <a:pt x="50" y="5"/>
                    <a:pt x="50" y="5"/>
                    <a:pt x="50" y="5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68" y="5"/>
                    <a:pt x="68" y="5"/>
                    <a:pt x="68" y="5"/>
                  </a:cubicBezTo>
                  <a:close/>
                  <a:moveTo>
                    <a:pt x="68" y="82"/>
                  </a:moveTo>
                  <a:cubicBezTo>
                    <a:pt x="68" y="82"/>
                    <a:pt x="68" y="82"/>
                    <a:pt x="68" y="82"/>
                  </a:cubicBezTo>
                  <a:cubicBezTo>
                    <a:pt x="68" y="82"/>
                    <a:pt x="68" y="82"/>
                    <a:pt x="68" y="82"/>
                  </a:cubicBezTo>
                  <a:cubicBezTo>
                    <a:pt x="68" y="82"/>
                    <a:pt x="68" y="82"/>
                    <a:pt x="68" y="82"/>
                  </a:cubicBezTo>
                  <a:cubicBezTo>
                    <a:pt x="68" y="93"/>
                    <a:pt x="68" y="93"/>
                    <a:pt x="68" y="93"/>
                  </a:cubicBezTo>
                  <a:cubicBezTo>
                    <a:pt x="65" y="89"/>
                    <a:pt x="65" y="89"/>
                    <a:pt x="65" y="89"/>
                  </a:cubicBezTo>
                  <a:cubicBezTo>
                    <a:pt x="50" y="67"/>
                    <a:pt x="50" y="67"/>
                    <a:pt x="50" y="67"/>
                  </a:cubicBezTo>
                  <a:cubicBezTo>
                    <a:pt x="50" y="61"/>
                    <a:pt x="50" y="61"/>
                    <a:pt x="50" y="61"/>
                  </a:cubicBezTo>
                  <a:cubicBezTo>
                    <a:pt x="50" y="61"/>
                    <a:pt x="50" y="60"/>
                    <a:pt x="50" y="59"/>
                  </a:cubicBezTo>
                  <a:cubicBezTo>
                    <a:pt x="50" y="59"/>
                    <a:pt x="50" y="59"/>
                    <a:pt x="50" y="59"/>
                  </a:cubicBezTo>
                  <a:cubicBezTo>
                    <a:pt x="68" y="84"/>
                    <a:pt x="68" y="84"/>
                    <a:pt x="68" y="84"/>
                  </a:cubicBezTo>
                  <a:cubicBezTo>
                    <a:pt x="68" y="84"/>
                    <a:pt x="68" y="83"/>
                    <a:pt x="68" y="82"/>
                  </a:cubicBezTo>
                  <a:cubicBezTo>
                    <a:pt x="68" y="82"/>
                    <a:pt x="68" y="82"/>
                    <a:pt x="68" y="82"/>
                  </a:cubicBezTo>
                  <a:close/>
                  <a:moveTo>
                    <a:pt x="68" y="102"/>
                  </a:moveTo>
                  <a:cubicBezTo>
                    <a:pt x="68" y="107"/>
                    <a:pt x="68" y="107"/>
                    <a:pt x="68" y="107"/>
                  </a:cubicBezTo>
                  <a:cubicBezTo>
                    <a:pt x="55" y="107"/>
                    <a:pt x="55" y="107"/>
                    <a:pt x="55" y="107"/>
                  </a:cubicBezTo>
                  <a:cubicBezTo>
                    <a:pt x="50" y="107"/>
                    <a:pt x="50" y="107"/>
                    <a:pt x="50" y="107"/>
                  </a:cubicBezTo>
                  <a:cubicBezTo>
                    <a:pt x="50" y="102"/>
                    <a:pt x="50" y="102"/>
                    <a:pt x="50" y="102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68" y="102"/>
                    <a:pt x="68" y="102"/>
                    <a:pt x="68" y="102"/>
                  </a:cubicBezTo>
                  <a:close/>
                  <a:moveTo>
                    <a:pt x="50" y="39"/>
                  </a:moveTo>
                  <a:cubicBezTo>
                    <a:pt x="50" y="21"/>
                    <a:pt x="50" y="21"/>
                    <a:pt x="50" y="21"/>
                  </a:cubicBezTo>
                  <a:cubicBezTo>
                    <a:pt x="52" y="24"/>
                    <a:pt x="53" y="27"/>
                    <a:pt x="53" y="30"/>
                  </a:cubicBezTo>
                  <a:cubicBezTo>
                    <a:pt x="53" y="33"/>
                    <a:pt x="52" y="37"/>
                    <a:pt x="50" y="39"/>
                  </a:cubicBezTo>
                  <a:close/>
                  <a:moveTo>
                    <a:pt x="48" y="116"/>
                  </a:moveTo>
                  <a:cubicBezTo>
                    <a:pt x="50" y="116"/>
                    <a:pt x="50" y="116"/>
                    <a:pt x="50" y="116"/>
                  </a:cubicBezTo>
                  <a:cubicBezTo>
                    <a:pt x="50" y="121"/>
                    <a:pt x="50" y="121"/>
                    <a:pt x="50" y="121"/>
                  </a:cubicBezTo>
                  <a:cubicBezTo>
                    <a:pt x="48" y="121"/>
                    <a:pt x="48" y="121"/>
                    <a:pt x="48" y="121"/>
                  </a:cubicBezTo>
                  <a:cubicBezTo>
                    <a:pt x="48" y="116"/>
                    <a:pt x="48" y="116"/>
                    <a:pt x="48" y="116"/>
                  </a:cubicBezTo>
                  <a:close/>
                  <a:moveTo>
                    <a:pt x="50" y="5"/>
                  </a:moveTo>
                  <a:cubicBezTo>
                    <a:pt x="48" y="5"/>
                    <a:pt x="48" y="5"/>
                    <a:pt x="48" y="5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0" y="5"/>
                    <a:pt x="50" y="5"/>
                    <a:pt x="50" y="5"/>
                  </a:cubicBezTo>
                  <a:close/>
                  <a:moveTo>
                    <a:pt x="50" y="21"/>
                  </a:moveTo>
                  <a:cubicBezTo>
                    <a:pt x="50" y="39"/>
                    <a:pt x="50" y="39"/>
                    <a:pt x="50" y="39"/>
                  </a:cubicBezTo>
                  <a:cubicBezTo>
                    <a:pt x="49" y="40"/>
                    <a:pt x="49" y="40"/>
                    <a:pt x="48" y="41"/>
                  </a:cubicBezTo>
                  <a:cubicBezTo>
                    <a:pt x="48" y="41"/>
                    <a:pt x="48" y="41"/>
                    <a:pt x="48" y="41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2"/>
                    <a:pt x="48" y="31"/>
                    <a:pt x="48" y="30"/>
                  </a:cubicBezTo>
                  <a:cubicBezTo>
                    <a:pt x="48" y="29"/>
                    <a:pt x="48" y="28"/>
                    <a:pt x="48" y="27"/>
                  </a:cubicBezTo>
                  <a:cubicBezTo>
                    <a:pt x="48" y="19"/>
                    <a:pt x="48" y="19"/>
                    <a:pt x="48" y="19"/>
                  </a:cubicBezTo>
                  <a:cubicBezTo>
                    <a:pt x="48" y="19"/>
                    <a:pt x="48" y="19"/>
                    <a:pt x="48" y="19"/>
                  </a:cubicBezTo>
                  <a:cubicBezTo>
                    <a:pt x="49" y="20"/>
                    <a:pt x="49" y="20"/>
                    <a:pt x="50" y="21"/>
                  </a:cubicBezTo>
                  <a:close/>
                  <a:moveTo>
                    <a:pt x="50" y="59"/>
                  </a:moveTo>
                  <a:cubicBezTo>
                    <a:pt x="50" y="59"/>
                    <a:pt x="50" y="59"/>
                    <a:pt x="50" y="59"/>
                  </a:cubicBezTo>
                  <a:cubicBezTo>
                    <a:pt x="50" y="59"/>
                    <a:pt x="50" y="59"/>
                    <a:pt x="49" y="59"/>
                  </a:cubicBezTo>
                  <a:cubicBezTo>
                    <a:pt x="49" y="62"/>
                    <a:pt x="49" y="62"/>
                    <a:pt x="49" y="62"/>
                  </a:cubicBezTo>
                  <a:cubicBezTo>
                    <a:pt x="50" y="62"/>
                    <a:pt x="50" y="61"/>
                    <a:pt x="50" y="61"/>
                  </a:cubicBezTo>
                  <a:cubicBezTo>
                    <a:pt x="50" y="67"/>
                    <a:pt x="50" y="67"/>
                    <a:pt x="50" y="67"/>
                  </a:cubicBezTo>
                  <a:cubicBezTo>
                    <a:pt x="48" y="64"/>
                    <a:pt x="48" y="64"/>
                    <a:pt x="48" y="64"/>
                  </a:cubicBezTo>
                  <a:cubicBezTo>
                    <a:pt x="48" y="58"/>
                    <a:pt x="48" y="58"/>
                    <a:pt x="48" y="58"/>
                  </a:cubicBezTo>
                  <a:cubicBezTo>
                    <a:pt x="48" y="58"/>
                    <a:pt x="48" y="58"/>
                    <a:pt x="49" y="58"/>
                  </a:cubicBezTo>
                  <a:cubicBezTo>
                    <a:pt x="49" y="59"/>
                    <a:pt x="49" y="59"/>
                    <a:pt x="49" y="59"/>
                  </a:cubicBezTo>
                  <a:cubicBezTo>
                    <a:pt x="50" y="59"/>
                    <a:pt x="50" y="59"/>
                    <a:pt x="50" y="59"/>
                  </a:cubicBezTo>
                  <a:close/>
                  <a:moveTo>
                    <a:pt x="50" y="102"/>
                  </a:moveTo>
                  <a:cubicBezTo>
                    <a:pt x="50" y="107"/>
                    <a:pt x="50" y="107"/>
                    <a:pt x="50" y="107"/>
                  </a:cubicBezTo>
                  <a:cubicBezTo>
                    <a:pt x="48" y="107"/>
                    <a:pt x="48" y="107"/>
                    <a:pt x="48" y="107"/>
                  </a:cubicBezTo>
                  <a:cubicBezTo>
                    <a:pt x="48" y="102"/>
                    <a:pt x="48" y="102"/>
                    <a:pt x="48" y="102"/>
                  </a:cubicBezTo>
                  <a:lnTo>
                    <a:pt x="50" y="102"/>
                  </a:lnTo>
                  <a:close/>
                  <a:moveTo>
                    <a:pt x="5" y="116"/>
                  </a:moveTo>
                  <a:cubicBezTo>
                    <a:pt x="48" y="116"/>
                    <a:pt x="48" y="116"/>
                    <a:pt x="48" y="116"/>
                  </a:cubicBezTo>
                  <a:cubicBezTo>
                    <a:pt x="48" y="121"/>
                    <a:pt x="48" y="121"/>
                    <a:pt x="48" y="121"/>
                  </a:cubicBezTo>
                  <a:cubicBezTo>
                    <a:pt x="2" y="121"/>
                    <a:pt x="2" y="121"/>
                    <a:pt x="2" y="121"/>
                  </a:cubicBezTo>
                  <a:cubicBezTo>
                    <a:pt x="1" y="121"/>
                    <a:pt x="0" y="120"/>
                    <a:pt x="0" y="118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8" y="5"/>
                    <a:pt x="48" y="5"/>
                    <a:pt x="48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116"/>
                    <a:pt x="5" y="116"/>
                    <a:pt x="5" y="116"/>
                  </a:cubicBezTo>
                  <a:close/>
                  <a:moveTo>
                    <a:pt x="48" y="19"/>
                  </a:moveTo>
                  <a:cubicBezTo>
                    <a:pt x="45" y="16"/>
                    <a:pt x="41" y="15"/>
                    <a:pt x="38" y="15"/>
                  </a:cubicBezTo>
                  <a:cubicBezTo>
                    <a:pt x="34" y="15"/>
                    <a:pt x="30" y="17"/>
                    <a:pt x="27" y="19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24" y="22"/>
                    <a:pt x="23" y="26"/>
                    <a:pt x="23" y="30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4"/>
                    <a:pt x="24" y="38"/>
                    <a:pt x="27" y="41"/>
                  </a:cubicBezTo>
                  <a:cubicBezTo>
                    <a:pt x="27" y="41"/>
                    <a:pt x="27" y="41"/>
                    <a:pt x="27" y="41"/>
                  </a:cubicBezTo>
                  <a:cubicBezTo>
                    <a:pt x="27" y="41"/>
                    <a:pt x="27" y="41"/>
                    <a:pt x="27" y="41"/>
                  </a:cubicBezTo>
                  <a:cubicBezTo>
                    <a:pt x="30" y="43"/>
                    <a:pt x="34" y="45"/>
                    <a:pt x="38" y="45"/>
                  </a:cubicBezTo>
                  <a:cubicBezTo>
                    <a:pt x="41" y="45"/>
                    <a:pt x="45" y="44"/>
                    <a:pt x="48" y="41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7" y="34"/>
                    <a:pt x="46" y="36"/>
                    <a:pt x="45" y="37"/>
                  </a:cubicBezTo>
                  <a:cubicBezTo>
                    <a:pt x="43" y="39"/>
                    <a:pt x="41" y="40"/>
                    <a:pt x="38" y="40"/>
                  </a:cubicBezTo>
                  <a:cubicBezTo>
                    <a:pt x="35" y="40"/>
                    <a:pt x="32" y="39"/>
                    <a:pt x="30" y="37"/>
                  </a:cubicBezTo>
                  <a:cubicBezTo>
                    <a:pt x="30" y="37"/>
                    <a:pt x="30" y="37"/>
                    <a:pt x="30" y="37"/>
                  </a:cubicBezTo>
                  <a:cubicBezTo>
                    <a:pt x="29" y="35"/>
                    <a:pt x="27" y="33"/>
                    <a:pt x="27" y="30"/>
                  </a:cubicBezTo>
                  <a:cubicBezTo>
                    <a:pt x="27" y="30"/>
                    <a:pt x="27" y="30"/>
                    <a:pt x="27" y="30"/>
                  </a:cubicBezTo>
                  <a:cubicBezTo>
                    <a:pt x="27" y="27"/>
                    <a:pt x="29" y="25"/>
                    <a:pt x="30" y="23"/>
                  </a:cubicBezTo>
                  <a:cubicBezTo>
                    <a:pt x="30" y="23"/>
                    <a:pt x="30" y="23"/>
                    <a:pt x="30" y="23"/>
                  </a:cubicBezTo>
                  <a:cubicBezTo>
                    <a:pt x="30" y="23"/>
                    <a:pt x="30" y="23"/>
                    <a:pt x="30" y="23"/>
                  </a:cubicBezTo>
                  <a:cubicBezTo>
                    <a:pt x="32" y="21"/>
                    <a:pt x="35" y="20"/>
                    <a:pt x="38" y="20"/>
                  </a:cubicBezTo>
                  <a:cubicBezTo>
                    <a:pt x="41" y="20"/>
                    <a:pt x="43" y="21"/>
                    <a:pt x="45" y="23"/>
                  </a:cubicBezTo>
                  <a:cubicBezTo>
                    <a:pt x="46" y="24"/>
                    <a:pt x="47" y="26"/>
                    <a:pt x="48" y="27"/>
                  </a:cubicBezTo>
                  <a:cubicBezTo>
                    <a:pt x="48" y="19"/>
                    <a:pt x="48" y="19"/>
                    <a:pt x="48" y="19"/>
                  </a:cubicBezTo>
                  <a:close/>
                  <a:moveTo>
                    <a:pt x="48" y="58"/>
                  </a:moveTo>
                  <a:cubicBezTo>
                    <a:pt x="47" y="58"/>
                    <a:pt x="46" y="58"/>
                    <a:pt x="46" y="59"/>
                  </a:cubicBezTo>
                  <a:cubicBezTo>
                    <a:pt x="14" y="103"/>
                    <a:pt x="14" y="103"/>
                    <a:pt x="14" y="103"/>
                  </a:cubicBezTo>
                  <a:cubicBezTo>
                    <a:pt x="13" y="103"/>
                    <a:pt x="13" y="104"/>
                    <a:pt x="13" y="105"/>
                  </a:cubicBezTo>
                  <a:cubicBezTo>
                    <a:pt x="13" y="106"/>
                    <a:pt x="14" y="107"/>
                    <a:pt x="16" y="107"/>
                  </a:cubicBezTo>
                  <a:cubicBezTo>
                    <a:pt x="48" y="107"/>
                    <a:pt x="48" y="107"/>
                    <a:pt x="48" y="107"/>
                  </a:cubicBezTo>
                  <a:cubicBezTo>
                    <a:pt x="48" y="102"/>
                    <a:pt x="48" y="102"/>
                    <a:pt x="48" y="102"/>
                  </a:cubicBezTo>
                  <a:cubicBezTo>
                    <a:pt x="20" y="102"/>
                    <a:pt x="20" y="102"/>
                    <a:pt x="20" y="102"/>
                  </a:cubicBezTo>
                  <a:cubicBezTo>
                    <a:pt x="48" y="64"/>
                    <a:pt x="48" y="64"/>
                    <a:pt x="48" y="64"/>
                  </a:cubicBezTo>
                  <a:lnTo>
                    <a:pt x="48" y="5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32" name="Freeform 224"/>
            <p:cNvSpPr>
              <a:spLocks noEditPoints="1"/>
            </p:cNvSpPr>
            <p:nvPr/>
          </p:nvSpPr>
          <p:spPr bwMode="auto">
            <a:xfrm>
              <a:off x="3614307" y="560708"/>
              <a:ext cx="295220" cy="296875"/>
            </a:xfrm>
            <a:custGeom>
              <a:avLst/>
              <a:gdLst>
                <a:gd name="T0" fmla="*/ 145 w 160"/>
                <a:gd name="T1" fmla="*/ 55 h 160"/>
                <a:gd name="T2" fmla="*/ 104 w 160"/>
                <a:gd name="T3" fmla="*/ 11 h 160"/>
                <a:gd name="T4" fmla="*/ 136 w 160"/>
                <a:gd name="T5" fmla="*/ 110 h 160"/>
                <a:gd name="T6" fmla="*/ 99 w 160"/>
                <a:gd name="T7" fmla="*/ 153 h 160"/>
                <a:gd name="T8" fmla="*/ 123 w 160"/>
                <a:gd name="T9" fmla="*/ 96 h 160"/>
                <a:gd name="T10" fmla="*/ 99 w 160"/>
                <a:gd name="T11" fmla="*/ 33 h 160"/>
                <a:gd name="T12" fmla="*/ 103 w 160"/>
                <a:gd name="T13" fmla="*/ 132 h 160"/>
                <a:gd name="T14" fmla="*/ 109 w 160"/>
                <a:gd name="T15" fmla="*/ 102 h 160"/>
                <a:gd name="T16" fmla="*/ 104 w 160"/>
                <a:gd name="T17" fmla="*/ 104 h 160"/>
                <a:gd name="T18" fmla="*/ 112 w 160"/>
                <a:gd name="T19" fmla="*/ 89 h 160"/>
                <a:gd name="T20" fmla="*/ 118 w 160"/>
                <a:gd name="T21" fmla="*/ 56 h 160"/>
                <a:gd name="T22" fmla="*/ 121 w 160"/>
                <a:gd name="T23" fmla="*/ 36 h 160"/>
                <a:gd name="T24" fmla="*/ 99 w 160"/>
                <a:gd name="T25" fmla="*/ 47 h 160"/>
                <a:gd name="T26" fmla="*/ 114 w 160"/>
                <a:gd name="T27" fmla="*/ 53 h 160"/>
                <a:gd name="T28" fmla="*/ 107 w 160"/>
                <a:gd name="T29" fmla="*/ 88 h 160"/>
                <a:gd name="T30" fmla="*/ 99 w 160"/>
                <a:gd name="T31" fmla="*/ 92 h 160"/>
                <a:gd name="T32" fmla="*/ 80 w 160"/>
                <a:gd name="T33" fmla="*/ 158 h 160"/>
                <a:gd name="T34" fmla="*/ 99 w 160"/>
                <a:gd name="T35" fmla="*/ 12 h 160"/>
                <a:gd name="T36" fmla="*/ 80 w 160"/>
                <a:gd name="T37" fmla="*/ 32 h 160"/>
                <a:gd name="T38" fmla="*/ 85 w 160"/>
                <a:gd name="T39" fmla="*/ 64 h 160"/>
                <a:gd name="T40" fmla="*/ 87 w 160"/>
                <a:gd name="T41" fmla="*/ 44 h 160"/>
                <a:gd name="T42" fmla="*/ 99 w 160"/>
                <a:gd name="T43" fmla="*/ 47 h 160"/>
                <a:gd name="T44" fmla="*/ 96 w 160"/>
                <a:gd name="T45" fmla="*/ 71 h 160"/>
                <a:gd name="T46" fmla="*/ 98 w 160"/>
                <a:gd name="T47" fmla="*/ 87 h 160"/>
                <a:gd name="T48" fmla="*/ 95 w 160"/>
                <a:gd name="T49" fmla="*/ 92 h 160"/>
                <a:gd name="T50" fmla="*/ 92 w 160"/>
                <a:gd name="T51" fmla="*/ 87 h 160"/>
                <a:gd name="T52" fmla="*/ 99 w 160"/>
                <a:gd name="T53" fmla="*/ 99 h 160"/>
                <a:gd name="T54" fmla="*/ 99 w 160"/>
                <a:gd name="T55" fmla="*/ 115 h 160"/>
                <a:gd name="T56" fmla="*/ 80 w 160"/>
                <a:gd name="T57" fmla="*/ 119 h 160"/>
                <a:gd name="T58" fmla="*/ 99 w 160"/>
                <a:gd name="T59" fmla="*/ 115 h 160"/>
                <a:gd name="T60" fmla="*/ 80 w 160"/>
                <a:gd name="T61" fmla="*/ 135 h 160"/>
                <a:gd name="T62" fmla="*/ 72 w 160"/>
                <a:gd name="T63" fmla="*/ 150 h 160"/>
                <a:gd name="T64" fmla="*/ 66 w 160"/>
                <a:gd name="T65" fmla="*/ 146 h 160"/>
                <a:gd name="T66" fmla="*/ 80 w 160"/>
                <a:gd name="T67" fmla="*/ 21 h 160"/>
                <a:gd name="T68" fmla="*/ 80 w 160"/>
                <a:gd name="T69" fmla="*/ 32 h 160"/>
                <a:gd name="T70" fmla="*/ 73 w 160"/>
                <a:gd name="T71" fmla="*/ 65 h 160"/>
                <a:gd name="T72" fmla="*/ 66 w 160"/>
                <a:gd name="T73" fmla="*/ 80 h 160"/>
                <a:gd name="T74" fmla="*/ 68 w 160"/>
                <a:gd name="T75" fmla="*/ 65 h 160"/>
                <a:gd name="T76" fmla="*/ 80 w 160"/>
                <a:gd name="T77" fmla="*/ 94 h 160"/>
                <a:gd name="T78" fmla="*/ 66 w 160"/>
                <a:gd name="T79" fmla="*/ 102 h 160"/>
                <a:gd name="T80" fmla="*/ 79 w 160"/>
                <a:gd name="T81" fmla="*/ 88 h 160"/>
                <a:gd name="T82" fmla="*/ 80 w 160"/>
                <a:gd name="T83" fmla="*/ 115 h 160"/>
                <a:gd name="T84" fmla="*/ 80 w 160"/>
                <a:gd name="T85" fmla="*/ 140 h 160"/>
                <a:gd name="T86" fmla="*/ 67 w 160"/>
                <a:gd name="T87" fmla="*/ 117 h 160"/>
                <a:gd name="T88" fmla="*/ 20 w 160"/>
                <a:gd name="T89" fmla="*/ 147 h 160"/>
                <a:gd name="T90" fmla="*/ 66 w 160"/>
                <a:gd name="T91" fmla="*/ 146 h 160"/>
                <a:gd name="T92" fmla="*/ 22 w 160"/>
                <a:gd name="T93" fmla="*/ 152 h 160"/>
                <a:gd name="T94" fmla="*/ 8 w 160"/>
                <a:gd name="T95" fmla="*/ 141 h 160"/>
                <a:gd name="T96" fmla="*/ 2 w 160"/>
                <a:gd name="T97" fmla="*/ 61 h 160"/>
                <a:gd name="T98" fmla="*/ 66 w 160"/>
                <a:gd name="T99" fmla="*/ 25 h 160"/>
                <a:gd name="T100" fmla="*/ 10 w 160"/>
                <a:gd name="T101" fmla="*/ 88 h 160"/>
                <a:gd name="T102" fmla="*/ 39 w 160"/>
                <a:gd name="T103" fmla="*/ 113 h 160"/>
                <a:gd name="T104" fmla="*/ 57 w 160"/>
                <a:gd name="T105" fmla="*/ 39 h 160"/>
                <a:gd name="T106" fmla="*/ 28 w 160"/>
                <a:gd name="T107" fmla="*/ 91 h 160"/>
                <a:gd name="T108" fmla="*/ 45 w 160"/>
                <a:gd name="T109" fmla="*/ 65 h 160"/>
                <a:gd name="T110" fmla="*/ 56 w 160"/>
                <a:gd name="T111" fmla="*/ 91 h 160"/>
                <a:gd name="T112" fmla="*/ 61 w 160"/>
                <a:gd name="T113" fmla="*/ 85 h 160"/>
                <a:gd name="T114" fmla="*/ 44 w 160"/>
                <a:gd name="T115" fmla="*/ 55 h 160"/>
                <a:gd name="T116" fmla="*/ 41 w 160"/>
                <a:gd name="T117" fmla="*/ 92 h 160"/>
                <a:gd name="T118" fmla="*/ 53 w 160"/>
                <a:gd name="T119" fmla="*/ 44 h 160"/>
                <a:gd name="T120" fmla="*/ 66 w 160"/>
                <a:gd name="T121" fmla="*/ 115 h 160"/>
                <a:gd name="T122" fmla="*/ 66 w 160"/>
                <a:gd name="T123" fmla="*/ 116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60" h="160">
                  <a:moveTo>
                    <a:pt x="99" y="153"/>
                  </a:moveTo>
                  <a:cubicBezTo>
                    <a:pt x="101" y="153"/>
                    <a:pt x="103" y="152"/>
                    <a:pt x="106" y="151"/>
                  </a:cubicBezTo>
                  <a:cubicBezTo>
                    <a:pt x="114" y="147"/>
                    <a:pt x="119" y="141"/>
                    <a:pt x="123" y="134"/>
                  </a:cubicBezTo>
                  <a:cubicBezTo>
                    <a:pt x="127" y="126"/>
                    <a:pt x="129" y="118"/>
                    <a:pt x="131" y="109"/>
                  </a:cubicBezTo>
                  <a:cubicBezTo>
                    <a:pt x="136" y="91"/>
                    <a:pt x="141" y="73"/>
                    <a:pt x="145" y="55"/>
                  </a:cubicBezTo>
                  <a:cubicBezTo>
                    <a:pt x="148" y="38"/>
                    <a:pt x="152" y="22"/>
                    <a:pt x="155" y="5"/>
                  </a:cubicBezTo>
                  <a:cubicBezTo>
                    <a:pt x="138" y="8"/>
                    <a:pt x="122" y="12"/>
                    <a:pt x="105" y="15"/>
                  </a:cubicBezTo>
                  <a:cubicBezTo>
                    <a:pt x="103" y="16"/>
                    <a:pt x="101" y="16"/>
                    <a:pt x="99" y="17"/>
                  </a:cubicBezTo>
                  <a:cubicBezTo>
                    <a:pt x="99" y="12"/>
                    <a:pt x="99" y="12"/>
                    <a:pt x="99" y="12"/>
                  </a:cubicBezTo>
                  <a:cubicBezTo>
                    <a:pt x="101" y="12"/>
                    <a:pt x="102" y="11"/>
                    <a:pt x="104" y="11"/>
                  </a:cubicBezTo>
                  <a:cubicBezTo>
                    <a:pt x="122" y="7"/>
                    <a:pt x="140" y="3"/>
                    <a:pt x="157" y="0"/>
                  </a:cubicBezTo>
                  <a:cubicBezTo>
                    <a:pt x="158" y="0"/>
                    <a:pt x="158" y="0"/>
                    <a:pt x="158" y="0"/>
                  </a:cubicBezTo>
                  <a:cubicBezTo>
                    <a:pt x="160" y="0"/>
                    <a:pt x="160" y="1"/>
                    <a:pt x="160" y="3"/>
                  </a:cubicBezTo>
                  <a:cubicBezTo>
                    <a:pt x="157" y="20"/>
                    <a:pt x="153" y="38"/>
                    <a:pt x="149" y="56"/>
                  </a:cubicBezTo>
                  <a:cubicBezTo>
                    <a:pt x="145" y="74"/>
                    <a:pt x="141" y="92"/>
                    <a:pt x="136" y="110"/>
                  </a:cubicBezTo>
                  <a:cubicBezTo>
                    <a:pt x="134" y="119"/>
                    <a:pt x="131" y="128"/>
                    <a:pt x="127" y="136"/>
                  </a:cubicBezTo>
                  <a:cubicBezTo>
                    <a:pt x="123" y="144"/>
                    <a:pt x="117" y="151"/>
                    <a:pt x="108" y="155"/>
                  </a:cubicBezTo>
                  <a:cubicBezTo>
                    <a:pt x="105" y="156"/>
                    <a:pt x="102" y="157"/>
                    <a:pt x="99" y="158"/>
                  </a:cubicBezTo>
                  <a:cubicBezTo>
                    <a:pt x="99" y="158"/>
                    <a:pt x="99" y="158"/>
                    <a:pt x="99" y="158"/>
                  </a:cubicBezTo>
                  <a:cubicBezTo>
                    <a:pt x="99" y="153"/>
                    <a:pt x="99" y="153"/>
                    <a:pt x="99" y="153"/>
                  </a:cubicBezTo>
                  <a:close/>
                  <a:moveTo>
                    <a:pt x="99" y="140"/>
                  </a:moveTo>
                  <a:cubicBezTo>
                    <a:pt x="101" y="139"/>
                    <a:pt x="104" y="138"/>
                    <a:pt x="106" y="136"/>
                  </a:cubicBezTo>
                  <a:cubicBezTo>
                    <a:pt x="115" y="129"/>
                    <a:pt x="118" y="118"/>
                    <a:pt x="120" y="108"/>
                  </a:cubicBezTo>
                  <a:cubicBezTo>
                    <a:pt x="121" y="106"/>
                    <a:pt x="121" y="105"/>
                    <a:pt x="121" y="103"/>
                  </a:cubicBezTo>
                  <a:cubicBezTo>
                    <a:pt x="123" y="96"/>
                    <a:pt x="123" y="96"/>
                    <a:pt x="123" y="96"/>
                  </a:cubicBezTo>
                  <a:cubicBezTo>
                    <a:pt x="130" y="72"/>
                    <a:pt x="136" y="47"/>
                    <a:pt x="140" y="23"/>
                  </a:cubicBezTo>
                  <a:cubicBezTo>
                    <a:pt x="140" y="22"/>
                    <a:pt x="140" y="22"/>
                    <a:pt x="140" y="22"/>
                  </a:cubicBezTo>
                  <a:cubicBezTo>
                    <a:pt x="140" y="21"/>
                    <a:pt x="139" y="20"/>
                    <a:pt x="137" y="20"/>
                  </a:cubicBezTo>
                  <a:cubicBezTo>
                    <a:pt x="124" y="22"/>
                    <a:pt x="112" y="25"/>
                    <a:pt x="99" y="28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111" y="30"/>
                    <a:pt x="123" y="27"/>
                    <a:pt x="135" y="25"/>
                  </a:cubicBezTo>
                  <a:cubicBezTo>
                    <a:pt x="131" y="49"/>
                    <a:pt x="125" y="72"/>
                    <a:pt x="119" y="95"/>
                  </a:cubicBezTo>
                  <a:cubicBezTo>
                    <a:pt x="117" y="102"/>
                    <a:pt x="117" y="102"/>
                    <a:pt x="117" y="102"/>
                  </a:cubicBezTo>
                  <a:cubicBezTo>
                    <a:pt x="116" y="104"/>
                    <a:pt x="116" y="105"/>
                    <a:pt x="116" y="107"/>
                  </a:cubicBezTo>
                  <a:cubicBezTo>
                    <a:pt x="113" y="116"/>
                    <a:pt x="111" y="126"/>
                    <a:pt x="103" y="132"/>
                  </a:cubicBezTo>
                  <a:cubicBezTo>
                    <a:pt x="102" y="133"/>
                    <a:pt x="100" y="134"/>
                    <a:pt x="99" y="135"/>
                  </a:cubicBezTo>
                  <a:cubicBezTo>
                    <a:pt x="99" y="140"/>
                    <a:pt x="99" y="140"/>
                    <a:pt x="99" y="140"/>
                  </a:cubicBezTo>
                  <a:close/>
                  <a:moveTo>
                    <a:pt x="99" y="120"/>
                  </a:moveTo>
                  <a:cubicBezTo>
                    <a:pt x="102" y="120"/>
                    <a:pt x="104" y="120"/>
                    <a:pt x="105" y="116"/>
                  </a:cubicBezTo>
                  <a:cubicBezTo>
                    <a:pt x="109" y="102"/>
                    <a:pt x="109" y="102"/>
                    <a:pt x="109" y="102"/>
                  </a:cubicBezTo>
                  <a:cubicBezTo>
                    <a:pt x="110" y="101"/>
                    <a:pt x="109" y="100"/>
                    <a:pt x="108" y="99"/>
                  </a:cubicBezTo>
                  <a:cubicBezTo>
                    <a:pt x="108" y="99"/>
                    <a:pt x="107" y="99"/>
                    <a:pt x="107" y="99"/>
                  </a:cubicBezTo>
                  <a:cubicBezTo>
                    <a:pt x="99" y="99"/>
                    <a:pt x="99" y="99"/>
                    <a:pt x="99" y="99"/>
                  </a:cubicBezTo>
                  <a:cubicBezTo>
                    <a:pt x="99" y="104"/>
                    <a:pt x="99" y="104"/>
                    <a:pt x="99" y="104"/>
                  </a:cubicBezTo>
                  <a:cubicBezTo>
                    <a:pt x="104" y="104"/>
                    <a:pt x="104" y="104"/>
                    <a:pt x="104" y="104"/>
                  </a:cubicBezTo>
                  <a:cubicBezTo>
                    <a:pt x="101" y="115"/>
                    <a:pt x="101" y="115"/>
                    <a:pt x="101" y="115"/>
                  </a:cubicBezTo>
                  <a:cubicBezTo>
                    <a:pt x="101" y="115"/>
                    <a:pt x="100" y="115"/>
                    <a:pt x="99" y="115"/>
                  </a:cubicBezTo>
                  <a:cubicBezTo>
                    <a:pt x="99" y="120"/>
                    <a:pt x="99" y="120"/>
                    <a:pt x="99" y="120"/>
                  </a:cubicBezTo>
                  <a:close/>
                  <a:moveTo>
                    <a:pt x="99" y="92"/>
                  </a:moveTo>
                  <a:cubicBezTo>
                    <a:pt x="104" y="92"/>
                    <a:pt x="111" y="92"/>
                    <a:pt x="112" y="89"/>
                  </a:cubicBezTo>
                  <a:cubicBezTo>
                    <a:pt x="116" y="73"/>
                    <a:pt x="116" y="73"/>
                    <a:pt x="116" y="73"/>
                  </a:cubicBezTo>
                  <a:cubicBezTo>
                    <a:pt x="117" y="72"/>
                    <a:pt x="116" y="71"/>
                    <a:pt x="115" y="70"/>
                  </a:cubicBezTo>
                  <a:cubicBezTo>
                    <a:pt x="114" y="70"/>
                    <a:pt x="114" y="70"/>
                    <a:pt x="114" y="70"/>
                  </a:cubicBezTo>
                  <a:cubicBezTo>
                    <a:pt x="104" y="70"/>
                    <a:pt x="104" y="70"/>
                    <a:pt x="104" y="70"/>
                  </a:cubicBezTo>
                  <a:cubicBezTo>
                    <a:pt x="118" y="56"/>
                    <a:pt x="118" y="56"/>
                    <a:pt x="118" y="56"/>
                  </a:cubicBezTo>
                  <a:cubicBezTo>
                    <a:pt x="118" y="56"/>
                    <a:pt x="118" y="56"/>
                    <a:pt x="118" y="56"/>
                  </a:cubicBezTo>
                  <a:cubicBezTo>
                    <a:pt x="122" y="52"/>
                    <a:pt x="123" y="47"/>
                    <a:pt x="123" y="42"/>
                  </a:cubicBezTo>
                  <a:cubicBezTo>
                    <a:pt x="124" y="41"/>
                    <a:pt x="124" y="40"/>
                    <a:pt x="124" y="39"/>
                  </a:cubicBezTo>
                  <a:cubicBezTo>
                    <a:pt x="124" y="38"/>
                    <a:pt x="123" y="36"/>
                    <a:pt x="122" y="36"/>
                  </a:cubicBezTo>
                  <a:cubicBezTo>
                    <a:pt x="122" y="36"/>
                    <a:pt x="121" y="36"/>
                    <a:pt x="121" y="36"/>
                  </a:cubicBezTo>
                  <a:cubicBezTo>
                    <a:pt x="120" y="36"/>
                    <a:pt x="119" y="36"/>
                    <a:pt x="118" y="37"/>
                  </a:cubicBezTo>
                  <a:cubicBezTo>
                    <a:pt x="113" y="37"/>
                    <a:pt x="108" y="38"/>
                    <a:pt x="104" y="42"/>
                  </a:cubicBezTo>
                  <a:cubicBezTo>
                    <a:pt x="104" y="42"/>
                    <a:pt x="104" y="42"/>
                    <a:pt x="104" y="42"/>
                  </a:cubicBezTo>
                  <a:cubicBezTo>
                    <a:pt x="104" y="42"/>
                    <a:pt x="104" y="42"/>
                    <a:pt x="104" y="42"/>
                  </a:cubicBezTo>
                  <a:cubicBezTo>
                    <a:pt x="99" y="47"/>
                    <a:pt x="99" y="47"/>
                    <a:pt x="99" y="47"/>
                  </a:cubicBezTo>
                  <a:cubicBezTo>
                    <a:pt x="99" y="54"/>
                    <a:pt x="99" y="54"/>
                    <a:pt x="99" y="54"/>
                  </a:cubicBezTo>
                  <a:cubicBezTo>
                    <a:pt x="107" y="46"/>
                    <a:pt x="107" y="46"/>
                    <a:pt x="107" y="46"/>
                  </a:cubicBezTo>
                  <a:cubicBezTo>
                    <a:pt x="107" y="46"/>
                    <a:pt x="107" y="46"/>
                    <a:pt x="107" y="46"/>
                  </a:cubicBezTo>
                  <a:cubicBezTo>
                    <a:pt x="110" y="43"/>
                    <a:pt x="114" y="42"/>
                    <a:pt x="119" y="41"/>
                  </a:cubicBezTo>
                  <a:cubicBezTo>
                    <a:pt x="118" y="46"/>
                    <a:pt x="117" y="50"/>
                    <a:pt x="114" y="53"/>
                  </a:cubicBezTo>
                  <a:cubicBezTo>
                    <a:pt x="114" y="53"/>
                    <a:pt x="114" y="53"/>
                    <a:pt x="114" y="53"/>
                  </a:cubicBezTo>
                  <a:cubicBezTo>
                    <a:pt x="99" y="68"/>
                    <a:pt x="99" y="68"/>
                    <a:pt x="99" y="68"/>
                  </a:cubicBezTo>
                  <a:cubicBezTo>
                    <a:pt x="99" y="75"/>
                    <a:pt x="99" y="75"/>
                    <a:pt x="99" y="75"/>
                  </a:cubicBezTo>
                  <a:cubicBezTo>
                    <a:pt x="111" y="75"/>
                    <a:pt x="111" y="75"/>
                    <a:pt x="111" y="75"/>
                  </a:cubicBezTo>
                  <a:cubicBezTo>
                    <a:pt x="107" y="88"/>
                    <a:pt x="107" y="88"/>
                    <a:pt x="107" y="88"/>
                  </a:cubicBezTo>
                  <a:cubicBezTo>
                    <a:pt x="107" y="88"/>
                    <a:pt x="102" y="87"/>
                    <a:pt x="99" y="87"/>
                  </a:cubicBezTo>
                  <a:cubicBezTo>
                    <a:pt x="99" y="87"/>
                    <a:pt x="99" y="87"/>
                    <a:pt x="99" y="87"/>
                  </a:cubicBezTo>
                  <a:cubicBezTo>
                    <a:pt x="99" y="88"/>
                    <a:pt x="100" y="89"/>
                    <a:pt x="100" y="89"/>
                  </a:cubicBezTo>
                  <a:cubicBezTo>
                    <a:pt x="99" y="88"/>
                    <a:pt x="99" y="88"/>
                    <a:pt x="99" y="88"/>
                  </a:cubicBezTo>
                  <a:lnTo>
                    <a:pt x="99" y="92"/>
                  </a:lnTo>
                  <a:close/>
                  <a:moveTo>
                    <a:pt x="80" y="153"/>
                  </a:moveTo>
                  <a:cubicBezTo>
                    <a:pt x="86" y="155"/>
                    <a:pt x="92" y="155"/>
                    <a:pt x="98" y="153"/>
                  </a:cubicBezTo>
                  <a:cubicBezTo>
                    <a:pt x="98" y="153"/>
                    <a:pt x="98" y="153"/>
                    <a:pt x="99" y="153"/>
                  </a:cubicBezTo>
                  <a:cubicBezTo>
                    <a:pt x="99" y="158"/>
                    <a:pt x="99" y="158"/>
                    <a:pt x="99" y="158"/>
                  </a:cubicBezTo>
                  <a:cubicBezTo>
                    <a:pt x="92" y="160"/>
                    <a:pt x="86" y="159"/>
                    <a:pt x="80" y="158"/>
                  </a:cubicBezTo>
                  <a:cubicBezTo>
                    <a:pt x="80" y="153"/>
                    <a:pt x="80" y="153"/>
                    <a:pt x="80" y="153"/>
                  </a:cubicBezTo>
                  <a:close/>
                  <a:moveTo>
                    <a:pt x="99" y="17"/>
                  </a:moveTo>
                  <a:cubicBezTo>
                    <a:pt x="93" y="18"/>
                    <a:pt x="86" y="20"/>
                    <a:pt x="80" y="21"/>
                  </a:cubicBezTo>
                  <a:cubicBezTo>
                    <a:pt x="80" y="16"/>
                    <a:pt x="80" y="16"/>
                    <a:pt x="80" y="16"/>
                  </a:cubicBezTo>
                  <a:cubicBezTo>
                    <a:pt x="86" y="15"/>
                    <a:pt x="93" y="13"/>
                    <a:pt x="99" y="12"/>
                  </a:cubicBezTo>
                  <a:cubicBezTo>
                    <a:pt x="99" y="17"/>
                    <a:pt x="99" y="17"/>
                    <a:pt x="99" y="17"/>
                  </a:cubicBezTo>
                  <a:close/>
                  <a:moveTo>
                    <a:pt x="99" y="28"/>
                  </a:moveTo>
                  <a:cubicBezTo>
                    <a:pt x="99" y="33"/>
                    <a:pt x="99" y="33"/>
                    <a:pt x="99" y="33"/>
                  </a:cubicBezTo>
                  <a:cubicBezTo>
                    <a:pt x="93" y="34"/>
                    <a:pt x="86" y="36"/>
                    <a:pt x="80" y="37"/>
                  </a:cubicBezTo>
                  <a:cubicBezTo>
                    <a:pt x="80" y="32"/>
                    <a:pt x="80" y="32"/>
                    <a:pt x="80" y="32"/>
                  </a:cubicBezTo>
                  <a:cubicBezTo>
                    <a:pt x="86" y="31"/>
                    <a:pt x="93" y="29"/>
                    <a:pt x="99" y="28"/>
                  </a:cubicBezTo>
                  <a:close/>
                  <a:moveTo>
                    <a:pt x="99" y="47"/>
                  </a:moveTo>
                  <a:cubicBezTo>
                    <a:pt x="99" y="54"/>
                    <a:pt x="99" y="54"/>
                    <a:pt x="99" y="54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88" y="65"/>
                    <a:pt x="86" y="65"/>
                    <a:pt x="85" y="64"/>
                  </a:cubicBezTo>
                  <a:cubicBezTo>
                    <a:pt x="85" y="63"/>
                    <a:pt x="85" y="63"/>
                    <a:pt x="85" y="62"/>
                  </a:cubicBezTo>
                  <a:cubicBezTo>
                    <a:pt x="85" y="49"/>
                    <a:pt x="85" y="49"/>
                    <a:pt x="85" y="49"/>
                  </a:cubicBezTo>
                  <a:cubicBezTo>
                    <a:pt x="80" y="51"/>
                    <a:pt x="80" y="51"/>
                    <a:pt x="80" y="51"/>
                  </a:cubicBezTo>
                  <a:cubicBezTo>
                    <a:pt x="80" y="46"/>
                    <a:pt x="80" y="46"/>
                    <a:pt x="80" y="46"/>
                  </a:cubicBezTo>
                  <a:cubicBezTo>
                    <a:pt x="87" y="44"/>
                    <a:pt x="87" y="44"/>
                    <a:pt x="87" y="44"/>
                  </a:cubicBezTo>
                  <a:cubicBezTo>
                    <a:pt x="87" y="44"/>
                    <a:pt x="87" y="44"/>
                    <a:pt x="87" y="44"/>
                  </a:cubicBezTo>
                  <a:cubicBezTo>
                    <a:pt x="87" y="44"/>
                    <a:pt x="87" y="44"/>
                    <a:pt x="87" y="44"/>
                  </a:cubicBezTo>
                  <a:cubicBezTo>
                    <a:pt x="89" y="44"/>
                    <a:pt x="90" y="45"/>
                    <a:pt x="90" y="46"/>
                  </a:cubicBezTo>
                  <a:cubicBezTo>
                    <a:pt x="90" y="56"/>
                    <a:pt x="90" y="56"/>
                    <a:pt x="90" y="56"/>
                  </a:cubicBezTo>
                  <a:cubicBezTo>
                    <a:pt x="99" y="47"/>
                    <a:pt x="99" y="47"/>
                    <a:pt x="99" y="47"/>
                  </a:cubicBezTo>
                  <a:close/>
                  <a:moveTo>
                    <a:pt x="99" y="68"/>
                  </a:moveTo>
                  <a:cubicBezTo>
                    <a:pt x="99" y="75"/>
                    <a:pt x="99" y="75"/>
                    <a:pt x="99" y="75"/>
                  </a:cubicBezTo>
                  <a:cubicBezTo>
                    <a:pt x="98" y="75"/>
                    <a:pt x="98" y="75"/>
                    <a:pt x="98" y="75"/>
                  </a:cubicBezTo>
                  <a:cubicBezTo>
                    <a:pt x="96" y="75"/>
                    <a:pt x="95" y="74"/>
                    <a:pt x="95" y="73"/>
                  </a:cubicBezTo>
                  <a:cubicBezTo>
                    <a:pt x="95" y="72"/>
                    <a:pt x="96" y="72"/>
                    <a:pt x="96" y="71"/>
                  </a:cubicBezTo>
                  <a:cubicBezTo>
                    <a:pt x="96" y="71"/>
                    <a:pt x="96" y="71"/>
                    <a:pt x="96" y="71"/>
                  </a:cubicBezTo>
                  <a:cubicBezTo>
                    <a:pt x="99" y="68"/>
                    <a:pt x="99" y="68"/>
                    <a:pt x="99" y="68"/>
                  </a:cubicBezTo>
                  <a:close/>
                  <a:moveTo>
                    <a:pt x="99" y="87"/>
                  </a:moveTo>
                  <a:cubicBezTo>
                    <a:pt x="99" y="87"/>
                    <a:pt x="99" y="87"/>
                    <a:pt x="99" y="87"/>
                  </a:cubicBezTo>
                  <a:cubicBezTo>
                    <a:pt x="98" y="87"/>
                    <a:pt x="98" y="87"/>
                    <a:pt x="98" y="87"/>
                  </a:cubicBezTo>
                  <a:cubicBezTo>
                    <a:pt x="99" y="88"/>
                    <a:pt x="99" y="88"/>
                    <a:pt x="99" y="88"/>
                  </a:cubicBezTo>
                  <a:cubicBezTo>
                    <a:pt x="99" y="92"/>
                    <a:pt x="99" y="92"/>
                    <a:pt x="99" y="92"/>
                  </a:cubicBezTo>
                  <a:cubicBezTo>
                    <a:pt x="97" y="92"/>
                    <a:pt x="97" y="92"/>
                    <a:pt x="97" y="92"/>
                  </a:cubicBezTo>
                  <a:cubicBezTo>
                    <a:pt x="97" y="92"/>
                    <a:pt x="97" y="92"/>
                    <a:pt x="97" y="92"/>
                  </a:cubicBezTo>
                  <a:cubicBezTo>
                    <a:pt x="96" y="92"/>
                    <a:pt x="95" y="92"/>
                    <a:pt x="95" y="92"/>
                  </a:cubicBezTo>
                  <a:cubicBezTo>
                    <a:pt x="94" y="92"/>
                    <a:pt x="93" y="91"/>
                    <a:pt x="92" y="91"/>
                  </a:cubicBezTo>
                  <a:cubicBezTo>
                    <a:pt x="89" y="91"/>
                    <a:pt x="83" y="91"/>
                    <a:pt x="83" y="91"/>
                  </a:cubicBezTo>
                  <a:cubicBezTo>
                    <a:pt x="80" y="94"/>
                    <a:pt x="80" y="94"/>
                    <a:pt x="80" y="94"/>
                  </a:cubicBezTo>
                  <a:cubicBezTo>
                    <a:pt x="80" y="87"/>
                    <a:pt x="80" y="87"/>
                    <a:pt x="80" y="87"/>
                  </a:cubicBezTo>
                  <a:cubicBezTo>
                    <a:pt x="83" y="86"/>
                    <a:pt x="89" y="86"/>
                    <a:pt x="92" y="87"/>
                  </a:cubicBezTo>
                  <a:cubicBezTo>
                    <a:pt x="94" y="87"/>
                    <a:pt x="95" y="87"/>
                    <a:pt x="95" y="87"/>
                  </a:cubicBezTo>
                  <a:cubicBezTo>
                    <a:pt x="96" y="87"/>
                    <a:pt x="97" y="87"/>
                    <a:pt x="98" y="87"/>
                  </a:cubicBezTo>
                  <a:cubicBezTo>
                    <a:pt x="98" y="87"/>
                    <a:pt x="98" y="87"/>
                    <a:pt x="98" y="87"/>
                  </a:cubicBezTo>
                  <a:cubicBezTo>
                    <a:pt x="99" y="87"/>
                    <a:pt x="99" y="87"/>
                    <a:pt x="99" y="87"/>
                  </a:cubicBezTo>
                  <a:close/>
                  <a:moveTo>
                    <a:pt x="99" y="99"/>
                  </a:moveTo>
                  <a:cubicBezTo>
                    <a:pt x="99" y="104"/>
                    <a:pt x="99" y="104"/>
                    <a:pt x="99" y="104"/>
                  </a:cubicBezTo>
                  <a:cubicBezTo>
                    <a:pt x="80" y="104"/>
                    <a:pt x="80" y="104"/>
                    <a:pt x="80" y="104"/>
                  </a:cubicBezTo>
                  <a:cubicBezTo>
                    <a:pt x="80" y="99"/>
                    <a:pt x="80" y="99"/>
                    <a:pt x="80" y="99"/>
                  </a:cubicBezTo>
                  <a:cubicBezTo>
                    <a:pt x="99" y="99"/>
                    <a:pt x="99" y="99"/>
                    <a:pt x="99" y="99"/>
                  </a:cubicBezTo>
                  <a:close/>
                  <a:moveTo>
                    <a:pt x="99" y="115"/>
                  </a:moveTo>
                  <a:cubicBezTo>
                    <a:pt x="99" y="120"/>
                    <a:pt x="99" y="120"/>
                    <a:pt x="99" y="120"/>
                  </a:cubicBezTo>
                  <a:cubicBezTo>
                    <a:pt x="98" y="120"/>
                    <a:pt x="98" y="120"/>
                    <a:pt x="97" y="120"/>
                  </a:cubicBezTo>
                  <a:cubicBezTo>
                    <a:pt x="97" y="120"/>
                    <a:pt x="96" y="120"/>
                    <a:pt x="95" y="120"/>
                  </a:cubicBezTo>
                  <a:cubicBezTo>
                    <a:pt x="95" y="120"/>
                    <a:pt x="95" y="120"/>
                    <a:pt x="95" y="120"/>
                  </a:cubicBezTo>
                  <a:cubicBezTo>
                    <a:pt x="80" y="119"/>
                    <a:pt x="80" y="119"/>
                    <a:pt x="80" y="119"/>
                  </a:cubicBezTo>
                  <a:cubicBezTo>
                    <a:pt x="80" y="115"/>
                    <a:pt x="80" y="115"/>
                    <a:pt x="80" y="115"/>
                  </a:cubicBezTo>
                  <a:cubicBezTo>
                    <a:pt x="95" y="115"/>
                    <a:pt x="95" y="115"/>
                    <a:pt x="95" y="115"/>
                  </a:cubicBezTo>
                  <a:cubicBezTo>
                    <a:pt x="95" y="115"/>
                    <a:pt x="95" y="115"/>
                    <a:pt x="95" y="115"/>
                  </a:cubicBezTo>
                  <a:cubicBezTo>
                    <a:pt x="96" y="115"/>
                    <a:pt x="97" y="115"/>
                    <a:pt x="98" y="115"/>
                  </a:cubicBezTo>
                  <a:cubicBezTo>
                    <a:pt x="98" y="115"/>
                    <a:pt x="98" y="115"/>
                    <a:pt x="99" y="115"/>
                  </a:cubicBezTo>
                  <a:close/>
                  <a:moveTo>
                    <a:pt x="99" y="135"/>
                  </a:moveTo>
                  <a:cubicBezTo>
                    <a:pt x="99" y="140"/>
                    <a:pt x="99" y="140"/>
                    <a:pt x="99" y="140"/>
                  </a:cubicBezTo>
                  <a:cubicBezTo>
                    <a:pt x="96" y="141"/>
                    <a:pt x="94" y="142"/>
                    <a:pt x="92" y="142"/>
                  </a:cubicBezTo>
                  <a:cubicBezTo>
                    <a:pt x="88" y="142"/>
                    <a:pt x="84" y="142"/>
                    <a:pt x="80" y="140"/>
                  </a:cubicBezTo>
                  <a:cubicBezTo>
                    <a:pt x="80" y="135"/>
                    <a:pt x="80" y="135"/>
                    <a:pt x="80" y="135"/>
                  </a:cubicBezTo>
                  <a:cubicBezTo>
                    <a:pt x="81" y="136"/>
                    <a:pt x="81" y="136"/>
                    <a:pt x="81" y="136"/>
                  </a:cubicBezTo>
                  <a:cubicBezTo>
                    <a:pt x="84" y="137"/>
                    <a:pt x="88" y="138"/>
                    <a:pt x="91" y="137"/>
                  </a:cubicBezTo>
                  <a:cubicBezTo>
                    <a:pt x="94" y="137"/>
                    <a:pt x="96" y="136"/>
                    <a:pt x="99" y="135"/>
                  </a:cubicBezTo>
                  <a:close/>
                  <a:moveTo>
                    <a:pt x="66" y="146"/>
                  </a:moveTo>
                  <a:cubicBezTo>
                    <a:pt x="68" y="148"/>
                    <a:pt x="70" y="149"/>
                    <a:pt x="72" y="150"/>
                  </a:cubicBezTo>
                  <a:cubicBezTo>
                    <a:pt x="75" y="151"/>
                    <a:pt x="77" y="152"/>
                    <a:pt x="80" y="153"/>
                  </a:cubicBezTo>
                  <a:cubicBezTo>
                    <a:pt x="80" y="158"/>
                    <a:pt x="80" y="158"/>
                    <a:pt x="80" y="158"/>
                  </a:cubicBezTo>
                  <a:cubicBezTo>
                    <a:pt x="77" y="157"/>
                    <a:pt x="73" y="156"/>
                    <a:pt x="70" y="154"/>
                  </a:cubicBezTo>
                  <a:cubicBezTo>
                    <a:pt x="69" y="153"/>
                    <a:pt x="67" y="153"/>
                    <a:pt x="66" y="152"/>
                  </a:cubicBezTo>
                  <a:cubicBezTo>
                    <a:pt x="66" y="146"/>
                    <a:pt x="66" y="146"/>
                    <a:pt x="66" y="146"/>
                  </a:cubicBezTo>
                  <a:close/>
                  <a:moveTo>
                    <a:pt x="80" y="21"/>
                  </a:moveTo>
                  <a:cubicBezTo>
                    <a:pt x="76" y="22"/>
                    <a:pt x="71" y="23"/>
                    <a:pt x="66" y="25"/>
                  </a:cubicBezTo>
                  <a:cubicBezTo>
                    <a:pt x="66" y="20"/>
                    <a:pt x="66" y="20"/>
                    <a:pt x="66" y="20"/>
                  </a:cubicBezTo>
                  <a:cubicBezTo>
                    <a:pt x="71" y="18"/>
                    <a:pt x="76" y="17"/>
                    <a:pt x="80" y="16"/>
                  </a:cubicBezTo>
                  <a:cubicBezTo>
                    <a:pt x="80" y="21"/>
                    <a:pt x="80" y="21"/>
                    <a:pt x="80" y="21"/>
                  </a:cubicBezTo>
                  <a:close/>
                  <a:moveTo>
                    <a:pt x="80" y="32"/>
                  </a:moveTo>
                  <a:cubicBezTo>
                    <a:pt x="80" y="37"/>
                    <a:pt x="80" y="37"/>
                    <a:pt x="80" y="37"/>
                  </a:cubicBezTo>
                  <a:cubicBezTo>
                    <a:pt x="76" y="39"/>
                    <a:pt x="71" y="40"/>
                    <a:pt x="66" y="41"/>
                  </a:cubicBezTo>
                  <a:cubicBezTo>
                    <a:pt x="66" y="36"/>
                    <a:pt x="66" y="36"/>
                    <a:pt x="66" y="36"/>
                  </a:cubicBezTo>
                  <a:cubicBezTo>
                    <a:pt x="71" y="35"/>
                    <a:pt x="76" y="34"/>
                    <a:pt x="80" y="32"/>
                  </a:cubicBezTo>
                  <a:close/>
                  <a:moveTo>
                    <a:pt x="80" y="46"/>
                  </a:moveTo>
                  <a:cubicBezTo>
                    <a:pt x="80" y="51"/>
                    <a:pt x="80" y="51"/>
                    <a:pt x="80" y="51"/>
                  </a:cubicBezTo>
                  <a:cubicBezTo>
                    <a:pt x="72" y="53"/>
                    <a:pt x="72" y="53"/>
                    <a:pt x="72" y="53"/>
                  </a:cubicBezTo>
                  <a:cubicBezTo>
                    <a:pt x="72" y="53"/>
                    <a:pt x="73" y="59"/>
                    <a:pt x="73" y="62"/>
                  </a:cubicBezTo>
                  <a:cubicBezTo>
                    <a:pt x="73" y="63"/>
                    <a:pt x="73" y="64"/>
                    <a:pt x="73" y="65"/>
                  </a:cubicBezTo>
                  <a:cubicBezTo>
                    <a:pt x="73" y="65"/>
                    <a:pt x="73" y="65"/>
                    <a:pt x="73" y="65"/>
                  </a:cubicBezTo>
                  <a:cubicBezTo>
                    <a:pt x="73" y="65"/>
                    <a:pt x="73" y="66"/>
                    <a:pt x="73" y="68"/>
                  </a:cubicBezTo>
                  <a:cubicBezTo>
                    <a:pt x="74" y="72"/>
                    <a:pt x="74" y="79"/>
                    <a:pt x="72" y="81"/>
                  </a:cubicBezTo>
                  <a:cubicBezTo>
                    <a:pt x="66" y="87"/>
                    <a:pt x="66" y="87"/>
                    <a:pt x="66" y="87"/>
                  </a:cubicBezTo>
                  <a:cubicBezTo>
                    <a:pt x="66" y="80"/>
                    <a:pt x="66" y="80"/>
                    <a:pt x="66" y="80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9" y="77"/>
                    <a:pt x="69" y="71"/>
                    <a:pt x="69" y="68"/>
                  </a:cubicBezTo>
                  <a:cubicBezTo>
                    <a:pt x="69" y="67"/>
                    <a:pt x="68" y="66"/>
                    <a:pt x="68" y="65"/>
                  </a:cubicBezTo>
                  <a:cubicBezTo>
                    <a:pt x="68" y="65"/>
                    <a:pt x="68" y="65"/>
                    <a:pt x="68" y="65"/>
                  </a:cubicBezTo>
                  <a:cubicBezTo>
                    <a:pt x="68" y="65"/>
                    <a:pt x="68" y="64"/>
                    <a:pt x="68" y="63"/>
                  </a:cubicBezTo>
                  <a:cubicBezTo>
                    <a:pt x="68" y="58"/>
                    <a:pt x="68" y="49"/>
                    <a:pt x="71" y="48"/>
                  </a:cubicBezTo>
                  <a:cubicBezTo>
                    <a:pt x="80" y="46"/>
                    <a:pt x="80" y="46"/>
                    <a:pt x="80" y="46"/>
                  </a:cubicBezTo>
                  <a:close/>
                  <a:moveTo>
                    <a:pt x="80" y="87"/>
                  </a:moveTo>
                  <a:cubicBezTo>
                    <a:pt x="80" y="94"/>
                    <a:pt x="80" y="94"/>
                    <a:pt x="80" y="94"/>
                  </a:cubicBezTo>
                  <a:cubicBezTo>
                    <a:pt x="75" y="99"/>
                    <a:pt x="75" y="99"/>
                    <a:pt x="75" y="99"/>
                  </a:cubicBezTo>
                  <a:cubicBezTo>
                    <a:pt x="80" y="99"/>
                    <a:pt x="80" y="99"/>
                    <a:pt x="80" y="99"/>
                  </a:cubicBezTo>
                  <a:cubicBezTo>
                    <a:pt x="80" y="104"/>
                    <a:pt x="80" y="104"/>
                    <a:pt x="80" y="104"/>
                  </a:cubicBezTo>
                  <a:cubicBezTo>
                    <a:pt x="69" y="104"/>
                    <a:pt x="69" y="104"/>
                    <a:pt x="69" y="104"/>
                  </a:cubicBezTo>
                  <a:cubicBezTo>
                    <a:pt x="67" y="104"/>
                    <a:pt x="66" y="103"/>
                    <a:pt x="66" y="102"/>
                  </a:cubicBezTo>
                  <a:cubicBezTo>
                    <a:pt x="66" y="101"/>
                    <a:pt x="67" y="100"/>
                    <a:pt x="67" y="100"/>
                  </a:cubicBezTo>
                  <a:cubicBezTo>
                    <a:pt x="67" y="100"/>
                    <a:pt x="67" y="100"/>
                    <a:pt x="67" y="100"/>
                  </a:cubicBezTo>
                  <a:cubicBezTo>
                    <a:pt x="79" y="88"/>
                    <a:pt x="79" y="88"/>
                    <a:pt x="79" y="88"/>
                  </a:cubicBezTo>
                  <a:cubicBezTo>
                    <a:pt x="79" y="88"/>
                    <a:pt x="79" y="88"/>
                    <a:pt x="79" y="88"/>
                  </a:cubicBezTo>
                  <a:cubicBezTo>
                    <a:pt x="79" y="88"/>
                    <a:pt x="79" y="88"/>
                    <a:pt x="79" y="88"/>
                  </a:cubicBezTo>
                  <a:cubicBezTo>
                    <a:pt x="80" y="88"/>
                    <a:pt x="80" y="88"/>
                    <a:pt x="80" y="88"/>
                  </a:cubicBezTo>
                  <a:cubicBezTo>
                    <a:pt x="80" y="88"/>
                    <a:pt x="80" y="88"/>
                    <a:pt x="80" y="88"/>
                  </a:cubicBezTo>
                  <a:cubicBezTo>
                    <a:pt x="80" y="88"/>
                    <a:pt x="80" y="88"/>
                    <a:pt x="80" y="88"/>
                  </a:cubicBezTo>
                  <a:cubicBezTo>
                    <a:pt x="80" y="87"/>
                    <a:pt x="80" y="87"/>
                    <a:pt x="80" y="87"/>
                  </a:cubicBezTo>
                  <a:close/>
                  <a:moveTo>
                    <a:pt x="80" y="115"/>
                  </a:moveTo>
                  <a:cubicBezTo>
                    <a:pt x="80" y="119"/>
                    <a:pt x="80" y="119"/>
                    <a:pt x="80" y="119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9" y="123"/>
                    <a:pt x="70" y="126"/>
                    <a:pt x="72" y="129"/>
                  </a:cubicBezTo>
                  <a:cubicBezTo>
                    <a:pt x="75" y="132"/>
                    <a:pt x="77" y="134"/>
                    <a:pt x="80" y="135"/>
                  </a:cubicBezTo>
                  <a:cubicBezTo>
                    <a:pt x="80" y="140"/>
                    <a:pt x="80" y="140"/>
                    <a:pt x="80" y="140"/>
                  </a:cubicBezTo>
                  <a:cubicBezTo>
                    <a:pt x="80" y="140"/>
                    <a:pt x="79" y="140"/>
                    <a:pt x="79" y="140"/>
                  </a:cubicBezTo>
                  <a:cubicBezTo>
                    <a:pt x="75" y="138"/>
                    <a:pt x="71" y="136"/>
                    <a:pt x="69" y="132"/>
                  </a:cubicBezTo>
                  <a:cubicBezTo>
                    <a:pt x="68" y="131"/>
                    <a:pt x="67" y="130"/>
                    <a:pt x="66" y="129"/>
                  </a:cubicBezTo>
                  <a:cubicBezTo>
                    <a:pt x="66" y="116"/>
                    <a:pt x="66" y="116"/>
                    <a:pt x="66" y="116"/>
                  </a:cubicBezTo>
                  <a:cubicBezTo>
                    <a:pt x="67" y="117"/>
                    <a:pt x="67" y="117"/>
                    <a:pt x="67" y="117"/>
                  </a:cubicBezTo>
                  <a:cubicBezTo>
                    <a:pt x="67" y="116"/>
                    <a:pt x="67" y="115"/>
                    <a:pt x="66" y="115"/>
                  </a:cubicBezTo>
                  <a:cubicBezTo>
                    <a:pt x="66" y="115"/>
                    <a:pt x="66" y="115"/>
                    <a:pt x="66" y="115"/>
                  </a:cubicBezTo>
                  <a:lnTo>
                    <a:pt x="80" y="115"/>
                  </a:lnTo>
                  <a:close/>
                  <a:moveTo>
                    <a:pt x="17" y="143"/>
                  </a:moveTo>
                  <a:cubicBezTo>
                    <a:pt x="20" y="147"/>
                    <a:pt x="20" y="147"/>
                    <a:pt x="20" y="147"/>
                  </a:cubicBezTo>
                  <a:cubicBezTo>
                    <a:pt x="47" y="121"/>
                    <a:pt x="47" y="121"/>
                    <a:pt x="47" y="121"/>
                  </a:cubicBezTo>
                  <a:cubicBezTo>
                    <a:pt x="48" y="120"/>
                    <a:pt x="49" y="120"/>
                    <a:pt x="50" y="121"/>
                  </a:cubicBezTo>
                  <a:cubicBezTo>
                    <a:pt x="50" y="121"/>
                    <a:pt x="51" y="121"/>
                    <a:pt x="51" y="122"/>
                  </a:cubicBezTo>
                  <a:cubicBezTo>
                    <a:pt x="51" y="125"/>
                    <a:pt x="52" y="128"/>
                    <a:pt x="54" y="130"/>
                  </a:cubicBezTo>
                  <a:cubicBezTo>
                    <a:pt x="57" y="137"/>
                    <a:pt x="61" y="142"/>
                    <a:pt x="66" y="146"/>
                  </a:cubicBezTo>
                  <a:cubicBezTo>
                    <a:pt x="66" y="152"/>
                    <a:pt x="66" y="152"/>
                    <a:pt x="66" y="152"/>
                  </a:cubicBezTo>
                  <a:cubicBezTo>
                    <a:pt x="59" y="147"/>
                    <a:pt x="53" y="141"/>
                    <a:pt x="49" y="133"/>
                  </a:cubicBezTo>
                  <a:cubicBezTo>
                    <a:pt x="48" y="131"/>
                    <a:pt x="48" y="129"/>
                    <a:pt x="47" y="127"/>
                  </a:cubicBezTo>
                  <a:cubicBezTo>
                    <a:pt x="22" y="152"/>
                    <a:pt x="22" y="152"/>
                    <a:pt x="22" y="152"/>
                  </a:cubicBezTo>
                  <a:cubicBezTo>
                    <a:pt x="22" y="152"/>
                    <a:pt x="22" y="152"/>
                    <a:pt x="22" y="152"/>
                  </a:cubicBezTo>
                  <a:cubicBezTo>
                    <a:pt x="21" y="153"/>
                    <a:pt x="20" y="153"/>
                    <a:pt x="19" y="152"/>
                  </a:cubicBezTo>
                  <a:cubicBezTo>
                    <a:pt x="14" y="146"/>
                    <a:pt x="14" y="146"/>
                    <a:pt x="14" y="146"/>
                  </a:cubicBezTo>
                  <a:cubicBezTo>
                    <a:pt x="14" y="146"/>
                    <a:pt x="14" y="146"/>
                    <a:pt x="14" y="146"/>
                  </a:cubicBezTo>
                  <a:cubicBezTo>
                    <a:pt x="8" y="141"/>
                    <a:pt x="8" y="141"/>
                    <a:pt x="8" y="141"/>
                  </a:cubicBezTo>
                  <a:cubicBezTo>
                    <a:pt x="8" y="141"/>
                    <a:pt x="8" y="141"/>
                    <a:pt x="8" y="141"/>
                  </a:cubicBezTo>
                  <a:cubicBezTo>
                    <a:pt x="7" y="140"/>
                    <a:pt x="7" y="139"/>
                    <a:pt x="8" y="138"/>
                  </a:cubicBezTo>
                  <a:cubicBezTo>
                    <a:pt x="33" y="113"/>
                    <a:pt x="33" y="113"/>
                    <a:pt x="33" y="113"/>
                  </a:cubicBezTo>
                  <a:cubicBezTo>
                    <a:pt x="31" y="112"/>
                    <a:pt x="29" y="112"/>
                    <a:pt x="27" y="111"/>
                  </a:cubicBezTo>
                  <a:cubicBezTo>
                    <a:pt x="18" y="106"/>
                    <a:pt x="11" y="99"/>
                    <a:pt x="6" y="90"/>
                  </a:cubicBezTo>
                  <a:cubicBezTo>
                    <a:pt x="1" y="82"/>
                    <a:pt x="0" y="71"/>
                    <a:pt x="2" y="61"/>
                  </a:cubicBezTo>
                  <a:cubicBezTo>
                    <a:pt x="3" y="58"/>
                    <a:pt x="4" y="55"/>
                    <a:pt x="5" y="52"/>
                  </a:cubicBezTo>
                  <a:cubicBezTo>
                    <a:pt x="9" y="43"/>
                    <a:pt x="16" y="37"/>
                    <a:pt x="24" y="33"/>
                  </a:cubicBezTo>
                  <a:cubicBezTo>
                    <a:pt x="32" y="29"/>
                    <a:pt x="41" y="26"/>
                    <a:pt x="50" y="24"/>
                  </a:cubicBezTo>
                  <a:cubicBezTo>
                    <a:pt x="55" y="22"/>
                    <a:pt x="61" y="21"/>
                    <a:pt x="66" y="20"/>
                  </a:cubicBezTo>
                  <a:cubicBezTo>
                    <a:pt x="66" y="25"/>
                    <a:pt x="66" y="25"/>
                    <a:pt x="66" y="25"/>
                  </a:cubicBezTo>
                  <a:cubicBezTo>
                    <a:pt x="61" y="26"/>
                    <a:pt x="56" y="27"/>
                    <a:pt x="51" y="29"/>
                  </a:cubicBezTo>
                  <a:cubicBezTo>
                    <a:pt x="42" y="31"/>
                    <a:pt x="34" y="33"/>
                    <a:pt x="26" y="37"/>
                  </a:cubicBezTo>
                  <a:cubicBezTo>
                    <a:pt x="19" y="41"/>
                    <a:pt x="13" y="46"/>
                    <a:pt x="9" y="54"/>
                  </a:cubicBezTo>
                  <a:cubicBezTo>
                    <a:pt x="8" y="57"/>
                    <a:pt x="7" y="59"/>
                    <a:pt x="7" y="62"/>
                  </a:cubicBezTo>
                  <a:cubicBezTo>
                    <a:pt x="5" y="71"/>
                    <a:pt x="6" y="80"/>
                    <a:pt x="10" y="88"/>
                  </a:cubicBezTo>
                  <a:cubicBezTo>
                    <a:pt x="14" y="96"/>
                    <a:pt x="21" y="102"/>
                    <a:pt x="30" y="106"/>
                  </a:cubicBezTo>
                  <a:cubicBezTo>
                    <a:pt x="32" y="108"/>
                    <a:pt x="35" y="109"/>
                    <a:pt x="38" y="109"/>
                  </a:cubicBezTo>
                  <a:cubicBezTo>
                    <a:pt x="40" y="110"/>
                    <a:pt x="40" y="111"/>
                    <a:pt x="40" y="112"/>
                  </a:cubicBezTo>
                  <a:cubicBezTo>
                    <a:pt x="40" y="113"/>
                    <a:pt x="40" y="113"/>
                    <a:pt x="39" y="113"/>
                  </a:cubicBezTo>
                  <a:cubicBezTo>
                    <a:pt x="39" y="113"/>
                    <a:pt x="39" y="113"/>
                    <a:pt x="39" y="113"/>
                  </a:cubicBezTo>
                  <a:cubicBezTo>
                    <a:pt x="13" y="140"/>
                    <a:pt x="13" y="140"/>
                    <a:pt x="13" y="140"/>
                  </a:cubicBezTo>
                  <a:cubicBezTo>
                    <a:pt x="17" y="143"/>
                    <a:pt x="17" y="143"/>
                    <a:pt x="17" y="143"/>
                  </a:cubicBezTo>
                  <a:close/>
                  <a:moveTo>
                    <a:pt x="66" y="36"/>
                  </a:moveTo>
                  <a:cubicBezTo>
                    <a:pt x="63" y="37"/>
                    <a:pt x="63" y="37"/>
                    <a:pt x="63" y="37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55" y="39"/>
                    <a:pt x="54" y="39"/>
                    <a:pt x="52" y="40"/>
                  </a:cubicBezTo>
                  <a:cubicBezTo>
                    <a:pt x="42" y="42"/>
                    <a:pt x="31" y="45"/>
                    <a:pt x="24" y="54"/>
                  </a:cubicBezTo>
                  <a:cubicBezTo>
                    <a:pt x="20" y="58"/>
                    <a:pt x="18" y="63"/>
                    <a:pt x="18" y="68"/>
                  </a:cubicBezTo>
                  <a:cubicBezTo>
                    <a:pt x="18" y="73"/>
                    <a:pt x="18" y="77"/>
                    <a:pt x="20" y="81"/>
                  </a:cubicBezTo>
                  <a:cubicBezTo>
                    <a:pt x="22" y="85"/>
                    <a:pt x="24" y="89"/>
                    <a:pt x="28" y="91"/>
                  </a:cubicBezTo>
                  <a:cubicBezTo>
                    <a:pt x="32" y="95"/>
                    <a:pt x="37" y="97"/>
                    <a:pt x="43" y="97"/>
                  </a:cubicBezTo>
                  <a:cubicBezTo>
                    <a:pt x="43" y="97"/>
                    <a:pt x="43" y="97"/>
                    <a:pt x="43" y="97"/>
                  </a:cubicBezTo>
                  <a:cubicBezTo>
                    <a:pt x="43" y="97"/>
                    <a:pt x="43" y="97"/>
                    <a:pt x="43" y="97"/>
                  </a:cubicBezTo>
                  <a:cubicBezTo>
                    <a:pt x="44" y="97"/>
                    <a:pt x="45" y="96"/>
                    <a:pt x="45" y="95"/>
                  </a:cubicBezTo>
                  <a:cubicBezTo>
                    <a:pt x="45" y="65"/>
                    <a:pt x="45" y="65"/>
                    <a:pt x="45" y="65"/>
                  </a:cubicBezTo>
                  <a:cubicBezTo>
                    <a:pt x="45" y="65"/>
                    <a:pt x="45" y="65"/>
                    <a:pt x="45" y="65"/>
                  </a:cubicBezTo>
                  <a:cubicBezTo>
                    <a:pt x="45" y="64"/>
                    <a:pt x="45" y="63"/>
                    <a:pt x="45" y="62"/>
                  </a:cubicBezTo>
                  <a:cubicBezTo>
                    <a:pt x="45" y="61"/>
                    <a:pt x="45" y="59"/>
                    <a:pt x="45" y="59"/>
                  </a:cubicBezTo>
                  <a:cubicBezTo>
                    <a:pt x="56" y="56"/>
                    <a:pt x="56" y="56"/>
                    <a:pt x="56" y="56"/>
                  </a:cubicBezTo>
                  <a:cubicBezTo>
                    <a:pt x="56" y="91"/>
                    <a:pt x="56" y="91"/>
                    <a:pt x="56" y="91"/>
                  </a:cubicBezTo>
                  <a:cubicBezTo>
                    <a:pt x="56" y="92"/>
                    <a:pt x="56" y="92"/>
                    <a:pt x="57" y="93"/>
                  </a:cubicBezTo>
                  <a:cubicBezTo>
                    <a:pt x="58" y="94"/>
                    <a:pt x="59" y="94"/>
                    <a:pt x="60" y="93"/>
                  </a:cubicBezTo>
                  <a:cubicBezTo>
                    <a:pt x="66" y="87"/>
                    <a:pt x="66" y="87"/>
                    <a:pt x="66" y="87"/>
                  </a:cubicBezTo>
                  <a:cubicBezTo>
                    <a:pt x="66" y="80"/>
                    <a:pt x="66" y="80"/>
                    <a:pt x="66" y="80"/>
                  </a:cubicBezTo>
                  <a:cubicBezTo>
                    <a:pt x="61" y="85"/>
                    <a:pt x="61" y="85"/>
                    <a:pt x="61" y="85"/>
                  </a:cubicBezTo>
                  <a:cubicBezTo>
                    <a:pt x="61" y="53"/>
                    <a:pt x="61" y="53"/>
                    <a:pt x="61" y="53"/>
                  </a:cubicBezTo>
                  <a:cubicBezTo>
                    <a:pt x="61" y="52"/>
                    <a:pt x="60" y="50"/>
                    <a:pt x="58" y="50"/>
                  </a:cubicBezTo>
                  <a:cubicBezTo>
                    <a:pt x="58" y="50"/>
                    <a:pt x="58" y="51"/>
                    <a:pt x="58" y="51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44" y="55"/>
                    <a:pt x="44" y="55"/>
                    <a:pt x="44" y="55"/>
                  </a:cubicBezTo>
                  <a:cubicBezTo>
                    <a:pt x="40" y="56"/>
                    <a:pt x="40" y="59"/>
                    <a:pt x="40" y="63"/>
                  </a:cubicBezTo>
                  <a:cubicBezTo>
                    <a:pt x="40" y="63"/>
                    <a:pt x="41" y="64"/>
                    <a:pt x="41" y="65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1" y="92"/>
                    <a:pt x="41" y="92"/>
                    <a:pt x="41" y="92"/>
                  </a:cubicBezTo>
                  <a:cubicBezTo>
                    <a:pt x="37" y="91"/>
                    <a:pt x="34" y="90"/>
                    <a:pt x="31" y="88"/>
                  </a:cubicBezTo>
                  <a:cubicBezTo>
                    <a:pt x="28" y="85"/>
                    <a:pt x="26" y="82"/>
                    <a:pt x="24" y="79"/>
                  </a:cubicBezTo>
                  <a:cubicBezTo>
                    <a:pt x="23" y="76"/>
                    <a:pt x="22" y="72"/>
                    <a:pt x="23" y="69"/>
                  </a:cubicBezTo>
                  <a:cubicBezTo>
                    <a:pt x="23" y="64"/>
                    <a:pt x="25" y="60"/>
                    <a:pt x="28" y="57"/>
                  </a:cubicBezTo>
                  <a:cubicBezTo>
                    <a:pt x="34" y="49"/>
                    <a:pt x="44" y="47"/>
                    <a:pt x="53" y="44"/>
                  </a:cubicBezTo>
                  <a:cubicBezTo>
                    <a:pt x="55" y="44"/>
                    <a:pt x="56" y="44"/>
                    <a:pt x="58" y="43"/>
                  </a:cubicBezTo>
                  <a:cubicBezTo>
                    <a:pt x="65" y="41"/>
                    <a:pt x="65" y="41"/>
                    <a:pt x="65" y="41"/>
                  </a:cubicBezTo>
                  <a:cubicBezTo>
                    <a:pt x="66" y="41"/>
                    <a:pt x="66" y="41"/>
                    <a:pt x="66" y="41"/>
                  </a:cubicBezTo>
                  <a:cubicBezTo>
                    <a:pt x="66" y="36"/>
                    <a:pt x="66" y="36"/>
                    <a:pt x="66" y="36"/>
                  </a:cubicBezTo>
                  <a:close/>
                  <a:moveTo>
                    <a:pt x="66" y="115"/>
                  </a:moveTo>
                  <a:cubicBezTo>
                    <a:pt x="65" y="115"/>
                    <a:pt x="65" y="115"/>
                    <a:pt x="65" y="115"/>
                  </a:cubicBezTo>
                  <a:cubicBezTo>
                    <a:pt x="65" y="115"/>
                    <a:pt x="65" y="115"/>
                    <a:pt x="65" y="115"/>
                  </a:cubicBezTo>
                  <a:cubicBezTo>
                    <a:pt x="64" y="115"/>
                    <a:pt x="63" y="116"/>
                    <a:pt x="63" y="117"/>
                  </a:cubicBezTo>
                  <a:cubicBezTo>
                    <a:pt x="63" y="122"/>
                    <a:pt x="64" y="126"/>
                    <a:pt x="66" y="129"/>
                  </a:cubicBezTo>
                  <a:cubicBezTo>
                    <a:pt x="66" y="116"/>
                    <a:pt x="66" y="116"/>
                    <a:pt x="66" y="116"/>
                  </a:cubicBezTo>
                  <a:cubicBezTo>
                    <a:pt x="65" y="115"/>
                    <a:pt x="65" y="115"/>
                    <a:pt x="65" y="115"/>
                  </a:cubicBezTo>
                  <a:cubicBezTo>
                    <a:pt x="66" y="115"/>
                    <a:pt x="66" y="115"/>
                    <a:pt x="66" y="1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33" name="Freeform 226"/>
            <p:cNvSpPr>
              <a:spLocks noEditPoints="1"/>
            </p:cNvSpPr>
            <p:nvPr/>
          </p:nvSpPr>
          <p:spPr bwMode="auto">
            <a:xfrm>
              <a:off x="254197" y="238431"/>
              <a:ext cx="292045" cy="220673"/>
            </a:xfrm>
            <a:custGeom>
              <a:avLst/>
              <a:gdLst>
                <a:gd name="T0" fmla="*/ 154 w 159"/>
                <a:gd name="T1" fmla="*/ 41 h 120"/>
                <a:gd name="T2" fmla="*/ 151 w 159"/>
                <a:gd name="T3" fmla="*/ 22 h 120"/>
                <a:gd name="T4" fmla="*/ 145 w 159"/>
                <a:gd name="T5" fmla="*/ 6 h 120"/>
                <a:gd name="T6" fmla="*/ 114 w 159"/>
                <a:gd name="T7" fmla="*/ 23 h 120"/>
                <a:gd name="T8" fmla="*/ 112 w 159"/>
                <a:gd name="T9" fmla="*/ 23 h 120"/>
                <a:gd name="T10" fmla="*/ 80 w 159"/>
                <a:gd name="T11" fmla="*/ 6 h 120"/>
                <a:gd name="T12" fmla="*/ 80 w 159"/>
                <a:gd name="T13" fmla="*/ 6 h 120"/>
                <a:gd name="T14" fmla="*/ 80 w 159"/>
                <a:gd name="T15" fmla="*/ 0 h 120"/>
                <a:gd name="T16" fmla="*/ 81 w 159"/>
                <a:gd name="T17" fmla="*/ 1 h 120"/>
                <a:gd name="T18" fmla="*/ 113 w 159"/>
                <a:gd name="T19" fmla="*/ 19 h 120"/>
                <a:gd name="T20" fmla="*/ 145 w 159"/>
                <a:gd name="T21" fmla="*/ 1 h 120"/>
                <a:gd name="T22" fmla="*/ 145 w 159"/>
                <a:gd name="T23" fmla="*/ 1 h 120"/>
                <a:gd name="T24" fmla="*/ 148 w 159"/>
                <a:gd name="T25" fmla="*/ 2 h 120"/>
                <a:gd name="T26" fmla="*/ 156 w 159"/>
                <a:gd name="T27" fmla="*/ 21 h 120"/>
                <a:gd name="T28" fmla="*/ 159 w 159"/>
                <a:gd name="T29" fmla="*/ 41 h 120"/>
                <a:gd name="T30" fmla="*/ 138 w 159"/>
                <a:gd name="T31" fmla="*/ 94 h 120"/>
                <a:gd name="T32" fmla="*/ 88 w 159"/>
                <a:gd name="T33" fmla="*/ 120 h 120"/>
                <a:gd name="T34" fmla="*/ 84 w 159"/>
                <a:gd name="T35" fmla="*/ 120 h 120"/>
                <a:gd name="T36" fmla="*/ 80 w 159"/>
                <a:gd name="T37" fmla="*/ 120 h 120"/>
                <a:gd name="T38" fmla="*/ 80 w 159"/>
                <a:gd name="T39" fmla="*/ 120 h 120"/>
                <a:gd name="T40" fmla="*/ 80 w 159"/>
                <a:gd name="T41" fmla="*/ 115 h 120"/>
                <a:gd name="T42" fmla="*/ 80 w 159"/>
                <a:gd name="T43" fmla="*/ 115 h 120"/>
                <a:gd name="T44" fmla="*/ 83 w 159"/>
                <a:gd name="T45" fmla="*/ 115 h 120"/>
                <a:gd name="T46" fmla="*/ 87 w 159"/>
                <a:gd name="T47" fmla="*/ 115 h 120"/>
                <a:gd name="T48" fmla="*/ 135 w 159"/>
                <a:gd name="T49" fmla="*/ 91 h 120"/>
                <a:gd name="T50" fmla="*/ 154 w 159"/>
                <a:gd name="T51" fmla="*/ 41 h 120"/>
                <a:gd name="T52" fmla="*/ 80 w 159"/>
                <a:gd name="T53" fmla="*/ 6 h 120"/>
                <a:gd name="T54" fmla="*/ 47 w 159"/>
                <a:gd name="T55" fmla="*/ 23 h 120"/>
                <a:gd name="T56" fmla="*/ 45 w 159"/>
                <a:gd name="T57" fmla="*/ 23 h 120"/>
                <a:gd name="T58" fmla="*/ 45 w 159"/>
                <a:gd name="T59" fmla="*/ 23 h 120"/>
                <a:gd name="T60" fmla="*/ 14 w 159"/>
                <a:gd name="T61" fmla="*/ 6 h 120"/>
                <a:gd name="T62" fmla="*/ 8 w 159"/>
                <a:gd name="T63" fmla="*/ 22 h 120"/>
                <a:gd name="T64" fmla="*/ 5 w 159"/>
                <a:gd name="T65" fmla="*/ 41 h 120"/>
                <a:gd name="T66" fmla="*/ 24 w 159"/>
                <a:gd name="T67" fmla="*/ 91 h 120"/>
                <a:gd name="T68" fmla="*/ 72 w 159"/>
                <a:gd name="T69" fmla="*/ 115 h 120"/>
                <a:gd name="T70" fmla="*/ 76 w 159"/>
                <a:gd name="T71" fmla="*/ 115 h 120"/>
                <a:gd name="T72" fmla="*/ 80 w 159"/>
                <a:gd name="T73" fmla="*/ 115 h 120"/>
                <a:gd name="T74" fmla="*/ 80 w 159"/>
                <a:gd name="T75" fmla="*/ 115 h 120"/>
                <a:gd name="T76" fmla="*/ 80 w 159"/>
                <a:gd name="T77" fmla="*/ 120 h 120"/>
                <a:gd name="T78" fmla="*/ 80 w 159"/>
                <a:gd name="T79" fmla="*/ 120 h 120"/>
                <a:gd name="T80" fmla="*/ 75 w 159"/>
                <a:gd name="T81" fmla="*/ 120 h 120"/>
                <a:gd name="T82" fmla="*/ 71 w 159"/>
                <a:gd name="T83" fmla="*/ 120 h 120"/>
                <a:gd name="T84" fmla="*/ 21 w 159"/>
                <a:gd name="T85" fmla="*/ 94 h 120"/>
                <a:gd name="T86" fmla="*/ 0 w 159"/>
                <a:gd name="T87" fmla="*/ 41 h 120"/>
                <a:gd name="T88" fmla="*/ 3 w 159"/>
                <a:gd name="T89" fmla="*/ 21 h 120"/>
                <a:gd name="T90" fmla="*/ 11 w 159"/>
                <a:gd name="T91" fmla="*/ 2 h 120"/>
                <a:gd name="T92" fmla="*/ 11 w 159"/>
                <a:gd name="T93" fmla="*/ 2 h 120"/>
                <a:gd name="T94" fmla="*/ 14 w 159"/>
                <a:gd name="T95" fmla="*/ 1 h 120"/>
                <a:gd name="T96" fmla="*/ 46 w 159"/>
                <a:gd name="T97" fmla="*/ 19 h 120"/>
                <a:gd name="T98" fmla="*/ 78 w 159"/>
                <a:gd name="T99" fmla="*/ 1 h 120"/>
                <a:gd name="T100" fmla="*/ 78 w 159"/>
                <a:gd name="T101" fmla="*/ 1 h 120"/>
                <a:gd name="T102" fmla="*/ 78 w 159"/>
                <a:gd name="T103" fmla="*/ 1 h 120"/>
                <a:gd name="T104" fmla="*/ 80 w 159"/>
                <a:gd name="T105" fmla="*/ 0 h 120"/>
                <a:gd name="T106" fmla="*/ 80 w 159"/>
                <a:gd name="T107" fmla="*/ 6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9" h="120">
                  <a:moveTo>
                    <a:pt x="154" y="41"/>
                  </a:moveTo>
                  <a:cubicBezTo>
                    <a:pt x="154" y="34"/>
                    <a:pt x="153" y="28"/>
                    <a:pt x="151" y="22"/>
                  </a:cubicBezTo>
                  <a:cubicBezTo>
                    <a:pt x="150" y="16"/>
                    <a:pt x="148" y="11"/>
                    <a:pt x="145" y="6"/>
                  </a:cubicBezTo>
                  <a:cubicBezTo>
                    <a:pt x="114" y="23"/>
                    <a:pt x="114" y="23"/>
                    <a:pt x="114" y="23"/>
                  </a:cubicBezTo>
                  <a:cubicBezTo>
                    <a:pt x="113" y="24"/>
                    <a:pt x="112" y="24"/>
                    <a:pt x="112" y="23"/>
                  </a:cubicBezTo>
                  <a:cubicBezTo>
                    <a:pt x="80" y="6"/>
                    <a:pt x="80" y="6"/>
                    <a:pt x="80" y="6"/>
                  </a:cubicBezTo>
                  <a:cubicBezTo>
                    <a:pt x="80" y="6"/>
                    <a:pt x="80" y="6"/>
                    <a:pt x="80" y="6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0" y="0"/>
                    <a:pt x="80" y="0"/>
                    <a:pt x="81" y="1"/>
                  </a:cubicBezTo>
                  <a:cubicBezTo>
                    <a:pt x="113" y="19"/>
                    <a:pt x="113" y="19"/>
                    <a:pt x="113" y="19"/>
                  </a:cubicBezTo>
                  <a:cubicBezTo>
                    <a:pt x="145" y="1"/>
                    <a:pt x="145" y="1"/>
                    <a:pt x="145" y="1"/>
                  </a:cubicBezTo>
                  <a:cubicBezTo>
                    <a:pt x="145" y="1"/>
                    <a:pt x="145" y="1"/>
                    <a:pt x="145" y="1"/>
                  </a:cubicBezTo>
                  <a:cubicBezTo>
                    <a:pt x="146" y="0"/>
                    <a:pt x="148" y="0"/>
                    <a:pt x="148" y="2"/>
                  </a:cubicBezTo>
                  <a:cubicBezTo>
                    <a:pt x="152" y="7"/>
                    <a:pt x="154" y="14"/>
                    <a:pt x="156" y="21"/>
                  </a:cubicBezTo>
                  <a:cubicBezTo>
                    <a:pt x="158" y="27"/>
                    <a:pt x="159" y="34"/>
                    <a:pt x="159" y="41"/>
                  </a:cubicBezTo>
                  <a:cubicBezTo>
                    <a:pt x="159" y="61"/>
                    <a:pt x="151" y="80"/>
                    <a:pt x="138" y="94"/>
                  </a:cubicBezTo>
                  <a:cubicBezTo>
                    <a:pt x="126" y="108"/>
                    <a:pt x="108" y="118"/>
                    <a:pt x="88" y="120"/>
                  </a:cubicBezTo>
                  <a:cubicBezTo>
                    <a:pt x="87" y="120"/>
                    <a:pt x="85" y="120"/>
                    <a:pt x="84" y="120"/>
                  </a:cubicBezTo>
                  <a:cubicBezTo>
                    <a:pt x="82" y="120"/>
                    <a:pt x="81" y="120"/>
                    <a:pt x="80" y="120"/>
                  </a:cubicBezTo>
                  <a:cubicBezTo>
                    <a:pt x="80" y="120"/>
                    <a:pt x="80" y="120"/>
                    <a:pt x="80" y="120"/>
                  </a:cubicBezTo>
                  <a:cubicBezTo>
                    <a:pt x="80" y="115"/>
                    <a:pt x="80" y="115"/>
                    <a:pt x="80" y="115"/>
                  </a:cubicBezTo>
                  <a:cubicBezTo>
                    <a:pt x="80" y="115"/>
                    <a:pt x="80" y="115"/>
                    <a:pt x="80" y="115"/>
                  </a:cubicBezTo>
                  <a:cubicBezTo>
                    <a:pt x="81" y="115"/>
                    <a:pt x="82" y="115"/>
                    <a:pt x="83" y="115"/>
                  </a:cubicBezTo>
                  <a:cubicBezTo>
                    <a:pt x="85" y="115"/>
                    <a:pt x="86" y="115"/>
                    <a:pt x="87" y="115"/>
                  </a:cubicBezTo>
                  <a:cubicBezTo>
                    <a:pt x="106" y="113"/>
                    <a:pt x="123" y="104"/>
                    <a:pt x="135" y="91"/>
                  </a:cubicBezTo>
                  <a:cubicBezTo>
                    <a:pt x="147" y="77"/>
                    <a:pt x="154" y="60"/>
                    <a:pt x="154" y="41"/>
                  </a:cubicBezTo>
                  <a:close/>
                  <a:moveTo>
                    <a:pt x="80" y="6"/>
                  </a:moveTo>
                  <a:cubicBezTo>
                    <a:pt x="47" y="23"/>
                    <a:pt x="47" y="23"/>
                    <a:pt x="47" y="23"/>
                  </a:cubicBezTo>
                  <a:cubicBezTo>
                    <a:pt x="47" y="24"/>
                    <a:pt x="46" y="24"/>
                    <a:pt x="45" y="23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1" y="11"/>
                    <a:pt x="9" y="16"/>
                    <a:pt x="8" y="22"/>
                  </a:cubicBezTo>
                  <a:cubicBezTo>
                    <a:pt x="6" y="28"/>
                    <a:pt x="5" y="34"/>
                    <a:pt x="5" y="41"/>
                  </a:cubicBezTo>
                  <a:cubicBezTo>
                    <a:pt x="5" y="60"/>
                    <a:pt x="12" y="77"/>
                    <a:pt x="24" y="91"/>
                  </a:cubicBezTo>
                  <a:cubicBezTo>
                    <a:pt x="36" y="104"/>
                    <a:pt x="53" y="113"/>
                    <a:pt x="72" y="115"/>
                  </a:cubicBezTo>
                  <a:cubicBezTo>
                    <a:pt x="73" y="115"/>
                    <a:pt x="74" y="115"/>
                    <a:pt x="76" y="115"/>
                  </a:cubicBezTo>
                  <a:cubicBezTo>
                    <a:pt x="77" y="115"/>
                    <a:pt x="78" y="115"/>
                    <a:pt x="80" y="115"/>
                  </a:cubicBezTo>
                  <a:cubicBezTo>
                    <a:pt x="80" y="115"/>
                    <a:pt x="80" y="115"/>
                    <a:pt x="80" y="115"/>
                  </a:cubicBezTo>
                  <a:cubicBezTo>
                    <a:pt x="80" y="120"/>
                    <a:pt x="80" y="120"/>
                    <a:pt x="80" y="120"/>
                  </a:cubicBezTo>
                  <a:cubicBezTo>
                    <a:pt x="80" y="120"/>
                    <a:pt x="80" y="120"/>
                    <a:pt x="80" y="120"/>
                  </a:cubicBezTo>
                  <a:cubicBezTo>
                    <a:pt x="78" y="120"/>
                    <a:pt x="77" y="120"/>
                    <a:pt x="75" y="120"/>
                  </a:cubicBezTo>
                  <a:cubicBezTo>
                    <a:pt x="74" y="120"/>
                    <a:pt x="72" y="120"/>
                    <a:pt x="71" y="120"/>
                  </a:cubicBezTo>
                  <a:cubicBezTo>
                    <a:pt x="51" y="118"/>
                    <a:pt x="33" y="108"/>
                    <a:pt x="21" y="94"/>
                  </a:cubicBezTo>
                  <a:cubicBezTo>
                    <a:pt x="8" y="80"/>
                    <a:pt x="0" y="61"/>
                    <a:pt x="0" y="41"/>
                  </a:cubicBezTo>
                  <a:cubicBezTo>
                    <a:pt x="0" y="34"/>
                    <a:pt x="1" y="27"/>
                    <a:pt x="3" y="21"/>
                  </a:cubicBezTo>
                  <a:cubicBezTo>
                    <a:pt x="5" y="14"/>
                    <a:pt x="7" y="8"/>
                    <a:pt x="11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0"/>
                    <a:pt x="13" y="0"/>
                    <a:pt x="14" y="1"/>
                  </a:cubicBezTo>
                  <a:cubicBezTo>
                    <a:pt x="46" y="19"/>
                    <a:pt x="46" y="19"/>
                    <a:pt x="46" y="19"/>
                  </a:cubicBezTo>
                  <a:cubicBezTo>
                    <a:pt x="78" y="1"/>
                    <a:pt x="78" y="1"/>
                    <a:pt x="78" y="1"/>
                  </a:cubicBezTo>
                  <a:cubicBezTo>
                    <a:pt x="78" y="1"/>
                    <a:pt x="78" y="1"/>
                    <a:pt x="78" y="1"/>
                  </a:cubicBezTo>
                  <a:cubicBezTo>
                    <a:pt x="78" y="1"/>
                    <a:pt x="78" y="1"/>
                    <a:pt x="78" y="1"/>
                  </a:cubicBezTo>
                  <a:cubicBezTo>
                    <a:pt x="79" y="1"/>
                    <a:pt x="79" y="0"/>
                    <a:pt x="80" y="0"/>
                  </a:cubicBezTo>
                  <a:lnTo>
                    <a:pt x="80" y="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34" name="Freeform 267"/>
            <p:cNvSpPr>
              <a:spLocks noEditPoints="1"/>
            </p:cNvSpPr>
            <p:nvPr/>
          </p:nvSpPr>
          <p:spPr bwMode="auto">
            <a:xfrm>
              <a:off x="2952443" y="3078595"/>
              <a:ext cx="42855" cy="98429"/>
            </a:xfrm>
            <a:custGeom>
              <a:avLst/>
              <a:gdLst>
                <a:gd name="T0" fmla="*/ 17 w 24"/>
                <a:gd name="T1" fmla="*/ 42 h 53"/>
                <a:gd name="T2" fmla="*/ 14 w 24"/>
                <a:gd name="T3" fmla="*/ 24 h 53"/>
                <a:gd name="T4" fmla="*/ 12 w 24"/>
                <a:gd name="T5" fmla="*/ 19 h 53"/>
                <a:gd name="T6" fmla="*/ 13 w 24"/>
                <a:gd name="T7" fmla="*/ 10 h 53"/>
                <a:gd name="T8" fmla="*/ 14 w 24"/>
                <a:gd name="T9" fmla="*/ 6 h 53"/>
                <a:gd name="T10" fmla="*/ 13 w 24"/>
                <a:gd name="T11" fmla="*/ 5 h 53"/>
                <a:gd name="T12" fmla="*/ 12 w 24"/>
                <a:gd name="T13" fmla="*/ 0 h 53"/>
                <a:gd name="T14" fmla="*/ 18 w 24"/>
                <a:gd name="T15" fmla="*/ 3 h 53"/>
                <a:gd name="T16" fmla="*/ 20 w 24"/>
                <a:gd name="T17" fmla="*/ 6 h 53"/>
                <a:gd name="T18" fmla="*/ 16 w 24"/>
                <a:gd name="T19" fmla="*/ 16 h 53"/>
                <a:gd name="T20" fmla="*/ 18 w 24"/>
                <a:gd name="T21" fmla="*/ 22 h 53"/>
                <a:gd name="T22" fmla="*/ 21 w 24"/>
                <a:gd name="T23" fmla="*/ 44 h 53"/>
                <a:gd name="T24" fmla="*/ 12 w 24"/>
                <a:gd name="T25" fmla="*/ 52 h 53"/>
                <a:gd name="T26" fmla="*/ 12 w 24"/>
                <a:gd name="T27" fmla="*/ 40 h 53"/>
                <a:gd name="T28" fmla="*/ 12 w 24"/>
                <a:gd name="T29" fmla="*/ 32 h 53"/>
                <a:gd name="T30" fmla="*/ 9 w 24"/>
                <a:gd name="T31" fmla="*/ 41 h 53"/>
                <a:gd name="T32" fmla="*/ 8 w 24"/>
                <a:gd name="T33" fmla="*/ 45 h 53"/>
                <a:gd name="T34" fmla="*/ 8 w 24"/>
                <a:gd name="T35" fmla="*/ 47 h 53"/>
                <a:gd name="T36" fmla="*/ 12 w 24"/>
                <a:gd name="T37" fmla="*/ 47 h 53"/>
                <a:gd name="T38" fmla="*/ 5 w 24"/>
                <a:gd name="T39" fmla="*/ 50 h 53"/>
                <a:gd name="T40" fmla="*/ 3 w 24"/>
                <a:gd name="T41" fmla="*/ 47 h 53"/>
                <a:gd name="T42" fmla="*/ 8 w 24"/>
                <a:gd name="T43" fmla="*/ 37 h 53"/>
                <a:gd name="T44" fmla="*/ 3 w 24"/>
                <a:gd name="T45" fmla="*/ 26 h 53"/>
                <a:gd name="T46" fmla="*/ 1 w 24"/>
                <a:gd name="T47" fmla="*/ 22 h 53"/>
                <a:gd name="T48" fmla="*/ 8 w 24"/>
                <a:gd name="T49" fmla="*/ 1 h 53"/>
                <a:gd name="T50" fmla="*/ 12 w 24"/>
                <a:gd name="T51" fmla="*/ 5 h 53"/>
                <a:gd name="T52" fmla="*/ 6 w 24"/>
                <a:gd name="T53" fmla="*/ 11 h 53"/>
                <a:gd name="T54" fmla="*/ 6 w 24"/>
                <a:gd name="T55" fmla="*/ 21 h 53"/>
                <a:gd name="T56" fmla="*/ 12 w 24"/>
                <a:gd name="T57" fmla="*/ 19 h 53"/>
                <a:gd name="T58" fmla="*/ 11 w 24"/>
                <a:gd name="T59" fmla="*/ 17 h 53"/>
                <a:gd name="T60" fmla="*/ 12 w 24"/>
                <a:gd name="T61" fmla="*/ 32 h 53"/>
                <a:gd name="T62" fmla="*/ 9 w 24"/>
                <a:gd name="T63" fmla="*/ 41 h 53"/>
                <a:gd name="T64" fmla="*/ 12 w 24"/>
                <a:gd name="T65" fmla="*/ 32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4" h="53">
                  <a:moveTo>
                    <a:pt x="12" y="47"/>
                  </a:moveTo>
                  <a:cubicBezTo>
                    <a:pt x="14" y="46"/>
                    <a:pt x="16" y="44"/>
                    <a:pt x="17" y="42"/>
                  </a:cubicBezTo>
                  <a:cubicBezTo>
                    <a:pt x="18" y="39"/>
                    <a:pt x="19" y="35"/>
                    <a:pt x="18" y="32"/>
                  </a:cubicBezTo>
                  <a:cubicBezTo>
                    <a:pt x="17" y="29"/>
                    <a:pt x="16" y="27"/>
                    <a:pt x="14" y="24"/>
                  </a:cubicBezTo>
                  <a:cubicBezTo>
                    <a:pt x="14" y="23"/>
                    <a:pt x="13" y="22"/>
                    <a:pt x="13" y="22"/>
                  </a:cubicBezTo>
                  <a:cubicBezTo>
                    <a:pt x="13" y="21"/>
                    <a:pt x="12" y="20"/>
                    <a:pt x="12" y="19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1"/>
                    <a:pt x="13" y="11"/>
                    <a:pt x="13" y="10"/>
                  </a:cubicBezTo>
                  <a:cubicBezTo>
                    <a:pt x="15" y="10"/>
                    <a:pt x="15" y="8"/>
                    <a:pt x="15" y="7"/>
                  </a:cubicBezTo>
                  <a:cubicBezTo>
                    <a:pt x="15" y="7"/>
                    <a:pt x="15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5"/>
                    <a:pt x="13" y="5"/>
                  </a:cubicBezTo>
                  <a:cubicBezTo>
                    <a:pt x="13" y="5"/>
                    <a:pt x="12" y="4"/>
                    <a:pt x="12" y="5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3" y="0"/>
                    <a:pt x="15" y="0"/>
                    <a:pt x="16" y="1"/>
                  </a:cubicBezTo>
                  <a:cubicBezTo>
                    <a:pt x="17" y="2"/>
                    <a:pt x="18" y="3"/>
                    <a:pt x="18" y="3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9" y="4"/>
                    <a:pt x="19" y="5"/>
                    <a:pt x="20" y="6"/>
                  </a:cubicBezTo>
                  <a:cubicBezTo>
                    <a:pt x="20" y="9"/>
                    <a:pt x="19" y="12"/>
                    <a:pt x="16" y="14"/>
                  </a:cubicBezTo>
                  <a:cubicBezTo>
                    <a:pt x="16" y="15"/>
                    <a:pt x="16" y="15"/>
                    <a:pt x="16" y="16"/>
                  </a:cubicBezTo>
                  <a:cubicBezTo>
                    <a:pt x="16" y="17"/>
                    <a:pt x="17" y="18"/>
                    <a:pt x="17" y="19"/>
                  </a:cubicBezTo>
                  <a:cubicBezTo>
                    <a:pt x="18" y="20"/>
                    <a:pt x="18" y="21"/>
                    <a:pt x="18" y="22"/>
                  </a:cubicBezTo>
                  <a:cubicBezTo>
                    <a:pt x="20" y="24"/>
                    <a:pt x="22" y="27"/>
                    <a:pt x="22" y="31"/>
                  </a:cubicBezTo>
                  <a:cubicBezTo>
                    <a:pt x="24" y="35"/>
                    <a:pt x="23" y="40"/>
                    <a:pt x="21" y="44"/>
                  </a:cubicBezTo>
                  <a:cubicBezTo>
                    <a:pt x="20" y="47"/>
                    <a:pt x="17" y="50"/>
                    <a:pt x="12" y="52"/>
                  </a:cubicBezTo>
                  <a:cubicBezTo>
                    <a:pt x="12" y="52"/>
                    <a:pt x="12" y="52"/>
                    <a:pt x="12" y="52"/>
                  </a:cubicBezTo>
                  <a:cubicBezTo>
                    <a:pt x="12" y="47"/>
                    <a:pt x="12" y="47"/>
                    <a:pt x="12" y="47"/>
                  </a:cubicBezTo>
                  <a:close/>
                  <a:moveTo>
                    <a:pt x="12" y="40"/>
                  </a:moveTo>
                  <a:cubicBezTo>
                    <a:pt x="13" y="38"/>
                    <a:pt x="13" y="35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lnTo>
                    <a:pt x="12" y="40"/>
                  </a:lnTo>
                  <a:close/>
                  <a:moveTo>
                    <a:pt x="9" y="41"/>
                  </a:moveTo>
                  <a:cubicBezTo>
                    <a:pt x="8" y="42"/>
                    <a:pt x="7" y="43"/>
                    <a:pt x="7" y="44"/>
                  </a:cubicBezTo>
                  <a:cubicBezTo>
                    <a:pt x="7" y="44"/>
                    <a:pt x="7" y="45"/>
                    <a:pt x="8" y="45"/>
                  </a:cubicBezTo>
                  <a:cubicBezTo>
                    <a:pt x="8" y="46"/>
                    <a:pt x="8" y="46"/>
                    <a:pt x="8" y="46"/>
                  </a:cubicBezTo>
                  <a:cubicBezTo>
                    <a:pt x="8" y="47"/>
                    <a:pt x="8" y="47"/>
                    <a:pt x="8" y="47"/>
                  </a:cubicBezTo>
                  <a:cubicBezTo>
                    <a:pt x="9" y="47"/>
                    <a:pt x="10" y="47"/>
                    <a:pt x="11" y="47"/>
                  </a:cubicBezTo>
                  <a:cubicBezTo>
                    <a:pt x="11" y="47"/>
                    <a:pt x="11" y="47"/>
                    <a:pt x="12" y="47"/>
                  </a:cubicBezTo>
                  <a:cubicBezTo>
                    <a:pt x="12" y="52"/>
                    <a:pt x="12" y="52"/>
                    <a:pt x="12" y="52"/>
                  </a:cubicBezTo>
                  <a:cubicBezTo>
                    <a:pt x="9" y="53"/>
                    <a:pt x="6" y="52"/>
                    <a:pt x="5" y="50"/>
                  </a:cubicBezTo>
                  <a:cubicBezTo>
                    <a:pt x="4" y="50"/>
                    <a:pt x="4" y="50"/>
                    <a:pt x="4" y="50"/>
                  </a:cubicBezTo>
                  <a:cubicBezTo>
                    <a:pt x="4" y="49"/>
                    <a:pt x="3" y="48"/>
                    <a:pt x="3" y="47"/>
                  </a:cubicBezTo>
                  <a:cubicBezTo>
                    <a:pt x="3" y="46"/>
                    <a:pt x="3" y="45"/>
                    <a:pt x="3" y="44"/>
                  </a:cubicBezTo>
                  <a:cubicBezTo>
                    <a:pt x="3" y="41"/>
                    <a:pt x="4" y="38"/>
                    <a:pt x="8" y="37"/>
                  </a:cubicBezTo>
                  <a:cubicBezTo>
                    <a:pt x="8" y="37"/>
                    <a:pt x="8" y="35"/>
                    <a:pt x="7" y="34"/>
                  </a:cubicBezTo>
                  <a:cubicBezTo>
                    <a:pt x="6" y="31"/>
                    <a:pt x="5" y="28"/>
                    <a:pt x="3" y="26"/>
                  </a:cubicBezTo>
                  <a:cubicBezTo>
                    <a:pt x="2" y="24"/>
                    <a:pt x="2" y="23"/>
                    <a:pt x="2" y="22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0" y="18"/>
                    <a:pt x="0" y="14"/>
                    <a:pt x="1" y="10"/>
                  </a:cubicBezTo>
                  <a:cubicBezTo>
                    <a:pt x="2" y="6"/>
                    <a:pt x="4" y="3"/>
                    <a:pt x="8" y="1"/>
                  </a:cubicBezTo>
                  <a:cubicBezTo>
                    <a:pt x="9" y="0"/>
                    <a:pt x="10" y="0"/>
                    <a:pt x="12" y="0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1" y="5"/>
                    <a:pt x="11" y="5"/>
                    <a:pt x="10" y="5"/>
                  </a:cubicBezTo>
                  <a:cubicBezTo>
                    <a:pt x="8" y="7"/>
                    <a:pt x="6" y="9"/>
                    <a:pt x="6" y="11"/>
                  </a:cubicBezTo>
                  <a:cubicBezTo>
                    <a:pt x="5" y="14"/>
                    <a:pt x="5" y="18"/>
                    <a:pt x="6" y="21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9" y="41"/>
                    <a:pt x="9" y="41"/>
                    <a:pt x="9" y="41"/>
                  </a:cubicBezTo>
                  <a:close/>
                  <a:moveTo>
                    <a:pt x="12" y="19"/>
                  </a:moveTo>
                  <a:cubicBezTo>
                    <a:pt x="12" y="12"/>
                    <a:pt x="12" y="12"/>
                    <a:pt x="12" y="12"/>
                  </a:cubicBezTo>
                  <a:cubicBezTo>
                    <a:pt x="11" y="13"/>
                    <a:pt x="11" y="15"/>
                    <a:pt x="11" y="17"/>
                  </a:cubicBezTo>
                  <a:cubicBezTo>
                    <a:pt x="11" y="17"/>
                    <a:pt x="11" y="18"/>
                    <a:pt x="12" y="19"/>
                  </a:cubicBezTo>
                  <a:close/>
                  <a:moveTo>
                    <a:pt x="12" y="32"/>
                  </a:moveTo>
                  <a:cubicBezTo>
                    <a:pt x="11" y="29"/>
                    <a:pt x="9" y="26"/>
                    <a:pt x="7" y="23"/>
                  </a:cubicBezTo>
                  <a:cubicBezTo>
                    <a:pt x="9" y="41"/>
                    <a:pt x="9" y="41"/>
                    <a:pt x="9" y="41"/>
                  </a:cubicBezTo>
                  <a:cubicBezTo>
                    <a:pt x="10" y="41"/>
                    <a:pt x="11" y="40"/>
                    <a:pt x="12" y="40"/>
                  </a:cubicBezTo>
                  <a:lnTo>
                    <a:pt x="12" y="3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35" name="Freeform 285"/>
            <p:cNvSpPr>
              <a:spLocks noEditPoints="1"/>
            </p:cNvSpPr>
            <p:nvPr/>
          </p:nvSpPr>
          <p:spPr bwMode="auto">
            <a:xfrm>
              <a:off x="2079481" y="3432623"/>
              <a:ext cx="69837" cy="179396"/>
            </a:xfrm>
            <a:custGeom>
              <a:avLst/>
              <a:gdLst>
                <a:gd name="T0" fmla="*/ 21 w 38"/>
                <a:gd name="T1" fmla="*/ 92 h 97"/>
                <a:gd name="T2" fmla="*/ 21 w 38"/>
                <a:gd name="T3" fmla="*/ 47 h 97"/>
                <a:gd name="T4" fmla="*/ 23 w 38"/>
                <a:gd name="T5" fmla="*/ 44 h 97"/>
                <a:gd name="T6" fmla="*/ 30 w 38"/>
                <a:gd name="T7" fmla="*/ 38 h 97"/>
                <a:gd name="T8" fmla="*/ 33 w 38"/>
                <a:gd name="T9" fmla="*/ 27 h 97"/>
                <a:gd name="T10" fmla="*/ 28 w 38"/>
                <a:gd name="T11" fmla="*/ 11 h 97"/>
                <a:gd name="T12" fmla="*/ 19 w 38"/>
                <a:gd name="T13" fmla="*/ 5 h 97"/>
                <a:gd name="T14" fmla="*/ 19 w 38"/>
                <a:gd name="T15" fmla="*/ 0 h 97"/>
                <a:gd name="T16" fmla="*/ 32 w 38"/>
                <a:gd name="T17" fmla="*/ 9 h 97"/>
                <a:gd name="T18" fmla="*/ 38 w 38"/>
                <a:gd name="T19" fmla="*/ 27 h 97"/>
                <a:gd name="T20" fmla="*/ 34 w 38"/>
                <a:gd name="T21" fmla="*/ 41 h 97"/>
                <a:gd name="T22" fmla="*/ 26 w 38"/>
                <a:gd name="T23" fmla="*/ 48 h 97"/>
                <a:gd name="T24" fmla="*/ 26 w 38"/>
                <a:gd name="T25" fmla="*/ 95 h 97"/>
                <a:gd name="T26" fmla="*/ 23 w 38"/>
                <a:gd name="T27" fmla="*/ 97 h 97"/>
                <a:gd name="T28" fmla="*/ 19 w 38"/>
                <a:gd name="T29" fmla="*/ 97 h 97"/>
                <a:gd name="T30" fmla="*/ 19 w 38"/>
                <a:gd name="T31" fmla="*/ 92 h 97"/>
                <a:gd name="T32" fmla="*/ 21 w 38"/>
                <a:gd name="T33" fmla="*/ 92 h 97"/>
                <a:gd name="T34" fmla="*/ 19 w 38"/>
                <a:gd name="T35" fmla="*/ 5 h 97"/>
                <a:gd name="T36" fmla="*/ 10 w 38"/>
                <a:gd name="T37" fmla="*/ 11 h 97"/>
                <a:gd name="T38" fmla="*/ 5 w 38"/>
                <a:gd name="T39" fmla="*/ 27 h 97"/>
                <a:gd name="T40" fmla="*/ 8 w 38"/>
                <a:gd name="T41" fmla="*/ 38 h 97"/>
                <a:gd name="T42" fmla="*/ 16 w 38"/>
                <a:gd name="T43" fmla="*/ 44 h 97"/>
                <a:gd name="T44" fmla="*/ 17 w 38"/>
                <a:gd name="T45" fmla="*/ 47 h 97"/>
                <a:gd name="T46" fmla="*/ 17 w 38"/>
                <a:gd name="T47" fmla="*/ 47 h 97"/>
                <a:gd name="T48" fmla="*/ 17 w 38"/>
                <a:gd name="T49" fmla="*/ 92 h 97"/>
                <a:gd name="T50" fmla="*/ 19 w 38"/>
                <a:gd name="T51" fmla="*/ 92 h 97"/>
                <a:gd name="T52" fmla="*/ 19 w 38"/>
                <a:gd name="T53" fmla="*/ 97 h 97"/>
                <a:gd name="T54" fmla="*/ 15 w 38"/>
                <a:gd name="T55" fmla="*/ 97 h 97"/>
                <a:gd name="T56" fmla="*/ 12 w 38"/>
                <a:gd name="T57" fmla="*/ 95 h 97"/>
                <a:gd name="T58" fmla="*/ 12 w 38"/>
                <a:gd name="T59" fmla="*/ 48 h 97"/>
                <a:gd name="T60" fmla="*/ 4 w 38"/>
                <a:gd name="T61" fmla="*/ 41 h 97"/>
                <a:gd name="T62" fmla="*/ 0 w 38"/>
                <a:gd name="T63" fmla="*/ 27 h 97"/>
                <a:gd name="T64" fmla="*/ 6 w 38"/>
                <a:gd name="T65" fmla="*/ 9 h 97"/>
                <a:gd name="T66" fmla="*/ 19 w 38"/>
                <a:gd name="T67" fmla="*/ 0 h 97"/>
                <a:gd name="T68" fmla="*/ 19 w 38"/>
                <a:gd name="T69" fmla="*/ 5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8" h="97">
                  <a:moveTo>
                    <a:pt x="21" y="92"/>
                  </a:moveTo>
                  <a:cubicBezTo>
                    <a:pt x="21" y="47"/>
                    <a:pt x="21" y="47"/>
                    <a:pt x="21" y="47"/>
                  </a:cubicBezTo>
                  <a:cubicBezTo>
                    <a:pt x="21" y="45"/>
                    <a:pt x="22" y="44"/>
                    <a:pt x="23" y="44"/>
                  </a:cubicBezTo>
                  <a:cubicBezTo>
                    <a:pt x="26" y="43"/>
                    <a:pt x="28" y="41"/>
                    <a:pt x="30" y="38"/>
                  </a:cubicBezTo>
                  <a:cubicBezTo>
                    <a:pt x="32" y="35"/>
                    <a:pt x="33" y="31"/>
                    <a:pt x="33" y="27"/>
                  </a:cubicBezTo>
                  <a:cubicBezTo>
                    <a:pt x="33" y="22"/>
                    <a:pt x="31" y="16"/>
                    <a:pt x="28" y="11"/>
                  </a:cubicBezTo>
                  <a:cubicBezTo>
                    <a:pt x="26" y="8"/>
                    <a:pt x="23" y="5"/>
                    <a:pt x="19" y="5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4" y="0"/>
                    <a:pt x="29" y="4"/>
                    <a:pt x="32" y="9"/>
                  </a:cubicBezTo>
                  <a:cubicBezTo>
                    <a:pt x="36" y="14"/>
                    <a:pt x="38" y="21"/>
                    <a:pt x="38" y="27"/>
                  </a:cubicBezTo>
                  <a:cubicBezTo>
                    <a:pt x="38" y="32"/>
                    <a:pt x="37" y="37"/>
                    <a:pt x="34" y="41"/>
                  </a:cubicBezTo>
                  <a:cubicBezTo>
                    <a:pt x="32" y="44"/>
                    <a:pt x="29" y="47"/>
                    <a:pt x="26" y="48"/>
                  </a:cubicBezTo>
                  <a:cubicBezTo>
                    <a:pt x="26" y="95"/>
                    <a:pt x="26" y="95"/>
                    <a:pt x="26" y="95"/>
                  </a:cubicBezTo>
                  <a:cubicBezTo>
                    <a:pt x="26" y="96"/>
                    <a:pt x="25" y="97"/>
                    <a:pt x="23" y="97"/>
                  </a:cubicBezTo>
                  <a:cubicBezTo>
                    <a:pt x="19" y="97"/>
                    <a:pt x="19" y="97"/>
                    <a:pt x="19" y="97"/>
                  </a:cubicBezTo>
                  <a:cubicBezTo>
                    <a:pt x="19" y="92"/>
                    <a:pt x="19" y="92"/>
                    <a:pt x="19" y="92"/>
                  </a:cubicBezTo>
                  <a:lnTo>
                    <a:pt x="21" y="92"/>
                  </a:lnTo>
                  <a:close/>
                  <a:moveTo>
                    <a:pt x="19" y="5"/>
                  </a:moveTo>
                  <a:cubicBezTo>
                    <a:pt x="16" y="5"/>
                    <a:pt x="12" y="8"/>
                    <a:pt x="10" y="11"/>
                  </a:cubicBezTo>
                  <a:cubicBezTo>
                    <a:pt x="7" y="16"/>
                    <a:pt x="5" y="22"/>
                    <a:pt x="5" y="27"/>
                  </a:cubicBezTo>
                  <a:cubicBezTo>
                    <a:pt x="5" y="31"/>
                    <a:pt x="6" y="35"/>
                    <a:pt x="8" y="38"/>
                  </a:cubicBezTo>
                  <a:cubicBezTo>
                    <a:pt x="10" y="41"/>
                    <a:pt x="13" y="43"/>
                    <a:pt x="16" y="44"/>
                  </a:cubicBezTo>
                  <a:cubicBezTo>
                    <a:pt x="17" y="45"/>
                    <a:pt x="17" y="46"/>
                    <a:pt x="17" y="47"/>
                  </a:cubicBezTo>
                  <a:cubicBezTo>
                    <a:pt x="17" y="47"/>
                    <a:pt x="17" y="47"/>
                    <a:pt x="17" y="47"/>
                  </a:cubicBezTo>
                  <a:cubicBezTo>
                    <a:pt x="17" y="92"/>
                    <a:pt x="17" y="92"/>
                    <a:pt x="17" y="92"/>
                  </a:cubicBezTo>
                  <a:cubicBezTo>
                    <a:pt x="19" y="92"/>
                    <a:pt x="19" y="92"/>
                    <a:pt x="19" y="92"/>
                  </a:cubicBezTo>
                  <a:cubicBezTo>
                    <a:pt x="19" y="97"/>
                    <a:pt x="19" y="97"/>
                    <a:pt x="19" y="97"/>
                  </a:cubicBezTo>
                  <a:cubicBezTo>
                    <a:pt x="15" y="97"/>
                    <a:pt x="15" y="97"/>
                    <a:pt x="15" y="97"/>
                  </a:cubicBezTo>
                  <a:cubicBezTo>
                    <a:pt x="14" y="97"/>
                    <a:pt x="12" y="96"/>
                    <a:pt x="12" y="95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9" y="47"/>
                    <a:pt x="6" y="44"/>
                    <a:pt x="4" y="41"/>
                  </a:cubicBezTo>
                  <a:cubicBezTo>
                    <a:pt x="2" y="37"/>
                    <a:pt x="0" y="32"/>
                    <a:pt x="0" y="27"/>
                  </a:cubicBezTo>
                  <a:cubicBezTo>
                    <a:pt x="0" y="21"/>
                    <a:pt x="2" y="14"/>
                    <a:pt x="6" y="9"/>
                  </a:cubicBezTo>
                  <a:cubicBezTo>
                    <a:pt x="9" y="4"/>
                    <a:pt x="14" y="0"/>
                    <a:pt x="19" y="0"/>
                  </a:cubicBezTo>
                  <a:lnTo>
                    <a:pt x="19" y="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36" name="Freeform 288"/>
            <p:cNvSpPr>
              <a:spLocks noEditPoints="1"/>
            </p:cNvSpPr>
            <p:nvPr/>
          </p:nvSpPr>
          <p:spPr bwMode="auto">
            <a:xfrm>
              <a:off x="4863435" y="63798"/>
              <a:ext cx="296808" cy="293701"/>
            </a:xfrm>
            <a:custGeom>
              <a:avLst/>
              <a:gdLst>
                <a:gd name="T0" fmla="*/ 145 w 161"/>
                <a:gd name="T1" fmla="*/ 55 h 159"/>
                <a:gd name="T2" fmla="*/ 105 w 161"/>
                <a:gd name="T3" fmla="*/ 11 h 159"/>
                <a:gd name="T4" fmla="*/ 137 w 161"/>
                <a:gd name="T5" fmla="*/ 110 h 159"/>
                <a:gd name="T6" fmla="*/ 99 w 161"/>
                <a:gd name="T7" fmla="*/ 153 h 159"/>
                <a:gd name="T8" fmla="*/ 124 w 161"/>
                <a:gd name="T9" fmla="*/ 96 h 159"/>
                <a:gd name="T10" fmla="*/ 99 w 161"/>
                <a:gd name="T11" fmla="*/ 33 h 159"/>
                <a:gd name="T12" fmla="*/ 104 w 161"/>
                <a:gd name="T13" fmla="*/ 132 h 159"/>
                <a:gd name="T14" fmla="*/ 110 w 161"/>
                <a:gd name="T15" fmla="*/ 102 h 159"/>
                <a:gd name="T16" fmla="*/ 104 w 161"/>
                <a:gd name="T17" fmla="*/ 104 h 159"/>
                <a:gd name="T18" fmla="*/ 112 w 161"/>
                <a:gd name="T19" fmla="*/ 89 h 159"/>
                <a:gd name="T20" fmla="*/ 118 w 161"/>
                <a:gd name="T21" fmla="*/ 56 h 159"/>
                <a:gd name="T22" fmla="*/ 122 w 161"/>
                <a:gd name="T23" fmla="*/ 36 h 159"/>
                <a:gd name="T24" fmla="*/ 99 w 161"/>
                <a:gd name="T25" fmla="*/ 47 h 159"/>
                <a:gd name="T26" fmla="*/ 115 w 161"/>
                <a:gd name="T27" fmla="*/ 53 h 159"/>
                <a:gd name="T28" fmla="*/ 108 w 161"/>
                <a:gd name="T29" fmla="*/ 88 h 159"/>
                <a:gd name="T30" fmla="*/ 99 w 161"/>
                <a:gd name="T31" fmla="*/ 92 h 159"/>
                <a:gd name="T32" fmla="*/ 81 w 161"/>
                <a:gd name="T33" fmla="*/ 158 h 159"/>
                <a:gd name="T34" fmla="*/ 99 w 161"/>
                <a:gd name="T35" fmla="*/ 12 h 159"/>
                <a:gd name="T36" fmla="*/ 81 w 161"/>
                <a:gd name="T37" fmla="*/ 32 h 159"/>
                <a:gd name="T38" fmla="*/ 86 w 161"/>
                <a:gd name="T39" fmla="*/ 64 h 159"/>
                <a:gd name="T40" fmla="*/ 87 w 161"/>
                <a:gd name="T41" fmla="*/ 44 h 159"/>
                <a:gd name="T42" fmla="*/ 99 w 161"/>
                <a:gd name="T43" fmla="*/ 47 h 159"/>
                <a:gd name="T44" fmla="*/ 96 w 161"/>
                <a:gd name="T45" fmla="*/ 71 h 159"/>
                <a:gd name="T46" fmla="*/ 98 w 161"/>
                <a:gd name="T47" fmla="*/ 87 h 159"/>
                <a:gd name="T48" fmla="*/ 96 w 161"/>
                <a:gd name="T49" fmla="*/ 92 h 159"/>
                <a:gd name="T50" fmla="*/ 93 w 161"/>
                <a:gd name="T51" fmla="*/ 87 h 159"/>
                <a:gd name="T52" fmla="*/ 99 w 161"/>
                <a:gd name="T53" fmla="*/ 99 h 159"/>
                <a:gd name="T54" fmla="*/ 99 w 161"/>
                <a:gd name="T55" fmla="*/ 115 h 159"/>
                <a:gd name="T56" fmla="*/ 81 w 161"/>
                <a:gd name="T57" fmla="*/ 119 h 159"/>
                <a:gd name="T58" fmla="*/ 99 w 161"/>
                <a:gd name="T59" fmla="*/ 115 h 159"/>
                <a:gd name="T60" fmla="*/ 81 w 161"/>
                <a:gd name="T61" fmla="*/ 135 h 159"/>
                <a:gd name="T62" fmla="*/ 72 w 161"/>
                <a:gd name="T63" fmla="*/ 150 h 159"/>
                <a:gd name="T64" fmla="*/ 67 w 161"/>
                <a:gd name="T65" fmla="*/ 146 h 159"/>
                <a:gd name="T66" fmla="*/ 81 w 161"/>
                <a:gd name="T67" fmla="*/ 21 h 159"/>
                <a:gd name="T68" fmla="*/ 81 w 161"/>
                <a:gd name="T69" fmla="*/ 32 h 159"/>
                <a:gd name="T70" fmla="*/ 74 w 161"/>
                <a:gd name="T71" fmla="*/ 65 h 159"/>
                <a:gd name="T72" fmla="*/ 67 w 161"/>
                <a:gd name="T73" fmla="*/ 80 h 159"/>
                <a:gd name="T74" fmla="*/ 69 w 161"/>
                <a:gd name="T75" fmla="*/ 65 h 159"/>
                <a:gd name="T76" fmla="*/ 81 w 161"/>
                <a:gd name="T77" fmla="*/ 94 h 159"/>
                <a:gd name="T78" fmla="*/ 67 w 161"/>
                <a:gd name="T79" fmla="*/ 102 h 159"/>
                <a:gd name="T80" fmla="*/ 80 w 161"/>
                <a:gd name="T81" fmla="*/ 88 h 159"/>
                <a:gd name="T82" fmla="*/ 81 w 161"/>
                <a:gd name="T83" fmla="*/ 115 h 159"/>
                <a:gd name="T84" fmla="*/ 81 w 161"/>
                <a:gd name="T85" fmla="*/ 140 h 159"/>
                <a:gd name="T86" fmla="*/ 68 w 161"/>
                <a:gd name="T87" fmla="*/ 117 h 159"/>
                <a:gd name="T88" fmla="*/ 21 w 161"/>
                <a:gd name="T89" fmla="*/ 147 h 159"/>
                <a:gd name="T90" fmla="*/ 67 w 161"/>
                <a:gd name="T91" fmla="*/ 146 h 159"/>
                <a:gd name="T92" fmla="*/ 23 w 161"/>
                <a:gd name="T93" fmla="*/ 152 h 159"/>
                <a:gd name="T94" fmla="*/ 9 w 161"/>
                <a:gd name="T95" fmla="*/ 141 h 159"/>
                <a:gd name="T96" fmla="*/ 2 w 161"/>
                <a:gd name="T97" fmla="*/ 61 h 159"/>
                <a:gd name="T98" fmla="*/ 67 w 161"/>
                <a:gd name="T99" fmla="*/ 25 h 159"/>
                <a:gd name="T100" fmla="*/ 11 w 161"/>
                <a:gd name="T101" fmla="*/ 88 h 159"/>
                <a:gd name="T102" fmla="*/ 40 w 161"/>
                <a:gd name="T103" fmla="*/ 113 h 159"/>
                <a:gd name="T104" fmla="*/ 57 w 161"/>
                <a:gd name="T105" fmla="*/ 39 h 159"/>
                <a:gd name="T106" fmla="*/ 28 w 161"/>
                <a:gd name="T107" fmla="*/ 91 h 159"/>
                <a:gd name="T108" fmla="*/ 46 w 161"/>
                <a:gd name="T109" fmla="*/ 65 h 159"/>
                <a:gd name="T110" fmla="*/ 56 w 161"/>
                <a:gd name="T111" fmla="*/ 91 h 159"/>
                <a:gd name="T112" fmla="*/ 61 w 161"/>
                <a:gd name="T113" fmla="*/ 85 h 159"/>
                <a:gd name="T114" fmla="*/ 45 w 161"/>
                <a:gd name="T115" fmla="*/ 55 h 159"/>
                <a:gd name="T116" fmla="*/ 41 w 161"/>
                <a:gd name="T117" fmla="*/ 92 h 159"/>
                <a:gd name="T118" fmla="*/ 54 w 161"/>
                <a:gd name="T119" fmla="*/ 44 h 159"/>
                <a:gd name="T120" fmla="*/ 67 w 161"/>
                <a:gd name="T121" fmla="*/ 115 h 159"/>
                <a:gd name="T122" fmla="*/ 67 w 161"/>
                <a:gd name="T123" fmla="*/ 116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61" h="159">
                  <a:moveTo>
                    <a:pt x="99" y="153"/>
                  </a:moveTo>
                  <a:cubicBezTo>
                    <a:pt x="102" y="153"/>
                    <a:pt x="104" y="152"/>
                    <a:pt x="106" y="151"/>
                  </a:cubicBezTo>
                  <a:cubicBezTo>
                    <a:pt x="115" y="147"/>
                    <a:pt x="120" y="141"/>
                    <a:pt x="124" y="134"/>
                  </a:cubicBezTo>
                  <a:cubicBezTo>
                    <a:pt x="127" y="126"/>
                    <a:pt x="130" y="118"/>
                    <a:pt x="132" y="109"/>
                  </a:cubicBezTo>
                  <a:cubicBezTo>
                    <a:pt x="137" y="91"/>
                    <a:pt x="141" y="73"/>
                    <a:pt x="145" y="55"/>
                  </a:cubicBezTo>
                  <a:cubicBezTo>
                    <a:pt x="149" y="38"/>
                    <a:pt x="152" y="22"/>
                    <a:pt x="155" y="5"/>
                  </a:cubicBezTo>
                  <a:cubicBezTo>
                    <a:pt x="139" y="8"/>
                    <a:pt x="122" y="12"/>
                    <a:pt x="106" y="15"/>
                  </a:cubicBezTo>
                  <a:cubicBezTo>
                    <a:pt x="104" y="16"/>
                    <a:pt x="101" y="16"/>
                    <a:pt x="99" y="17"/>
                  </a:cubicBezTo>
                  <a:cubicBezTo>
                    <a:pt x="99" y="12"/>
                    <a:pt x="99" y="12"/>
                    <a:pt x="99" y="12"/>
                  </a:cubicBezTo>
                  <a:cubicBezTo>
                    <a:pt x="101" y="11"/>
                    <a:pt x="103" y="11"/>
                    <a:pt x="105" y="11"/>
                  </a:cubicBezTo>
                  <a:cubicBezTo>
                    <a:pt x="122" y="7"/>
                    <a:pt x="140" y="3"/>
                    <a:pt x="158" y="0"/>
                  </a:cubicBezTo>
                  <a:cubicBezTo>
                    <a:pt x="158" y="0"/>
                    <a:pt x="158" y="0"/>
                    <a:pt x="159" y="0"/>
                  </a:cubicBezTo>
                  <a:cubicBezTo>
                    <a:pt x="160" y="0"/>
                    <a:pt x="161" y="1"/>
                    <a:pt x="161" y="3"/>
                  </a:cubicBezTo>
                  <a:cubicBezTo>
                    <a:pt x="157" y="20"/>
                    <a:pt x="154" y="38"/>
                    <a:pt x="150" y="56"/>
                  </a:cubicBezTo>
                  <a:cubicBezTo>
                    <a:pt x="146" y="74"/>
                    <a:pt x="141" y="92"/>
                    <a:pt x="137" y="110"/>
                  </a:cubicBezTo>
                  <a:cubicBezTo>
                    <a:pt x="134" y="119"/>
                    <a:pt x="132" y="128"/>
                    <a:pt x="128" y="136"/>
                  </a:cubicBezTo>
                  <a:cubicBezTo>
                    <a:pt x="124" y="144"/>
                    <a:pt x="118" y="151"/>
                    <a:pt x="108" y="155"/>
                  </a:cubicBezTo>
                  <a:cubicBezTo>
                    <a:pt x="105" y="156"/>
                    <a:pt x="102" y="157"/>
                    <a:pt x="99" y="158"/>
                  </a:cubicBezTo>
                  <a:cubicBezTo>
                    <a:pt x="99" y="158"/>
                    <a:pt x="99" y="158"/>
                    <a:pt x="99" y="158"/>
                  </a:cubicBezTo>
                  <a:cubicBezTo>
                    <a:pt x="99" y="153"/>
                    <a:pt x="99" y="153"/>
                    <a:pt x="99" y="153"/>
                  </a:cubicBezTo>
                  <a:close/>
                  <a:moveTo>
                    <a:pt x="99" y="140"/>
                  </a:moveTo>
                  <a:cubicBezTo>
                    <a:pt x="102" y="139"/>
                    <a:pt x="104" y="138"/>
                    <a:pt x="107" y="136"/>
                  </a:cubicBezTo>
                  <a:cubicBezTo>
                    <a:pt x="116" y="129"/>
                    <a:pt x="118" y="118"/>
                    <a:pt x="121" y="108"/>
                  </a:cubicBezTo>
                  <a:cubicBezTo>
                    <a:pt x="121" y="106"/>
                    <a:pt x="122" y="105"/>
                    <a:pt x="122" y="103"/>
                  </a:cubicBezTo>
                  <a:cubicBezTo>
                    <a:pt x="124" y="96"/>
                    <a:pt x="124" y="96"/>
                    <a:pt x="124" y="96"/>
                  </a:cubicBezTo>
                  <a:cubicBezTo>
                    <a:pt x="130" y="72"/>
                    <a:pt x="136" y="47"/>
                    <a:pt x="141" y="23"/>
                  </a:cubicBezTo>
                  <a:cubicBezTo>
                    <a:pt x="141" y="22"/>
                    <a:pt x="141" y="22"/>
                    <a:pt x="141" y="22"/>
                  </a:cubicBezTo>
                  <a:cubicBezTo>
                    <a:pt x="140" y="20"/>
                    <a:pt x="139" y="20"/>
                    <a:pt x="138" y="20"/>
                  </a:cubicBezTo>
                  <a:cubicBezTo>
                    <a:pt x="125" y="22"/>
                    <a:pt x="112" y="25"/>
                    <a:pt x="99" y="28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111" y="30"/>
                    <a:pt x="123" y="27"/>
                    <a:pt x="135" y="25"/>
                  </a:cubicBezTo>
                  <a:cubicBezTo>
                    <a:pt x="131" y="49"/>
                    <a:pt x="125" y="72"/>
                    <a:pt x="119" y="95"/>
                  </a:cubicBezTo>
                  <a:cubicBezTo>
                    <a:pt x="117" y="102"/>
                    <a:pt x="117" y="102"/>
                    <a:pt x="117" y="102"/>
                  </a:cubicBezTo>
                  <a:cubicBezTo>
                    <a:pt x="117" y="104"/>
                    <a:pt x="117" y="105"/>
                    <a:pt x="116" y="107"/>
                  </a:cubicBezTo>
                  <a:cubicBezTo>
                    <a:pt x="114" y="116"/>
                    <a:pt x="111" y="126"/>
                    <a:pt x="104" y="132"/>
                  </a:cubicBezTo>
                  <a:cubicBezTo>
                    <a:pt x="102" y="133"/>
                    <a:pt x="101" y="134"/>
                    <a:pt x="99" y="135"/>
                  </a:cubicBezTo>
                  <a:cubicBezTo>
                    <a:pt x="99" y="140"/>
                    <a:pt x="99" y="140"/>
                    <a:pt x="99" y="140"/>
                  </a:cubicBezTo>
                  <a:close/>
                  <a:moveTo>
                    <a:pt x="99" y="120"/>
                  </a:moveTo>
                  <a:cubicBezTo>
                    <a:pt x="102" y="120"/>
                    <a:pt x="105" y="120"/>
                    <a:pt x="106" y="116"/>
                  </a:cubicBezTo>
                  <a:cubicBezTo>
                    <a:pt x="110" y="102"/>
                    <a:pt x="110" y="102"/>
                    <a:pt x="110" y="102"/>
                  </a:cubicBezTo>
                  <a:cubicBezTo>
                    <a:pt x="110" y="101"/>
                    <a:pt x="110" y="100"/>
                    <a:pt x="108" y="99"/>
                  </a:cubicBezTo>
                  <a:cubicBezTo>
                    <a:pt x="108" y="99"/>
                    <a:pt x="108" y="99"/>
                    <a:pt x="107" y="99"/>
                  </a:cubicBezTo>
                  <a:cubicBezTo>
                    <a:pt x="99" y="99"/>
                    <a:pt x="99" y="99"/>
                    <a:pt x="99" y="99"/>
                  </a:cubicBezTo>
                  <a:cubicBezTo>
                    <a:pt x="99" y="104"/>
                    <a:pt x="99" y="104"/>
                    <a:pt x="99" y="104"/>
                  </a:cubicBezTo>
                  <a:cubicBezTo>
                    <a:pt x="104" y="104"/>
                    <a:pt x="104" y="104"/>
                    <a:pt x="104" y="104"/>
                  </a:cubicBezTo>
                  <a:cubicBezTo>
                    <a:pt x="101" y="115"/>
                    <a:pt x="101" y="115"/>
                    <a:pt x="101" y="115"/>
                  </a:cubicBezTo>
                  <a:cubicBezTo>
                    <a:pt x="101" y="115"/>
                    <a:pt x="100" y="115"/>
                    <a:pt x="99" y="115"/>
                  </a:cubicBezTo>
                  <a:cubicBezTo>
                    <a:pt x="99" y="120"/>
                    <a:pt x="99" y="120"/>
                    <a:pt x="99" y="120"/>
                  </a:cubicBezTo>
                  <a:close/>
                  <a:moveTo>
                    <a:pt x="99" y="92"/>
                  </a:moveTo>
                  <a:cubicBezTo>
                    <a:pt x="104" y="92"/>
                    <a:pt x="111" y="92"/>
                    <a:pt x="112" y="89"/>
                  </a:cubicBezTo>
                  <a:cubicBezTo>
                    <a:pt x="117" y="73"/>
                    <a:pt x="117" y="73"/>
                    <a:pt x="117" y="73"/>
                  </a:cubicBezTo>
                  <a:cubicBezTo>
                    <a:pt x="117" y="72"/>
                    <a:pt x="116" y="71"/>
                    <a:pt x="115" y="70"/>
                  </a:cubicBezTo>
                  <a:cubicBezTo>
                    <a:pt x="115" y="70"/>
                    <a:pt x="114" y="70"/>
                    <a:pt x="114" y="70"/>
                  </a:cubicBezTo>
                  <a:cubicBezTo>
                    <a:pt x="104" y="70"/>
                    <a:pt x="104" y="70"/>
                    <a:pt x="104" y="70"/>
                  </a:cubicBezTo>
                  <a:cubicBezTo>
                    <a:pt x="118" y="56"/>
                    <a:pt x="118" y="56"/>
                    <a:pt x="118" y="56"/>
                  </a:cubicBezTo>
                  <a:cubicBezTo>
                    <a:pt x="118" y="56"/>
                    <a:pt x="118" y="56"/>
                    <a:pt x="118" y="56"/>
                  </a:cubicBezTo>
                  <a:cubicBezTo>
                    <a:pt x="122" y="52"/>
                    <a:pt x="123" y="47"/>
                    <a:pt x="124" y="42"/>
                  </a:cubicBezTo>
                  <a:cubicBezTo>
                    <a:pt x="124" y="41"/>
                    <a:pt x="124" y="40"/>
                    <a:pt x="124" y="39"/>
                  </a:cubicBezTo>
                  <a:cubicBezTo>
                    <a:pt x="125" y="37"/>
                    <a:pt x="124" y="36"/>
                    <a:pt x="123" y="36"/>
                  </a:cubicBezTo>
                  <a:cubicBezTo>
                    <a:pt x="122" y="36"/>
                    <a:pt x="122" y="36"/>
                    <a:pt x="122" y="36"/>
                  </a:cubicBezTo>
                  <a:cubicBezTo>
                    <a:pt x="120" y="36"/>
                    <a:pt x="119" y="36"/>
                    <a:pt x="118" y="37"/>
                  </a:cubicBezTo>
                  <a:cubicBezTo>
                    <a:pt x="113" y="37"/>
                    <a:pt x="108" y="38"/>
                    <a:pt x="104" y="42"/>
                  </a:cubicBezTo>
                  <a:cubicBezTo>
                    <a:pt x="104" y="42"/>
                    <a:pt x="104" y="42"/>
                    <a:pt x="104" y="42"/>
                  </a:cubicBezTo>
                  <a:cubicBezTo>
                    <a:pt x="104" y="42"/>
                    <a:pt x="104" y="42"/>
                    <a:pt x="104" y="42"/>
                  </a:cubicBezTo>
                  <a:cubicBezTo>
                    <a:pt x="99" y="47"/>
                    <a:pt x="99" y="47"/>
                    <a:pt x="99" y="47"/>
                  </a:cubicBezTo>
                  <a:cubicBezTo>
                    <a:pt x="99" y="54"/>
                    <a:pt x="99" y="54"/>
                    <a:pt x="99" y="54"/>
                  </a:cubicBezTo>
                  <a:cubicBezTo>
                    <a:pt x="108" y="46"/>
                    <a:pt x="108" y="46"/>
                    <a:pt x="108" y="46"/>
                  </a:cubicBezTo>
                  <a:cubicBezTo>
                    <a:pt x="108" y="46"/>
                    <a:pt x="108" y="46"/>
                    <a:pt x="108" y="46"/>
                  </a:cubicBezTo>
                  <a:cubicBezTo>
                    <a:pt x="111" y="43"/>
                    <a:pt x="115" y="42"/>
                    <a:pt x="119" y="41"/>
                  </a:cubicBezTo>
                  <a:cubicBezTo>
                    <a:pt x="118" y="46"/>
                    <a:pt x="118" y="50"/>
                    <a:pt x="115" y="53"/>
                  </a:cubicBezTo>
                  <a:cubicBezTo>
                    <a:pt x="115" y="53"/>
                    <a:pt x="115" y="53"/>
                    <a:pt x="115" y="53"/>
                  </a:cubicBezTo>
                  <a:cubicBezTo>
                    <a:pt x="99" y="68"/>
                    <a:pt x="99" y="68"/>
                    <a:pt x="99" y="68"/>
                  </a:cubicBezTo>
                  <a:cubicBezTo>
                    <a:pt x="99" y="75"/>
                    <a:pt x="99" y="75"/>
                    <a:pt x="99" y="75"/>
                  </a:cubicBezTo>
                  <a:cubicBezTo>
                    <a:pt x="111" y="75"/>
                    <a:pt x="111" y="75"/>
                    <a:pt x="111" y="75"/>
                  </a:cubicBezTo>
                  <a:cubicBezTo>
                    <a:pt x="108" y="88"/>
                    <a:pt x="108" y="88"/>
                    <a:pt x="108" y="88"/>
                  </a:cubicBezTo>
                  <a:cubicBezTo>
                    <a:pt x="107" y="88"/>
                    <a:pt x="103" y="87"/>
                    <a:pt x="99" y="87"/>
                  </a:cubicBezTo>
                  <a:cubicBezTo>
                    <a:pt x="99" y="87"/>
                    <a:pt x="99" y="87"/>
                    <a:pt x="99" y="87"/>
                  </a:cubicBezTo>
                  <a:cubicBezTo>
                    <a:pt x="100" y="88"/>
                    <a:pt x="100" y="88"/>
                    <a:pt x="100" y="89"/>
                  </a:cubicBezTo>
                  <a:cubicBezTo>
                    <a:pt x="99" y="88"/>
                    <a:pt x="99" y="88"/>
                    <a:pt x="99" y="88"/>
                  </a:cubicBezTo>
                  <a:lnTo>
                    <a:pt x="99" y="92"/>
                  </a:lnTo>
                  <a:close/>
                  <a:moveTo>
                    <a:pt x="81" y="153"/>
                  </a:moveTo>
                  <a:cubicBezTo>
                    <a:pt x="86" y="154"/>
                    <a:pt x="92" y="155"/>
                    <a:pt x="98" y="153"/>
                  </a:cubicBezTo>
                  <a:cubicBezTo>
                    <a:pt x="99" y="153"/>
                    <a:pt x="99" y="153"/>
                    <a:pt x="99" y="153"/>
                  </a:cubicBezTo>
                  <a:cubicBezTo>
                    <a:pt x="99" y="158"/>
                    <a:pt x="99" y="158"/>
                    <a:pt x="99" y="158"/>
                  </a:cubicBezTo>
                  <a:cubicBezTo>
                    <a:pt x="93" y="159"/>
                    <a:pt x="87" y="159"/>
                    <a:pt x="81" y="158"/>
                  </a:cubicBezTo>
                  <a:cubicBezTo>
                    <a:pt x="81" y="153"/>
                    <a:pt x="81" y="153"/>
                    <a:pt x="81" y="153"/>
                  </a:cubicBezTo>
                  <a:close/>
                  <a:moveTo>
                    <a:pt x="99" y="17"/>
                  </a:moveTo>
                  <a:cubicBezTo>
                    <a:pt x="93" y="18"/>
                    <a:pt x="87" y="20"/>
                    <a:pt x="81" y="21"/>
                  </a:cubicBezTo>
                  <a:cubicBezTo>
                    <a:pt x="81" y="16"/>
                    <a:pt x="81" y="16"/>
                    <a:pt x="81" y="16"/>
                  </a:cubicBezTo>
                  <a:cubicBezTo>
                    <a:pt x="87" y="15"/>
                    <a:pt x="93" y="13"/>
                    <a:pt x="99" y="12"/>
                  </a:cubicBezTo>
                  <a:cubicBezTo>
                    <a:pt x="99" y="17"/>
                    <a:pt x="99" y="17"/>
                    <a:pt x="99" y="17"/>
                  </a:cubicBezTo>
                  <a:close/>
                  <a:moveTo>
                    <a:pt x="99" y="28"/>
                  </a:moveTo>
                  <a:cubicBezTo>
                    <a:pt x="99" y="33"/>
                    <a:pt x="99" y="33"/>
                    <a:pt x="99" y="33"/>
                  </a:cubicBezTo>
                  <a:cubicBezTo>
                    <a:pt x="93" y="34"/>
                    <a:pt x="87" y="36"/>
                    <a:pt x="81" y="37"/>
                  </a:cubicBezTo>
                  <a:cubicBezTo>
                    <a:pt x="81" y="32"/>
                    <a:pt x="81" y="32"/>
                    <a:pt x="81" y="32"/>
                  </a:cubicBezTo>
                  <a:cubicBezTo>
                    <a:pt x="87" y="31"/>
                    <a:pt x="93" y="29"/>
                    <a:pt x="99" y="28"/>
                  </a:cubicBezTo>
                  <a:close/>
                  <a:moveTo>
                    <a:pt x="99" y="47"/>
                  </a:moveTo>
                  <a:cubicBezTo>
                    <a:pt x="99" y="54"/>
                    <a:pt x="99" y="54"/>
                    <a:pt x="99" y="54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88" y="65"/>
                    <a:pt x="87" y="65"/>
                    <a:pt x="86" y="64"/>
                  </a:cubicBezTo>
                  <a:cubicBezTo>
                    <a:pt x="85" y="63"/>
                    <a:pt x="85" y="63"/>
                    <a:pt x="85" y="62"/>
                  </a:cubicBezTo>
                  <a:cubicBezTo>
                    <a:pt x="85" y="49"/>
                    <a:pt x="85" y="49"/>
                    <a:pt x="85" y="49"/>
                  </a:cubicBezTo>
                  <a:cubicBezTo>
                    <a:pt x="81" y="51"/>
                    <a:pt x="81" y="51"/>
                    <a:pt x="81" y="51"/>
                  </a:cubicBezTo>
                  <a:cubicBezTo>
                    <a:pt x="81" y="46"/>
                    <a:pt x="81" y="46"/>
                    <a:pt x="81" y="46"/>
                  </a:cubicBezTo>
                  <a:cubicBezTo>
                    <a:pt x="87" y="44"/>
                    <a:pt x="87" y="44"/>
                    <a:pt x="87" y="44"/>
                  </a:cubicBezTo>
                  <a:cubicBezTo>
                    <a:pt x="87" y="44"/>
                    <a:pt x="87" y="44"/>
                    <a:pt x="87" y="44"/>
                  </a:cubicBezTo>
                  <a:cubicBezTo>
                    <a:pt x="87" y="44"/>
                    <a:pt x="88" y="44"/>
                    <a:pt x="88" y="44"/>
                  </a:cubicBezTo>
                  <a:cubicBezTo>
                    <a:pt x="89" y="44"/>
                    <a:pt x="90" y="45"/>
                    <a:pt x="90" y="46"/>
                  </a:cubicBezTo>
                  <a:cubicBezTo>
                    <a:pt x="90" y="56"/>
                    <a:pt x="90" y="56"/>
                    <a:pt x="90" y="56"/>
                  </a:cubicBezTo>
                  <a:cubicBezTo>
                    <a:pt x="99" y="47"/>
                    <a:pt x="99" y="47"/>
                    <a:pt x="99" y="47"/>
                  </a:cubicBezTo>
                  <a:close/>
                  <a:moveTo>
                    <a:pt x="99" y="68"/>
                  </a:moveTo>
                  <a:cubicBezTo>
                    <a:pt x="99" y="75"/>
                    <a:pt x="99" y="75"/>
                    <a:pt x="99" y="75"/>
                  </a:cubicBezTo>
                  <a:cubicBezTo>
                    <a:pt x="98" y="75"/>
                    <a:pt x="98" y="75"/>
                    <a:pt x="98" y="75"/>
                  </a:cubicBezTo>
                  <a:cubicBezTo>
                    <a:pt x="97" y="75"/>
                    <a:pt x="96" y="74"/>
                    <a:pt x="96" y="73"/>
                  </a:cubicBezTo>
                  <a:cubicBezTo>
                    <a:pt x="96" y="72"/>
                    <a:pt x="96" y="72"/>
                    <a:pt x="96" y="71"/>
                  </a:cubicBezTo>
                  <a:cubicBezTo>
                    <a:pt x="96" y="71"/>
                    <a:pt x="96" y="71"/>
                    <a:pt x="96" y="71"/>
                  </a:cubicBezTo>
                  <a:cubicBezTo>
                    <a:pt x="99" y="68"/>
                    <a:pt x="99" y="68"/>
                    <a:pt x="99" y="68"/>
                  </a:cubicBezTo>
                  <a:close/>
                  <a:moveTo>
                    <a:pt x="99" y="87"/>
                  </a:moveTo>
                  <a:cubicBezTo>
                    <a:pt x="99" y="87"/>
                    <a:pt x="99" y="87"/>
                    <a:pt x="99" y="87"/>
                  </a:cubicBezTo>
                  <a:cubicBezTo>
                    <a:pt x="99" y="87"/>
                    <a:pt x="99" y="87"/>
                    <a:pt x="98" y="87"/>
                  </a:cubicBezTo>
                  <a:cubicBezTo>
                    <a:pt x="99" y="88"/>
                    <a:pt x="99" y="88"/>
                    <a:pt x="99" y="88"/>
                  </a:cubicBezTo>
                  <a:cubicBezTo>
                    <a:pt x="99" y="92"/>
                    <a:pt x="99" y="92"/>
                    <a:pt x="99" y="92"/>
                  </a:cubicBezTo>
                  <a:cubicBezTo>
                    <a:pt x="98" y="92"/>
                    <a:pt x="98" y="92"/>
                    <a:pt x="98" y="92"/>
                  </a:cubicBezTo>
                  <a:cubicBezTo>
                    <a:pt x="98" y="92"/>
                    <a:pt x="98" y="92"/>
                    <a:pt x="98" y="92"/>
                  </a:cubicBezTo>
                  <a:cubicBezTo>
                    <a:pt x="97" y="92"/>
                    <a:pt x="96" y="92"/>
                    <a:pt x="96" y="92"/>
                  </a:cubicBezTo>
                  <a:cubicBezTo>
                    <a:pt x="95" y="92"/>
                    <a:pt x="94" y="91"/>
                    <a:pt x="92" y="91"/>
                  </a:cubicBezTo>
                  <a:cubicBezTo>
                    <a:pt x="89" y="91"/>
                    <a:pt x="84" y="91"/>
                    <a:pt x="83" y="91"/>
                  </a:cubicBezTo>
                  <a:cubicBezTo>
                    <a:pt x="81" y="94"/>
                    <a:pt x="81" y="94"/>
                    <a:pt x="81" y="94"/>
                  </a:cubicBezTo>
                  <a:cubicBezTo>
                    <a:pt x="81" y="87"/>
                    <a:pt x="81" y="87"/>
                    <a:pt x="81" y="87"/>
                  </a:cubicBezTo>
                  <a:cubicBezTo>
                    <a:pt x="83" y="86"/>
                    <a:pt x="89" y="86"/>
                    <a:pt x="93" y="87"/>
                  </a:cubicBezTo>
                  <a:cubicBezTo>
                    <a:pt x="94" y="87"/>
                    <a:pt x="95" y="87"/>
                    <a:pt x="96" y="87"/>
                  </a:cubicBezTo>
                  <a:cubicBezTo>
                    <a:pt x="96" y="87"/>
                    <a:pt x="97" y="87"/>
                    <a:pt x="98" y="87"/>
                  </a:cubicBezTo>
                  <a:cubicBezTo>
                    <a:pt x="98" y="87"/>
                    <a:pt x="98" y="87"/>
                    <a:pt x="98" y="87"/>
                  </a:cubicBezTo>
                  <a:cubicBezTo>
                    <a:pt x="99" y="87"/>
                    <a:pt x="99" y="87"/>
                    <a:pt x="99" y="87"/>
                  </a:cubicBezTo>
                  <a:close/>
                  <a:moveTo>
                    <a:pt x="99" y="99"/>
                  </a:moveTo>
                  <a:cubicBezTo>
                    <a:pt x="99" y="104"/>
                    <a:pt x="99" y="104"/>
                    <a:pt x="99" y="104"/>
                  </a:cubicBezTo>
                  <a:cubicBezTo>
                    <a:pt x="81" y="104"/>
                    <a:pt x="81" y="104"/>
                    <a:pt x="81" y="104"/>
                  </a:cubicBezTo>
                  <a:cubicBezTo>
                    <a:pt x="81" y="99"/>
                    <a:pt x="81" y="99"/>
                    <a:pt x="81" y="99"/>
                  </a:cubicBezTo>
                  <a:cubicBezTo>
                    <a:pt x="99" y="99"/>
                    <a:pt x="99" y="99"/>
                    <a:pt x="99" y="99"/>
                  </a:cubicBezTo>
                  <a:close/>
                  <a:moveTo>
                    <a:pt x="99" y="115"/>
                  </a:moveTo>
                  <a:cubicBezTo>
                    <a:pt x="99" y="120"/>
                    <a:pt x="99" y="120"/>
                    <a:pt x="99" y="120"/>
                  </a:cubicBezTo>
                  <a:cubicBezTo>
                    <a:pt x="99" y="120"/>
                    <a:pt x="98" y="120"/>
                    <a:pt x="98" y="120"/>
                  </a:cubicBezTo>
                  <a:cubicBezTo>
                    <a:pt x="97" y="120"/>
                    <a:pt x="96" y="119"/>
                    <a:pt x="96" y="119"/>
                  </a:cubicBezTo>
                  <a:cubicBezTo>
                    <a:pt x="96" y="119"/>
                    <a:pt x="96" y="119"/>
                    <a:pt x="96" y="119"/>
                  </a:cubicBezTo>
                  <a:cubicBezTo>
                    <a:pt x="81" y="119"/>
                    <a:pt x="81" y="119"/>
                    <a:pt x="81" y="119"/>
                  </a:cubicBezTo>
                  <a:cubicBezTo>
                    <a:pt x="81" y="115"/>
                    <a:pt x="81" y="115"/>
                    <a:pt x="81" y="115"/>
                  </a:cubicBezTo>
                  <a:cubicBezTo>
                    <a:pt x="96" y="115"/>
                    <a:pt x="96" y="115"/>
                    <a:pt x="96" y="115"/>
                  </a:cubicBezTo>
                  <a:cubicBezTo>
                    <a:pt x="96" y="115"/>
                    <a:pt x="96" y="115"/>
                    <a:pt x="96" y="115"/>
                  </a:cubicBezTo>
                  <a:cubicBezTo>
                    <a:pt x="97" y="115"/>
                    <a:pt x="98" y="115"/>
                    <a:pt x="98" y="115"/>
                  </a:cubicBezTo>
                  <a:cubicBezTo>
                    <a:pt x="99" y="115"/>
                    <a:pt x="99" y="115"/>
                    <a:pt x="99" y="115"/>
                  </a:cubicBezTo>
                  <a:close/>
                  <a:moveTo>
                    <a:pt x="99" y="135"/>
                  </a:moveTo>
                  <a:cubicBezTo>
                    <a:pt x="99" y="140"/>
                    <a:pt x="99" y="140"/>
                    <a:pt x="99" y="140"/>
                  </a:cubicBezTo>
                  <a:cubicBezTo>
                    <a:pt x="97" y="141"/>
                    <a:pt x="95" y="142"/>
                    <a:pt x="92" y="142"/>
                  </a:cubicBezTo>
                  <a:cubicBezTo>
                    <a:pt x="88" y="142"/>
                    <a:pt x="84" y="142"/>
                    <a:pt x="81" y="140"/>
                  </a:cubicBezTo>
                  <a:cubicBezTo>
                    <a:pt x="81" y="135"/>
                    <a:pt x="81" y="135"/>
                    <a:pt x="81" y="135"/>
                  </a:cubicBezTo>
                  <a:cubicBezTo>
                    <a:pt x="81" y="135"/>
                    <a:pt x="81" y="135"/>
                    <a:pt x="81" y="135"/>
                  </a:cubicBezTo>
                  <a:cubicBezTo>
                    <a:pt x="85" y="137"/>
                    <a:pt x="88" y="137"/>
                    <a:pt x="92" y="137"/>
                  </a:cubicBezTo>
                  <a:cubicBezTo>
                    <a:pt x="94" y="137"/>
                    <a:pt x="97" y="136"/>
                    <a:pt x="99" y="135"/>
                  </a:cubicBezTo>
                  <a:close/>
                  <a:moveTo>
                    <a:pt x="67" y="146"/>
                  </a:moveTo>
                  <a:cubicBezTo>
                    <a:pt x="69" y="148"/>
                    <a:pt x="71" y="149"/>
                    <a:pt x="72" y="150"/>
                  </a:cubicBezTo>
                  <a:cubicBezTo>
                    <a:pt x="75" y="151"/>
                    <a:pt x="78" y="152"/>
                    <a:pt x="81" y="153"/>
                  </a:cubicBezTo>
                  <a:cubicBezTo>
                    <a:pt x="81" y="158"/>
                    <a:pt x="81" y="158"/>
                    <a:pt x="81" y="158"/>
                  </a:cubicBezTo>
                  <a:cubicBezTo>
                    <a:pt x="77" y="157"/>
                    <a:pt x="74" y="156"/>
                    <a:pt x="70" y="154"/>
                  </a:cubicBezTo>
                  <a:cubicBezTo>
                    <a:pt x="69" y="153"/>
                    <a:pt x="68" y="153"/>
                    <a:pt x="67" y="152"/>
                  </a:cubicBezTo>
                  <a:cubicBezTo>
                    <a:pt x="67" y="146"/>
                    <a:pt x="67" y="146"/>
                    <a:pt x="67" y="146"/>
                  </a:cubicBezTo>
                  <a:close/>
                  <a:moveTo>
                    <a:pt x="81" y="21"/>
                  </a:moveTo>
                  <a:cubicBezTo>
                    <a:pt x="76" y="22"/>
                    <a:pt x="71" y="23"/>
                    <a:pt x="67" y="25"/>
                  </a:cubicBezTo>
                  <a:cubicBezTo>
                    <a:pt x="67" y="20"/>
                    <a:pt x="67" y="20"/>
                    <a:pt x="67" y="20"/>
                  </a:cubicBezTo>
                  <a:cubicBezTo>
                    <a:pt x="71" y="18"/>
                    <a:pt x="76" y="17"/>
                    <a:pt x="81" y="16"/>
                  </a:cubicBezTo>
                  <a:cubicBezTo>
                    <a:pt x="81" y="21"/>
                    <a:pt x="81" y="21"/>
                    <a:pt x="81" y="21"/>
                  </a:cubicBezTo>
                  <a:close/>
                  <a:moveTo>
                    <a:pt x="81" y="32"/>
                  </a:moveTo>
                  <a:cubicBezTo>
                    <a:pt x="81" y="37"/>
                    <a:pt x="81" y="37"/>
                    <a:pt x="81" y="37"/>
                  </a:cubicBezTo>
                  <a:cubicBezTo>
                    <a:pt x="76" y="39"/>
                    <a:pt x="71" y="40"/>
                    <a:pt x="67" y="41"/>
                  </a:cubicBezTo>
                  <a:cubicBezTo>
                    <a:pt x="67" y="36"/>
                    <a:pt x="67" y="36"/>
                    <a:pt x="67" y="36"/>
                  </a:cubicBezTo>
                  <a:cubicBezTo>
                    <a:pt x="71" y="35"/>
                    <a:pt x="76" y="34"/>
                    <a:pt x="81" y="32"/>
                  </a:cubicBezTo>
                  <a:close/>
                  <a:moveTo>
                    <a:pt x="81" y="46"/>
                  </a:moveTo>
                  <a:cubicBezTo>
                    <a:pt x="81" y="51"/>
                    <a:pt x="81" y="51"/>
                    <a:pt x="81" y="51"/>
                  </a:cubicBezTo>
                  <a:cubicBezTo>
                    <a:pt x="73" y="53"/>
                    <a:pt x="73" y="53"/>
                    <a:pt x="73" y="53"/>
                  </a:cubicBezTo>
                  <a:cubicBezTo>
                    <a:pt x="73" y="53"/>
                    <a:pt x="73" y="59"/>
                    <a:pt x="74" y="62"/>
                  </a:cubicBezTo>
                  <a:cubicBezTo>
                    <a:pt x="74" y="63"/>
                    <a:pt x="74" y="64"/>
                    <a:pt x="74" y="65"/>
                  </a:cubicBezTo>
                  <a:cubicBezTo>
                    <a:pt x="74" y="65"/>
                    <a:pt x="74" y="65"/>
                    <a:pt x="74" y="65"/>
                  </a:cubicBezTo>
                  <a:cubicBezTo>
                    <a:pt x="74" y="65"/>
                    <a:pt x="74" y="66"/>
                    <a:pt x="74" y="68"/>
                  </a:cubicBezTo>
                  <a:cubicBezTo>
                    <a:pt x="74" y="72"/>
                    <a:pt x="75" y="78"/>
                    <a:pt x="73" y="81"/>
                  </a:cubicBezTo>
                  <a:cubicBezTo>
                    <a:pt x="67" y="86"/>
                    <a:pt x="67" y="86"/>
                    <a:pt x="67" y="86"/>
                  </a:cubicBezTo>
                  <a:cubicBezTo>
                    <a:pt x="67" y="80"/>
                    <a:pt x="67" y="80"/>
                    <a:pt x="67" y="80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70" y="77"/>
                    <a:pt x="69" y="71"/>
                    <a:pt x="69" y="68"/>
                  </a:cubicBezTo>
                  <a:cubicBezTo>
                    <a:pt x="69" y="67"/>
                    <a:pt x="69" y="66"/>
                    <a:pt x="69" y="65"/>
                  </a:cubicBezTo>
                  <a:cubicBezTo>
                    <a:pt x="69" y="65"/>
                    <a:pt x="69" y="65"/>
                    <a:pt x="69" y="65"/>
                  </a:cubicBezTo>
                  <a:cubicBezTo>
                    <a:pt x="69" y="64"/>
                    <a:pt x="69" y="64"/>
                    <a:pt x="69" y="63"/>
                  </a:cubicBezTo>
                  <a:cubicBezTo>
                    <a:pt x="69" y="58"/>
                    <a:pt x="68" y="49"/>
                    <a:pt x="72" y="48"/>
                  </a:cubicBezTo>
                  <a:cubicBezTo>
                    <a:pt x="81" y="46"/>
                    <a:pt x="81" y="46"/>
                    <a:pt x="81" y="46"/>
                  </a:cubicBezTo>
                  <a:close/>
                  <a:moveTo>
                    <a:pt x="81" y="87"/>
                  </a:moveTo>
                  <a:cubicBezTo>
                    <a:pt x="81" y="94"/>
                    <a:pt x="81" y="94"/>
                    <a:pt x="81" y="94"/>
                  </a:cubicBezTo>
                  <a:cubicBezTo>
                    <a:pt x="75" y="99"/>
                    <a:pt x="75" y="99"/>
                    <a:pt x="75" y="99"/>
                  </a:cubicBezTo>
                  <a:cubicBezTo>
                    <a:pt x="81" y="99"/>
                    <a:pt x="81" y="99"/>
                    <a:pt x="81" y="99"/>
                  </a:cubicBezTo>
                  <a:cubicBezTo>
                    <a:pt x="81" y="104"/>
                    <a:pt x="81" y="104"/>
                    <a:pt x="81" y="104"/>
                  </a:cubicBezTo>
                  <a:cubicBezTo>
                    <a:pt x="69" y="104"/>
                    <a:pt x="69" y="104"/>
                    <a:pt x="69" y="104"/>
                  </a:cubicBezTo>
                  <a:cubicBezTo>
                    <a:pt x="68" y="104"/>
                    <a:pt x="67" y="103"/>
                    <a:pt x="67" y="102"/>
                  </a:cubicBezTo>
                  <a:cubicBezTo>
                    <a:pt x="67" y="101"/>
                    <a:pt x="67" y="100"/>
                    <a:pt x="68" y="100"/>
                  </a:cubicBezTo>
                  <a:cubicBezTo>
                    <a:pt x="68" y="100"/>
                    <a:pt x="68" y="100"/>
                    <a:pt x="68" y="100"/>
                  </a:cubicBezTo>
                  <a:cubicBezTo>
                    <a:pt x="80" y="88"/>
                    <a:pt x="80" y="88"/>
                    <a:pt x="80" y="88"/>
                  </a:cubicBezTo>
                  <a:cubicBezTo>
                    <a:pt x="80" y="88"/>
                    <a:pt x="80" y="88"/>
                    <a:pt x="80" y="88"/>
                  </a:cubicBezTo>
                  <a:cubicBezTo>
                    <a:pt x="80" y="88"/>
                    <a:pt x="80" y="88"/>
                    <a:pt x="80" y="88"/>
                  </a:cubicBezTo>
                  <a:cubicBezTo>
                    <a:pt x="80" y="88"/>
                    <a:pt x="80" y="88"/>
                    <a:pt x="80" y="88"/>
                  </a:cubicBezTo>
                  <a:cubicBezTo>
                    <a:pt x="80" y="88"/>
                    <a:pt x="80" y="88"/>
                    <a:pt x="80" y="88"/>
                  </a:cubicBezTo>
                  <a:cubicBezTo>
                    <a:pt x="80" y="88"/>
                    <a:pt x="80" y="88"/>
                    <a:pt x="80" y="88"/>
                  </a:cubicBezTo>
                  <a:cubicBezTo>
                    <a:pt x="80" y="87"/>
                    <a:pt x="81" y="87"/>
                    <a:pt x="81" y="87"/>
                  </a:cubicBezTo>
                  <a:close/>
                  <a:moveTo>
                    <a:pt x="81" y="115"/>
                  </a:moveTo>
                  <a:cubicBezTo>
                    <a:pt x="81" y="119"/>
                    <a:pt x="81" y="119"/>
                    <a:pt x="81" y="119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9" y="123"/>
                    <a:pt x="71" y="126"/>
                    <a:pt x="73" y="129"/>
                  </a:cubicBezTo>
                  <a:cubicBezTo>
                    <a:pt x="75" y="132"/>
                    <a:pt x="78" y="134"/>
                    <a:pt x="81" y="135"/>
                  </a:cubicBezTo>
                  <a:cubicBezTo>
                    <a:pt x="81" y="140"/>
                    <a:pt x="81" y="140"/>
                    <a:pt x="81" y="140"/>
                  </a:cubicBezTo>
                  <a:cubicBezTo>
                    <a:pt x="80" y="140"/>
                    <a:pt x="80" y="140"/>
                    <a:pt x="80" y="140"/>
                  </a:cubicBezTo>
                  <a:cubicBezTo>
                    <a:pt x="76" y="138"/>
                    <a:pt x="72" y="136"/>
                    <a:pt x="69" y="132"/>
                  </a:cubicBezTo>
                  <a:cubicBezTo>
                    <a:pt x="68" y="131"/>
                    <a:pt x="68" y="130"/>
                    <a:pt x="67" y="129"/>
                  </a:cubicBezTo>
                  <a:cubicBezTo>
                    <a:pt x="67" y="116"/>
                    <a:pt x="67" y="116"/>
                    <a:pt x="67" y="116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8" y="116"/>
                    <a:pt x="67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lnTo>
                    <a:pt x="81" y="115"/>
                  </a:lnTo>
                  <a:close/>
                  <a:moveTo>
                    <a:pt x="17" y="143"/>
                  </a:moveTo>
                  <a:cubicBezTo>
                    <a:pt x="21" y="147"/>
                    <a:pt x="21" y="147"/>
                    <a:pt x="21" y="147"/>
                  </a:cubicBezTo>
                  <a:cubicBezTo>
                    <a:pt x="47" y="120"/>
                    <a:pt x="47" y="120"/>
                    <a:pt x="47" y="120"/>
                  </a:cubicBezTo>
                  <a:cubicBezTo>
                    <a:pt x="48" y="120"/>
                    <a:pt x="50" y="120"/>
                    <a:pt x="50" y="120"/>
                  </a:cubicBezTo>
                  <a:cubicBezTo>
                    <a:pt x="51" y="121"/>
                    <a:pt x="51" y="121"/>
                    <a:pt x="51" y="122"/>
                  </a:cubicBezTo>
                  <a:cubicBezTo>
                    <a:pt x="52" y="125"/>
                    <a:pt x="53" y="128"/>
                    <a:pt x="54" y="130"/>
                  </a:cubicBezTo>
                  <a:cubicBezTo>
                    <a:pt x="57" y="137"/>
                    <a:pt x="62" y="142"/>
                    <a:pt x="67" y="146"/>
                  </a:cubicBezTo>
                  <a:cubicBezTo>
                    <a:pt x="67" y="152"/>
                    <a:pt x="67" y="152"/>
                    <a:pt x="67" y="152"/>
                  </a:cubicBezTo>
                  <a:cubicBezTo>
                    <a:pt x="60" y="147"/>
                    <a:pt x="54" y="141"/>
                    <a:pt x="50" y="132"/>
                  </a:cubicBezTo>
                  <a:cubicBezTo>
                    <a:pt x="49" y="131"/>
                    <a:pt x="48" y="129"/>
                    <a:pt x="48" y="127"/>
                  </a:cubicBezTo>
                  <a:cubicBezTo>
                    <a:pt x="23" y="152"/>
                    <a:pt x="23" y="152"/>
                    <a:pt x="23" y="152"/>
                  </a:cubicBezTo>
                  <a:cubicBezTo>
                    <a:pt x="23" y="152"/>
                    <a:pt x="23" y="152"/>
                    <a:pt x="23" y="152"/>
                  </a:cubicBezTo>
                  <a:cubicBezTo>
                    <a:pt x="22" y="153"/>
                    <a:pt x="20" y="153"/>
                    <a:pt x="19" y="152"/>
                  </a:cubicBezTo>
                  <a:cubicBezTo>
                    <a:pt x="14" y="146"/>
                    <a:pt x="14" y="146"/>
                    <a:pt x="14" y="146"/>
                  </a:cubicBezTo>
                  <a:cubicBezTo>
                    <a:pt x="14" y="146"/>
                    <a:pt x="14" y="146"/>
                    <a:pt x="14" y="146"/>
                  </a:cubicBezTo>
                  <a:cubicBezTo>
                    <a:pt x="9" y="141"/>
                    <a:pt x="9" y="141"/>
                    <a:pt x="9" y="141"/>
                  </a:cubicBezTo>
                  <a:cubicBezTo>
                    <a:pt x="9" y="141"/>
                    <a:pt x="9" y="141"/>
                    <a:pt x="9" y="141"/>
                  </a:cubicBezTo>
                  <a:cubicBezTo>
                    <a:pt x="8" y="140"/>
                    <a:pt x="8" y="139"/>
                    <a:pt x="9" y="138"/>
                  </a:cubicBezTo>
                  <a:cubicBezTo>
                    <a:pt x="34" y="113"/>
                    <a:pt x="34" y="113"/>
                    <a:pt x="34" y="113"/>
                  </a:cubicBezTo>
                  <a:cubicBezTo>
                    <a:pt x="32" y="112"/>
                    <a:pt x="30" y="112"/>
                    <a:pt x="28" y="111"/>
                  </a:cubicBezTo>
                  <a:cubicBezTo>
                    <a:pt x="19" y="106"/>
                    <a:pt x="11" y="99"/>
                    <a:pt x="6" y="90"/>
                  </a:cubicBezTo>
                  <a:cubicBezTo>
                    <a:pt x="2" y="81"/>
                    <a:pt x="0" y="71"/>
                    <a:pt x="2" y="61"/>
                  </a:cubicBezTo>
                  <a:cubicBezTo>
                    <a:pt x="3" y="58"/>
                    <a:pt x="4" y="55"/>
                    <a:pt x="5" y="52"/>
                  </a:cubicBezTo>
                  <a:cubicBezTo>
                    <a:pt x="10" y="43"/>
                    <a:pt x="17" y="37"/>
                    <a:pt x="25" y="33"/>
                  </a:cubicBezTo>
                  <a:cubicBezTo>
                    <a:pt x="32" y="29"/>
                    <a:pt x="41" y="26"/>
                    <a:pt x="50" y="24"/>
                  </a:cubicBezTo>
                  <a:cubicBezTo>
                    <a:pt x="56" y="22"/>
                    <a:pt x="61" y="21"/>
                    <a:pt x="67" y="20"/>
                  </a:cubicBezTo>
                  <a:cubicBezTo>
                    <a:pt x="67" y="25"/>
                    <a:pt x="67" y="25"/>
                    <a:pt x="67" y="25"/>
                  </a:cubicBezTo>
                  <a:cubicBezTo>
                    <a:pt x="62" y="26"/>
                    <a:pt x="56" y="27"/>
                    <a:pt x="51" y="29"/>
                  </a:cubicBezTo>
                  <a:cubicBezTo>
                    <a:pt x="43" y="31"/>
                    <a:pt x="34" y="33"/>
                    <a:pt x="27" y="37"/>
                  </a:cubicBezTo>
                  <a:cubicBezTo>
                    <a:pt x="20" y="41"/>
                    <a:pt x="14" y="46"/>
                    <a:pt x="10" y="54"/>
                  </a:cubicBezTo>
                  <a:cubicBezTo>
                    <a:pt x="9" y="57"/>
                    <a:pt x="8" y="59"/>
                    <a:pt x="7" y="62"/>
                  </a:cubicBezTo>
                  <a:cubicBezTo>
                    <a:pt x="5" y="71"/>
                    <a:pt x="7" y="80"/>
                    <a:pt x="11" y="88"/>
                  </a:cubicBezTo>
                  <a:cubicBezTo>
                    <a:pt x="15" y="96"/>
                    <a:pt x="22" y="102"/>
                    <a:pt x="30" y="106"/>
                  </a:cubicBezTo>
                  <a:cubicBezTo>
                    <a:pt x="33" y="108"/>
                    <a:pt x="36" y="109"/>
                    <a:pt x="39" y="109"/>
                  </a:cubicBezTo>
                  <a:cubicBezTo>
                    <a:pt x="40" y="110"/>
                    <a:pt x="41" y="111"/>
                    <a:pt x="41" y="112"/>
                  </a:cubicBezTo>
                  <a:cubicBezTo>
                    <a:pt x="40" y="113"/>
                    <a:pt x="40" y="113"/>
                    <a:pt x="40" y="113"/>
                  </a:cubicBezTo>
                  <a:cubicBezTo>
                    <a:pt x="40" y="113"/>
                    <a:pt x="40" y="113"/>
                    <a:pt x="40" y="113"/>
                  </a:cubicBezTo>
                  <a:cubicBezTo>
                    <a:pt x="14" y="139"/>
                    <a:pt x="14" y="139"/>
                    <a:pt x="14" y="139"/>
                  </a:cubicBezTo>
                  <a:cubicBezTo>
                    <a:pt x="17" y="143"/>
                    <a:pt x="17" y="143"/>
                    <a:pt x="17" y="143"/>
                  </a:cubicBezTo>
                  <a:close/>
                  <a:moveTo>
                    <a:pt x="67" y="36"/>
                  </a:moveTo>
                  <a:cubicBezTo>
                    <a:pt x="64" y="37"/>
                    <a:pt x="64" y="37"/>
                    <a:pt x="64" y="37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56" y="39"/>
                    <a:pt x="54" y="39"/>
                    <a:pt x="53" y="40"/>
                  </a:cubicBezTo>
                  <a:cubicBezTo>
                    <a:pt x="42" y="42"/>
                    <a:pt x="32" y="45"/>
                    <a:pt x="25" y="54"/>
                  </a:cubicBezTo>
                  <a:cubicBezTo>
                    <a:pt x="21" y="58"/>
                    <a:pt x="19" y="63"/>
                    <a:pt x="19" y="68"/>
                  </a:cubicBezTo>
                  <a:cubicBezTo>
                    <a:pt x="18" y="73"/>
                    <a:pt x="19" y="77"/>
                    <a:pt x="21" y="81"/>
                  </a:cubicBezTo>
                  <a:cubicBezTo>
                    <a:pt x="22" y="85"/>
                    <a:pt x="25" y="89"/>
                    <a:pt x="28" y="91"/>
                  </a:cubicBezTo>
                  <a:cubicBezTo>
                    <a:pt x="32" y="95"/>
                    <a:pt x="37" y="97"/>
                    <a:pt x="43" y="97"/>
                  </a:cubicBezTo>
                  <a:cubicBezTo>
                    <a:pt x="43" y="97"/>
                    <a:pt x="43" y="97"/>
                    <a:pt x="43" y="97"/>
                  </a:cubicBezTo>
                  <a:cubicBezTo>
                    <a:pt x="43" y="97"/>
                    <a:pt x="43" y="97"/>
                    <a:pt x="43" y="97"/>
                  </a:cubicBezTo>
                  <a:cubicBezTo>
                    <a:pt x="45" y="97"/>
                    <a:pt x="46" y="96"/>
                    <a:pt x="46" y="95"/>
                  </a:cubicBezTo>
                  <a:cubicBezTo>
                    <a:pt x="46" y="65"/>
                    <a:pt x="46" y="65"/>
                    <a:pt x="46" y="65"/>
                  </a:cubicBezTo>
                  <a:cubicBezTo>
                    <a:pt x="46" y="65"/>
                    <a:pt x="46" y="65"/>
                    <a:pt x="46" y="65"/>
                  </a:cubicBezTo>
                  <a:cubicBezTo>
                    <a:pt x="46" y="64"/>
                    <a:pt x="46" y="63"/>
                    <a:pt x="46" y="62"/>
                  </a:cubicBezTo>
                  <a:cubicBezTo>
                    <a:pt x="45" y="61"/>
                    <a:pt x="45" y="59"/>
                    <a:pt x="46" y="59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6" y="91"/>
                    <a:pt x="56" y="91"/>
                    <a:pt x="56" y="91"/>
                  </a:cubicBezTo>
                  <a:cubicBezTo>
                    <a:pt x="56" y="92"/>
                    <a:pt x="57" y="92"/>
                    <a:pt x="57" y="93"/>
                  </a:cubicBezTo>
                  <a:cubicBezTo>
                    <a:pt x="58" y="94"/>
                    <a:pt x="60" y="94"/>
                    <a:pt x="60" y="93"/>
                  </a:cubicBezTo>
                  <a:cubicBezTo>
                    <a:pt x="67" y="86"/>
                    <a:pt x="67" y="86"/>
                    <a:pt x="67" y="86"/>
                  </a:cubicBezTo>
                  <a:cubicBezTo>
                    <a:pt x="67" y="80"/>
                    <a:pt x="67" y="80"/>
                    <a:pt x="67" y="80"/>
                  </a:cubicBezTo>
                  <a:cubicBezTo>
                    <a:pt x="61" y="85"/>
                    <a:pt x="61" y="85"/>
                    <a:pt x="61" y="85"/>
                  </a:cubicBezTo>
                  <a:cubicBezTo>
                    <a:pt x="61" y="53"/>
                    <a:pt x="61" y="53"/>
                    <a:pt x="61" y="53"/>
                  </a:cubicBezTo>
                  <a:cubicBezTo>
                    <a:pt x="61" y="52"/>
                    <a:pt x="60" y="50"/>
                    <a:pt x="59" y="50"/>
                  </a:cubicBezTo>
                  <a:cubicBezTo>
                    <a:pt x="59" y="50"/>
                    <a:pt x="58" y="50"/>
                    <a:pt x="58" y="51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45" y="55"/>
                    <a:pt x="45" y="55"/>
                    <a:pt x="45" y="55"/>
                  </a:cubicBezTo>
                  <a:cubicBezTo>
                    <a:pt x="40" y="56"/>
                    <a:pt x="40" y="59"/>
                    <a:pt x="41" y="63"/>
                  </a:cubicBezTo>
                  <a:cubicBezTo>
                    <a:pt x="41" y="63"/>
                    <a:pt x="41" y="64"/>
                    <a:pt x="41" y="65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1" y="92"/>
                    <a:pt x="41" y="92"/>
                    <a:pt x="41" y="92"/>
                  </a:cubicBezTo>
                  <a:cubicBezTo>
                    <a:pt x="37" y="91"/>
                    <a:pt x="34" y="90"/>
                    <a:pt x="31" y="88"/>
                  </a:cubicBezTo>
                  <a:cubicBezTo>
                    <a:pt x="29" y="85"/>
                    <a:pt x="26" y="82"/>
                    <a:pt x="25" y="79"/>
                  </a:cubicBezTo>
                  <a:cubicBezTo>
                    <a:pt x="24" y="76"/>
                    <a:pt x="23" y="72"/>
                    <a:pt x="23" y="69"/>
                  </a:cubicBezTo>
                  <a:cubicBezTo>
                    <a:pt x="24" y="64"/>
                    <a:pt x="25" y="60"/>
                    <a:pt x="28" y="57"/>
                  </a:cubicBezTo>
                  <a:cubicBezTo>
                    <a:pt x="34" y="49"/>
                    <a:pt x="44" y="47"/>
                    <a:pt x="54" y="44"/>
                  </a:cubicBezTo>
                  <a:cubicBezTo>
                    <a:pt x="55" y="44"/>
                    <a:pt x="57" y="44"/>
                    <a:pt x="58" y="43"/>
                  </a:cubicBezTo>
                  <a:cubicBezTo>
                    <a:pt x="65" y="41"/>
                    <a:pt x="65" y="41"/>
                    <a:pt x="65" y="41"/>
                  </a:cubicBezTo>
                  <a:cubicBezTo>
                    <a:pt x="67" y="41"/>
                    <a:pt x="67" y="41"/>
                    <a:pt x="67" y="41"/>
                  </a:cubicBezTo>
                  <a:cubicBezTo>
                    <a:pt x="67" y="36"/>
                    <a:pt x="67" y="36"/>
                    <a:pt x="67" y="36"/>
                  </a:cubicBezTo>
                  <a:close/>
                  <a:moveTo>
                    <a:pt x="67" y="115"/>
                  </a:moveTo>
                  <a:cubicBezTo>
                    <a:pt x="66" y="115"/>
                    <a:pt x="66" y="115"/>
                    <a:pt x="66" y="115"/>
                  </a:cubicBezTo>
                  <a:cubicBezTo>
                    <a:pt x="66" y="115"/>
                    <a:pt x="66" y="115"/>
                    <a:pt x="65" y="115"/>
                  </a:cubicBezTo>
                  <a:cubicBezTo>
                    <a:pt x="64" y="115"/>
                    <a:pt x="63" y="116"/>
                    <a:pt x="63" y="117"/>
                  </a:cubicBezTo>
                  <a:cubicBezTo>
                    <a:pt x="64" y="122"/>
                    <a:pt x="65" y="125"/>
                    <a:pt x="67" y="129"/>
                  </a:cubicBezTo>
                  <a:cubicBezTo>
                    <a:pt x="67" y="116"/>
                    <a:pt x="67" y="116"/>
                    <a:pt x="67" y="116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6" y="115"/>
                    <a:pt x="67" y="115"/>
                    <a:pt x="67" y="1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37" name="Freeform 289"/>
            <p:cNvSpPr>
              <a:spLocks noEditPoints="1"/>
            </p:cNvSpPr>
            <p:nvPr/>
          </p:nvSpPr>
          <p:spPr bwMode="auto">
            <a:xfrm>
              <a:off x="3712714" y="1970471"/>
              <a:ext cx="212685" cy="212734"/>
            </a:xfrm>
            <a:custGeom>
              <a:avLst/>
              <a:gdLst>
                <a:gd name="T0" fmla="*/ 58 w 115"/>
                <a:gd name="T1" fmla="*/ 110 h 115"/>
                <a:gd name="T2" fmla="*/ 95 w 115"/>
                <a:gd name="T3" fmla="*/ 95 h 115"/>
                <a:gd name="T4" fmla="*/ 111 w 115"/>
                <a:gd name="T5" fmla="*/ 57 h 115"/>
                <a:gd name="T6" fmla="*/ 95 w 115"/>
                <a:gd name="T7" fmla="*/ 20 h 115"/>
                <a:gd name="T8" fmla="*/ 58 w 115"/>
                <a:gd name="T9" fmla="*/ 4 h 115"/>
                <a:gd name="T10" fmla="*/ 58 w 115"/>
                <a:gd name="T11" fmla="*/ 4 h 115"/>
                <a:gd name="T12" fmla="*/ 58 w 115"/>
                <a:gd name="T13" fmla="*/ 0 h 115"/>
                <a:gd name="T14" fmla="*/ 58 w 115"/>
                <a:gd name="T15" fmla="*/ 0 h 115"/>
                <a:gd name="T16" fmla="*/ 98 w 115"/>
                <a:gd name="T17" fmla="*/ 17 h 115"/>
                <a:gd name="T18" fmla="*/ 115 w 115"/>
                <a:gd name="T19" fmla="*/ 57 h 115"/>
                <a:gd name="T20" fmla="*/ 98 w 115"/>
                <a:gd name="T21" fmla="*/ 98 h 115"/>
                <a:gd name="T22" fmla="*/ 58 w 115"/>
                <a:gd name="T23" fmla="*/ 115 h 115"/>
                <a:gd name="T24" fmla="*/ 58 w 115"/>
                <a:gd name="T25" fmla="*/ 115 h 115"/>
                <a:gd name="T26" fmla="*/ 58 w 115"/>
                <a:gd name="T27" fmla="*/ 110 h 115"/>
                <a:gd name="T28" fmla="*/ 58 w 115"/>
                <a:gd name="T29" fmla="*/ 110 h 115"/>
                <a:gd name="T30" fmla="*/ 58 w 115"/>
                <a:gd name="T31" fmla="*/ 76 h 115"/>
                <a:gd name="T32" fmla="*/ 70 w 115"/>
                <a:gd name="T33" fmla="*/ 71 h 115"/>
                <a:gd name="T34" fmla="*/ 71 w 115"/>
                <a:gd name="T35" fmla="*/ 69 h 115"/>
                <a:gd name="T36" fmla="*/ 88 w 115"/>
                <a:gd name="T37" fmla="*/ 30 h 115"/>
                <a:gd name="T38" fmla="*/ 88 w 115"/>
                <a:gd name="T39" fmla="*/ 30 h 115"/>
                <a:gd name="T40" fmla="*/ 88 w 115"/>
                <a:gd name="T41" fmla="*/ 30 h 115"/>
                <a:gd name="T42" fmla="*/ 88 w 115"/>
                <a:gd name="T43" fmla="*/ 28 h 115"/>
                <a:gd name="T44" fmla="*/ 85 w 115"/>
                <a:gd name="T45" fmla="*/ 27 h 115"/>
                <a:gd name="T46" fmla="*/ 58 w 115"/>
                <a:gd name="T47" fmla="*/ 39 h 115"/>
                <a:gd name="T48" fmla="*/ 58 w 115"/>
                <a:gd name="T49" fmla="*/ 44 h 115"/>
                <a:gd name="T50" fmla="*/ 81 w 115"/>
                <a:gd name="T51" fmla="*/ 34 h 115"/>
                <a:gd name="T52" fmla="*/ 67 w 115"/>
                <a:gd name="T53" fmla="*/ 67 h 115"/>
                <a:gd name="T54" fmla="*/ 58 w 115"/>
                <a:gd name="T55" fmla="*/ 71 h 115"/>
                <a:gd name="T56" fmla="*/ 58 w 115"/>
                <a:gd name="T57" fmla="*/ 76 h 115"/>
                <a:gd name="T58" fmla="*/ 58 w 115"/>
                <a:gd name="T59" fmla="*/ 4 h 115"/>
                <a:gd name="T60" fmla="*/ 20 w 115"/>
                <a:gd name="T61" fmla="*/ 20 h 115"/>
                <a:gd name="T62" fmla="*/ 5 w 115"/>
                <a:gd name="T63" fmla="*/ 57 h 115"/>
                <a:gd name="T64" fmla="*/ 20 w 115"/>
                <a:gd name="T65" fmla="*/ 95 h 115"/>
                <a:gd name="T66" fmla="*/ 58 w 115"/>
                <a:gd name="T67" fmla="*/ 110 h 115"/>
                <a:gd name="T68" fmla="*/ 58 w 115"/>
                <a:gd name="T69" fmla="*/ 115 h 115"/>
                <a:gd name="T70" fmla="*/ 17 w 115"/>
                <a:gd name="T71" fmla="*/ 98 h 115"/>
                <a:gd name="T72" fmla="*/ 0 w 115"/>
                <a:gd name="T73" fmla="*/ 57 h 115"/>
                <a:gd name="T74" fmla="*/ 17 w 115"/>
                <a:gd name="T75" fmla="*/ 17 h 115"/>
                <a:gd name="T76" fmla="*/ 58 w 115"/>
                <a:gd name="T77" fmla="*/ 0 h 115"/>
                <a:gd name="T78" fmla="*/ 58 w 115"/>
                <a:gd name="T79" fmla="*/ 4 h 115"/>
                <a:gd name="T80" fmla="*/ 58 w 115"/>
                <a:gd name="T81" fmla="*/ 39 h 115"/>
                <a:gd name="T82" fmla="*/ 46 w 115"/>
                <a:gd name="T83" fmla="*/ 44 h 115"/>
                <a:gd name="T84" fmla="*/ 44 w 115"/>
                <a:gd name="T85" fmla="*/ 45 h 115"/>
                <a:gd name="T86" fmla="*/ 27 w 115"/>
                <a:gd name="T87" fmla="*/ 85 h 115"/>
                <a:gd name="T88" fmla="*/ 27 w 115"/>
                <a:gd name="T89" fmla="*/ 85 h 115"/>
                <a:gd name="T90" fmla="*/ 27 w 115"/>
                <a:gd name="T91" fmla="*/ 85 h 115"/>
                <a:gd name="T92" fmla="*/ 27 w 115"/>
                <a:gd name="T93" fmla="*/ 87 h 115"/>
                <a:gd name="T94" fmla="*/ 30 w 115"/>
                <a:gd name="T95" fmla="*/ 88 h 115"/>
                <a:gd name="T96" fmla="*/ 58 w 115"/>
                <a:gd name="T97" fmla="*/ 76 h 115"/>
                <a:gd name="T98" fmla="*/ 58 w 115"/>
                <a:gd name="T99" fmla="*/ 71 h 115"/>
                <a:gd name="T100" fmla="*/ 34 w 115"/>
                <a:gd name="T101" fmla="*/ 81 h 115"/>
                <a:gd name="T102" fmla="*/ 48 w 115"/>
                <a:gd name="T103" fmla="*/ 48 h 115"/>
                <a:gd name="T104" fmla="*/ 58 w 115"/>
                <a:gd name="T105" fmla="*/ 44 h 115"/>
                <a:gd name="T106" fmla="*/ 58 w 115"/>
                <a:gd name="T107" fmla="*/ 39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5" h="115">
                  <a:moveTo>
                    <a:pt x="58" y="110"/>
                  </a:moveTo>
                  <a:cubicBezTo>
                    <a:pt x="72" y="110"/>
                    <a:pt x="85" y="104"/>
                    <a:pt x="95" y="95"/>
                  </a:cubicBezTo>
                  <a:cubicBezTo>
                    <a:pt x="105" y="85"/>
                    <a:pt x="111" y="72"/>
                    <a:pt x="111" y="57"/>
                  </a:cubicBezTo>
                  <a:cubicBezTo>
                    <a:pt x="111" y="43"/>
                    <a:pt x="105" y="30"/>
                    <a:pt x="95" y="20"/>
                  </a:cubicBezTo>
                  <a:cubicBezTo>
                    <a:pt x="85" y="10"/>
                    <a:pt x="72" y="4"/>
                    <a:pt x="58" y="4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74" y="0"/>
                    <a:pt x="88" y="6"/>
                    <a:pt x="98" y="17"/>
                  </a:cubicBezTo>
                  <a:cubicBezTo>
                    <a:pt x="109" y="27"/>
                    <a:pt x="115" y="41"/>
                    <a:pt x="115" y="57"/>
                  </a:cubicBezTo>
                  <a:cubicBezTo>
                    <a:pt x="115" y="73"/>
                    <a:pt x="109" y="88"/>
                    <a:pt x="98" y="98"/>
                  </a:cubicBezTo>
                  <a:cubicBezTo>
                    <a:pt x="88" y="109"/>
                    <a:pt x="74" y="115"/>
                    <a:pt x="58" y="115"/>
                  </a:cubicBezTo>
                  <a:cubicBezTo>
                    <a:pt x="58" y="115"/>
                    <a:pt x="58" y="115"/>
                    <a:pt x="58" y="115"/>
                  </a:cubicBezTo>
                  <a:cubicBezTo>
                    <a:pt x="58" y="110"/>
                    <a:pt x="58" y="110"/>
                    <a:pt x="58" y="110"/>
                  </a:cubicBezTo>
                  <a:cubicBezTo>
                    <a:pt x="58" y="110"/>
                    <a:pt x="58" y="110"/>
                    <a:pt x="58" y="110"/>
                  </a:cubicBezTo>
                  <a:close/>
                  <a:moveTo>
                    <a:pt x="58" y="76"/>
                  </a:moveTo>
                  <a:cubicBezTo>
                    <a:pt x="70" y="71"/>
                    <a:pt x="70" y="71"/>
                    <a:pt x="70" y="71"/>
                  </a:cubicBezTo>
                  <a:cubicBezTo>
                    <a:pt x="70" y="70"/>
                    <a:pt x="71" y="70"/>
                    <a:pt x="71" y="69"/>
                  </a:cubicBezTo>
                  <a:cubicBezTo>
                    <a:pt x="88" y="30"/>
                    <a:pt x="88" y="30"/>
                    <a:pt x="88" y="30"/>
                  </a:cubicBezTo>
                  <a:cubicBezTo>
                    <a:pt x="88" y="30"/>
                    <a:pt x="88" y="30"/>
                    <a:pt x="88" y="30"/>
                  </a:cubicBezTo>
                  <a:cubicBezTo>
                    <a:pt x="88" y="30"/>
                    <a:pt x="88" y="30"/>
                    <a:pt x="88" y="30"/>
                  </a:cubicBezTo>
                  <a:cubicBezTo>
                    <a:pt x="88" y="29"/>
                    <a:pt x="88" y="29"/>
                    <a:pt x="88" y="28"/>
                  </a:cubicBezTo>
                  <a:cubicBezTo>
                    <a:pt x="88" y="27"/>
                    <a:pt x="86" y="26"/>
                    <a:pt x="85" y="27"/>
                  </a:cubicBezTo>
                  <a:cubicBezTo>
                    <a:pt x="58" y="39"/>
                    <a:pt x="58" y="39"/>
                    <a:pt x="58" y="39"/>
                  </a:cubicBezTo>
                  <a:cubicBezTo>
                    <a:pt x="58" y="44"/>
                    <a:pt x="58" y="44"/>
                    <a:pt x="58" y="44"/>
                  </a:cubicBezTo>
                  <a:cubicBezTo>
                    <a:pt x="81" y="34"/>
                    <a:pt x="81" y="34"/>
                    <a:pt x="81" y="34"/>
                  </a:cubicBezTo>
                  <a:cubicBezTo>
                    <a:pt x="67" y="67"/>
                    <a:pt x="67" y="67"/>
                    <a:pt x="67" y="67"/>
                  </a:cubicBezTo>
                  <a:cubicBezTo>
                    <a:pt x="58" y="71"/>
                    <a:pt x="58" y="71"/>
                    <a:pt x="58" y="71"/>
                  </a:cubicBezTo>
                  <a:lnTo>
                    <a:pt x="58" y="76"/>
                  </a:lnTo>
                  <a:close/>
                  <a:moveTo>
                    <a:pt x="58" y="4"/>
                  </a:moveTo>
                  <a:cubicBezTo>
                    <a:pt x="43" y="4"/>
                    <a:pt x="30" y="10"/>
                    <a:pt x="20" y="20"/>
                  </a:cubicBezTo>
                  <a:cubicBezTo>
                    <a:pt x="11" y="30"/>
                    <a:pt x="5" y="43"/>
                    <a:pt x="5" y="57"/>
                  </a:cubicBezTo>
                  <a:cubicBezTo>
                    <a:pt x="5" y="72"/>
                    <a:pt x="11" y="85"/>
                    <a:pt x="20" y="95"/>
                  </a:cubicBezTo>
                  <a:cubicBezTo>
                    <a:pt x="30" y="104"/>
                    <a:pt x="43" y="110"/>
                    <a:pt x="58" y="110"/>
                  </a:cubicBezTo>
                  <a:cubicBezTo>
                    <a:pt x="58" y="115"/>
                    <a:pt x="58" y="115"/>
                    <a:pt x="58" y="115"/>
                  </a:cubicBezTo>
                  <a:cubicBezTo>
                    <a:pt x="42" y="115"/>
                    <a:pt x="27" y="109"/>
                    <a:pt x="17" y="98"/>
                  </a:cubicBezTo>
                  <a:cubicBezTo>
                    <a:pt x="6" y="88"/>
                    <a:pt x="0" y="73"/>
                    <a:pt x="0" y="57"/>
                  </a:cubicBezTo>
                  <a:cubicBezTo>
                    <a:pt x="0" y="41"/>
                    <a:pt x="6" y="27"/>
                    <a:pt x="17" y="17"/>
                  </a:cubicBezTo>
                  <a:cubicBezTo>
                    <a:pt x="27" y="6"/>
                    <a:pt x="42" y="0"/>
                    <a:pt x="58" y="0"/>
                  </a:cubicBezTo>
                  <a:cubicBezTo>
                    <a:pt x="58" y="4"/>
                    <a:pt x="58" y="4"/>
                    <a:pt x="58" y="4"/>
                  </a:cubicBezTo>
                  <a:close/>
                  <a:moveTo>
                    <a:pt x="58" y="39"/>
                  </a:moveTo>
                  <a:cubicBezTo>
                    <a:pt x="46" y="44"/>
                    <a:pt x="46" y="44"/>
                    <a:pt x="46" y="44"/>
                  </a:cubicBezTo>
                  <a:cubicBezTo>
                    <a:pt x="45" y="44"/>
                    <a:pt x="45" y="45"/>
                    <a:pt x="44" y="45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7" y="85"/>
                    <a:pt x="27" y="86"/>
                    <a:pt x="27" y="87"/>
                  </a:cubicBezTo>
                  <a:cubicBezTo>
                    <a:pt x="28" y="88"/>
                    <a:pt x="29" y="88"/>
                    <a:pt x="30" y="88"/>
                  </a:cubicBezTo>
                  <a:cubicBezTo>
                    <a:pt x="58" y="76"/>
                    <a:pt x="58" y="76"/>
                    <a:pt x="58" y="76"/>
                  </a:cubicBezTo>
                  <a:cubicBezTo>
                    <a:pt x="58" y="71"/>
                    <a:pt x="58" y="71"/>
                    <a:pt x="58" y="7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48" y="48"/>
                    <a:pt x="48" y="48"/>
                    <a:pt x="48" y="48"/>
                  </a:cubicBezTo>
                  <a:cubicBezTo>
                    <a:pt x="58" y="44"/>
                    <a:pt x="58" y="44"/>
                    <a:pt x="58" y="44"/>
                  </a:cubicBezTo>
                  <a:lnTo>
                    <a:pt x="58" y="3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38" name="Freeform 291"/>
            <p:cNvSpPr>
              <a:spLocks noEditPoints="1"/>
            </p:cNvSpPr>
            <p:nvPr/>
          </p:nvSpPr>
          <p:spPr bwMode="auto">
            <a:xfrm>
              <a:off x="173250" y="1044917"/>
              <a:ext cx="255539" cy="254011"/>
            </a:xfrm>
            <a:custGeom>
              <a:avLst/>
              <a:gdLst>
                <a:gd name="T0" fmla="*/ 98 w 138"/>
                <a:gd name="T1" fmla="*/ 66 h 137"/>
                <a:gd name="T2" fmla="*/ 102 w 138"/>
                <a:gd name="T3" fmla="*/ 39 h 137"/>
                <a:gd name="T4" fmla="*/ 99 w 138"/>
                <a:gd name="T5" fmla="*/ 36 h 137"/>
                <a:gd name="T6" fmla="*/ 115 w 138"/>
                <a:gd name="T7" fmla="*/ 31 h 137"/>
                <a:gd name="T8" fmla="*/ 135 w 138"/>
                <a:gd name="T9" fmla="*/ 51 h 137"/>
                <a:gd name="T10" fmla="*/ 113 w 138"/>
                <a:gd name="T11" fmla="*/ 78 h 137"/>
                <a:gd name="T12" fmla="*/ 115 w 138"/>
                <a:gd name="T13" fmla="*/ 120 h 137"/>
                <a:gd name="T14" fmla="*/ 106 w 138"/>
                <a:gd name="T15" fmla="*/ 107 h 137"/>
                <a:gd name="T16" fmla="*/ 98 w 138"/>
                <a:gd name="T17" fmla="*/ 90 h 137"/>
                <a:gd name="T18" fmla="*/ 107 w 138"/>
                <a:gd name="T19" fmla="*/ 70 h 137"/>
                <a:gd name="T20" fmla="*/ 86 w 138"/>
                <a:gd name="T21" fmla="*/ 62 h 137"/>
                <a:gd name="T22" fmla="*/ 96 w 138"/>
                <a:gd name="T23" fmla="*/ 46 h 137"/>
                <a:gd name="T24" fmla="*/ 84 w 138"/>
                <a:gd name="T25" fmla="*/ 46 h 137"/>
                <a:gd name="T26" fmla="*/ 79 w 138"/>
                <a:gd name="T27" fmla="*/ 16 h 137"/>
                <a:gd name="T28" fmla="*/ 86 w 138"/>
                <a:gd name="T29" fmla="*/ 127 h 137"/>
                <a:gd name="T30" fmla="*/ 84 w 138"/>
                <a:gd name="T31" fmla="*/ 91 h 137"/>
                <a:gd name="T32" fmla="*/ 91 w 138"/>
                <a:gd name="T33" fmla="*/ 101 h 137"/>
                <a:gd name="T34" fmla="*/ 84 w 138"/>
                <a:gd name="T35" fmla="*/ 82 h 137"/>
                <a:gd name="T36" fmla="*/ 96 w 138"/>
                <a:gd name="T37" fmla="*/ 88 h 137"/>
                <a:gd name="T38" fmla="*/ 79 w 138"/>
                <a:gd name="T39" fmla="*/ 25 h 137"/>
                <a:gd name="T40" fmla="*/ 79 w 138"/>
                <a:gd name="T41" fmla="*/ 121 h 137"/>
                <a:gd name="T42" fmla="*/ 79 w 138"/>
                <a:gd name="T43" fmla="*/ 89 h 137"/>
                <a:gd name="T44" fmla="*/ 75 w 138"/>
                <a:gd name="T45" fmla="*/ 46 h 137"/>
                <a:gd name="T46" fmla="*/ 75 w 138"/>
                <a:gd name="T47" fmla="*/ 17 h 137"/>
                <a:gd name="T48" fmla="*/ 78 w 138"/>
                <a:gd name="T49" fmla="*/ 104 h 137"/>
                <a:gd name="T50" fmla="*/ 75 w 138"/>
                <a:gd name="T51" fmla="*/ 52 h 137"/>
                <a:gd name="T52" fmla="*/ 75 w 138"/>
                <a:gd name="T53" fmla="*/ 32 h 137"/>
                <a:gd name="T54" fmla="*/ 69 w 138"/>
                <a:gd name="T55" fmla="*/ 5 h 137"/>
                <a:gd name="T56" fmla="*/ 75 w 138"/>
                <a:gd name="T57" fmla="*/ 135 h 137"/>
                <a:gd name="T58" fmla="*/ 70 w 138"/>
                <a:gd name="T59" fmla="*/ 96 h 137"/>
                <a:gd name="T60" fmla="*/ 63 w 138"/>
                <a:gd name="T61" fmla="*/ 17 h 137"/>
                <a:gd name="T62" fmla="*/ 63 w 138"/>
                <a:gd name="T63" fmla="*/ 20 h 137"/>
                <a:gd name="T64" fmla="*/ 68 w 138"/>
                <a:gd name="T65" fmla="*/ 89 h 137"/>
                <a:gd name="T66" fmla="*/ 67 w 138"/>
                <a:gd name="T67" fmla="*/ 104 h 137"/>
                <a:gd name="T68" fmla="*/ 66 w 138"/>
                <a:gd name="T69" fmla="*/ 137 h 137"/>
                <a:gd name="T70" fmla="*/ 61 w 138"/>
                <a:gd name="T71" fmla="*/ 18 h 137"/>
                <a:gd name="T72" fmla="*/ 63 w 138"/>
                <a:gd name="T73" fmla="*/ 52 h 137"/>
                <a:gd name="T74" fmla="*/ 63 w 138"/>
                <a:gd name="T75" fmla="*/ 102 h 137"/>
                <a:gd name="T76" fmla="*/ 61 w 138"/>
                <a:gd name="T77" fmla="*/ 8 h 137"/>
                <a:gd name="T78" fmla="*/ 59 w 138"/>
                <a:gd name="T79" fmla="*/ 54 h 137"/>
                <a:gd name="T80" fmla="*/ 59 w 138"/>
                <a:gd name="T81" fmla="*/ 83 h 137"/>
                <a:gd name="T82" fmla="*/ 61 w 138"/>
                <a:gd name="T83" fmla="*/ 129 h 137"/>
                <a:gd name="T84" fmla="*/ 59 w 138"/>
                <a:gd name="T85" fmla="*/ 6 h 137"/>
                <a:gd name="T86" fmla="*/ 42 w 138"/>
                <a:gd name="T87" fmla="*/ 10 h 137"/>
                <a:gd name="T88" fmla="*/ 42 w 138"/>
                <a:gd name="T89" fmla="*/ 43 h 137"/>
                <a:gd name="T90" fmla="*/ 49 w 138"/>
                <a:gd name="T91" fmla="*/ 57 h 137"/>
                <a:gd name="T92" fmla="*/ 46 w 138"/>
                <a:gd name="T93" fmla="*/ 83 h 137"/>
                <a:gd name="T94" fmla="*/ 45 w 138"/>
                <a:gd name="T95" fmla="*/ 106 h 137"/>
                <a:gd name="T96" fmla="*/ 50 w 138"/>
                <a:gd name="T97" fmla="*/ 90 h 137"/>
                <a:gd name="T98" fmla="*/ 52 w 138"/>
                <a:gd name="T99" fmla="*/ 134 h 137"/>
                <a:gd name="T100" fmla="*/ 25 w 138"/>
                <a:gd name="T101" fmla="*/ 22 h 137"/>
                <a:gd name="T102" fmla="*/ 40 w 138"/>
                <a:gd name="T103" fmla="*/ 47 h 137"/>
                <a:gd name="T104" fmla="*/ 32 w 138"/>
                <a:gd name="T105" fmla="*/ 67 h 137"/>
                <a:gd name="T106" fmla="*/ 10 w 138"/>
                <a:gd name="T107" fmla="*/ 85 h 137"/>
                <a:gd name="T108" fmla="*/ 42 w 138"/>
                <a:gd name="T109" fmla="*/ 83 h 137"/>
                <a:gd name="T110" fmla="*/ 31 w 138"/>
                <a:gd name="T111" fmla="*/ 105 h 137"/>
                <a:gd name="T112" fmla="*/ 32 w 138"/>
                <a:gd name="T113" fmla="*/ 125 h 137"/>
                <a:gd name="T114" fmla="*/ 32 w 138"/>
                <a:gd name="T115" fmla="*/ 84 h 137"/>
                <a:gd name="T116" fmla="*/ 11 w 138"/>
                <a:gd name="T117" fmla="*/ 62 h 137"/>
                <a:gd name="T118" fmla="*/ 13 w 138"/>
                <a:gd name="T119" fmla="*/ 44 h 137"/>
                <a:gd name="T120" fmla="*/ 42 w 138"/>
                <a:gd name="T121" fmla="*/ 39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8" h="137">
                  <a:moveTo>
                    <a:pt x="133" y="67"/>
                  </a:moveTo>
                  <a:cubicBezTo>
                    <a:pt x="122" y="67"/>
                    <a:pt x="122" y="67"/>
                    <a:pt x="122" y="67"/>
                  </a:cubicBezTo>
                  <a:cubicBezTo>
                    <a:pt x="121" y="67"/>
                    <a:pt x="119" y="66"/>
                    <a:pt x="119" y="65"/>
                  </a:cubicBezTo>
                  <a:cubicBezTo>
                    <a:pt x="119" y="64"/>
                    <a:pt x="120" y="63"/>
                    <a:pt x="120" y="63"/>
                  </a:cubicBezTo>
                  <a:cubicBezTo>
                    <a:pt x="130" y="53"/>
                    <a:pt x="130" y="53"/>
                    <a:pt x="130" y="53"/>
                  </a:cubicBezTo>
                  <a:cubicBezTo>
                    <a:pt x="128" y="51"/>
                    <a:pt x="128" y="51"/>
                    <a:pt x="128" y="51"/>
                  </a:cubicBezTo>
                  <a:cubicBezTo>
                    <a:pt x="113" y="66"/>
                    <a:pt x="113" y="66"/>
                    <a:pt x="113" y="66"/>
                  </a:cubicBezTo>
                  <a:cubicBezTo>
                    <a:pt x="113" y="67"/>
                    <a:pt x="112" y="67"/>
                    <a:pt x="112" y="67"/>
                  </a:cubicBezTo>
                  <a:cubicBezTo>
                    <a:pt x="112" y="67"/>
                    <a:pt x="112" y="67"/>
                    <a:pt x="112" y="67"/>
                  </a:cubicBezTo>
                  <a:cubicBezTo>
                    <a:pt x="107" y="67"/>
                    <a:pt x="107" y="67"/>
                    <a:pt x="107" y="67"/>
                  </a:cubicBezTo>
                  <a:cubicBezTo>
                    <a:pt x="106" y="67"/>
                    <a:pt x="105" y="66"/>
                    <a:pt x="105" y="65"/>
                  </a:cubicBezTo>
                  <a:cubicBezTo>
                    <a:pt x="105" y="64"/>
                    <a:pt x="105" y="63"/>
                    <a:pt x="105" y="63"/>
                  </a:cubicBezTo>
                  <a:cubicBezTo>
                    <a:pt x="108" y="60"/>
                    <a:pt x="108" y="60"/>
                    <a:pt x="108" y="60"/>
                  </a:cubicBezTo>
                  <a:cubicBezTo>
                    <a:pt x="106" y="59"/>
                    <a:pt x="106" y="59"/>
                    <a:pt x="106" y="59"/>
                  </a:cubicBezTo>
                  <a:cubicBezTo>
                    <a:pt x="98" y="66"/>
                    <a:pt x="98" y="66"/>
                    <a:pt x="98" y="66"/>
                  </a:cubicBezTo>
                  <a:cubicBezTo>
                    <a:pt x="98" y="67"/>
                    <a:pt x="97" y="67"/>
                    <a:pt x="97" y="67"/>
                  </a:cubicBezTo>
                  <a:cubicBezTo>
                    <a:pt x="97" y="67"/>
                    <a:pt x="97" y="67"/>
                    <a:pt x="97" y="67"/>
                  </a:cubicBezTo>
                  <a:cubicBezTo>
                    <a:pt x="96" y="67"/>
                    <a:pt x="96" y="67"/>
                    <a:pt x="96" y="67"/>
                  </a:cubicBezTo>
                  <a:cubicBezTo>
                    <a:pt x="96" y="62"/>
                    <a:pt x="96" y="62"/>
                    <a:pt x="96" y="62"/>
                  </a:cubicBezTo>
                  <a:cubicBezTo>
                    <a:pt x="104" y="54"/>
                    <a:pt x="104" y="54"/>
                    <a:pt x="104" y="54"/>
                  </a:cubicBezTo>
                  <a:cubicBezTo>
                    <a:pt x="96" y="54"/>
                    <a:pt x="96" y="54"/>
                    <a:pt x="96" y="54"/>
                  </a:cubicBezTo>
                  <a:cubicBezTo>
                    <a:pt x="96" y="49"/>
                    <a:pt x="96" y="49"/>
                    <a:pt x="96" y="49"/>
                  </a:cubicBezTo>
                  <a:cubicBezTo>
                    <a:pt x="102" y="49"/>
                    <a:pt x="102" y="49"/>
                    <a:pt x="102" y="49"/>
                  </a:cubicBezTo>
                  <a:cubicBezTo>
                    <a:pt x="102" y="47"/>
                    <a:pt x="102" y="47"/>
                    <a:pt x="102" y="47"/>
                  </a:cubicBezTo>
                  <a:cubicBezTo>
                    <a:pt x="98" y="47"/>
                    <a:pt x="98" y="47"/>
                    <a:pt x="98" y="47"/>
                  </a:cubicBezTo>
                  <a:cubicBezTo>
                    <a:pt x="98" y="47"/>
                    <a:pt x="97" y="46"/>
                    <a:pt x="96" y="46"/>
                  </a:cubicBezTo>
                  <a:cubicBezTo>
                    <a:pt x="96" y="43"/>
                    <a:pt x="96" y="43"/>
                    <a:pt x="96" y="43"/>
                  </a:cubicBezTo>
                  <a:cubicBezTo>
                    <a:pt x="97" y="43"/>
                    <a:pt x="97" y="43"/>
                    <a:pt x="97" y="43"/>
                  </a:cubicBezTo>
                  <a:cubicBezTo>
                    <a:pt x="100" y="39"/>
                    <a:pt x="100" y="39"/>
                    <a:pt x="100" y="39"/>
                  </a:cubicBezTo>
                  <a:cubicBezTo>
                    <a:pt x="100" y="39"/>
                    <a:pt x="101" y="39"/>
                    <a:pt x="102" y="39"/>
                  </a:cubicBezTo>
                  <a:cubicBezTo>
                    <a:pt x="102" y="39"/>
                    <a:pt x="102" y="39"/>
                    <a:pt x="102" y="39"/>
                  </a:cubicBezTo>
                  <a:cubicBezTo>
                    <a:pt x="123" y="39"/>
                    <a:pt x="123" y="39"/>
                    <a:pt x="123" y="39"/>
                  </a:cubicBezTo>
                  <a:cubicBezTo>
                    <a:pt x="123" y="36"/>
                    <a:pt x="123" y="36"/>
                    <a:pt x="123" y="36"/>
                  </a:cubicBezTo>
                  <a:cubicBezTo>
                    <a:pt x="109" y="36"/>
                    <a:pt x="109" y="36"/>
                    <a:pt x="109" y="36"/>
                  </a:cubicBezTo>
                  <a:cubicBezTo>
                    <a:pt x="108" y="36"/>
                    <a:pt x="107" y="35"/>
                    <a:pt x="107" y="34"/>
                  </a:cubicBezTo>
                  <a:cubicBezTo>
                    <a:pt x="107" y="33"/>
                    <a:pt x="107" y="33"/>
                    <a:pt x="107" y="32"/>
                  </a:cubicBezTo>
                  <a:cubicBezTo>
                    <a:pt x="115" y="24"/>
                    <a:pt x="115" y="24"/>
                    <a:pt x="115" y="24"/>
                  </a:cubicBezTo>
                  <a:cubicBezTo>
                    <a:pt x="114" y="22"/>
                    <a:pt x="114" y="22"/>
                    <a:pt x="114" y="22"/>
                  </a:cubicBezTo>
                  <a:cubicBezTo>
                    <a:pt x="106" y="30"/>
                    <a:pt x="106" y="30"/>
                    <a:pt x="106" y="30"/>
                  </a:cubicBezTo>
                  <a:cubicBezTo>
                    <a:pt x="105" y="31"/>
                    <a:pt x="103" y="31"/>
                    <a:pt x="102" y="30"/>
                  </a:cubicBezTo>
                  <a:cubicBezTo>
                    <a:pt x="102" y="30"/>
                    <a:pt x="101" y="29"/>
                    <a:pt x="101" y="29"/>
                  </a:cubicBezTo>
                  <a:cubicBezTo>
                    <a:pt x="101" y="29"/>
                    <a:pt x="101" y="29"/>
                    <a:pt x="101" y="29"/>
                  </a:cubicBezTo>
                  <a:cubicBezTo>
                    <a:pt x="101" y="15"/>
                    <a:pt x="101" y="15"/>
                    <a:pt x="101" y="15"/>
                  </a:cubicBezTo>
                  <a:cubicBezTo>
                    <a:pt x="99" y="15"/>
                    <a:pt x="99" y="15"/>
                    <a:pt x="99" y="15"/>
                  </a:cubicBezTo>
                  <a:cubicBezTo>
                    <a:pt x="99" y="36"/>
                    <a:pt x="99" y="36"/>
                    <a:pt x="99" y="36"/>
                  </a:cubicBezTo>
                  <a:cubicBezTo>
                    <a:pt x="99" y="37"/>
                    <a:pt x="99" y="37"/>
                    <a:pt x="98" y="38"/>
                  </a:cubicBezTo>
                  <a:cubicBezTo>
                    <a:pt x="96" y="39"/>
                    <a:pt x="96" y="39"/>
                    <a:pt x="96" y="39"/>
                  </a:cubicBezTo>
                  <a:cubicBezTo>
                    <a:pt x="96" y="10"/>
                    <a:pt x="96" y="10"/>
                    <a:pt x="96" y="10"/>
                  </a:cubicBezTo>
                  <a:cubicBezTo>
                    <a:pt x="97" y="10"/>
                    <a:pt x="97" y="10"/>
                    <a:pt x="97" y="10"/>
                  </a:cubicBezTo>
                  <a:cubicBezTo>
                    <a:pt x="104" y="10"/>
                    <a:pt x="104" y="10"/>
                    <a:pt x="104" y="10"/>
                  </a:cubicBezTo>
                  <a:cubicBezTo>
                    <a:pt x="105" y="10"/>
                    <a:pt x="106" y="11"/>
                    <a:pt x="106" y="12"/>
                  </a:cubicBezTo>
                  <a:cubicBezTo>
                    <a:pt x="106" y="23"/>
                    <a:pt x="106" y="23"/>
                    <a:pt x="106" y="23"/>
                  </a:cubicBezTo>
                  <a:cubicBezTo>
                    <a:pt x="112" y="17"/>
                    <a:pt x="112" y="17"/>
                    <a:pt x="112" y="17"/>
                  </a:cubicBezTo>
                  <a:cubicBezTo>
                    <a:pt x="112" y="17"/>
                    <a:pt x="112" y="17"/>
                    <a:pt x="112" y="17"/>
                  </a:cubicBezTo>
                  <a:cubicBezTo>
                    <a:pt x="112" y="17"/>
                    <a:pt x="112" y="17"/>
                    <a:pt x="112" y="17"/>
                  </a:cubicBezTo>
                  <a:cubicBezTo>
                    <a:pt x="113" y="16"/>
                    <a:pt x="114" y="16"/>
                    <a:pt x="115" y="17"/>
                  </a:cubicBezTo>
                  <a:cubicBezTo>
                    <a:pt x="120" y="22"/>
                    <a:pt x="120" y="22"/>
                    <a:pt x="120" y="22"/>
                  </a:cubicBezTo>
                  <a:cubicBezTo>
                    <a:pt x="120" y="22"/>
                    <a:pt x="120" y="22"/>
                    <a:pt x="120" y="22"/>
                  </a:cubicBezTo>
                  <a:cubicBezTo>
                    <a:pt x="121" y="23"/>
                    <a:pt x="121" y="25"/>
                    <a:pt x="120" y="26"/>
                  </a:cubicBezTo>
                  <a:cubicBezTo>
                    <a:pt x="115" y="31"/>
                    <a:pt x="115" y="31"/>
                    <a:pt x="115" y="31"/>
                  </a:cubicBezTo>
                  <a:cubicBezTo>
                    <a:pt x="125" y="31"/>
                    <a:pt x="125" y="31"/>
                    <a:pt x="125" y="31"/>
                  </a:cubicBezTo>
                  <a:cubicBezTo>
                    <a:pt x="127" y="31"/>
                    <a:pt x="128" y="32"/>
                    <a:pt x="128" y="34"/>
                  </a:cubicBezTo>
                  <a:cubicBezTo>
                    <a:pt x="128" y="41"/>
                    <a:pt x="128" y="41"/>
                    <a:pt x="128" y="41"/>
                  </a:cubicBezTo>
                  <a:cubicBezTo>
                    <a:pt x="128" y="42"/>
                    <a:pt x="127" y="44"/>
                    <a:pt x="125" y="44"/>
                  </a:cubicBezTo>
                  <a:cubicBezTo>
                    <a:pt x="107" y="44"/>
                    <a:pt x="107" y="44"/>
                    <a:pt x="107" y="44"/>
                  </a:cubicBezTo>
                  <a:cubicBezTo>
                    <a:pt x="107" y="44"/>
                    <a:pt x="107" y="44"/>
                    <a:pt x="107" y="44"/>
                  </a:cubicBezTo>
                  <a:cubicBezTo>
                    <a:pt x="107" y="52"/>
                    <a:pt x="107" y="52"/>
                    <a:pt x="107" y="52"/>
                  </a:cubicBezTo>
                  <a:cubicBezTo>
                    <a:pt x="107" y="52"/>
                    <a:pt x="107" y="53"/>
                    <a:pt x="107" y="53"/>
                  </a:cubicBezTo>
                  <a:cubicBezTo>
                    <a:pt x="107" y="53"/>
                    <a:pt x="107" y="53"/>
                    <a:pt x="108" y="54"/>
                  </a:cubicBezTo>
                  <a:cubicBezTo>
                    <a:pt x="113" y="59"/>
                    <a:pt x="113" y="59"/>
                    <a:pt x="113" y="59"/>
                  </a:cubicBezTo>
                  <a:cubicBezTo>
                    <a:pt x="113" y="59"/>
                    <a:pt x="113" y="59"/>
                    <a:pt x="113" y="59"/>
                  </a:cubicBezTo>
                  <a:cubicBezTo>
                    <a:pt x="127" y="46"/>
                    <a:pt x="127" y="46"/>
                    <a:pt x="127" y="46"/>
                  </a:cubicBezTo>
                  <a:cubicBezTo>
                    <a:pt x="127" y="46"/>
                    <a:pt x="127" y="46"/>
                    <a:pt x="127" y="46"/>
                  </a:cubicBezTo>
                  <a:cubicBezTo>
                    <a:pt x="127" y="45"/>
                    <a:pt x="129" y="45"/>
                    <a:pt x="130" y="46"/>
                  </a:cubicBezTo>
                  <a:cubicBezTo>
                    <a:pt x="135" y="51"/>
                    <a:pt x="135" y="51"/>
                    <a:pt x="135" y="51"/>
                  </a:cubicBezTo>
                  <a:cubicBezTo>
                    <a:pt x="135" y="52"/>
                    <a:pt x="135" y="52"/>
                    <a:pt x="135" y="52"/>
                  </a:cubicBezTo>
                  <a:cubicBezTo>
                    <a:pt x="136" y="52"/>
                    <a:pt x="136" y="54"/>
                    <a:pt x="135" y="55"/>
                  </a:cubicBezTo>
                  <a:cubicBezTo>
                    <a:pt x="128" y="62"/>
                    <a:pt x="128" y="62"/>
                    <a:pt x="128" y="62"/>
                  </a:cubicBezTo>
                  <a:cubicBezTo>
                    <a:pt x="136" y="62"/>
                    <a:pt x="136" y="62"/>
                    <a:pt x="136" y="62"/>
                  </a:cubicBezTo>
                  <a:cubicBezTo>
                    <a:pt x="137" y="62"/>
                    <a:pt x="138" y="63"/>
                    <a:pt x="138" y="65"/>
                  </a:cubicBezTo>
                  <a:cubicBezTo>
                    <a:pt x="138" y="72"/>
                    <a:pt x="138" y="72"/>
                    <a:pt x="138" y="72"/>
                  </a:cubicBezTo>
                  <a:cubicBezTo>
                    <a:pt x="138" y="73"/>
                    <a:pt x="137" y="75"/>
                    <a:pt x="136" y="75"/>
                  </a:cubicBezTo>
                  <a:cubicBezTo>
                    <a:pt x="128" y="75"/>
                    <a:pt x="128" y="75"/>
                    <a:pt x="128" y="75"/>
                  </a:cubicBezTo>
                  <a:cubicBezTo>
                    <a:pt x="135" y="82"/>
                    <a:pt x="135" y="82"/>
                    <a:pt x="135" y="82"/>
                  </a:cubicBezTo>
                  <a:cubicBezTo>
                    <a:pt x="136" y="83"/>
                    <a:pt x="136" y="84"/>
                    <a:pt x="135" y="85"/>
                  </a:cubicBezTo>
                  <a:cubicBezTo>
                    <a:pt x="130" y="90"/>
                    <a:pt x="130" y="90"/>
                    <a:pt x="130" y="90"/>
                  </a:cubicBezTo>
                  <a:cubicBezTo>
                    <a:pt x="130" y="91"/>
                    <a:pt x="130" y="91"/>
                    <a:pt x="130" y="91"/>
                  </a:cubicBezTo>
                  <a:cubicBezTo>
                    <a:pt x="129" y="92"/>
                    <a:pt x="128" y="92"/>
                    <a:pt x="127" y="91"/>
                  </a:cubicBezTo>
                  <a:cubicBezTo>
                    <a:pt x="113" y="77"/>
                    <a:pt x="113" y="77"/>
                    <a:pt x="113" y="77"/>
                  </a:cubicBezTo>
                  <a:cubicBezTo>
                    <a:pt x="113" y="78"/>
                    <a:pt x="113" y="78"/>
                    <a:pt x="113" y="78"/>
                  </a:cubicBezTo>
                  <a:cubicBezTo>
                    <a:pt x="108" y="83"/>
                    <a:pt x="108" y="83"/>
                    <a:pt x="108" y="83"/>
                  </a:cubicBezTo>
                  <a:cubicBezTo>
                    <a:pt x="107" y="84"/>
                    <a:pt x="107" y="84"/>
                    <a:pt x="107" y="84"/>
                  </a:cubicBezTo>
                  <a:cubicBezTo>
                    <a:pt x="107" y="84"/>
                    <a:pt x="107" y="85"/>
                    <a:pt x="107" y="85"/>
                  </a:cubicBezTo>
                  <a:cubicBezTo>
                    <a:pt x="107" y="93"/>
                    <a:pt x="107" y="93"/>
                    <a:pt x="107" y="93"/>
                  </a:cubicBezTo>
                  <a:cubicBezTo>
                    <a:pt x="107" y="93"/>
                    <a:pt x="107" y="93"/>
                    <a:pt x="107" y="93"/>
                  </a:cubicBezTo>
                  <a:cubicBezTo>
                    <a:pt x="125" y="93"/>
                    <a:pt x="125" y="93"/>
                    <a:pt x="125" y="93"/>
                  </a:cubicBezTo>
                  <a:cubicBezTo>
                    <a:pt x="127" y="93"/>
                    <a:pt x="128" y="94"/>
                    <a:pt x="128" y="96"/>
                  </a:cubicBezTo>
                  <a:cubicBezTo>
                    <a:pt x="128" y="103"/>
                    <a:pt x="128" y="103"/>
                    <a:pt x="128" y="103"/>
                  </a:cubicBezTo>
                  <a:cubicBezTo>
                    <a:pt x="128" y="104"/>
                    <a:pt x="127" y="105"/>
                    <a:pt x="125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20" y="111"/>
                    <a:pt x="120" y="111"/>
                    <a:pt x="120" y="111"/>
                  </a:cubicBezTo>
                  <a:cubicBezTo>
                    <a:pt x="120" y="111"/>
                    <a:pt x="120" y="111"/>
                    <a:pt x="120" y="111"/>
                  </a:cubicBezTo>
                  <a:cubicBezTo>
                    <a:pt x="121" y="112"/>
                    <a:pt x="121" y="114"/>
                    <a:pt x="120" y="114"/>
                  </a:cubicBezTo>
                  <a:cubicBezTo>
                    <a:pt x="115" y="120"/>
                    <a:pt x="115" y="120"/>
                    <a:pt x="115" y="120"/>
                  </a:cubicBezTo>
                  <a:cubicBezTo>
                    <a:pt x="115" y="120"/>
                    <a:pt x="115" y="120"/>
                    <a:pt x="115" y="120"/>
                  </a:cubicBezTo>
                  <a:cubicBezTo>
                    <a:pt x="114" y="121"/>
                    <a:pt x="113" y="121"/>
                    <a:pt x="112" y="120"/>
                  </a:cubicBezTo>
                  <a:cubicBezTo>
                    <a:pt x="106" y="114"/>
                    <a:pt x="106" y="114"/>
                    <a:pt x="106" y="114"/>
                  </a:cubicBezTo>
                  <a:cubicBezTo>
                    <a:pt x="106" y="125"/>
                    <a:pt x="106" y="125"/>
                    <a:pt x="106" y="125"/>
                  </a:cubicBezTo>
                  <a:cubicBezTo>
                    <a:pt x="106" y="126"/>
                    <a:pt x="105" y="127"/>
                    <a:pt x="104" y="127"/>
                  </a:cubicBezTo>
                  <a:cubicBezTo>
                    <a:pt x="97" y="127"/>
                    <a:pt x="97" y="127"/>
                    <a:pt x="97" y="127"/>
                  </a:cubicBezTo>
                  <a:cubicBezTo>
                    <a:pt x="96" y="127"/>
                    <a:pt x="96" y="127"/>
                    <a:pt x="96" y="127"/>
                  </a:cubicBezTo>
                  <a:cubicBezTo>
                    <a:pt x="96" y="97"/>
                    <a:pt x="96" y="97"/>
                    <a:pt x="96" y="97"/>
                  </a:cubicBezTo>
                  <a:cubicBezTo>
                    <a:pt x="98" y="99"/>
                    <a:pt x="98" y="99"/>
                    <a:pt x="98" y="99"/>
                  </a:cubicBezTo>
                  <a:cubicBezTo>
                    <a:pt x="99" y="100"/>
                    <a:pt x="99" y="100"/>
                    <a:pt x="99" y="101"/>
                  </a:cubicBezTo>
                  <a:cubicBezTo>
                    <a:pt x="99" y="101"/>
                    <a:pt x="99" y="101"/>
                    <a:pt x="99" y="101"/>
                  </a:cubicBezTo>
                  <a:cubicBezTo>
                    <a:pt x="99" y="122"/>
                    <a:pt x="99" y="122"/>
                    <a:pt x="99" y="122"/>
                  </a:cubicBezTo>
                  <a:cubicBezTo>
                    <a:pt x="101" y="122"/>
                    <a:pt x="101" y="122"/>
                    <a:pt x="101" y="122"/>
                  </a:cubicBezTo>
                  <a:cubicBezTo>
                    <a:pt x="101" y="108"/>
                    <a:pt x="101" y="108"/>
                    <a:pt x="101" y="108"/>
                  </a:cubicBezTo>
                  <a:cubicBezTo>
                    <a:pt x="101" y="107"/>
                    <a:pt x="103" y="106"/>
                    <a:pt x="104" y="106"/>
                  </a:cubicBezTo>
                  <a:cubicBezTo>
                    <a:pt x="105" y="106"/>
                    <a:pt x="105" y="106"/>
                    <a:pt x="106" y="107"/>
                  </a:cubicBezTo>
                  <a:cubicBezTo>
                    <a:pt x="114" y="115"/>
                    <a:pt x="114" y="115"/>
                    <a:pt x="114" y="115"/>
                  </a:cubicBezTo>
                  <a:cubicBezTo>
                    <a:pt x="115" y="113"/>
                    <a:pt x="115" y="113"/>
                    <a:pt x="115" y="113"/>
                  </a:cubicBezTo>
                  <a:cubicBezTo>
                    <a:pt x="107" y="105"/>
                    <a:pt x="107" y="105"/>
                    <a:pt x="107" y="105"/>
                  </a:cubicBezTo>
                  <a:cubicBezTo>
                    <a:pt x="106" y="104"/>
                    <a:pt x="106" y="102"/>
                    <a:pt x="107" y="101"/>
                  </a:cubicBezTo>
                  <a:cubicBezTo>
                    <a:pt x="108" y="101"/>
                    <a:pt x="108" y="101"/>
                    <a:pt x="109" y="101"/>
                  </a:cubicBezTo>
                  <a:cubicBezTo>
                    <a:pt x="109" y="101"/>
                    <a:pt x="109" y="101"/>
                    <a:pt x="109" y="101"/>
                  </a:cubicBezTo>
                  <a:cubicBezTo>
                    <a:pt x="123" y="101"/>
                    <a:pt x="123" y="101"/>
                    <a:pt x="123" y="101"/>
                  </a:cubicBezTo>
                  <a:cubicBezTo>
                    <a:pt x="123" y="98"/>
                    <a:pt x="123" y="98"/>
                    <a:pt x="123" y="98"/>
                  </a:cubicBezTo>
                  <a:cubicBezTo>
                    <a:pt x="102" y="98"/>
                    <a:pt x="102" y="98"/>
                    <a:pt x="102" y="98"/>
                  </a:cubicBezTo>
                  <a:cubicBezTo>
                    <a:pt x="101" y="98"/>
                    <a:pt x="100" y="98"/>
                    <a:pt x="100" y="97"/>
                  </a:cubicBezTo>
                  <a:cubicBezTo>
                    <a:pt x="97" y="94"/>
                    <a:pt x="97" y="94"/>
                    <a:pt x="97" y="94"/>
                  </a:cubicBezTo>
                  <a:cubicBezTo>
                    <a:pt x="97" y="94"/>
                    <a:pt x="97" y="94"/>
                    <a:pt x="96" y="94"/>
                  </a:cubicBezTo>
                  <a:cubicBezTo>
                    <a:pt x="96" y="91"/>
                    <a:pt x="96" y="91"/>
                    <a:pt x="96" y="91"/>
                  </a:cubicBezTo>
                  <a:cubicBezTo>
                    <a:pt x="97" y="91"/>
                    <a:pt x="97" y="91"/>
                    <a:pt x="97" y="91"/>
                  </a:cubicBezTo>
                  <a:cubicBezTo>
                    <a:pt x="97" y="90"/>
                    <a:pt x="98" y="90"/>
                    <a:pt x="98" y="90"/>
                  </a:cubicBezTo>
                  <a:cubicBezTo>
                    <a:pt x="98" y="90"/>
                    <a:pt x="98" y="90"/>
                    <a:pt x="98" y="90"/>
                  </a:cubicBezTo>
                  <a:cubicBezTo>
                    <a:pt x="102" y="90"/>
                    <a:pt x="102" y="90"/>
                    <a:pt x="102" y="90"/>
                  </a:cubicBezTo>
                  <a:cubicBezTo>
                    <a:pt x="102" y="88"/>
                    <a:pt x="102" y="88"/>
                    <a:pt x="102" y="88"/>
                  </a:cubicBezTo>
                  <a:cubicBezTo>
                    <a:pt x="96" y="88"/>
                    <a:pt x="96" y="88"/>
                    <a:pt x="96" y="88"/>
                  </a:cubicBezTo>
                  <a:cubicBezTo>
                    <a:pt x="96" y="83"/>
                    <a:pt x="96" y="83"/>
                    <a:pt x="96" y="83"/>
                  </a:cubicBezTo>
                  <a:cubicBezTo>
                    <a:pt x="104" y="83"/>
                    <a:pt x="104" y="83"/>
                    <a:pt x="104" y="83"/>
                  </a:cubicBezTo>
                  <a:cubicBezTo>
                    <a:pt x="96" y="75"/>
                    <a:pt x="96" y="75"/>
                    <a:pt x="96" y="75"/>
                  </a:cubicBezTo>
                  <a:cubicBezTo>
                    <a:pt x="96" y="70"/>
                    <a:pt x="96" y="70"/>
                    <a:pt x="96" y="70"/>
                  </a:cubicBezTo>
                  <a:cubicBezTo>
                    <a:pt x="97" y="70"/>
                    <a:pt x="97" y="70"/>
                    <a:pt x="97" y="70"/>
                  </a:cubicBezTo>
                  <a:cubicBezTo>
                    <a:pt x="97" y="70"/>
                    <a:pt x="98" y="70"/>
                    <a:pt x="98" y="70"/>
                  </a:cubicBezTo>
                  <a:cubicBezTo>
                    <a:pt x="106" y="78"/>
                    <a:pt x="106" y="78"/>
                    <a:pt x="106" y="78"/>
                  </a:cubicBezTo>
                  <a:cubicBezTo>
                    <a:pt x="108" y="76"/>
                    <a:pt x="108" y="76"/>
                    <a:pt x="108" y="76"/>
                  </a:cubicBezTo>
                  <a:cubicBezTo>
                    <a:pt x="105" y="74"/>
                    <a:pt x="105" y="74"/>
                    <a:pt x="105" y="74"/>
                  </a:cubicBezTo>
                  <a:cubicBezTo>
                    <a:pt x="104" y="73"/>
                    <a:pt x="104" y="71"/>
                    <a:pt x="105" y="70"/>
                  </a:cubicBezTo>
                  <a:cubicBezTo>
                    <a:pt x="106" y="70"/>
                    <a:pt x="106" y="70"/>
                    <a:pt x="107" y="70"/>
                  </a:cubicBezTo>
                  <a:cubicBezTo>
                    <a:pt x="107" y="70"/>
                    <a:pt x="107" y="70"/>
                    <a:pt x="107" y="70"/>
                  </a:cubicBezTo>
                  <a:cubicBezTo>
                    <a:pt x="112" y="70"/>
                    <a:pt x="112" y="70"/>
                    <a:pt x="112" y="70"/>
                  </a:cubicBezTo>
                  <a:cubicBezTo>
                    <a:pt x="112" y="70"/>
                    <a:pt x="113" y="70"/>
                    <a:pt x="113" y="70"/>
                  </a:cubicBezTo>
                  <a:cubicBezTo>
                    <a:pt x="128" y="85"/>
                    <a:pt x="128" y="85"/>
                    <a:pt x="128" y="85"/>
                  </a:cubicBezTo>
                  <a:cubicBezTo>
                    <a:pt x="130" y="84"/>
                    <a:pt x="130" y="84"/>
                    <a:pt x="130" y="84"/>
                  </a:cubicBezTo>
                  <a:cubicBezTo>
                    <a:pt x="120" y="74"/>
                    <a:pt x="120" y="74"/>
                    <a:pt x="120" y="74"/>
                  </a:cubicBezTo>
                  <a:cubicBezTo>
                    <a:pt x="119" y="73"/>
                    <a:pt x="119" y="71"/>
                    <a:pt x="120" y="70"/>
                  </a:cubicBezTo>
                  <a:cubicBezTo>
                    <a:pt x="121" y="70"/>
                    <a:pt x="121" y="70"/>
                    <a:pt x="122" y="70"/>
                  </a:cubicBezTo>
                  <a:cubicBezTo>
                    <a:pt x="122" y="70"/>
                    <a:pt x="122" y="70"/>
                    <a:pt x="122" y="70"/>
                  </a:cubicBezTo>
                  <a:cubicBezTo>
                    <a:pt x="133" y="70"/>
                    <a:pt x="133" y="70"/>
                    <a:pt x="133" y="70"/>
                  </a:cubicBezTo>
                  <a:lnTo>
                    <a:pt x="133" y="67"/>
                  </a:lnTo>
                  <a:close/>
                  <a:moveTo>
                    <a:pt x="96" y="67"/>
                  </a:moveTo>
                  <a:cubicBezTo>
                    <a:pt x="89" y="67"/>
                    <a:pt x="89" y="67"/>
                    <a:pt x="89" y="67"/>
                  </a:cubicBezTo>
                  <a:cubicBezTo>
                    <a:pt x="88" y="67"/>
                    <a:pt x="87" y="66"/>
                    <a:pt x="87" y="65"/>
                  </a:cubicBezTo>
                  <a:cubicBezTo>
                    <a:pt x="87" y="64"/>
                    <a:pt x="86" y="63"/>
                    <a:pt x="86" y="62"/>
                  </a:cubicBezTo>
                  <a:cubicBezTo>
                    <a:pt x="85" y="60"/>
                    <a:pt x="85" y="59"/>
                    <a:pt x="84" y="58"/>
                  </a:cubicBezTo>
                  <a:cubicBezTo>
                    <a:pt x="83" y="57"/>
                    <a:pt x="84" y="56"/>
                    <a:pt x="84" y="55"/>
                  </a:cubicBezTo>
                  <a:cubicBezTo>
                    <a:pt x="89" y="50"/>
                    <a:pt x="89" y="50"/>
                    <a:pt x="89" y="50"/>
                  </a:cubicBezTo>
                  <a:cubicBezTo>
                    <a:pt x="90" y="50"/>
                    <a:pt x="91" y="49"/>
                    <a:pt x="91" y="49"/>
                  </a:cubicBezTo>
                  <a:cubicBezTo>
                    <a:pt x="91" y="49"/>
                    <a:pt x="91" y="49"/>
                    <a:pt x="91" y="49"/>
                  </a:cubicBezTo>
                  <a:cubicBezTo>
                    <a:pt x="96" y="49"/>
                    <a:pt x="96" y="49"/>
                    <a:pt x="96" y="49"/>
                  </a:cubicBezTo>
                  <a:cubicBezTo>
                    <a:pt x="96" y="54"/>
                    <a:pt x="96" y="54"/>
                    <a:pt x="96" y="54"/>
                  </a:cubicBezTo>
                  <a:cubicBezTo>
                    <a:pt x="92" y="54"/>
                    <a:pt x="92" y="54"/>
                    <a:pt x="92" y="54"/>
                  </a:cubicBezTo>
                  <a:cubicBezTo>
                    <a:pt x="89" y="57"/>
                    <a:pt x="89" y="57"/>
                    <a:pt x="89" y="57"/>
                  </a:cubicBezTo>
                  <a:cubicBezTo>
                    <a:pt x="90" y="58"/>
                    <a:pt x="90" y="59"/>
                    <a:pt x="90" y="60"/>
                  </a:cubicBezTo>
                  <a:cubicBezTo>
                    <a:pt x="91" y="61"/>
                    <a:pt x="91" y="61"/>
                    <a:pt x="91" y="62"/>
                  </a:cubicBezTo>
                  <a:cubicBezTo>
                    <a:pt x="96" y="62"/>
                    <a:pt x="96" y="62"/>
                    <a:pt x="96" y="62"/>
                  </a:cubicBezTo>
                  <a:cubicBezTo>
                    <a:pt x="96" y="62"/>
                    <a:pt x="96" y="62"/>
                    <a:pt x="96" y="62"/>
                  </a:cubicBezTo>
                  <a:cubicBezTo>
                    <a:pt x="96" y="67"/>
                    <a:pt x="96" y="67"/>
                    <a:pt x="96" y="67"/>
                  </a:cubicBezTo>
                  <a:close/>
                  <a:moveTo>
                    <a:pt x="96" y="46"/>
                  </a:moveTo>
                  <a:cubicBezTo>
                    <a:pt x="96" y="45"/>
                    <a:pt x="96" y="45"/>
                    <a:pt x="96" y="44"/>
                  </a:cubicBezTo>
                  <a:cubicBezTo>
                    <a:pt x="96" y="44"/>
                    <a:pt x="96" y="43"/>
                    <a:pt x="96" y="43"/>
                  </a:cubicBezTo>
                  <a:cubicBezTo>
                    <a:pt x="96" y="46"/>
                    <a:pt x="96" y="46"/>
                    <a:pt x="96" y="46"/>
                  </a:cubicBezTo>
                  <a:close/>
                  <a:moveTo>
                    <a:pt x="96" y="39"/>
                  </a:moveTo>
                  <a:cubicBezTo>
                    <a:pt x="96" y="10"/>
                    <a:pt x="96" y="10"/>
                    <a:pt x="96" y="10"/>
                  </a:cubicBezTo>
                  <a:cubicBezTo>
                    <a:pt x="95" y="10"/>
                    <a:pt x="94" y="11"/>
                    <a:pt x="94" y="12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4" y="31"/>
                    <a:pt x="94" y="31"/>
                    <a:pt x="93" y="31"/>
                  </a:cubicBezTo>
                  <a:cubicBezTo>
                    <a:pt x="86" y="31"/>
                    <a:pt x="86" y="31"/>
                    <a:pt x="86" y="31"/>
                  </a:cubicBezTo>
                  <a:cubicBezTo>
                    <a:pt x="85" y="31"/>
                    <a:pt x="85" y="31"/>
                    <a:pt x="85" y="31"/>
                  </a:cubicBezTo>
                  <a:cubicBezTo>
                    <a:pt x="85" y="31"/>
                    <a:pt x="84" y="30"/>
                    <a:pt x="84" y="30"/>
                  </a:cubicBezTo>
                  <a:cubicBezTo>
                    <a:pt x="79" y="25"/>
                    <a:pt x="79" y="25"/>
                    <a:pt x="79" y="25"/>
                  </a:cubicBezTo>
                  <a:cubicBezTo>
                    <a:pt x="79" y="38"/>
                    <a:pt x="79" y="38"/>
                    <a:pt x="79" y="38"/>
                  </a:cubicBezTo>
                  <a:cubicBezTo>
                    <a:pt x="84" y="34"/>
                    <a:pt x="84" y="34"/>
                    <a:pt x="84" y="34"/>
                  </a:cubicBezTo>
                  <a:cubicBezTo>
                    <a:pt x="84" y="46"/>
                    <a:pt x="84" y="46"/>
                    <a:pt x="84" y="46"/>
                  </a:cubicBezTo>
                  <a:cubicBezTo>
                    <a:pt x="80" y="49"/>
                    <a:pt x="80" y="49"/>
                    <a:pt x="80" y="49"/>
                  </a:cubicBezTo>
                  <a:cubicBezTo>
                    <a:pt x="80" y="48"/>
                    <a:pt x="80" y="48"/>
                    <a:pt x="79" y="48"/>
                  </a:cubicBezTo>
                  <a:cubicBezTo>
                    <a:pt x="79" y="54"/>
                    <a:pt x="79" y="54"/>
                    <a:pt x="79" y="54"/>
                  </a:cubicBezTo>
                  <a:cubicBezTo>
                    <a:pt x="79" y="54"/>
                    <a:pt x="79" y="54"/>
                    <a:pt x="79" y="54"/>
                  </a:cubicBezTo>
                  <a:cubicBezTo>
                    <a:pt x="80" y="54"/>
                    <a:pt x="82" y="54"/>
                    <a:pt x="83" y="53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8" y="48"/>
                    <a:pt x="88" y="47"/>
                    <a:pt x="88" y="47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91" y="36"/>
                    <a:pt x="91" y="36"/>
                    <a:pt x="91" y="36"/>
                  </a:cubicBezTo>
                  <a:cubicBezTo>
                    <a:pt x="91" y="39"/>
                    <a:pt x="91" y="39"/>
                    <a:pt x="91" y="39"/>
                  </a:cubicBezTo>
                  <a:cubicBezTo>
                    <a:pt x="91" y="39"/>
                    <a:pt x="91" y="39"/>
                    <a:pt x="91" y="39"/>
                  </a:cubicBezTo>
                  <a:cubicBezTo>
                    <a:pt x="91" y="40"/>
                    <a:pt x="91" y="40"/>
                    <a:pt x="92" y="41"/>
                  </a:cubicBezTo>
                  <a:cubicBezTo>
                    <a:pt x="93" y="42"/>
                    <a:pt x="94" y="42"/>
                    <a:pt x="95" y="41"/>
                  </a:cubicBezTo>
                  <a:cubicBezTo>
                    <a:pt x="96" y="39"/>
                    <a:pt x="96" y="39"/>
                    <a:pt x="96" y="39"/>
                  </a:cubicBezTo>
                  <a:close/>
                  <a:moveTo>
                    <a:pt x="79" y="16"/>
                  </a:moveTo>
                  <a:cubicBezTo>
                    <a:pt x="86" y="9"/>
                    <a:pt x="86" y="9"/>
                    <a:pt x="86" y="9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79" y="13"/>
                    <a:pt x="79" y="13"/>
                    <a:pt x="79" y="13"/>
                  </a:cubicBezTo>
                  <a:cubicBezTo>
                    <a:pt x="79" y="6"/>
                    <a:pt x="79" y="6"/>
                    <a:pt x="79" y="6"/>
                  </a:cubicBezTo>
                  <a:cubicBezTo>
                    <a:pt x="83" y="3"/>
                    <a:pt x="83" y="3"/>
                    <a:pt x="83" y="3"/>
                  </a:cubicBezTo>
                  <a:cubicBezTo>
                    <a:pt x="83" y="3"/>
                    <a:pt x="83" y="3"/>
                    <a:pt x="83" y="3"/>
                  </a:cubicBezTo>
                  <a:cubicBezTo>
                    <a:pt x="84" y="2"/>
                    <a:pt x="85" y="2"/>
                    <a:pt x="86" y="3"/>
                  </a:cubicBezTo>
                  <a:cubicBezTo>
                    <a:pt x="91" y="8"/>
                    <a:pt x="91" y="8"/>
                    <a:pt x="91" y="8"/>
                  </a:cubicBezTo>
                  <a:cubicBezTo>
                    <a:pt x="91" y="8"/>
                    <a:pt x="91" y="8"/>
                    <a:pt x="91" y="8"/>
                  </a:cubicBezTo>
                  <a:cubicBezTo>
                    <a:pt x="92" y="9"/>
                    <a:pt x="92" y="10"/>
                    <a:pt x="91" y="11"/>
                  </a:cubicBezTo>
                  <a:cubicBezTo>
                    <a:pt x="79" y="23"/>
                    <a:pt x="79" y="23"/>
                    <a:pt x="79" y="23"/>
                  </a:cubicBezTo>
                  <a:cubicBezTo>
                    <a:pt x="79" y="16"/>
                    <a:pt x="79" y="16"/>
                    <a:pt x="79" y="16"/>
                  </a:cubicBezTo>
                  <a:close/>
                  <a:moveTo>
                    <a:pt x="79" y="124"/>
                  </a:moveTo>
                  <a:cubicBezTo>
                    <a:pt x="84" y="129"/>
                    <a:pt x="84" y="129"/>
                    <a:pt x="84" y="129"/>
                  </a:cubicBezTo>
                  <a:cubicBezTo>
                    <a:pt x="86" y="127"/>
                    <a:pt x="86" y="127"/>
                    <a:pt x="86" y="127"/>
                  </a:cubicBezTo>
                  <a:cubicBezTo>
                    <a:pt x="79" y="121"/>
                    <a:pt x="79" y="121"/>
                    <a:pt x="79" y="121"/>
                  </a:cubicBezTo>
                  <a:cubicBezTo>
                    <a:pt x="79" y="114"/>
                    <a:pt x="79" y="114"/>
                    <a:pt x="79" y="114"/>
                  </a:cubicBezTo>
                  <a:cubicBezTo>
                    <a:pt x="91" y="126"/>
                    <a:pt x="91" y="126"/>
                    <a:pt x="91" y="126"/>
                  </a:cubicBezTo>
                  <a:cubicBezTo>
                    <a:pt x="91" y="126"/>
                    <a:pt x="91" y="126"/>
                    <a:pt x="91" y="126"/>
                  </a:cubicBezTo>
                  <a:cubicBezTo>
                    <a:pt x="91" y="126"/>
                    <a:pt x="91" y="126"/>
                    <a:pt x="91" y="126"/>
                  </a:cubicBezTo>
                  <a:cubicBezTo>
                    <a:pt x="92" y="127"/>
                    <a:pt x="92" y="128"/>
                    <a:pt x="91" y="129"/>
                  </a:cubicBezTo>
                  <a:cubicBezTo>
                    <a:pt x="86" y="134"/>
                    <a:pt x="86" y="134"/>
                    <a:pt x="86" y="134"/>
                  </a:cubicBezTo>
                  <a:cubicBezTo>
                    <a:pt x="86" y="134"/>
                    <a:pt x="86" y="134"/>
                    <a:pt x="86" y="134"/>
                  </a:cubicBezTo>
                  <a:cubicBezTo>
                    <a:pt x="85" y="135"/>
                    <a:pt x="84" y="135"/>
                    <a:pt x="83" y="134"/>
                  </a:cubicBezTo>
                  <a:cubicBezTo>
                    <a:pt x="79" y="131"/>
                    <a:pt x="79" y="131"/>
                    <a:pt x="79" y="131"/>
                  </a:cubicBezTo>
                  <a:cubicBezTo>
                    <a:pt x="79" y="124"/>
                    <a:pt x="79" y="124"/>
                    <a:pt x="79" y="124"/>
                  </a:cubicBezTo>
                  <a:close/>
                  <a:moveTo>
                    <a:pt x="79" y="83"/>
                  </a:moveTo>
                  <a:cubicBezTo>
                    <a:pt x="79" y="89"/>
                    <a:pt x="79" y="89"/>
                    <a:pt x="79" y="89"/>
                  </a:cubicBezTo>
                  <a:cubicBezTo>
                    <a:pt x="80" y="89"/>
                    <a:pt x="80" y="88"/>
                    <a:pt x="80" y="88"/>
                  </a:cubicBezTo>
                  <a:cubicBezTo>
                    <a:pt x="84" y="91"/>
                    <a:pt x="84" y="91"/>
                    <a:pt x="84" y="91"/>
                  </a:cubicBezTo>
                  <a:cubicBezTo>
                    <a:pt x="84" y="103"/>
                    <a:pt x="84" y="103"/>
                    <a:pt x="84" y="103"/>
                  </a:cubicBezTo>
                  <a:cubicBezTo>
                    <a:pt x="79" y="99"/>
                    <a:pt x="79" y="99"/>
                    <a:pt x="79" y="99"/>
                  </a:cubicBezTo>
                  <a:cubicBezTo>
                    <a:pt x="79" y="112"/>
                    <a:pt x="79" y="112"/>
                    <a:pt x="79" y="112"/>
                  </a:cubicBezTo>
                  <a:cubicBezTo>
                    <a:pt x="84" y="107"/>
                    <a:pt x="84" y="107"/>
                    <a:pt x="84" y="107"/>
                  </a:cubicBezTo>
                  <a:cubicBezTo>
                    <a:pt x="84" y="107"/>
                    <a:pt x="85" y="106"/>
                    <a:pt x="85" y="106"/>
                  </a:cubicBezTo>
                  <a:cubicBezTo>
                    <a:pt x="85" y="106"/>
                    <a:pt x="85" y="106"/>
                    <a:pt x="86" y="106"/>
                  </a:cubicBezTo>
                  <a:cubicBezTo>
                    <a:pt x="93" y="106"/>
                    <a:pt x="93" y="106"/>
                    <a:pt x="93" y="106"/>
                  </a:cubicBezTo>
                  <a:cubicBezTo>
                    <a:pt x="94" y="106"/>
                    <a:pt x="94" y="106"/>
                    <a:pt x="94" y="106"/>
                  </a:cubicBezTo>
                  <a:cubicBezTo>
                    <a:pt x="94" y="125"/>
                    <a:pt x="94" y="125"/>
                    <a:pt x="94" y="125"/>
                  </a:cubicBezTo>
                  <a:cubicBezTo>
                    <a:pt x="94" y="126"/>
                    <a:pt x="95" y="127"/>
                    <a:pt x="96" y="127"/>
                  </a:cubicBezTo>
                  <a:cubicBezTo>
                    <a:pt x="96" y="97"/>
                    <a:pt x="96" y="97"/>
                    <a:pt x="96" y="97"/>
                  </a:cubicBezTo>
                  <a:cubicBezTo>
                    <a:pt x="95" y="96"/>
                    <a:pt x="95" y="96"/>
                    <a:pt x="95" y="96"/>
                  </a:cubicBezTo>
                  <a:cubicBezTo>
                    <a:pt x="95" y="96"/>
                    <a:pt x="94" y="95"/>
                    <a:pt x="93" y="95"/>
                  </a:cubicBezTo>
                  <a:cubicBezTo>
                    <a:pt x="92" y="95"/>
                    <a:pt x="91" y="96"/>
                    <a:pt x="91" y="98"/>
                  </a:cubicBezTo>
                  <a:cubicBezTo>
                    <a:pt x="91" y="101"/>
                    <a:pt x="91" y="101"/>
                    <a:pt x="91" y="101"/>
                  </a:cubicBezTo>
                  <a:cubicBezTo>
                    <a:pt x="88" y="101"/>
                    <a:pt x="88" y="101"/>
                    <a:pt x="88" y="101"/>
                  </a:cubicBezTo>
                  <a:cubicBezTo>
                    <a:pt x="88" y="90"/>
                    <a:pt x="88" y="90"/>
                    <a:pt x="88" y="90"/>
                  </a:cubicBezTo>
                  <a:cubicBezTo>
                    <a:pt x="88" y="90"/>
                    <a:pt x="88" y="90"/>
                    <a:pt x="88" y="90"/>
                  </a:cubicBezTo>
                  <a:cubicBezTo>
                    <a:pt x="88" y="90"/>
                    <a:pt x="88" y="89"/>
                    <a:pt x="88" y="89"/>
                  </a:cubicBezTo>
                  <a:cubicBezTo>
                    <a:pt x="83" y="84"/>
                    <a:pt x="83" y="84"/>
                    <a:pt x="83" y="84"/>
                  </a:cubicBezTo>
                  <a:cubicBezTo>
                    <a:pt x="83" y="84"/>
                    <a:pt x="83" y="84"/>
                    <a:pt x="83" y="84"/>
                  </a:cubicBezTo>
                  <a:cubicBezTo>
                    <a:pt x="82" y="83"/>
                    <a:pt x="80" y="83"/>
                    <a:pt x="79" y="83"/>
                  </a:cubicBezTo>
                  <a:cubicBezTo>
                    <a:pt x="79" y="83"/>
                    <a:pt x="79" y="83"/>
                    <a:pt x="79" y="83"/>
                  </a:cubicBezTo>
                  <a:close/>
                  <a:moveTo>
                    <a:pt x="96" y="94"/>
                  </a:moveTo>
                  <a:cubicBezTo>
                    <a:pt x="96" y="93"/>
                    <a:pt x="96" y="92"/>
                    <a:pt x="96" y="91"/>
                  </a:cubicBezTo>
                  <a:cubicBezTo>
                    <a:pt x="96" y="94"/>
                    <a:pt x="96" y="94"/>
                    <a:pt x="96" y="94"/>
                  </a:cubicBezTo>
                  <a:close/>
                  <a:moveTo>
                    <a:pt x="96" y="88"/>
                  </a:moveTo>
                  <a:cubicBezTo>
                    <a:pt x="91" y="88"/>
                    <a:pt x="91" y="88"/>
                    <a:pt x="91" y="88"/>
                  </a:cubicBezTo>
                  <a:cubicBezTo>
                    <a:pt x="90" y="88"/>
                    <a:pt x="90" y="87"/>
                    <a:pt x="89" y="87"/>
                  </a:cubicBezTo>
                  <a:cubicBezTo>
                    <a:pt x="84" y="82"/>
                    <a:pt x="84" y="82"/>
                    <a:pt x="84" y="82"/>
                  </a:cubicBezTo>
                  <a:cubicBezTo>
                    <a:pt x="83" y="81"/>
                    <a:pt x="83" y="80"/>
                    <a:pt x="84" y="79"/>
                  </a:cubicBezTo>
                  <a:cubicBezTo>
                    <a:pt x="84" y="79"/>
                    <a:pt x="84" y="79"/>
                    <a:pt x="84" y="79"/>
                  </a:cubicBezTo>
                  <a:cubicBezTo>
                    <a:pt x="85" y="78"/>
                    <a:pt x="85" y="77"/>
                    <a:pt x="86" y="75"/>
                  </a:cubicBezTo>
                  <a:cubicBezTo>
                    <a:pt x="86" y="74"/>
                    <a:pt x="87" y="73"/>
                    <a:pt x="87" y="72"/>
                  </a:cubicBezTo>
                  <a:cubicBezTo>
                    <a:pt x="87" y="71"/>
                    <a:pt x="88" y="70"/>
                    <a:pt x="89" y="70"/>
                  </a:cubicBezTo>
                  <a:cubicBezTo>
                    <a:pt x="89" y="70"/>
                    <a:pt x="89" y="70"/>
                    <a:pt x="89" y="70"/>
                  </a:cubicBezTo>
                  <a:cubicBezTo>
                    <a:pt x="96" y="70"/>
                    <a:pt x="96" y="70"/>
                    <a:pt x="96" y="70"/>
                  </a:cubicBezTo>
                  <a:cubicBezTo>
                    <a:pt x="96" y="75"/>
                    <a:pt x="96" y="75"/>
                    <a:pt x="96" y="75"/>
                  </a:cubicBezTo>
                  <a:cubicBezTo>
                    <a:pt x="96" y="75"/>
                    <a:pt x="96" y="75"/>
                    <a:pt x="96" y="75"/>
                  </a:cubicBezTo>
                  <a:cubicBezTo>
                    <a:pt x="91" y="75"/>
                    <a:pt x="91" y="75"/>
                    <a:pt x="91" y="75"/>
                  </a:cubicBezTo>
                  <a:cubicBezTo>
                    <a:pt x="91" y="75"/>
                    <a:pt x="91" y="76"/>
                    <a:pt x="90" y="77"/>
                  </a:cubicBezTo>
                  <a:cubicBezTo>
                    <a:pt x="90" y="78"/>
                    <a:pt x="90" y="79"/>
                    <a:pt x="89" y="80"/>
                  </a:cubicBezTo>
                  <a:cubicBezTo>
                    <a:pt x="92" y="83"/>
                    <a:pt x="92" y="83"/>
                    <a:pt x="92" y="83"/>
                  </a:cubicBezTo>
                  <a:cubicBezTo>
                    <a:pt x="96" y="83"/>
                    <a:pt x="96" y="83"/>
                    <a:pt x="96" y="83"/>
                  </a:cubicBezTo>
                  <a:lnTo>
                    <a:pt x="96" y="88"/>
                  </a:lnTo>
                  <a:close/>
                  <a:moveTo>
                    <a:pt x="79" y="54"/>
                  </a:moveTo>
                  <a:cubicBezTo>
                    <a:pt x="79" y="53"/>
                    <a:pt x="78" y="53"/>
                    <a:pt x="78" y="53"/>
                  </a:cubicBezTo>
                  <a:cubicBezTo>
                    <a:pt x="78" y="47"/>
                    <a:pt x="78" y="47"/>
                    <a:pt x="78" y="47"/>
                  </a:cubicBezTo>
                  <a:cubicBezTo>
                    <a:pt x="78" y="47"/>
                    <a:pt x="78" y="47"/>
                    <a:pt x="78" y="47"/>
                  </a:cubicBezTo>
                  <a:cubicBezTo>
                    <a:pt x="78" y="47"/>
                    <a:pt x="78" y="47"/>
                    <a:pt x="78" y="47"/>
                  </a:cubicBezTo>
                  <a:cubicBezTo>
                    <a:pt x="78" y="48"/>
                    <a:pt x="79" y="48"/>
                    <a:pt x="79" y="48"/>
                  </a:cubicBezTo>
                  <a:cubicBezTo>
                    <a:pt x="79" y="54"/>
                    <a:pt x="79" y="54"/>
                    <a:pt x="79" y="54"/>
                  </a:cubicBezTo>
                  <a:close/>
                  <a:moveTo>
                    <a:pt x="78" y="33"/>
                  </a:moveTo>
                  <a:cubicBezTo>
                    <a:pt x="79" y="32"/>
                    <a:pt x="79" y="32"/>
                    <a:pt x="79" y="32"/>
                  </a:cubicBezTo>
                  <a:cubicBezTo>
                    <a:pt x="78" y="30"/>
                    <a:pt x="78" y="30"/>
                    <a:pt x="78" y="30"/>
                  </a:cubicBezTo>
                  <a:cubicBezTo>
                    <a:pt x="78" y="18"/>
                    <a:pt x="78" y="18"/>
                    <a:pt x="78" y="18"/>
                  </a:cubicBezTo>
                  <a:cubicBezTo>
                    <a:pt x="79" y="16"/>
                    <a:pt x="79" y="16"/>
                    <a:pt x="79" y="16"/>
                  </a:cubicBezTo>
                  <a:cubicBezTo>
                    <a:pt x="79" y="23"/>
                    <a:pt x="79" y="23"/>
                    <a:pt x="79" y="23"/>
                  </a:cubicBezTo>
                  <a:cubicBezTo>
                    <a:pt x="78" y="24"/>
                    <a:pt x="78" y="24"/>
                    <a:pt x="78" y="24"/>
                  </a:cubicBezTo>
                  <a:cubicBezTo>
                    <a:pt x="78" y="24"/>
                    <a:pt x="79" y="25"/>
                    <a:pt x="79" y="25"/>
                  </a:cubicBezTo>
                  <a:cubicBezTo>
                    <a:pt x="79" y="25"/>
                    <a:pt x="79" y="25"/>
                    <a:pt x="79" y="25"/>
                  </a:cubicBezTo>
                  <a:cubicBezTo>
                    <a:pt x="79" y="38"/>
                    <a:pt x="79" y="38"/>
                    <a:pt x="79" y="38"/>
                  </a:cubicBezTo>
                  <a:cubicBezTo>
                    <a:pt x="78" y="40"/>
                    <a:pt x="78" y="40"/>
                    <a:pt x="78" y="40"/>
                  </a:cubicBezTo>
                  <a:cubicBezTo>
                    <a:pt x="78" y="33"/>
                    <a:pt x="78" y="33"/>
                    <a:pt x="78" y="33"/>
                  </a:cubicBezTo>
                  <a:close/>
                  <a:moveTo>
                    <a:pt x="79" y="13"/>
                  </a:moveTo>
                  <a:cubicBezTo>
                    <a:pt x="78" y="14"/>
                    <a:pt x="78" y="14"/>
                    <a:pt x="78" y="14"/>
                  </a:cubicBezTo>
                  <a:cubicBezTo>
                    <a:pt x="78" y="8"/>
                    <a:pt x="78" y="8"/>
                    <a:pt x="78" y="8"/>
                  </a:cubicBezTo>
                  <a:cubicBezTo>
                    <a:pt x="79" y="6"/>
                    <a:pt x="79" y="6"/>
                    <a:pt x="79" y="6"/>
                  </a:cubicBezTo>
                  <a:cubicBezTo>
                    <a:pt x="79" y="13"/>
                    <a:pt x="79" y="13"/>
                    <a:pt x="79" y="13"/>
                  </a:cubicBezTo>
                  <a:close/>
                  <a:moveTo>
                    <a:pt x="78" y="123"/>
                  </a:moveTo>
                  <a:cubicBezTo>
                    <a:pt x="79" y="124"/>
                    <a:pt x="79" y="124"/>
                    <a:pt x="79" y="124"/>
                  </a:cubicBezTo>
                  <a:cubicBezTo>
                    <a:pt x="79" y="131"/>
                    <a:pt x="79" y="131"/>
                    <a:pt x="79" y="131"/>
                  </a:cubicBezTo>
                  <a:cubicBezTo>
                    <a:pt x="78" y="129"/>
                    <a:pt x="78" y="129"/>
                    <a:pt x="78" y="129"/>
                  </a:cubicBezTo>
                  <a:cubicBezTo>
                    <a:pt x="78" y="123"/>
                    <a:pt x="78" y="123"/>
                    <a:pt x="78" y="123"/>
                  </a:cubicBezTo>
                  <a:close/>
                  <a:moveTo>
                    <a:pt x="79" y="121"/>
                  </a:moveTo>
                  <a:cubicBezTo>
                    <a:pt x="78" y="119"/>
                    <a:pt x="78" y="119"/>
                    <a:pt x="78" y="119"/>
                  </a:cubicBezTo>
                  <a:cubicBezTo>
                    <a:pt x="78" y="107"/>
                    <a:pt x="78" y="107"/>
                    <a:pt x="78" y="107"/>
                  </a:cubicBezTo>
                  <a:cubicBezTo>
                    <a:pt x="79" y="105"/>
                    <a:pt x="79" y="105"/>
                    <a:pt x="79" y="105"/>
                  </a:cubicBezTo>
                  <a:cubicBezTo>
                    <a:pt x="78" y="104"/>
                    <a:pt x="78" y="104"/>
                    <a:pt x="78" y="104"/>
                  </a:cubicBezTo>
                  <a:cubicBezTo>
                    <a:pt x="78" y="97"/>
                    <a:pt x="78" y="97"/>
                    <a:pt x="78" y="97"/>
                  </a:cubicBezTo>
                  <a:cubicBezTo>
                    <a:pt x="79" y="99"/>
                    <a:pt x="79" y="99"/>
                    <a:pt x="79" y="99"/>
                  </a:cubicBezTo>
                  <a:cubicBezTo>
                    <a:pt x="79" y="112"/>
                    <a:pt x="79" y="112"/>
                    <a:pt x="79" y="112"/>
                  </a:cubicBezTo>
                  <a:cubicBezTo>
                    <a:pt x="79" y="112"/>
                    <a:pt x="79" y="112"/>
                    <a:pt x="79" y="112"/>
                  </a:cubicBezTo>
                  <a:cubicBezTo>
                    <a:pt x="79" y="112"/>
                    <a:pt x="79" y="112"/>
                    <a:pt x="79" y="112"/>
                  </a:cubicBezTo>
                  <a:cubicBezTo>
                    <a:pt x="79" y="112"/>
                    <a:pt x="78" y="113"/>
                    <a:pt x="78" y="113"/>
                  </a:cubicBezTo>
                  <a:cubicBezTo>
                    <a:pt x="79" y="114"/>
                    <a:pt x="79" y="114"/>
                    <a:pt x="79" y="114"/>
                  </a:cubicBezTo>
                  <a:cubicBezTo>
                    <a:pt x="79" y="121"/>
                    <a:pt x="79" y="121"/>
                    <a:pt x="79" y="121"/>
                  </a:cubicBezTo>
                  <a:close/>
                  <a:moveTo>
                    <a:pt x="78" y="84"/>
                  </a:moveTo>
                  <a:cubicBezTo>
                    <a:pt x="78" y="84"/>
                    <a:pt x="79" y="84"/>
                    <a:pt x="79" y="83"/>
                  </a:cubicBezTo>
                  <a:cubicBezTo>
                    <a:pt x="79" y="89"/>
                    <a:pt x="79" y="89"/>
                    <a:pt x="79" y="89"/>
                  </a:cubicBezTo>
                  <a:cubicBezTo>
                    <a:pt x="79" y="89"/>
                    <a:pt x="79" y="89"/>
                    <a:pt x="78" y="89"/>
                  </a:cubicBezTo>
                  <a:cubicBezTo>
                    <a:pt x="78" y="90"/>
                    <a:pt x="78" y="90"/>
                    <a:pt x="78" y="90"/>
                  </a:cubicBezTo>
                  <a:cubicBezTo>
                    <a:pt x="78" y="90"/>
                    <a:pt x="78" y="90"/>
                    <a:pt x="78" y="90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9" y="86"/>
                    <a:pt x="79" y="86"/>
                    <a:pt x="79" y="86"/>
                  </a:cubicBezTo>
                  <a:cubicBezTo>
                    <a:pt x="79" y="86"/>
                    <a:pt x="78" y="85"/>
                    <a:pt x="78" y="85"/>
                  </a:cubicBezTo>
                  <a:lnTo>
                    <a:pt x="78" y="84"/>
                  </a:lnTo>
                  <a:close/>
                  <a:moveTo>
                    <a:pt x="78" y="53"/>
                  </a:moveTo>
                  <a:cubicBezTo>
                    <a:pt x="77" y="52"/>
                    <a:pt x="77" y="52"/>
                    <a:pt x="76" y="52"/>
                  </a:cubicBezTo>
                  <a:cubicBezTo>
                    <a:pt x="76" y="52"/>
                    <a:pt x="76" y="52"/>
                    <a:pt x="76" y="52"/>
                  </a:cubicBezTo>
                  <a:cubicBezTo>
                    <a:pt x="76" y="52"/>
                    <a:pt x="76" y="52"/>
                    <a:pt x="75" y="52"/>
                  </a:cubicBezTo>
                  <a:cubicBezTo>
                    <a:pt x="75" y="51"/>
                    <a:pt x="75" y="51"/>
                    <a:pt x="75" y="51"/>
                  </a:cubicBezTo>
                  <a:cubicBezTo>
                    <a:pt x="76" y="51"/>
                    <a:pt x="76" y="52"/>
                    <a:pt x="76" y="52"/>
                  </a:cubicBezTo>
                  <a:cubicBezTo>
                    <a:pt x="75" y="50"/>
                    <a:pt x="75" y="50"/>
                    <a:pt x="75" y="50"/>
                  </a:cubicBezTo>
                  <a:cubicBezTo>
                    <a:pt x="75" y="46"/>
                    <a:pt x="75" y="46"/>
                    <a:pt x="75" y="46"/>
                  </a:cubicBezTo>
                  <a:cubicBezTo>
                    <a:pt x="76" y="47"/>
                    <a:pt x="77" y="47"/>
                    <a:pt x="78" y="47"/>
                  </a:cubicBezTo>
                  <a:cubicBezTo>
                    <a:pt x="78" y="53"/>
                    <a:pt x="78" y="53"/>
                    <a:pt x="78" y="53"/>
                  </a:cubicBezTo>
                  <a:close/>
                  <a:moveTo>
                    <a:pt x="75" y="35"/>
                  </a:moveTo>
                  <a:cubicBezTo>
                    <a:pt x="78" y="33"/>
                    <a:pt x="78" y="33"/>
                    <a:pt x="78" y="33"/>
                  </a:cubicBezTo>
                  <a:cubicBezTo>
                    <a:pt x="78" y="40"/>
                    <a:pt x="78" y="40"/>
                    <a:pt x="78" y="40"/>
                  </a:cubicBezTo>
                  <a:cubicBezTo>
                    <a:pt x="75" y="42"/>
                    <a:pt x="75" y="42"/>
                    <a:pt x="75" y="42"/>
                  </a:cubicBezTo>
                  <a:cubicBezTo>
                    <a:pt x="75" y="35"/>
                    <a:pt x="75" y="35"/>
                    <a:pt x="75" y="35"/>
                  </a:cubicBezTo>
                  <a:close/>
                  <a:moveTo>
                    <a:pt x="78" y="30"/>
                  </a:moveTo>
                  <a:cubicBezTo>
                    <a:pt x="77" y="30"/>
                    <a:pt x="77" y="30"/>
                    <a:pt x="77" y="30"/>
                  </a:cubicBezTo>
                  <a:cubicBezTo>
                    <a:pt x="75" y="32"/>
                    <a:pt x="75" y="32"/>
                    <a:pt x="75" y="32"/>
                  </a:cubicBezTo>
                  <a:cubicBezTo>
                    <a:pt x="75" y="20"/>
                    <a:pt x="75" y="20"/>
                    <a:pt x="75" y="20"/>
                  </a:cubicBezTo>
                  <a:cubicBezTo>
                    <a:pt x="78" y="18"/>
                    <a:pt x="78" y="18"/>
                    <a:pt x="78" y="18"/>
                  </a:cubicBezTo>
                  <a:cubicBezTo>
                    <a:pt x="78" y="30"/>
                    <a:pt x="78" y="30"/>
                    <a:pt x="78" y="30"/>
                  </a:cubicBezTo>
                  <a:close/>
                  <a:moveTo>
                    <a:pt x="78" y="14"/>
                  </a:moveTo>
                  <a:cubicBezTo>
                    <a:pt x="75" y="17"/>
                    <a:pt x="75" y="17"/>
                    <a:pt x="75" y="17"/>
                  </a:cubicBezTo>
                  <a:cubicBezTo>
                    <a:pt x="75" y="10"/>
                    <a:pt x="75" y="10"/>
                    <a:pt x="75" y="10"/>
                  </a:cubicBezTo>
                  <a:cubicBezTo>
                    <a:pt x="78" y="8"/>
                    <a:pt x="78" y="8"/>
                    <a:pt x="78" y="8"/>
                  </a:cubicBezTo>
                  <a:cubicBezTo>
                    <a:pt x="78" y="14"/>
                    <a:pt x="78" y="14"/>
                    <a:pt x="78" y="14"/>
                  </a:cubicBezTo>
                  <a:close/>
                  <a:moveTo>
                    <a:pt x="75" y="120"/>
                  </a:moveTo>
                  <a:cubicBezTo>
                    <a:pt x="78" y="123"/>
                    <a:pt x="78" y="123"/>
                    <a:pt x="78" y="123"/>
                  </a:cubicBezTo>
                  <a:cubicBezTo>
                    <a:pt x="78" y="129"/>
                    <a:pt x="78" y="129"/>
                    <a:pt x="78" y="129"/>
                  </a:cubicBezTo>
                  <a:cubicBezTo>
                    <a:pt x="75" y="127"/>
                    <a:pt x="75" y="127"/>
                    <a:pt x="75" y="127"/>
                  </a:cubicBezTo>
                  <a:cubicBezTo>
                    <a:pt x="75" y="120"/>
                    <a:pt x="75" y="120"/>
                    <a:pt x="75" y="120"/>
                  </a:cubicBezTo>
                  <a:close/>
                  <a:moveTo>
                    <a:pt x="78" y="119"/>
                  </a:moveTo>
                  <a:cubicBezTo>
                    <a:pt x="75" y="117"/>
                    <a:pt x="75" y="117"/>
                    <a:pt x="75" y="117"/>
                  </a:cubicBezTo>
                  <a:cubicBezTo>
                    <a:pt x="75" y="105"/>
                    <a:pt x="75" y="105"/>
                    <a:pt x="75" y="105"/>
                  </a:cubicBezTo>
                  <a:cubicBezTo>
                    <a:pt x="77" y="107"/>
                    <a:pt x="77" y="107"/>
                    <a:pt x="77" y="107"/>
                  </a:cubicBezTo>
                  <a:cubicBezTo>
                    <a:pt x="78" y="107"/>
                    <a:pt x="78" y="107"/>
                    <a:pt x="78" y="107"/>
                  </a:cubicBezTo>
                  <a:cubicBezTo>
                    <a:pt x="78" y="119"/>
                    <a:pt x="78" y="119"/>
                    <a:pt x="78" y="119"/>
                  </a:cubicBezTo>
                  <a:close/>
                  <a:moveTo>
                    <a:pt x="78" y="104"/>
                  </a:moveTo>
                  <a:cubicBezTo>
                    <a:pt x="75" y="102"/>
                    <a:pt x="75" y="102"/>
                    <a:pt x="75" y="102"/>
                  </a:cubicBezTo>
                  <a:cubicBezTo>
                    <a:pt x="75" y="95"/>
                    <a:pt x="75" y="95"/>
                    <a:pt x="75" y="95"/>
                  </a:cubicBezTo>
                  <a:cubicBezTo>
                    <a:pt x="78" y="97"/>
                    <a:pt x="78" y="97"/>
                    <a:pt x="78" y="97"/>
                  </a:cubicBezTo>
                  <a:cubicBezTo>
                    <a:pt x="78" y="104"/>
                    <a:pt x="78" y="104"/>
                    <a:pt x="78" y="104"/>
                  </a:cubicBezTo>
                  <a:close/>
                  <a:moveTo>
                    <a:pt x="75" y="85"/>
                  </a:moveTo>
                  <a:cubicBezTo>
                    <a:pt x="76" y="85"/>
                    <a:pt x="76" y="85"/>
                    <a:pt x="76" y="85"/>
                  </a:cubicBezTo>
                  <a:cubicBezTo>
                    <a:pt x="76" y="85"/>
                    <a:pt x="76" y="85"/>
                    <a:pt x="76" y="85"/>
                  </a:cubicBezTo>
                  <a:cubicBezTo>
                    <a:pt x="77" y="85"/>
                    <a:pt x="77" y="85"/>
                    <a:pt x="78" y="84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7" y="85"/>
                    <a:pt x="77" y="85"/>
                    <a:pt x="76" y="85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90"/>
                    <a:pt x="78" y="90"/>
                    <a:pt x="78" y="90"/>
                  </a:cubicBezTo>
                  <a:cubicBezTo>
                    <a:pt x="77" y="90"/>
                    <a:pt x="76" y="90"/>
                    <a:pt x="75" y="90"/>
                  </a:cubicBezTo>
                  <a:lnTo>
                    <a:pt x="75" y="85"/>
                  </a:lnTo>
                  <a:close/>
                  <a:moveTo>
                    <a:pt x="75" y="52"/>
                  </a:moveTo>
                  <a:cubicBezTo>
                    <a:pt x="74" y="51"/>
                    <a:pt x="73" y="51"/>
                    <a:pt x="72" y="51"/>
                  </a:cubicBezTo>
                  <a:cubicBezTo>
                    <a:pt x="71" y="51"/>
                    <a:pt x="70" y="50"/>
                    <a:pt x="70" y="48"/>
                  </a:cubicBezTo>
                  <a:cubicBezTo>
                    <a:pt x="70" y="48"/>
                    <a:pt x="70" y="48"/>
                    <a:pt x="70" y="48"/>
                  </a:cubicBezTo>
                  <a:cubicBezTo>
                    <a:pt x="70" y="41"/>
                    <a:pt x="70" y="41"/>
                    <a:pt x="70" y="41"/>
                  </a:cubicBezTo>
                  <a:cubicBezTo>
                    <a:pt x="70" y="40"/>
                    <a:pt x="71" y="40"/>
                    <a:pt x="71" y="39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75" y="42"/>
                    <a:pt x="75" y="42"/>
                    <a:pt x="75" y="42"/>
                  </a:cubicBezTo>
                  <a:cubicBezTo>
                    <a:pt x="75" y="42"/>
                    <a:pt x="75" y="42"/>
                    <a:pt x="75" y="42"/>
                  </a:cubicBezTo>
                  <a:cubicBezTo>
                    <a:pt x="75" y="46"/>
                    <a:pt x="75" y="46"/>
                    <a:pt x="75" y="46"/>
                  </a:cubicBezTo>
                  <a:cubicBezTo>
                    <a:pt x="75" y="46"/>
                    <a:pt x="75" y="46"/>
                    <a:pt x="75" y="46"/>
                  </a:cubicBezTo>
                  <a:cubicBezTo>
                    <a:pt x="75" y="50"/>
                    <a:pt x="75" y="50"/>
                    <a:pt x="75" y="50"/>
                  </a:cubicBezTo>
                  <a:cubicBezTo>
                    <a:pt x="75" y="49"/>
                    <a:pt x="75" y="49"/>
                    <a:pt x="75" y="49"/>
                  </a:cubicBezTo>
                  <a:cubicBezTo>
                    <a:pt x="74" y="50"/>
                    <a:pt x="75" y="51"/>
                    <a:pt x="75" y="51"/>
                  </a:cubicBezTo>
                  <a:cubicBezTo>
                    <a:pt x="75" y="52"/>
                    <a:pt x="75" y="52"/>
                    <a:pt x="75" y="52"/>
                  </a:cubicBezTo>
                  <a:close/>
                  <a:moveTo>
                    <a:pt x="75" y="32"/>
                  </a:moveTo>
                  <a:cubicBezTo>
                    <a:pt x="75" y="32"/>
                    <a:pt x="75" y="32"/>
                    <a:pt x="75" y="32"/>
                  </a:cubicBezTo>
                  <a:cubicBezTo>
                    <a:pt x="74" y="33"/>
                    <a:pt x="72" y="33"/>
                    <a:pt x="71" y="32"/>
                  </a:cubicBezTo>
                  <a:cubicBezTo>
                    <a:pt x="71" y="32"/>
                    <a:pt x="70" y="31"/>
                    <a:pt x="70" y="31"/>
                  </a:cubicBezTo>
                  <a:cubicBezTo>
                    <a:pt x="70" y="31"/>
                    <a:pt x="70" y="31"/>
                    <a:pt x="70" y="31"/>
                  </a:cubicBezTo>
                  <a:cubicBezTo>
                    <a:pt x="70" y="26"/>
                    <a:pt x="70" y="26"/>
                    <a:pt x="70" y="26"/>
                  </a:cubicBezTo>
                  <a:cubicBezTo>
                    <a:pt x="70" y="25"/>
                    <a:pt x="71" y="25"/>
                    <a:pt x="71" y="24"/>
                  </a:cubicBezTo>
                  <a:cubicBezTo>
                    <a:pt x="75" y="20"/>
                    <a:pt x="75" y="20"/>
                    <a:pt x="75" y="20"/>
                  </a:cubicBezTo>
                  <a:cubicBezTo>
                    <a:pt x="75" y="32"/>
                    <a:pt x="75" y="32"/>
                    <a:pt x="75" y="32"/>
                  </a:cubicBezTo>
                  <a:close/>
                  <a:moveTo>
                    <a:pt x="75" y="17"/>
                  </a:moveTo>
                  <a:cubicBezTo>
                    <a:pt x="75" y="18"/>
                    <a:pt x="75" y="18"/>
                    <a:pt x="75" y="18"/>
                  </a:cubicBezTo>
                  <a:cubicBezTo>
                    <a:pt x="74" y="18"/>
                    <a:pt x="72" y="18"/>
                    <a:pt x="71" y="18"/>
                  </a:cubicBezTo>
                  <a:cubicBezTo>
                    <a:pt x="71" y="17"/>
                    <a:pt x="70" y="16"/>
                    <a:pt x="70" y="16"/>
                  </a:cubicBezTo>
                  <a:cubicBezTo>
                    <a:pt x="70" y="16"/>
                    <a:pt x="70" y="16"/>
                    <a:pt x="70" y="16"/>
                  </a:cubicBezTo>
                  <a:cubicBezTo>
                    <a:pt x="70" y="5"/>
                    <a:pt x="70" y="5"/>
                    <a:pt x="70" y="5"/>
                  </a:cubicBezTo>
                  <a:cubicBezTo>
                    <a:pt x="69" y="5"/>
                    <a:pt x="69" y="5"/>
                    <a:pt x="69" y="5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74" y="0"/>
                    <a:pt x="75" y="1"/>
                    <a:pt x="75" y="2"/>
                  </a:cubicBezTo>
                  <a:cubicBezTo>
                    <a:pt x="75" y="10"/>
                    <a:pt x="75" y="10"/>
                    <a:pt x="75" y="10"/>
                  </a:cubicBezTo>
                  <a:cubicBezTo>
                    <a:pt x="75" y="10"/>
                    <a:pt x="75" y="10"/>
                    <a:pt x="75" y="10"/>
                  </a:cubicBezTo>
                  <a:cubicBezTo>
                    <a:pt x="75" y="17"/>
                    <a:pt x="75" y="17"/>
                    <a:pt x="75" y="17"/>
                  </a:cubicBezTo>
                  <a:close/>
                  <a:moveTo>
                    <a:pt x="69" y="132"/>
                  </a:moveTo>
                  <a:cubicBezTo>
                    <a:pt x="70" y="132"/>
                    <a:pt x="70" y="132"/>
                    <a:pt x="70" y="132"/>
                  </a:cubicBezTo>
                  <a:cubicBezTo>
                    <a:pt x="70" y="121"/>
                    <a:pt x="70" y="121"/>
                    <a:pt x="70" y="121"/>
                  </a:cubicBezTo>
                  <a:cubicBezTo>
                    <a:pt x="70" y="120"/>
                    <a:pt x="72" y="119"/>
                    <a:pt x="73" y="119"/>
                  </a:cubicBezTo>
                  <a:cubicBezTo>
                    <a:pt x="74" y="119"/>
                    <a:pt x="74" y="119"/>
                    <a:pt x="75" y="119"/>
                  </a:cubicBezTo>
                  <a:cubicBezTo>
                    <a:pt x="75" y="120"/>
                    <a:pt x="75" y="120"/>
                    <a:pt x="75" y="120"/>
                  </a:cubicBezTo>
                  <a:cubicBezTo>
                    <a:pt x="75" y="127"/>
                    <a:pt x="75" y="127"/>
                    <a:pt x="75" y="127"/>
                  </a:cubicBezTo>
                  <a:cubicBezTo>
                    <a:pt x="75" y="127"/>
                    <a:pt x="75" y="127"/>
                    <a:pt x="75" y="127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75" y="136"/>
                    <a:pt x="74" y="137"/>
                    <a:pt x="73" y="137"/>
                  </a:cubicBezTo>
                  <a:cubicBezTo>
                    <a:pt x="69" y="137"/>
                    <a:pt x="69" y="137"/>
                    <a:pt x="69" y="137"/>
                  </a:cubicBezTo>
                  <a:cubicBezTo>
                    <a:pt x="69" y="132"/>
                    <a:pt x="69" y="132"/>
                    <a:pt x="69" y="132"/>
                  </a:cubicBezTo>
                  <a:close/>
                  <a:moveTo>
                    <a:pt x="75" y="117"/>
                  </a:moveTo>
                  <a:cubicBezTo>
                    <a:pt x="71" y="112"/>
                    <a:pt x="71" y="112"/>
                    <a:pt x="71" y="112"/>
                  </a:cubicBezTo>
                  <a:cubicBezTo>
                    <a:pt x="71" y="112"/>
                    <a:pt x="70" y="111"/>
                    <a:pt x="70" y="111"/>
                  </a:cubicBezTo>
                  <a:cubicBezTo>
                    <a:pt x="70" y="111"/>
                    <a:pt x="70" y="111"/>
                    <a:pt x="70" y="111"/>
                  </a:cubicBezTo>
                  <a:cubicBezTo>
                    <a:pt x="70" y="106"/>
                    <a:pt x="70" y="106"/>
                    <a:pt x="70" y="106"/>
                  </a:cubicBezTo>
                  <a:cubicBezTo>
                    <a:pt x="70" y="105"/>
                    <a:pt x="72" y="104"/>
                    <a:pt x="73" y="104"/>
                  </a:cubicBezTo>
                  <a:cubicBezTo>
                    <a:pt x="74" y="104"/>
                    <a:pt x="74" y="104"/>
                    <a:pt x="75" y="104"/>
                  </a:cubicBezTo>
                  <a:cubicBezTo>
                    <a:pt x="75" y="105"/>
                    <a:pt x="75" y="105"/>
                    <a:pt x="75" y="105"/>
                  </a:cubicBezTo>
                  <a:cubicBezTo>
                    <a:pt x="75" y="117"/>
                    <a:pt x="75" y="117"/>
                    <a:pt x="75" y="117"/>
                  </a:cubicBezTo>
                  <a:close/>
                  <a:moveTo>
                    <a:pt x="75" y="102"/>
                  </a:moveTo>
                  <a:cubicBezTo>
                    <a:pt x="71" y="97"/>
                    <a:pt x="71" y="97"/>
                    <a:pt x="71" y="97"/>
                  </a:cubicBezTo>
                  <a:cubicBezTo>
                    <a:pt x="71" y="97"/>
                    <a:pt x="70" y="96"/>
                    <a:pt x="70" y="96"/>
                  </a:cubicBezTo>
                  <a:cubicBezTo>
                    <a:pt x="70" y="96"/>
                    <a:pt x="70" y="96"/>
                    <a:pt x="70" y="96"/>
                  </a:cubicBezTo>
                  <a:cubicBezTo>
                    <a:pt x="70" y="89"/>
                    <a:pt x="70" y="89"/>
                    <a:pt x="70" y="89"/>
                  </a:cubicBezTo>
                  <a:cubicBezTo>
                    <a:pt x="70" y="87"/>
                    <a:pt x="71" y="86"/>
                    <a:pt x="73" y="86"/>
                  </a:cubicBezTo>
                  <a:cubicBezTo>
                    <a:pt x="74" y="86"/>
                    <a:pt x="74" y="86"/>
                    <a:pt x="75" y="85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5" y="95"/>
                    <a:pt x="75" y="95"/>
                    <a:pt x="75" y="95"/>
                  </a:cubicBezTo>
                  <a:cubicBezTo>
                    <a:pt x="75" y="95"/>
                    <a:pt x="75" y="95"/>
                    <a:pt x="75" y="95"/>
                  </a:cubicBezTo>
                  <a:lnTo>
                    <a:pt x="75" y="102"/>
                  </a:lnTo>
                  <a:close/>
                  <a:moveTo>
                    <a:pt x="69" y="5"/>
                  </a:moveTo>
                  <a:cubicBezTo>
                    <a:pt x="68" y="5"/>
                    <a:pt x="68" y="5"/>
                    <a:pt x="68" y="5"/>
                  </a:cubicBezTo>
                  <a:cubicBezTo>
                    <a:pt x="68" y="16"/>
                    <a:pt x="68" y="16"/>
                    <a:pt x="68" y="16"/>
                  </a:cubicBezTo>
                  <a:cubicBezTo>
                    <a:pt x="68" y="17"/>
                    <a:pt x="67" y="18"/>
                    <a:pt x="66" y="18"/>
                  </a:cubicBezTo>
                  <a:cubicBezTo>
                    <a:pt x="65" y="18"/>
                    <a:pt x="64" y="18"/>
                    <a:pt x="64" y="17"/>
                  </a:cubicBezTo>
                  <a:cubicBezTo>
                    <a:pt x="63" y="17"/>
                    <a:pt x="63" y="17"/>
                    <a:pt x="63" y="17"/>
                  </a:cubicBezTo>
                  <a:cubicBezTo>
                    <a:pt x="63" y="10"/>
                    <a:pt x="63" y="10"/>
                    <a:pt x="63" y="10"/>
                  </a:cubicBezTo>
                  <a:cubicBezTo>
                    <a:pt x="63" y="10"/>
                    <a:pt x="63" y="10"/>
                    <a:pt x="63" y="10"/>
                  </a:cubicBezTo>
                  <a:cubicBezTo>
                    <a:pt x="63" y="2"/>
                    <a:pt x="63" y="2"/>
                    <a:pt x="63" y="2"/>
                  </a:cubicBezTo>
                  <a:cubicBezTo>
                    <a:pt x="63" y="1"/>
                    <a:pt x="64" y="0"/>
                    <a:pt x="66" y="0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69" y="5"/>
                    <a:pt x="69" y="5"/>
                    <a:pt x="69" y="5"/>
                  </a:cubicBezTo>
                  <a:close/>
                  <a:moveTo>
                    <a:pt x="63" y="20"/>
                  </a:moveTo>
                  <a:cubicBezTo>
                    <a:pt x="67" y="24"/>
                    <a:pt x="67" y="24"/>
                    <a:pt x="67" y="24"/>
                  </a:cubicBezTo>
                  <a:cubicBezTo>
                    <a:pt x="68" y="25"/>
                    <a:pt x="68" y="26"/>
                    <a:pt x="68" y="26"/>
                  </a:cubicBezTo>
                  <a:cubicBezTo>
                    <a:pt x="68" y="26"/>
                    <a:pt x="68" y="26"/>
                    <a:pt x="68" y="26"/>
                  </a:cubicBezTo>
                  <a:cubicBezTo>
                    <a:pt x="68" y="31"/>
                    <a:pt x="68" y="31"/>
                    <a:pt x="68" y="31"/>
                  </a:cubicBezTo>
                  <a:cubicBezTo>
                    <a:pt x="68" y="32"/>
                    <a:pt x="67" y="33"/>
                    <a:pt x="66" y="33"/>
                  </a:cubicBezTo>
                  <a:cubicBezTo>
                    <a:pt x="65" y="33"/>
                    <a:pt x="64" y="33"/>
                    <a:pt x="64" y="32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20"/>
                    <a:pt x="63" y="20"/>
                    <a:pt x="63" y="20"/>
                  </a:cubicBezTo>
                  <a:close/>
                  <a:moveTo>
                    <a:pt x="63" y="35"/>
                  </a:moveTo>
                  <a:cubicBezTo>
                    <a:pt x="67" y="39"/>
                    <a:pt x="67" y="39"/>
                    <a:pt x="67" y="39"/>
                  </a:cubicBezTo>
                  <a:cubicBezTo>
                    <a:pt x="68" y="40"/>
                    <a:pt x="68" y="41"/>
                    <a:pt x="68" y="41"/>
                  </a:cubicBezTo>
                  <a:cubicBezTo>
                    <a:pt x="68" y="41"/>
                    <a:pt x="68" y="41"/>
                    <a:pt x="68" y="41"/>
                  </a:cubicBezTo>
                  <a:cubicBezTo>
                    <a:pt x="68" y="48"/>
                    <a:pt x="68" y="48"/>
                    <a:pt x="68" y="48"/>
                  </a:cubicBezTo>
                  <a:cubicBezTo>
                    <a:pt x="68" y="50"/>
                    <a:pt x="67" y="51"/>
                    <a:pt x="66" y="51"/>
                  </a:cubicBezTo>
                  <a:cubicBezTo>
                    <a:pt x="65" y="51"/>
                    <a:pt x="64" y="51"/>
                    <a:pt x="63" y="52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63" y="42"/>
                    <a:pt x="63" y="42"/>
                    <a:pt x="63" y="42"/>
                  </a:cubicBezTo>
                  <a:cubicBezTo>
                    <a:pt x="63" y="42"/>
                    <a:pt x="63" y="42"/>
                    <a:pt x="63" y="42"/>
                  </a:cubicBezTo>
                  <a:cubicBezTo>
                    <a:pt x="63" y="35"/>
                    <a:pt x="63" y="35"/>
                    <a:pt x="63" y="35"/>
                  </a:cubicBezTo>
                  <a:close/>
                  <a:moveTo>
                    <a:pt x="63" y="85"/>
                  </a:moveTo>
                  <a:cubicBezTo>
                    <a:pt x="64" y="86"/>
                    <a:pt x="65" y="86"/>
                    <a:pt x="66" y="86"/>
                  </a:cubicBezTo>
                  <a:cubicBezTo>
                    <a:pt x="67" y="86"/>
                    <a:pt x="68" y="87"/>
                    <a:pt x="68" y="89"/>
                  </a:cubicBezTo>
                  <a:cubicBezTo>
                    <a:pt x="68" y="89"/>
                    <a:pt x="68" y="89"/>
                    <a:pt x="68" y="89"/>
                  </a:cubicBezTo>
                  <a:cubicBezTo>
                    <a:pt x="68" y="96"/>
                    <a:pt x="68" y="96"/>
                    <a:pt x="68" y="96"/>
                  </a:cubicBezTo>
                  <a:cubicBezTo>
                    <a:pt x="68" y="96"/>
                    <a:pt x="68" y="97"/>
                    <a:pt x="67" y="98"/>
                  </a:cubicBezTo>
                  <a:cubicBezTo>
                    <a:pt x="63" y="102"/>
                    <a:pt x="63" y="102"/>
                    <a:pt x="63" y="102"/>
                  </a:cubicBezTo>
                  <a:cubicBezTo>
                    <a:pt x="63" y="95"/>
                    <a:pt x="63" y="95"/>
                    <a:pt x="63" y="95"/>
                  </a:cubicBezTo>
                  <a:cubicBezTo>
                    <a:pt x="63" y="95"/>
                    <a:pt x="63" y="95"/>
                    <a:pt x="63" y="95"/>
                  </a:cubicBezTo>
                  <a:cubicBezTo>
                    <a:pt x="63" y="90"/>
                    <a:pt x="63" y="90"/>
                    <a:pt x="63" y="90"/>
                  </a:cubicBezTo>
                  <a:cubicBezTo>
                    <a:pt x="63" y="90"/>
                    <a:pt x="63" y="90"/>
                    <a:pt x="63" y="90"/>
                  </a:cubicBezTo>
                  <a:cubicBezTo>
                    <a:pt x="63" y="87"/>
                    <a:pt x="63" y="87"/>
                    <a:pt x="63" y="87"/>
                  </a:cubicBezTo>
                  <a:cubicBezTo>
                    <a:pt x="64" y="88"/>
                    <a:pt x="64" y="88"/>
                    <a:pt x="64" y="88"/>
                  </a:cubicBezTo>
                  <a:cubicBezTo>
                    <a:pt x="64" y="87"/>
                    <a:pt x="64" y="86"/>
                    <a:pt x="63" y="86"/>
                  </a:cubicBezTo>
                  <a:cubicBezTo>
                    <a:pt x="63" y="85"/>
                    <a:pt x="63" y="85"/>
                    <a:pt x="63" y="85"/>
                  </a:cubicBezTo>
                  <a:close/>
                  <a:moveTo>
                    <a:pt x="63" y="105"/>
                  </a:moveTo>
                  <a:cubicBezTo>
                    <a:pt x="64" y="104"/>
                    <a:pt x="64" y="104"/>
                    <a:pt x="64" y="104"/>
                  </a:cubicBezTo>
                  <a:cubicBezTo>
                    <a:pt x="65" y="104"/>
                    <a:pt x="66" y="104"/>
                    <a:pt x="67" y="104"/>
                  </a:cubicBezTo>
                  <a:cubicBezTo>
                    <a:pt x="68" y="105"/>
                    <a:pt x="68" y="106"/>
                    <a:pt x="68" y="106"/>
                  </a:cubicBezTo>
                  <a:cubicBezTo>
                    <a:pt x="68" y="106"/>
                    <a:pt x="68" y="106"/>
                    <a:pt x="68" y="106"/>
                  </a:cubicBezTo>
                  <a:cubicBezTo>
                    <a:pt x="68" y="111"/>
                    <a:pt x="68" y="111"/>
                    <a:pt x="68" y="111"/>
                  </a:cubicBezTo>
                  <a:cubicBezTo>
                    <a:pt x="68" y="111"/>
                    <a:pt x="68" y="112"/>
                    <a:pt x="67" y="112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3" y="105"/>
                    <a:pt x="63" y="105"/>
                    <a:pt x="63" y="105"/>
                  </a:cubicBezTo>
                  <a:close/>
                  <a:moveTo>
                    <a:pt x="63" y="120"/>
                  </a:moveTo>
                  <a:cubicBezTo>
                    <a:pt x="64" y="119"/>
                    <a:pt x="64" y="119"/>
                    <a:pt x="64" y="119"/>
                  </a:cubicBezTo>
                  <a:cubicBezTo>
                    <a:pt x="65" y="118"/>
                    <a:pt x="66" y="118"/>
                    <a:pt x="67" y="119"/>
                  </a:cubicBezTo>
                  <a:cubicBezTo>
                    <a:pt x="68" y="120"/>
                    <a:pt x="68" y="120"/>
                    <a:pt x="68" y="121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8" y="132"/>
                    <a:pt x="68" y="132"/>
                    <a:pt x="68" y="132"/>
                  </a:cubicBezTo>
                  <a:cubicBezTo>
                    <a:pt x="69" y="132"/>
                    <a:pt x="69" y="132"/>
                    <a:pt x="69" y="132"/>
                  </a:cubicBezTo>
                  <a:cubicBezTo>
                    <a:pt x="69" y="137"/>
                    <a:pt x="69" y="137"/>
                    <a:pt x="69" y="137"/>
                  </a:cubicBezTo>
                  <a:cubicBezTo>
                    <a:pt x="66" y="137"/>
                    <a:pt x="66" y="137"/>
                    <a:pt x="66" y="137"/>
                  </a:cubicBezTo>
                  <a:cubicBezTo>
                    <a:pt x="64" y="137"/>
                    <a:pt x="63" y="136"/>
                    <a:pt x="63" y="135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lnTo>
                    <a:pt x="63" y="120"/>
                  </a:lnTo>
                  <a:close/>
                  <a:moveTo>
                    <a:pt x="63" y="17"/>
                  </a:moveTo>
                  <a:cubicBezTo>
                    <a:pt x="61" y="14"/>
                    <a:pt x="61" y="14"/>
                    <a:pt x="61" y="14"/>
                  </a:cubicBezTo>
                  <a:cubicBezTo>
                    <a:pt x="61" y="8"/>
                    <a:pt x="61" y="8"/>
                    <a:pt x="61" y="8"/>
                  </a:cubicBezTo>
                  <a:cubicBezTo>
                    <a:pt x="63" y="10"/>
                    <a:pt x="63" y="10"/>
                    <a:pt x="63" y="10"/>
                  </a:cubicBezTo>
                  <a:cubicBezTo>
                    <a:pt x="63" y="17"/>
                    <a:pt x="63" y="17"/>
                    <a:pt x="63" y="17"/>
                  </a:cubicBezTo>
                  <a:close/>
                  <a:moveTo>
                    <a:pt x="61" y="18"/>
                  </a:moveTo>
                  <a:cubicBezTo>
                    <a:pt x="63" y="20"/>
                    <a:pt x="63" y="20"/>
                    <a:pt x="63" y="20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1" y="30"/>
                    <a:pt x="61" y="30"/>
                    <a:pt x="61" y="30"/>
                  </a:cubicBezTo>
                  <a:cubicBezTo>
                    <a:pt x="61" y="30"/>
                    <a:pt x="61" y="30"/>
                    <a:pt x="61" y="30"/>
                  </a:cubicBezTo>
                  <a:cubicBezTo>
                    <a:pt x="61" y="18"/>
                    <a:pt x="61" y="18"/>
                    <a:pt x="61" y="18"/>
                  </a:cubicBezTo>
                  <a:close/>
                  <a:moveTo>
                    <a:pt x="61" y="33"/>
                  </a:moveTo>
                  <a:cubicBezTo>
                    <a:pt x="63" y="35"/>
                    <a:pt x="63" y="35"/>
                    <a:pt x="63" y="35"/>
                  </a:cubicBezTo>
                  <a:cubicBezTo>
                    <a:pt x="63" y="42"/>
                    <a:pt x="63" y="42"/>
                    <a:pt x="63" y="42"/>
                  </a:cubicBezTo>
                  <a:cubicBezTo>
                    <a:pt x="61" y="40"/>
                    <a:pt x="61" y="40"/>
                    <a:pt x="61" y="40"/>
                  </a:cubicBezTo>
                  <a:cubicBezTo>
                    <a:pt x="61" y="33"/>
                    <a:pt x="61" y="33"/>
                    <a:pt x="61" y="33"/>
                  </a:cubicBezTo>
                  <a:close/>
                  <a:moveTo>
                    <a:pt x="63" y="52"/>
                  </a:moveTo>
                  <a:cubicBezTo>
                    <a:pt x="63" y="52"/>
                    <a:pt x="63" y="52"/>
                    <a:pt x="62" y="52"/>
                  </a:cubicBezTo>
                  <a:cubicBezTo>
                    <a:pt x="62" y="52"/>
                    <a:pt x="62" y="52"/>
                    <a:pt x="62" y="52"/>
                  </a:cubicBezTo>
                  <a:cubicBezTo>
                    <a:pt x="62" y="52"/>
                    <a:pt x="61" y="52"/>
                    <a:pt x="61" y="53"/>
                  </a:cubicBezTo>
                  <a:cubicBezTo>
                    <a:pt x="61" y="52"/>
                    <a:pt x="61" y="52"/>
                    <a:pt x="61" y="52"/>
                  </a:cubicBezTo>
                  <a:cubicBezTo>
                    <a:pt x="61" y="52"/>
                    <a:pt x="62" y="52"/>
                    <a:pt x="62" y="52"/>
                  </a:cubicBezTo>
                  <a:cubicBezTo>
                    <a:pt x="61" y="51"/>
                    <a:pt x="61" y="51"/>
                    <a:pt x="61" y="51"/>
                  </a:cubicBezTo>
                  <a:cubicBezTo>
                    <a:pt x="61" y="47"/>
                    <a:pt x="61" y="47"/>
                    <a:pt x="61" y="47"/>
                  </a:cubicBezTo>
                  <a:cubicBezTo>
                    <a:pt x="61" y="47"/>
                    <a:pt x="62" y="47"/>
                    <a:pt x="63" y="46"/>
                  </a:cubicBezTo>
                  <a:cubicBezTo>
                    <a:pt x="63" y="52"/>
                    <a:pt x="63" y="52"/>
                    <a:pt x="63" y="52"/>
                  </a:cubicBezTo>
                  <a:close/>
                  <a:moveTo>
                    <a:pt x="61" y="84"/>
                  </a:moveTo>
                  <a:cubicBezTo>
                    <a:pt x="61" y="85"/>
                    <a:pt x="62" y="85"/>
                    <a:pt x="62" y="85"/>
                  </a:cubicBezTo>
                  <a:cubicBezTo>
                    <a:pt x="62" y="85"/>
                    <a:pt x="62" y="85"/>
                    <a:pt x="62" y="85"/>
                  </a:cubicBezTo>
                  <a:cubicBezTo>
                    <a:pt x="63" y="85"/>
                    <a:pt x="63" y="85"/>
                    <a:pt x="63" y="85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5"/>
                    <a:pt x="63" y="85"/>
                    <a:pt x="62" y="85"/>
                  </a:cubicBezTo>
                  <a:cubicBezTo>
                    <a:pt x="63" y="87"/>
                    <a:pt x="63" y="87"/>
                    <a:pt x="63" y="87"/>
                  </a:cubicBezTo>
                  <a:cubicBezTo>
                    <a:pt x="63" y="90"/>
                    <a:pt x="63" y="90"/>
                    <a:pt x="63" y="90"/>
                  </a:cubicBezTo>
                  <a:cubicBezTo>
                    <a:pt x="62" y="90"/>
                    <a:pt x="61" y="90"/>
                    <a:pt x="61" y="90"/>
                  </a:cubicBezTo>
                  <a:cubicBezTo>
                    <a:pt x="61" y="84"/>
                    <a:pt x="61" y="84"/>
                    <a:pt x="61" y="84"/>
                  </a:cubicBezTo>
                  <a:close/>
                  <a:moveTo>
                    <a:pt x="63" y="102"/>
                  </a:moveTo>
                  <a:cubicBezTo>
                    <a:pt x="61" y="104"/>
                    <a:pt x="61" y="104"/>
                    <a:pt x="61" y="104"/>
                  </a:cubicBezTo>
                  <a:cubicBezTo>
                    <a:pt x="61" y="97"/>
                    <a:pt x="61" y="97"/>
                    <a:pt x="61" y="97"/>
                  </a:cubicBezTo>
                  <a:cubicBezTo>
                    <a:pt x="63" y="95"/>
                    <a:pt x="63" y="95"/>
                    <a:pt x="63" y="95"/>
                  </a:cubicBezTo>
                  <a:cubicBezTo>
                    <a:pt x="63" y="102"/>
                    <a:pt x="63" y="102"/>
                    <a:pt x="63" y="102"/>
                  </a:cubicBezTo>
                  <a:close/>
                  <a:moveTo>
                    <a:pt x="61" y="107"/>
                  </a:moveTo>
                  <a:cubicBezTo>
                    <a:pt x="61" y="107"/>
                    <a:pt x="61" y="107"/>
                    <a:pt x="61" y="107"/>
                  </a:cubicBezTo>
                  <a:cubicBezTo>
                    <a:pt x="63" y="105"/>
                    <a:pt x="63" y="105"/>
                    <a:pt x="63" y="105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1" y="119"/>
                    <a:pt x="61" y="119"/>
                    <a:pt x="61" y="119"/>
                  </a:cubicBezTo>
                  <a:cubicBezTo>
                    <a:pt x="61" y="107"/>
                    <a:pt x="61" y="107"/>
                    <a:pt x="61" y="107"/>
                  </a:cubicBezTo>
                  <a:close/>
                  <a:moveTo>
                    <a:pt x="61" y="123"/>
                  </a:moveTo>
                  <a:cubicBezTo>
                    <a:pt x="63" y="120"/>
                    <a:pt x="63" y="120"/>
                    <a:pt x="63" y="120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1" y="129"/>
                    <a:pt x="61" y="129"/>
                    <a:pt x="61" y="129"/>
                  </a:cubicBezTo>
                  <a:lnTo>
                    <a:pt x="61" y="123"/>
                  </a:lnTo>
                  <a:close/>
                  <a:moveTo>
                    <a:pt x="61" y="14"/>
                  </a:moveTo>
                  <a:cubicBezTo>
                    <a:pt x="59" y="13"/>
                    <a:pt x="59" y="13"/>
                    <a:pt x="59" y="13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61" y="8"/>
                    <a:pt x="61" y="8"/>
                    <a:pt x="61" y="8"/>
                  </a:cubicBezTo>
                  <a:cubicBezTo>
                    <a:pt x="61" y="14"/>
                    <a:pt x="61" y="14"/>
                    <a:pt x="61" y="14"/>
                  </a:cubicBezTo>
                  <a:close/>
                  <a:moveTo>
                    <a:pt x="59" y="16"/>
                  </a:moveTo>
                  <a:cubicBezTo>
                    <a:pt x="61" y="18"/>
                    <a:pt x="61" y="18"/>
                    <a:pt x="61" y="18"/>
                  </a:cubicBezTo>
                  <a:cubicBezTo>
                    <a:pt x="61" y="30"/>
                    <a:pt x="61" y="30"/>
                    <a:pt x="61" y="30"/>
                  </a:cubicBezTo>
                  <a:cubicBezTo>
                    <a:pt x="59" y="32"/>
                    <a:pt x="59" y="32"/>
                    <a:pt x="59" y="32"/>
                  </a:cubicBezTo>
                  <a:cubicBezTo>
                    <a:pt x="61" y="33"/>
                    <a:pt x="61" y="33"/>
                    <a:pt x="61" y="33"/>
                  </a:cubicBezTo>
                  <a:cubicBezTo>
                    <a:pt x="61" y="40"/>
                    <a:pt x="61" y="40"/>
                    <a:pt x="61" y="40"/>
                  </a:cubicBezTo>
                  <a:cubicBezTo>
                    <a:pt x="59" y="38"/>
                    <a:pt x="59" y="38"/>
                    <a:pt x="59" y="38"/>
                  </a:cubicBezTo>
                  <a:cubicBezTo>
                    <a:pt x="59" y="25"/>
                    <a:pt x="59" y="25"/>
                    <a:pt x="59" y="25"/>
                  </a:cubicBezTo>
                  <a:cubicBezTo>
                    <a:pt x="60" y="25"/>
                    <a:pt x="60" y="25"/>
                    <a:pt x="60" y="25"/>
                  </a:cubicBezTo>
                  <a:cubicBezTo>
                    <a:pt x="60" y="25"/>
                    <a:pt x="60" y="24"/>
                    <a:pt x="60" y="24"/>
                  </a:cubicBezTo>
                  <a:cubicBezTo>
                    <a:pt x="59" y="23"/>
                    <a:pt x="59" y="23"/>
                    <a:pt x="59" y="23"/>
                  </a:cubicBezTo>
                  <a:cubicBezTo>
                    <a:pt x="59" y="16"/>
                    <a:pt x="59" y="16"/>
                    <a:pt x="59" y="16"/>
                  </a:cubicBezTo>
                  <a:close/>
                  <a:moveTo>
                    <a:pt x="61" y="53"/>
                  </a:moveTo>
                  <a:cubicBezTo>
                    <a:pt x="60" y="53"/>
                    <a:pt x="60" y="53"/>
                    <a:pt x="59" y="54"/>
                  </a:cubicBezTo>
                  <a:cubicBezTo>
                    <a:pt x="59" y="48"/>
                    <a:pt x="59" y="48"/>
                    <a:pt x="59" y="48"/>
                  </a:cubicBezTo>
                  <a:cubicBezTo>
                    <a:pt x="59" y="48"/>
                    <a:pt x="60" y="48"/>
                    <a:pt x="60" y="47"/>
                  </a:cubicBezTo>
                  <a:cubicBezTo>
                    <a:pt x="60" y="47"/>
                    <a:pt x="60" y="47"/>
                    <a:pt x="60" y="47"/>
                  </a:cubicBezTo>
                  <a:cubicBezTo>
                    <a:pt x="61" y="47"/>
                    <a:pt x="61" y="47"/>
                    <a:pt x="61" y="47"/>
                  </a:cubicBezTo>
                  <a:cubicBezTo>
                    <a:pt x="61" y="51"/>
                    <a:pt x="61" y="51"/>
                    <a:pt x="61" y="51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59" y="51"/>
                    <a:pt x="60" y="52"/>
                    <a:pt x="61" y="52"/>
                  </a:cubicBezTo>
                  <a:cubicBezTo>
                    <a:pt x="61" y="53"/>
                    <a:pt x="61" y="53"/>
                    <a:pt x="61" y="53"/>
                  </a:cubicBezTo>
                  <a:close/>
                  <a:moveTo>
                    <a:pt x="59" y="83"/>
                  </a:moveTo>
                  <a:cubicBezTo>
                    <a:pt x="60" y="84"/>
                    <a:pt x="60" y="84"/>
                    <a:pt x="61" y="84"/>
                  </a:cubicBezTo>
                  <a:cubicBezTo>
                    <a:pt x="61" y="90"/>
                    <a:pt x="61" y="90"/>
                    <a:pt x="61" y="90"/>
                  </a:cubicBezTo>
                  <a:cubicBezTo>
                    <a:pt x="61" y="90"/>
                    <a:pt x="61" y="90"/>
                    <a:pt x="61" y="90"/>
                  </a:cubicBezTo>
                  <a:cubicBezTo>
                    <a:pt x="60" y="90"/>
                    <a:pt x="60" y="90"/>
                    <a:pt x="60" y="90"/>
                  </a:cubicBezTo>
                  <a:cubicBezTo>
                    <a:pt x="60" y="89"/>
                    <a:pt x="60" y="89"/>
                    <a:pt x="59" y="89"/>
                  </a:cubicBezTo>
                  <a:cubicBezTo>
                    <a:pt x="59" y="83"/>
                    <a:pt x="59" y="83"/>
                    <a:pt x="59" y="83"/>
                  </a:cubicBezTo>
                  <a:close/>
                  <a:moveTo>
                    <a:pt x="61" y="104"/>
                  </a:moveTo>
                  <a:cubicBezTo>
                    <a:pt x="59" y="105"/>
                    <a:pt x="59" y="105"/>
                    <a:pt x="59" y="105"/>
                  </a:cubicBezTo>
                  <a:cubicBezTo>
                    <a:pt x="61" y="107"/>
                    <a:pt x="61" y="107"/>
                    <a:pt x="61" y="107"/>
                  </a:cubicBezTo>
                  <a:cubicBezTo>
                    <a:pt x="61" y="119"/>
                    <a:pt x="61" y="119"/>
                    <a:pt x="61" y="119"/>
                  </a:cubicBezTo>
                  <a:cubicBezTo>
                    <a:pt x="59" y="121"/>
                    <a:pt x="59" y="121"/>
                    <a:pt x="59" y="121"/>
                  </a:cubicBezTo>
                  <a:cubicBezTo>
                    <a:pt x="59" y="114"/>
                    <a:pt x="59" y="114"/>
                    <a:pt x="59" y="114"/>
                  </a:cubicBezTo>
                  <a:cubicBezTo>
                    <a:pt x="60" y="113"/>
                    <a:pt x="60" y="113"/>
                    <a:pt x="60" y="113"/>
                  </a:cubicBezTo>
                  <a:cubicBezTo>
                    <a:pt x="60" y="113"/>
                    <a:pt x="60" y="112"/>
                    <a:pt x="60" y="112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61" y="97"/>
                    <a:pt x="61" y="97"/>
                    <a:pt x="61" y="97"/>
                  </a:cubicBezTo>
                  <a:cubicBezTo>
                    <a:pt x="61" y="104"/>
                    <a:pt x="61" y="104"/>
                    <a:pt x="61" y="104"/>
                  </a:cubicBezTo>
                  <a:close/>
                  <a:moveTo>
                    <a:pt x="59" y="124"/>
                  </a:moveTo>
                  <a:cubicBezTo>
                    <a:pt x="61" y="123"/>
                    <a:pt x="61" y="123"/>
                    <a:pt x="61" y="123"/>
                  </a:cubicBezTo>
                  <a:cubicBezTo>
                    <a:pt x="61" y="129"/>
                    <a:pt x="61" y="129"/>
                    <a:pt x="61" y="129"/>
                  </a:cubicBezTo>
                  <a:cubicBezTo>
                    <a:pt x="59" y="131"/>
                    <a:pt x="59" y="131"/>
                    <a:pt x="59" y="131"/>
                  </a:cubicBezTo>
                  <a:lnTo>
                    <a:pt x="59" y="124"/>
                  </a:lnTo>
                  <a:close/>
                  <a:moveTo>
                    <a:pt x="59" y="13"/>
                  </a:moveTo>
                  <a:cubicBezTo>
                    <a:pt x="54" y="8"/>
                    <a:pt x="54" y="8"/>
                    <a:pt x="54" y="8"/>
                  </a:cubicBezTo>
                  <a:cubicBezTo>
                    <a:pt x="52" y="9"/>
                    <a:pt x="52" y="9"/>
                    <a:pt x="52" y="9"/>
                  </a:cubicBezTo>
                  <a:cubicBezTo>
                    <a:pt x="59" y="16"/>
                    <a:pt x="59" y="16"/>
                    <a:pt x="59" y="16"/>
                  </a:cubicBezTo>
                  <a:cubicBezTo>
                    <a:pt x="59" y="23"/>
                    <a:pt x="59" y="23"/>
                    <a:pt x="59" y="23"/>
                  </a:cubicBezTo>
                  <a:cubicBezTo>
                    <a:pt x="47" y="11"/>
                    <a:pt x="47" y="11"/>
                    <a:pt x="47" y="11"/>
                  </a:cubicBezTo>
                  <a:cubicBezTo>
                    <a:pt x="47" y="11"/>
                    <a:pt x="47" y="11"/>
                    <a:pt x="47" y="11"/>
                  </a:cubicBezTo>
                  <a:cubicBezTo>
                    <a:pt x="47" y="11"/>
                    <a:pt x="47" y="11"/>
                    <a:pt x="47" y="11"/>
                  </a:cubicBezTo>
                  <a:cubicBezTo>
                    <a:pt x="46" y="10"/>
                    <a:pt x="46" y="9"/>
                    <a:pt x="47" y="8"/>
                  </a:cubicBezTo>
                  <a:cubicBezTo>
                    <a:pt x="52" y="3"/>
                    <a:pt x="52" y="3"/>
                    <a:pt x="52" y="3"/>
                  </a:cubicBezTo>
                  <a:cubicBezTo>
                    <a:pt x="52" y="3"/>
                    <a:pt x="52" y="3"/>
                    <a:pt x="52" y="3"/>
                  </a:cubicBezTo>
                  <a:cubicBezTo>
                    <a:pt x="53" y="2"/>
                    <a:pt x="55" y="2"/>
                    <a:pt x="56" y="3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13"/>
                    <a:pt x="59" y="13"/>
                    <a:pt x="59" y="13"/>
                  </a:cubicBezTo>
                  <a:close/>
                  <a:moveTo>
                    <a:pt x="59" y="54"/>
                  </a:moveTo>
                  <a:cubicBezTo>
                    <a:pt x="59" y="48"/>
                    <a:pt x="59" y="48"/>
                    <a:pt x="59" y="48"/>
                  </a:cubicBezTo>
                  <a:cubicBezTo>
                    <a:pt x="59" y="48"/>
                    <a:pt x="58" y="48"/>
                    <a:pt x="58" y="49"/>
                  </a:cubicBezTo>
                  <a:cubicBezTo>
                    <a:pt x="55" y="46"/>
                    <a:pt x="55" y="46"/>
                    <a:pt x="55" y="46"/>
                  </a:cubicBezTo>
                  <a:cubicBezTo>
                    <a:pt x="55" y="34"/>
                    <a:pt x="55" y="34"/>
                    <a:pt x="55" y="34"/>
                  </a:cubicBezTo>
                  <a:cubicBezTo>
                    <a:pt x="59" y="38"/>
                    <a:pt x="59" y="38"/>
                    <a:pt x="59" y="38"/>
                  </a:cubicBezTo>
                  <a:cubicBezTo>
                    <a:pt x="59" y="25"/>
                    <a:pt x="59" y="25"/>
                    <a:pt x="59" y="25"/>
                  </a:cubicBezTo>
                  <a:cubicBezTo>
                    <a:pt x="54" y="30"/>
                    <a:pt x="54" y="30"/>
                    <a:pt x="54" y="30"/>
                  </a:cubicBezTo>
                  <a:cubicBezTo>
                    <a:pt x="54" y="30"/>
                    <a:pt x="54" y="31"/>
                    <a:pt x="54" y="31"/>
                  </a:cubicBezTo>
                  <a:cubicBezTo>
                    <a:pt x="53" y="31"/>
                    <a:pt x="53" y="31"/>
                    <a:pt x="53" y="31"/>
                  </a:cubicBezTo>
                  <a:cubicBezTo>
                    <a:pt x="45" y="31"/>
                    <a:pt x="45" y="31"/>
                    <a:pt x="45" y="31"/>
                  </a:cubicBezTo>
                  <a:cubicBezTo>
                    <a:pt x="45" y="31"/>
                    <a:pt x="45" y="31"/>
                    <a:pt x="44" y="31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44" y="11"/>
                    <a:pt x="43" y="10"/>
                    <a:pt x="42" y="10"/>
                  </a:cubicBezTo>
                  <a:cubicBezTo>
                    <a:pt x="42" y="39"/>
                    <a:pt x="42" y="39"/>
                    <a:pt x="42" y="39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44" y="41"/>
                    <a:pt x="44" y="42"/>
                    <a:pt x="45" y="42"/>
                  </a:cubicBezTo>
                  <a:cubicBezTo>
                    <a:pt x="46" y="42"/>
                    <a:pt x="48" y="41"/>
                    <a:pt x="48" y="39"/>
                  </a:cubicBezTo>
                  <a:cubicBezTo>
                    <a:pt x="48" y="36"/>
                    <a:pt x="48" y="36"/>
                    <a:pt x="48" y="36"/>
                  </a:cubicBezTo>
                  <a:cubicBezTo>
                    <a:pt x="50" y="36"/>
                    <a:pt x="50" y="36"/>
                    <a:pt x="50" y="36"/>
                  </a:cubicBezTo>
                  <a:cubicBezTo>
                    <a:pt x="50" y="47"/>
                    <a:pt x="50" y="47"/>
                    <a:pt x="50" y="47"/>
                  </a:cubicBezTo>
                  <a:cubicBezTo>
                    <a:pt x="50" y="47"/>
                    <a:pt x="50" y="47"/>
                    <a:pt x="50" y="47"/>
                  </a:cubicBezTo>
                  <a:cubicBezTo>
                    <a:pt x="50" y="47"/>
                    <a:pt x="50" y="48"/>
                    <a:pt x="51" y="48"/>
                  </a:cubicBezTo>
                  <a:cubicBezTo>
                    <a:pt x="56" y="53"/>
                    <a:pt x="56" y="53"/>
                    <a:pt x="56" y="53"/>
                  </a:cubicBezTo>
                  <a:cubicBezTo>
                    <a:pt x="57" y="54"/>
                    <a:pt x="58" y="54"/>
                    <a:pt x="59" y="54"/>
                  </a:cubicBezTo>
                  <a:cubicBezTo>
                    <a:pt x="59" y="54"/>
                    <a:pt x="59" y="54"/>
                    <a:pt x="59" y="54"/>
                  </a:cubicBezTo>
                  <a:close/>
                  <a:moveTo>
                    <a:pt x="42" y="43"/>
                  </a:moveTo>
                  <a:cubicBezTo>
                    <a:pt x="43" y="44"/>
                    <a:pt x="43" y="45"/>
                    <a:pt x="42" y="46"/>
                  </a:cubicBezTo>
                  <a:cubicBezTo>
                    <a:pt x="42" y="43"/>
                    <a:pt x="42" y="43"/>
                    <a:pt x="42" y="43"/>
                  </a:cubicBezTo>
                  <a:close/>
                  <a:moveTo>
                    <a:pt x="42" y="49"/>
                  </a:moveTo>
                  <a:cubicBezTo>
                    <a:pt x="47" y="49"/>
                    <a:pt x="47" y="49"/>
                    <a:pt x="47" y="49"/>
                  </a:cubicBezTo>
                  <a:cubicBezTo>
                    <a:pt x="48" y="49"/>
                    <a:pt x="49" y="50"/>
                    <a:pt x="49" y="50"/>
                  </a:cubicBezTo>
                  <a:cubicBezTo>
                    <a:pt x="54" y="55"/>
                    <a:pt x="54" y="55"/>
                    <a:pt x="54" y="55"/>
                  </a:cubicBezTo>
                  <a:cubicBezTo>
                    <a:pt x="55" y="56"/>
                    <a:pt x="55" y="57"/>
                    <a:pt x="54" y="58"/>
                  </a:cubicBezTo>
                  <a:cubicBezTo>
                    <a:pt x="54" y="59"/>
                    <a:pt x="53" y="60"/>
                    <a:pt x="53" y="62"/>
                  </a:cubicBezTo>
                  <a:cubicBezTo>
                    <a:pt x="52" y="63"/>
                    <a:pt x="52" y="64"/>
                    <a:pt x="52" y="65"/>
                  </a:cubicBezTo>
                  <a:cubicBezTo>
                    <a:pt x="51" y="66"/>
                    <a:pt x="50" y="67"/>
                    <a:pt x="49" y="67"/>
                  </a:cubicBezTo>
                  <a:cubicBezTo>
                    <a:pt x="49" y="67"/>
                    <a:pt x="49" y="67"/>
                    <a:pt x="49" y="67"/>
                  </a:cubicBezTo>
                  <a:cubicBezTo>
                    <a:pt x="42" y="67"/>
                    <a:pt x="42" y="67"/>
                    <a:pt x="42" y="67"/>
                  </a:cubicBezTo>
                  <a:cubicBezTo>
                    <a:pt x="42" y="62"/>
                    <a:pt x="42" y="62"/>
                    <a:pt x="42" y="62"/>
                  </a:cubicBezTo>
                  <a:cubicBezTo>
                    <a:pt x="43" y="62"/>
                    <a:pt x="43" y="62"/>
                    <a:pt x="43" y="62"/>
                  </a:cubicBezTo>
                  <a:cubicBezTo>
                    <a:pt x="47" y="62"/>
                    <a:pt x="47" y="62"/>
                    <a:pt x="47" y="62"/>
                  </a:cubicBezTo>
                  <a:cubicBezTo>
                    <a:pt x="48" y="61"/>
                    <a:pt x="48" y="61"/>
                    <a:pt x="48" y="60"/>
                  </a:cubicBezTo>
                  <a:cubicBezTo>
                    <a:pt x="49" y="59"/>
                    <a:pt x="49" y="58"/>
                    <a:pt x="49" y="57"/>
                  </a:cubicBezTo>
                  <a:cubicBezTo>
                    <a:pt x="46" y="54"/>
                    <a:pt x="46" y="54"/>
                    <a:pt x="46" y="54"/>
                  </a:cubicBezTo>
                  <a:cubicBezTo>
                    <a:pt x="42" y="54"/>
                    <a:pt x="42" y="54"/>
                    <a:pt x="42" y="54"/>
                  </a:cubicBezTo>
                  <a:cubicBezTo>
                    <a:pt x="42" y="49"/>
                    <a:pt x="42" y="49"/>
                    <a:pt x="42" y="49"/>
                  </a:cubicBezTo>
                  <a:close/>
                  <a:moveTo>
                    <a:pt x="42" y="70"/>
                  </a:moveTo>
                  <a:cubicBezTo>
                    <a:pt x="49" y="70"/>
                    <a:pt x="49" y="70"/>
                    <a:pt x="49" y="70"/>
                  </a:cubicBezTo>
                  <a:cubicBezTo>
                    <a:pt x="50" y="70"/>
                    <a:pt x="51" y="71"/>
                    <a:pt x="52" y="72"/>
                  </a:cubicBezTo>
                  <a:cubicBezTo>
                    <a:pt x="52" y="73"/>
                    <a:pt x="52" y="74"/>
                    <a:pt x="53" y="75"/>
                  </a:cubicBezTo>
                  <a:cubicBezTo>
                    <a:pt x="53" y="77"/>
                    <a:pt x="54" y="78"/>
                    <a:pt x="54" y="79"/>
                  </a:cubicBezTo>
                  <a:cubicBezTo>
                    <a:pt x="55" y="80"/>
                    <a:pt x="55" y="81"/>
                    <a:pt x="54" y="82"/>
                  </a:cubicBezTo>
                  <a:cubicBezTo>
                    <a:pt x="49" y="87"/>
                    <a:pt x="49" y="87"/>
                    <a:pt x="49" y="87"/>
                  </a:cubicBezTo>
                  <a:cubicBezTo>
                    <a:pt x="49" y="87"/>
                    <a:pt x="48" y="88"/>
                    <a:pt x="47" y="88"/>
                  </a:cubicBezTo>
                  <a:cubicBezTo>
                    <a:pt x="47" y="88"/>
                    <a:pt x="47" y="88"/>
                    <a:pt x="47" y="88"/>
                  </a:cubicBezTo>
                  <a:cubicBezTo>
                    <a:pt x="42" y="88"/>
                    <a:pt x="42" y="88"/>
                    <a:pt x="42" y="88"/>
                  </a:cubicBezTo>
                  <a:cubicBezTo>
                    <a:pt x="42" y="83"/>
                    <a:pt x="42" y="83"/>
                    <a:pt x="42" y="83"/>
                  </a:cubicBezTo>
                  <a:cubicBezTo>
                    <a:pt x="46" y="83"/>
                    <a:pt x="46" y="83"/>
                    <a:pt x="46" y="83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49" y="79"/>
                    <a:pt x="49" y="78"/>
                    <a:pt x="48" y="77"/>
                  </a:cubicBezTo>
                  <a:cubicBezTo>
                    <a:pt x="48" y="76"/>
                    <a:pt x="48" y="75"/>
                    <a:pt x="47" y="75"/>
                  </a:cubicBezTo>
                  <a:cubicBezTo>
                    <a:pt x="43" y="75"/>
                    <a:pt x="43" y="75"/>
                    <a:pt x="43" y="75"/>
                  </a:cubicBezTo>
                  <a:cubicBezTo>
                    <a:pt x="42" y="75"/>
                    <a:pt x="42" y="75"/>
                    <a:pt x="42" y="75"/>
                  </a:cubicBezTo>
                  <a:cubicBezTo>
                    <a:pt x="42" y="70"/>
                    <a:pt x="42" y="70"/>
                    <a:pt x="42" y="70"/>
                  </a:cubicBezTo>
                  <a:close/>
                  <a:moveTo>
                    <a:pt x="42" y="91"/>
                  </a:moveTo>
                  <a:cubicBezTo>
                    <a:pt x="42" y="92"/>
                    <a:pt x="42" y="92"/>
                    <a:pt x="42" y="93"/>
                  </a:cubicBezTo>
                  <a:cubicBezTo>
                    <a:pt x="42" y="93"/>
                    <a:pt x="42" y="93"/>
                    <a:pt x="42" y="94"/>
                  </a:cubicBezTo>
                  <a:cubicBezTo>
                    <a:pt x="42" y="91"/>
                    <a:pt x="42" y="91"/>
                    <a:pt x="42" y="91"/>
                  </a:cubicBezTo>
                  <a:close/>
                  <a:moveTo>
                    <a:pt x="42" y="97"/>
                  </a:moveTo>
                  <a:cubicBezTo>
                    <a:pt x="42" y="127"/>
                    <a:pt x="42" y="127"/>
                    <a:pt x="42" y="127"/>
                  </a:cubicBezTo>
                  <a:cubicBezTo>
                    <a:pt x="43" y="127"/>
                    <a:pt x="44" y="126"/>
                    <a:pt x="44" y="125"/>
                  </a:cubicBezTo>
                  <a:cubicBezTo>
                    <a:pt x="44" y="106"/>
                    <a:pt x="44" y="106"/>
                    <a:pt x="44" y="106"/>
                  </a:cubicBezTo>
                  <a:cubicBezTo>
                    <a:pt x="45" y="106"/>
                    <a:pt x="45" y="106"/>
                    <a:pt x="45" y="106"/>
                  </a:cubicBezTo>
                  <a:cubicBezTo>
                    <a:pt x="53" y="106"/>
                    <a:pt x="53" y="106"/>
                    <a:pt x="53" y="106"/>
                  </a:cubicBezTo>
                  <a:cubicBezTo>
                    <a:pt x="53" y="106"/>
                    <a:pt x="53" y="106"/>
                    <a:pt x="54" y="106"/>
                  </a:cubicBezTo>
                  <a:cubicBezTo>
                    <a:pt x="54" y="106"/>
                    <a:pt x="54" y="107"/>
                    <a:pt x="54" y="107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55" y="103"/>
                    <a:pt x="55" y="103"/>
                    <a:pt x="55" y="103"/>
                  </a:cubicBezTo>
                  <a:cubicBezTo>
                    <a:pt x="55" y="91"/>
                    <a:pt x="55" y="91"/>
                    <a:pt x="55" y="91"/>
                  </a:cubicBezTo>
                  <a:cubicBezTo>
                    <a:pt x="58" y="88"/>
                    <a:pt x="58" y="88"/>
                    <a:pt x="58" y="88"/>
                  </a:cubicBezTo>
                  <a:cubicBezTo>
                    <a:pt x="58" y="88"/>
                    <a:pt x="59" y="89"/>
                    <a:pt x="59" y="89"/>
                  </a:cubicBezTo>
                  <a:cubicBezTo>
                    <a:pt x="59" y="83"/>
                    <a:pt x="59" y="83"/>
                    <a:pt x="59" y="83"/>
                  </a:cubicBezTo>
                  <a:cubicBezTo>
                    <a:pt x="59" y="83"/>
                    <a:pt x="59" y="83"/>
                    <a:pt x="59" y="83"/>
                  </a:cubicBezTo>
                  <a:cubicBezTo>
                    <a:pt x="59" y="83"/>
                    <a:pt x="59" y="83"/>
                    <a:pt x="59" y="83"/>
                  </a:cubicBezTo>
                  <a:cubicBezTo>
                    <a:pt x="58" y="83"/>
                    <a:pt x="57" y="83"/>
                    <a:pt x="56" y="84"/>
                  </a:cubicBezTo>
                  <a:cubicBezTo>
                    <a:pt x="51" y="89"/>
                    <a:pt x="51" y="89"/>
                    <a:pt x="51" y="89"/>
                  </a:cubicBezTo>
                  <a:cubicBezTo>
                    <a:pt x="50" y="89"/>
                    <a:pt x="50" y="90"/>
                    <a:pt x="50" y="90"/>
                  </a:cubicBezTo>
                  <a:cubicBezTo>
                    <a:pt x="50" y="101"/>
                    <a:pt x="50" y="101"/>
                    <a:pt x="50" y="101"/>
                  </a:cubicBezTo>
                  <a:cubicBezTo>
                    <a:pt x="48" y="101"/>
                    <a:pt x="48" y="101"/>
                    <a:pt x="48" y="101"/>
                  </a:cubicBezTo>
                  <a:cubicBezTo>
                    <a:pt x="48" y="98"/>
                    <a:pt x="48" y="98"/>
                    <a:pt x="48" y="98"/>
                  </a:cubicBezTo>
                  <a:cubicBezTo>
                    <a:pt x="48" y="98"/>
                    <a:pt x="48" y="98"/>
                    <a:pt x="48" y="98"/>
                  </a:cubicBezTo>
                  <a:cubicBezTo>
                    <a:pt x="48" y="97"/>
                    <a:pt x="47" y="96"/>
                    <a:pt x="47" y="96"/>
                  </a:cubicBezTo>
                  <a:cubicBezTo>
                    <a:pt x="46" y="95"/>
                    <a:pt x="44" y="95"/>
                    <a:pt x="43" y="96"/>
                  </a:cubicBezTo>
                  <a:cubicBezTo>
                    <a:pt x="42" y="97"/>
                    <a:pt x="42" y="97"/>
                    <a:pt x="42" y="97"/>
                  </a:cubicBezTo>
                  <a:close/>
                  <a:moveTo>
                    <a:pt x="59" y="121"/>
                  </a:moveTo>
                  <a:cubicBezTo>
                    <a:pt x="52" y="127"/>
                    <a:pt x="52" y="127"/>
                    <a:pt x="52" y="127"/>
                  </a:cubicBezTo>
                  <a:cubicBezTo>
                    <a:pt x="54" y="129"/>
                    <a:pt x="54" y="129"/>
                    <a:pt x="54" y="129"/>
                  </a:cubicBezTo>
                  <a:cubicBezTo>
                    <a:pt x="59" y="124"/>
                    <a:pt x="59" y="124"/>
                    <a:pt x="59" y="124"/>
                  </a:cubicBezTo>
                  <a:cubicBezTo>
                    <a:pt x="59" y="131"/>
                    <a:pt x="59" y="131"/>
                    <a:pt x="59" y="131"/>
                  </a:cubicBezTo>
                  <a:cubicBezTo>
                    <a:pt x="56" y="134"/>
                    <a:pt x="56" y="134"/>
                    <a:pt x="56" y="134"/>
                  </a:cubicBezTo>
                  <a:cubicBezTo>
                    <a:pt x="56" y="134"/>
                    <a:pt x="56" y="134"/>
                    <a:pt x="56" y="134"/>
                  </a:cubicBezTo>
                  <a:cubicBezTo>
                    <a:pt x="55" y="135"/>
                    <a:pt x="53" y="135"/>
                    <a:pt x="52" y="134"/>
                  </a:cubicBezTo>
                  <a:cubicBezTo>
                    <a:pt x="47" y="129"/>
                    <a:pt x="47" y="129"/>
                    <a:pt x="47" y="129"/>
                  </a:cubicBezTo>
                  <a:cubicBezTo>
                    <a:pt x="47" y="129"/>
                    <a:pt x="47" y="129"/>
                    <a:pt x="47" y="129"/>
                  </a:cubicBezTo>
                  <a:cubicBezTo>
                    <a:pt x="46" y="128"/>
                    <a:pt x="46" y="127"/>
                    <a:pt x="47" y="126"/>
                  </a:cubicBezTo>
                  <a:cubicBezTo>
                    <a:pt x="59" y="114"/>
                    <a:pt x="59" y="114"/>
                    <a:pt x="59" y="114"/>
                  </a:cubicBezTo>
                  <a:lnTo>
                    <a:pt x="59" y="121"/>
                  </a:lnTo>
                  <a:close/>
                  <a:moveTo>
                    <a:pt x="42" y="39"/>
                  </a:moveTo>
                  <a:cubicBezTo>
                    <a:pt x="40" y="38"/>
                    <a:pt x="40" y="38"/>
                    <a:pt x="40" y="38"/>
                  </a:cubicBezTo>
                  <a:cubicBezTo>
                    <a:pt x="40" y="37"/>
                    <a:pt x="40" y="37"/>
                    <a:pt x="40" y="36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37" y="15"/>
                    <a:pt x="37" y="15"/>
                    <a:pt x="37" y="15"/>
                  </a:cubicBezTo>
                  <a:cubicBezTo>
                    <a:pt x="37" y="29"/>
                    <a:pt x="37" y="29"/>
                    <a:pt x="37" y="29"/>
                  </a:cubicBezTo>
                  <a:cubicBezTo>
                    <a:pt x="37" y="30"/>
                    <a:pt x="36" y="31"/>
                    <a:pt x="35" y="31"/>
                  </a:cubicBezTo>
                  <a:cubicBezTo>
                    <a:pt x="34" y="31"/>
                    <a:pt x="33" y="31"/>
                    <a:pt x="33" y="30"/>
                  </a:cubicBezTo>
                  <a:cubicBezTo>
                    <a:pt x="25" y="22"/>
                    <a:pt x="25" y="22"/>
                    <a:pt x="25" y="22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2" y="33"/>
                    <a:pt x="32" y="35"/>
                    <a:pt x="31" y="36"/>
                  </a:cubicBezTo>
                  <a:cubicBezTo>
                    <a:pt x="31" y="36"/>
                    <a:pt x="30" y="36"/>
                    <a:pt x="29" y="36"/>
                  </a:cubicBezTo>
                  <a:cubicBezTo>
                    <a:pt x="29" y="36"/>
                    <a:pt x="29" y="36"/>
                    <a:pt x="29" y="36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15" y="39"/>
                    <a:pt x="15" y="39"/>
                    <a:pt x="15" y="39"/>
                  </a:cubicBezTo>
                  <a:cubicBezTo>
                    <a:pt x="37" y="39"/>
                    <a:pt x="37" y="39"/>
                    <a:pt x="37" y="39"/>
                  </a:cubicBezTo>
                  <a:cubicBezTo>
                    <a:pt x="37" y="39"/>
                    <a:pt x="38" y="39"/>
                    <a:pt x="39" y="40"/>
                  </a:cubicBezTo>
                  <a:cubicBezTo>
                    <a:pt x="42" y="43"/>
                    <a:pt x="42" y="43"/>
                    <a:pt x="42" y="43"/>
                  </a:cubicBezTo>
                  <a:cubicBezTo>
                    <a:pt x="42" y="43"/>
                    <a:pt x="42" y="43"/>
                    <a:pt x="42" y="43"/>
                  </a:cubicBezTo>
                  <a:cubicBezTo>
                    <a:pt x="42" y="46"/>
                    <a:pt x="42" y="46"/>
                    <a:pt x="42" y="46"/>
                  </a:cubicBezTo>
                  <a:cubicBezTo>
                    <a:pt x="42" y="46"/>
                    <a:pt x="42" y="46"/>
                    <a:pt x="42" y="46"/>
                  </a:cubicBezTo>
                  <a:cubicBezTo>
                    <a:pt x="41" y="47"/>
                    <a:pt x="41" y="47"/>
                    <a:pt x="40" y="47"/>
                  </a:cubicBezTo>
                  <a:cubicBezTo>
                    <a:pt x="40" y="47"/>
                    <a:pt x="40" y="47"/>
                    <a:pt x="40" y="47"/>
                  </a:cubicBezTo>
                  <a:cubicBezTo>
                    <a:pt x="36" y="47"/>
                    <a:pt x="36" y="47"/>
                    <a:pt x="36" y="47"/>
                  </a:cubicBezTo>
                  <a:cubicBezTo>
                    <a:pt x="36" y="49"/>
                    <a:pt x="36" y="49"/>
                    <a:pt x="36" y="49"/>
                  </a:cubicBezTo>
                  <a:cubicBezTo>
                    <a:pt x="42" y="49"/>
                    <a:pt x="42" y="49"/>
                    <a:pt x="42" y="49"/>
                  </a:cubicBezTo>
                  <a:cubicBezTo>
                    <a:pt x="42" y="54"/>
                    <a:pt x="42" y="54"/>
                    <a:pt x="42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42" y="62"/>
                    <a:pt x="42" y="62"/>
                    <a:pt x="42" y="62"/>
                  </a:cubicBezTo>
                  <a:cubicBezTo>
                    <a:pt x="42" y="67"/>
                    <a:pt x="42" y="67"/>
                    <a:pt x="42" y="67"/>
                  </a:cubicBezTo>
                  <a:cubicBezTo>
                    <a:pt x="42" y="67"/>
                    <a:pt x="42" y="67"/>
                    <a:pt x="42" y="67"/>
                  </a:cubicBezTo>
                  <a:cubicBezTo>
                    <a:pt x="41" y="67"/>
                    <a:pt x="41" y="67"/>
                    <a:pt x="40" y="66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31" y="60"/>
                    <a:pt x="31" y="60"/>
                    <a:pt x="31" y="60"/>
                  </a:cubicBezTo>
                  <a:cubicBezTo>
                    <a:pt x="33" y="63"/>
                    <a:pt x="33" y="63"/>
                    <a:pt x="33" y="63"/>
                  </a:cubicBezTo>
                  <a:cubicBezTo>
                    <a:pt x="34" y="64"/>
                    <a:pt x="34" y="66"/>
                    <a:pt x="33" y="66"/>
                  </a:cubicBezTo>
                  <a:cubicBezTo>
                    <a:pt x="33" y="67"/>
                    <a:pt x="32" y="67"/>
                    <a:pt x="32" y="67"/>
                  </a:cubicBezTo>
                  <a:cubicBezTo>
                    <a:pt x="32" y="67"/>
                    <a:pt x="32" y="67"/>
                    <a:pt x="32" y="67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6" y="67"/>
                    <a:pt x="26" y="67"/>
                    <a:pt x="25" y="66"/>
                  </a:cubicBezTo>
                  <a:cubicBezTo>
                    <a:pt x="10" y="51"/>
                    <a:pt x="10" y="51"/>
                    <a:pt x="10" y="51"/>
                  </a:cubicBezTo>
                  <a:cubicBezTo>
                    <a:pt x="8" y="53"/>
                    <a:pt x="8" y="53"/>
                    <a:pt x="8" y="53"/>
                  </a:cubicBezTo>
                  <a:cubicBezTo>
                    <a:pt x="18" y="63"/>
                    <a:pt x="18" y="63"/>
                    <a:pt x="18" y="63"/>
                  </a:cubicBezTo>
                  <a:cubicBezTo>
                    <a:pt x="19" y="64"/>
                    <a:pt x="19" y="66"/>
                    <a:pt x="18" y="66"/>
                  </a:cubicBezTo>
                  <a:cubicBezTo>
                    <a:pt x="18" y="67"/>
                    <a:pt x="17" y="67"/>
                    <a:pt x="17" y="67"/>
                  </a:cubicBezTo>
                  <a:cubicBezTo>
                    <a:pt x="17" y="67"/>
                    <a:pt x="17" y="67"/>
                    <a:pt x="17" y="67"/>
                  </a:cubicBezTo>
                  <a:cubicBezTo>
                    <a:pt x="5" y="67"/>
                    <a:pt x="5" y="67"/>
                    <a:pt x="5" y="67"/>
                  </a:cubicBezTo>
                  <a:cubicBezTo>
                    <a:pt x="5" y="70"/>
                    <a:pt x="5" y="70"/>
                    <a:pt x="5" y="70"/>
                  </a:cubicBezTo>
                  <a:cubicBezTo>
                    <a:pt x="17" y="70"/>
                    <a:pt x="17" y="70"/>
                    <a:pt x="17" y="70"/>
                  </a:cubicBezTo>
                  <a:cubicBezTo>
                    <a:pt x="18" y="70"/>
                    <a:pt x="19" y="71"/>
                    <a:pt x="19" y="72"/>
                  </a:cubicBezTo>
                  <a:cubicBezTo>
                    <a:pt x="19" y="73"/>
                    <a:pt x="19" y="73"/>
                    <a:pt x="18" y="74"/>
                  </a:cubicBezTo>
                  <a:cubicBezTo>
                    <a:pt x="8" y="84"/>
                    <a:pt x="8" y="84"/>
                    <a:pt x="8" y="84"/>
                  </a:cubicBezTo>
                  <a:cubicBezTo>
                    <a:pt x="10" y="85"/>
                    <a:pt x="10" y="85"/>
                    <a:pt x="10" y="85"/>
                  </a:cubicBezTo>
                  <a:cubicBezTo>
                    <a:pt x="25" y="70"/>
                    <a:pt x="25" y="70"/>
                    <a:pt x="25" y="70"/>
                  </a:cubicBezTo>
                  <a:cubicBezTo>
                    <a:pt x="26" y="70"/>
                    <a:pt x="26" y="70"/>
                    <a:pt x="27" y="70"/>
                  </a:cubicBezTo>
                  <a:cubicBezTo>
                    <a:pt x="27" y="70"/>
                    <a:pt x="27" y="70"/>
                    <a:pt x="27" y="70"/>
                  </a:cubicBezTo>
                  <a:cubicBezTo>
                    <a:pt x="32" y="70"/>
                    <a:pt x="32" y="70"/>
                    <a:pt x="32" y="70"/>
                  </a:cubicBezTo>
                  <a:cubicBezTo>
                    <a:pt x="33" y="70"/>
                    <a:pt x="34" y="71"/>
                    <a:pt x="34" y="72"/>
                  </a:cubicBezTo>
                  <a:cubicBezTo>
                    <a:pt x="34" y="73"/>
                    <a:pt x="34" y="74"/>
                    <a:pt x="33" y="74"/>
                  </a:cubicBezTo>
                  <a:cubicBezTo>
                    <a:pt x="31" y="76"/>
                    <a:pt x="31" y="76"/>
                    <a:pt x="31" y="76"/>
                  </a:cubicBezTo>
                  <a:cubicBezTo>
                    <a:pt x="32" y="78"/>
                    <a:pt x="32" y="78"/>
                    <a:pt x="32" y="78"/>
                  </a:cubicBezTo>
                  <a:cubicBezTo>
                    <a:pt x="40" y="70"/>
                    <a:pt x="40" y="70"/>
                    <a:pt x="40" y="70"/>
                  </a:cubicBezTo>
                  <a:cubicBezTo>
                    <a:pt x="41" y="70"/>
                    <a:pt x="41" y="70"/>
                    <a:pt x="42" y="70"/>
                  </a:cubicBezTo>
                  <a:cubicBezTo>
                    <a:pt x="42" y="70"/>
                    <a:pt x="42" y="70"/>
                    <a:pt x="42" y="70"/>
                  </a:cubicBezTo>
                  <a:cubicBezTo>
                    <a:pt x="42" y="70"/>
                    <a:pt x="42" y="70"/>
                    <a:pt x="42" y="70"/>
                  </a:cubicBezTo>
                  <a:cubicBezTo>
                    <a:pt x="42" y="75"/>
                    <a:pt x="42" y="75"/>
                    <a:pt x="42" y="75"/>
                  </a:cubicBezTo>
                  <a:cubicBezTo>
                    <a:pt x="35" y="83"/>
                    <a:pt x="35" y="83"/>
                    <a:pt x="35" y="83"/>
                  </a:cubicBezTo>
                  <a:cubicBezTo>
                    <a:pt x="42" y="83"/>
                    <a:pt x="42" y="83"/>
                    <a:pt x="42" y="83"/>
                  </a:cubicBezTo>
                  <a:cubicBezTo>
                    <a:pt x="42" y="88"/>
                    <a:pt x="42" y="88"/>
                    <a:pt x="42" y="88"/>
                  </a:cubicBezTo>
                  <a:cubicBezTo>
                    <a:pt x="36" y="88"/>
                    <a:pt x="36" y="88"/>
                    <a:pt x="36" y="88"/>
                  </a:cubicBezTo>
                  <a:cubicBezTo>
                    <a:pt x="36" y="90"/>
                    <a:pt x="36" y="90"/>
                    <a:pt x="36" y="90"/>
                  </a:cubicBezTo>
                  <a:cubicBezTo>
                    <a:pt x="40" y="90"/>
                    <a:pt x="40" y="90"/>
                    <a:pt x="40" y="90"/>
                  </a:cubicBezTo>
                  <a:cubicBezTo>
                    <a:pt x="41" y="90"/>
                    <a:pt x="42" y="91"/>
                    <a:pt x="42" y="91"/>
                  </a:cubicBezTo>
                  <a:cubicBezTo>
                    <a:pt x="42" y="94"/>
                    <a:pt x="42" y="94"/>
                    <a:pt x="42" y="94"/>
                  </a:cubicBezTo>
                  <a:cubicBezTo>
                    <a:pt x="42" y="94"/>
                    <a:pt x="42" y="94"/>
                    <a:pt x="42" y="94"/>
                  </a:cubicBezTo>
                  <a:cubicBezTo>
                    <a:pt x="38" y="97"/>
                    <a:pt x="38" y="97"/>
                    <a:pt x="38" y="97"/>
                  </a:cubicBezTo>
                  <a:cubicBezTo>
                    <a:pt x="38" y="98"/>
                    <a:pt x="37" y="98"/>
                    <a:pt x="37" y="98"/>
                  </a:cubicBezTo>
                  <a:cubicBezTo>
                    <a:pt x="37" y="98"/>
                    <a:pt x="37" y="98"/>
                    <a:pt x="37" y="98"/>
                  </a:cubicBezTo>
                  <a:cubicBezTo>
                    <a:pt x="15" y="98"/>
                    <a:pt x="15" y="98"/>
                    <a:pt x="15" y="98"/>
                  </a:cubicBezTo>
                  <a:cubicBezTo>
                    <a:pt x="15" y="101"/>
                    <a:pt x="15" y="101"/>
                    <a:pt x="15" y="101"/>
                  </a:cubicBezTo>
                  <a:cubicBezTo>
                    <a:pt x="29" y="101"/>
                    <a:pt x="29" y="101"/>
                    <a:pt x="29" y="101"/>
                  </a:cubicBezTo>
                  <a:cubicBezTo>
                    <a:pt x="31" y="101"/>
                    <a:pt x="32" y="102"/>
                    <a:pt x="32" y="103"/>
                  </a:cubicBezTo>
                  <a:cubicBezTo>
                    <a:pt x="32" y="104"/>
                    <a:pt x="31" y="104"/>
                    <a:pt x="31" y="105"/>
                  </a:cubicBezTo>
                  <a:cubicBezTo>
                    <a:pt x="23" y="113"/>
                    <a:pt x="23" y="113"/>
                    <a:pt x="23" y="113"/>
                  </a:cubicBezTo>
                  <a:cubicBezTo>
                    <a:pt x="25" y="115"/>
                    <a:pt x="25" y="115"/>
                    <a:pt x="25" y="115"/>
                  </a:cubicBezTo>
                  <a:cubicBezTo>
                    <a:pt x="33" y="107"/>
                    <a:pt x="33" y="107"/>
                    <a:pt x="33" y="107"/>
                  </a:cubicBezTo>
                  <a:cubicBezTo>
                    <a:pt x="34" y="106"/>
                    <a:pt x="35" y="106"/>
                    <a:pt x="36" y="107"/>
                  </a:cubicBezTo>
                  <a:cubicBezTo>
                    <a:pt x="37" y="107"/>
                    <a:pt x="37" y="108"/>
                    <a:pt x="37" y="108"/>
                  </a:cubicBezTo>
                  <a:cubicBezTo>
                    <a:pt x="37" y="108"/>
                    <a:pt x="37" y="108"/>
                    <a:pt x="37" y="108"/>
                  </a:cubicBezTo>
                  <a:cubicBezTo>
                    <a:pt x="37" y="122"/>
                    <a:pt x="37" y="122"/>
                    <a:pt x="37" y="122"/>
                  </a:cubicBezTo>
                  <a:cubicBezTo>
                    <a:pt x="40" y="122"/>
                    <a:pt x="40" y="122"/>
                    <a:pt x="40" y="122"/>
                  </a:cubicBezTo>
                  <a:cubicBezTo>
                    <a:pt x="40" y="101"/>
                    <a:pt x="40" y="101"/>
                    <a:pt x="40" y="101"/>
                  </a:cubicBezTo>
                  <a:cubicBezTo>
                    <a:pt x="40" y="100"/>
                    <a:pt x="40" y="100"/>
                    <a:pt x="40" y="99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42" y="127"/>
                    <a:pt x="42" y="127"/>
                    <a:pt x="42" y="127"/>
                  </a:cubicBezTo>
                  <a:cubicBezTo>
                    <a:pt x="42" y="127"/>
                    <a:pt x="42" y="127"/>
                    <a:pt x="42" y="127"/>
                  </a:cubicBezTo>
                  <a:cubicBezTo>
                    <a:pt x="35" y="127"/>
                    <a:pt x="35" y="127"/>
                    <a:pt x="35" y="127"/>
                  </a:cubicBezTo>
                  <a:cubicBezTo>
                    <a:pt x="33" y="127"/>
                    <a:pt x="32" y="126"/>
                    <a:pt x="32" y="125"/>
                  </a:cubicBezTo>
                  <a:cubicBezTo>
                    <a:pt x="32" y="114"/>
                    <a:pt x="32" y="114"/>
                    <a:pt x="32" y="114"/>
                  </a:cubicBezTo>
                  <a:cubicBezTo>
                    <a:pt x="27" y="120"/>
                    <a:pt x="27" y="120"/>
                    <a:pt x="27" y="120"/>
                  </a:cubicBezTo>
                  <a:cubicBezTo>
                    <a:pt x="27" y="120"/>
                    <a:pt x="27" y="120"/>
                    <a:pt x="27" y="120"/>
                  </a:cubicBezTo>
                  <a:cubicBezTo>
                    <a:pt x="26" y="121"/>
                    <a:pt x="24" y="121"/>
                    <a:pt x="23" y="120"/>
                  </a:cubicBezTo>
                  <a:cubicBezTo>
                    <a:pt x="18" y="114"/>
                    <a:pt x="18" y="114"/>
                    <a:pt x="18" y="114"/>
                  </a:cubicBezTo>
                  <a:cubicBezTo>
                    <a:pt x="17" y="114"/>
                    <a:pt x="17" y="112"/>
                    <a:pt x="18" y="111"/>
                  </a:cubicBezTo>
                  <a:cubicBezTo>
                    <a:pt x="24" y="105"/>
                    <a:pt x="24" y="105"/>
                    <a:pt x="24" y="105"/>
                  </a:cubicBezTo>
                  <a:cubicBezTo>
                    <a:pt x="13" y="105"/>
                    <a:pt x="13" y="105"/>
                    <a:pt x="13" y="105"/>
                  </a:cubicBezTo>
                  <a:cubicBezTo>
                    <a:pt x="12" y="105"/>
                    <a:pt x="11" y="104"/>
                    <a:pt x="11" y="103"/>
                  </a:cubicBezTo>
                  <a:cubicBezTo>
                    <a:pt x="11" y="96"/>
                    <a:pt x="11" y="96"/>
                    <a:pt x="11" y="96"/>
                  </a:cubicBezTo>
                  <a:cubicBezTo>
                    <a:pt x="11" y="94"/>
                    <a:pt x="12" y="93"/>
                    <a:pt x="13" y="93"/>
                  </a:cubicBezTo>
                  <a:cubicBezTo>
                    <a:pt x="32" y="93"/>
                    <a:pt x="32" y="93"/>
                    <a:pt x="32" y="93"/>
                  </a:cubicBezTo>
                  <a:cubicBezTo>
                    <a:pt x="32" y="93"/>
                    <a:pt x="31" y="93"/>
                    <a:pt x="31" y="93"/>
                  </a:cubicBezTo>
                  <a:cubicBezTo>
                    <a:pt x="31" y="85"/>
                    <a:pt x="31" y="85"/>
                    <a:pt x="31" y="85"/>
                  </a:cubicBezTo>
                  <a:cubicBezTo>
                    <a:pt x="31" y="85"/>
                    <a:pt x="32" y="84"/>
                    <a:pt x="32" y="84"/>
                  </a:cubicBezTo>
                  <a:cubicBezTo>
                    <a:pt x="31" y="84"/>
                    <a:pt x="31" y="84"/>
                    <a:pt x="31" y="83"/>
                  </a:cubicBezTo>
                  <a:cubicBezTo>
                    <a:pt x="26" y="78"/>
                    <a:pt x="26" y="78"/>
                    <a:pt x="26" y="78"/>
                  </a:cubicBezTo>
                  <a:cubicBezTo>
                    <a:pt x="25" y="78"/>
                    <a:pt x="25" y="78"/>
                    <a:pt x="25" y="77"/>
                  </a:cubicBezTo>
                  <a:cubicBezTo>
                    <a:pt x="12" y="91"/>
                    <a:pt x="12" y="91"/>
                    <a:pt x="12" y="91"/>
                  </a:cubicBezTo>
                  <a:cubicBezTo>
                    <a:pt x="12" y="91"/>
                    <a:pt x="12" y="91"/>
                    <a:pt x="12" y="91"/>
                  </a:cubicBezTo>
                  <a:cubicBezTo>
                    <a:pt x="11" y="92"/>
                    <a:pt x="9" y="92"/>
                    <a:pt x="8" y="91"/>
                  </a:cubicBezTo>
                  <a:cubicBezTo>
                    <a:pt x="3" y="86"/>
                    <a:pt x="3" y="86"/>
                    <a:pt x="3" y="86"/>
                  </a:cubicBezTo>
                  <a:cubicBezTo>
                    <a:pt x="3" y="85"/>
                    <a:pt x="3" y="85"/>
                    <a:pt x="3" y="85"/>
                  </a:cubicBezTo>
                  <a:cubicBezTo>
                    <a:pt x="2" y="84"/>
                    <a:pt x="2" y="83"/>
                    <a:pt x="3" y="82"/>
                  </a:cubicBezTo>
                  <a:cubicBezTo>
                    <a:pt x="11" y="75"/>
                    <a:pt x="11" y="75"/>
                    <a:pt x="11" y="75"/>
                  </a:cubicBezTo>
                  <a:cubicBezTo>
                    <a:pt x="3" y="75"/>
                    <a:pt x="3" y="75"/>
                    <a:pt x="3" y="75"/>
                  </a:cubicBezTo>
                  <a:cubicBezTo>
                    <a:pt x="2" y="75"/>
                    <a:pt x="0" y="73"/>
                    <a:pt x="0" y="72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0" y="63"/>
                    <a:pt x="2" y="62"/>
                    <a:pt x="3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3" y="55"/>
                    <a:pt x="3" y="55"/>
                    <a:pt x="3" y="55"/>
                  </a:cubicBezTo>
                  <a:cubicBezTo>
                    <a:pt x="3" y="55"/>
                    <a:pt x="3" y="55"/>
                    <a:pt x="3" y="55"/>
                  </a:cubicBezTo>
                  <a:cubicBezTo>
                    <a:pt x="2" y="54"/>
                    <a:pt x="2" y="52"/>
                    <a:pt x="3" y="52"/>
                  </a:cubicBezTo>
                  <a:cubicBezTo>
                    <a:pt x="8" y="46"/>
                    <a:pt x="8" y="46"/>
                    <a:pt x="8" y="46"/>
                  </a:cubicBezTo>
                  <a:cubicBezTo>
                    <a:pt x="8" y="46"/>
                    <a:pt x="8" y="46"/>
                    <a:pt x="8" y="46"/>
                  </a:cubicBezTo>
                  <a:cubicBezTo>
                    <a:pt x="9" y="45"/>
                    <a:pt x="11" y="45"/>
                    <a:pt x="12" y="46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5" y="59"/>
                    <a:pt x="25" y="59"/>
                    <a:pt x="26" y="59"/>
                  </a:cubicBezTo>
                  <a:cubicBezTo>
                    <a:pt x="31" y="54"/>
                    <a:pt x="31" y="54"/>
                    <a:pt x="31" y="54"/>
                  </a:cubicBezTo>
                  <a:cubicBezTo>
                    <a:pt x="31" y="54"/>
                    <a:pt x="31" y="54"/>
                    <a:pt x="31" y="54"/>
                  </a:cubicBezTo>
                  <a:cubicBezTo>
                    <a:pt x="31" y="53"/>
                    <a:pt x="31" y="53"/>
                    <a:pt x="32" y="53"/>
                  </a:cubicBezTo>
                  <a:cubicBezTo>
                    <a:pt x="32" y="53"/>
                    <a:pt x="31" y="52"/>
                    <a:pt x="31" y="52"/>
                  </a:cubicBezTo>
                  <a:cubicBezTo>
                    <a:pt x="31" y="44"/>
                    <a:pt x="31" y="44"/>
                    <a:pt x="31" y="44"/>
                  </a:cubicBezTo>
                  <a:cubicBezTo>
                    <a:pt x="31" y="44"/>
                    <a:pt x="32" y="44"/>
                    <a:pt x="32" y="44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2" y="44"/>
                    <a:pt x="11" y="42"/>
                    <a:pt x="11" y="41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11" y="32"/>
                    <a:pt x="12" y="31"/>
                    <a:pt x="13" y="31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7" y="25"/>
                    <a:pt x="17" y="23"/>
                    <a:pt x="18" y="22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4" y="16"/>
                    <a:pt x="26" y="16"/>
                    <a:pt x="27" y="17"/>
                  </a:cubicBezTo>
                  <a:cubicBezTo>
                    <a:pt x="32" y="23"/>
                    <a:pt x="32" y="23"/>
                    <a:pt x="32" y="23"/>
                  </a:cubicBezTo>
                  <a:cubicBezTo>
                    <a:pt x="32" y="12"/>
                    <a:pt x="32" y="12"/>
                    <a:pt x="32" y="12"/>
                  </a:cubicBezTo>
                  <a:cubicBezTo>
                    <a:pt x="32" y="11"/>
                    <a:pt x="33" y="10"/>
                    <a:pt x="35" y="10"/>
                  </a:cubicBezTo>
                  <a:cubicBezTo>
                    <a:pt x="42" y="10"/>
                    <a:pt x="42" y="10"/>
                    <a:pt x="42" y="10"/>
                  </a:cubicBezTo>
                  <a:cubicBezTo>
                    <a:pt x="42" y="10"/>
                    <a:pt x="42" y="10"/>
                    <a:pt x="42" y="10"/>
                  </a:cubicBezTo>
                  <a:lnTo>
                    <a:pt x="42" y="3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39" name="Freeform 298"/>
            <p:cNvSpPr>
              <a:spLocks noEditPoints="1"/>
            </p:cNvSpPr>
            <p:nvPr/>
          </p:nvSpPr>
          <p:spPr bwMode="auto">
            <a:xfrm>
              <a:off x="1393809" y="116189"/>
              <a:ext cx="77773" cy="134943"/>
            </a:xfrm>
            <a:custGeom>
              <a:avLst/>
              <a:gdLst>
                <a:gd name="T0" fmla="*/ 21 w 42"/>
                <a:gd name="T1" fmla="*/ 67 h 73"/>
                <a:gd name="T2" fmla="*/ 29 w 42"/>
                <a:gd name="T3" fmla="*/ 68 h 73"/>
                <a:gd name="T4" fmla="*/ 38 w 42"/>
                <a:gd name="T5" fmla="*/ 68 h 73"/>
                <a:gd name="T6" fmla="*/ 38 w 42"/>
                <a:gd name="T7" fmla="*/ 5 h 73"/>
                <a:gd name="T8" fmla="*/ 29 w 42"/>
                <a:gd name="T9" fmla="*/ 5 h 73"/>
                <a:gd name="T10" fmla="*/ 21 w 42"/>
                <a:gd name="T11" fmla="*/ 6 h 73"/>
                <a:gd name="T12" fmla="*/ 21 w 42"/>
                <a:gd name="T13" fmla="*/ 1 h 73"/>
                <a:gd name="T14" fmla="*/ 29 w 42"/>
                <a:gd name="T15" fmla="*/ 0 h 73"/>
                <a:gd name="T16" fmla="*/ 40 w 42"/>
                <a:gd name="T17" fmla="*/ 0 h 73"/>
                <a:gd name="T18" fmla="*/ 42 w 42"/>
                <a:gd name="T19" fmla="*/ 2 h 73"/>
                <a:gd name="T20" fmla="*/ 42 w 42"/>
                <a:gd name="T21" fmla="*/ 71 h 73"/>
                <a:gd name="T22" fmla="*/ 40 w 42"/>
                <a:gd name="T23" fmla="*/ 73 h 73"/>
                <a:gd name="T24" fmla="*/ 29 w 42"/>
                <a:gd name="T25" fmla="*/ 73 h 73"/>
                <a:gd name="T26" fmla="*/ 21 w 42"/>
                <a:gd name="T27" fmla="*/ 72 h 73"/>
                <a:gd name="T28" fmla="*/ 21 w 42"/>
                <a:gd name="T29" fmla="*/ 67 h 73"/>
                <a:gd name="T30" fmla="*/ 5 w 42"/>
                <a:gd name="T31" fmla="*/ 17 h 73"/>
                <a:gd name="T32" fmla="*/ 5 w 42"/>
                <a:gd name="T33" fmla="*/ 19 h 73"/>
                <a:gd name="T34" fmla="*/ 5 w 42"/>
                <a:gd name="T35" fmla="*/ 19 h 73"/>
                <a:gd name="T36" fmla="*/ 5 w 42"/>
                <a:gd name="T37" fmla="*/ 19 h 73"/>
                <a:gd name="T38" fmla="*/ 5 w 42"/>
                <a:gd name="T39" fmla="*/ 20 h 73"/>
                <a:gd name="T40" fmla="*/ 5 w 42"/>
                <a:gd name="T41" fmla="*/ 42 h 73"/>
                <a:gd name="T42" fmla="*/ 5 w 42"/>
                <a:gd name="T43" fmla="*/ 53 h 73"/>
                <a:gd name="T44" fmla="*/ 11 w 42"/>
                <a:gd name="T45" fmla="*/ 63 h 73"/>
                <a:gd name="T46" fmla="*/ 21 w 42"/>
                <a:gd name="T47" fmla="*/ 67 h 73"/>
                <a:gd name="T48" fmla="*/ 21 w 42"/>
                <a:gd name="T49" fmla="*/ 72 h 73"/>
                <a:gd name="T50" fmla="*/ 9 w 42"/>
                <a:gd name="T51" fmla="*/ 67 h 73"/>
                <a:gd name="T52" fmla="*/ 0 w 42"/>
                <a:gd name="T53" fmla="*/ 53 h 73"/>
                <a:gd name="T54" fmla="*/ 0 w 42"/>
                <a:gd name="T55" fmla="*/ 42 h 73"/>
                <a:gd name="T56" fmla="*/ 0 w 42"/>
                <a:gd name="T57" fmla="*/ 20 h 73"/>
                <a:gd name="T58" fmla="*/ 0 w 42"/>
                <a:gd name="T59" fmla="*/ 18 h 73"/>
                <a:gd name="T60" fmla="*/ 0 w 42"/>
                <a:gd name="T61" fmla="*/ 18 h 73"/>
                <a:gd name="T62" fmla="*/ 1 w 42"/>
                <a:gd name="T63" fmla="*/ 16 h 73"/>
                <a:gd name="T64" fmla="*/ 11 w 42"/>
                <a:gd name="T65" fmla="*/ 4 h 73"/>
                <a:gd name="T66" fmla="*/ 21 w 42"/>
                <a:gd name="T67" fmla="*/ 1 h 73"/>
                <a:gd name="T68" fmla="*/ 21 w 42"/>
                <a:gd name="T69" fmla="*/ 6 h 73"/>
                <a:gd name="T70" fmla="*/ 13 w 42"/>
                <a:gd name="T71" fmla="*/ 8 h 73"/>
                <a:gd name="T72" fmla="*/ 5 w 42"/>
                <a:gd name="T73" fmla="*/ 17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2" h="73">
                  <a:moveTo>
                    <a:pt x="21" y="67"/>
                  </a:moveTo>
                  <a:cubicBezTo>
                    <a:pt x="24" y="68"/>
                    <a:pt x="26" y="68"/>
                    <a:pt x="29" y="68"/>
                  </a:cubicBezTo>
                  <a:cubicBezTo>
                    <a:pt x="38" y="68"/>
                    <a:pt x="38" y="68"/>
                    <a:pt x="38" y="68"/>
                  </a:cubicBezTo>
                  <a:cubicBezTo>
                    <a:pt x="38" y="5"/>
                    <a:pt x="38" y="5"/>
                    <a:pt x="38" y="5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26" y="5"/>
                    <a:pt x="24" y="5"/>
                    <a:pt x="21" y="6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4" y="0"/>
                    <a:pt x="26" y="0"/>
                    <a:pt x="29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1" y="0"/>
                    <a:pt x="42" y="1"/>
                    <a:pt x="42" y="2"/>
                  </a:cubicBezTo>
                  <a:cubicBezTo>
                    <a:pt x="42" y="71"/>
                    <a:pt x="42" y="71"/>
                    <a:pt x="42" y="71"/>
                  </a:cubicBezTo>
                  <a:cubicBezTo>
                    <a:pt x="42" y="72"/>
                    <a:pt x="41" y="73"/>
                    <a:pt x="40" y="73"/>
                  </a:cubicBezTo>
                  <a:cubicBezTo>
                    <a:pt x="29" y="73"/>
                    <a:pt x="29" y="73"/>
                    <a:pt x="29" y="73"/>
                  </a:cubicBezTo>
                  <a:cubicBezTo>
                    <a:pt x="26" y="73"/>
                    <a:pt x="24" y="73"/>
                    <a:pt x="21" y="72"/>
                  </a:cubicBezTo>
                  <a:lnTo>
                    <a:pt x="21" y="67"/>
                  </a:lnTo>
                  <a:close/>
                  <a:moveTo>
                    <a:pt x="5" y="17"/>
                  </a:moveTo>
                  <a:cubicBezTo>
                    <a:pt x="5" y="18"/>
                    <a:pt x="5" y="18"/>
                    <a:pt x="5" y="19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5" y="19"/>
                    <a:pt x="5" y="20"/>
                    <a:pt x="5" y="20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5" y="53"/>
                    <a:pt x="5" y="53"/>
                    <a:pt x="5" y="53"/>
                  </a:cubicBezTo>
                  <a:cubicBezTo>
                    <a:pt x="5" y="57"/>
                    <a:pt x="7" y="61"/>
                    <a:pt x="11" y="63"/>
                  </a:cubicBezTo>
                  <a:cubicBezTo>
                    <a:pt x="14" y="65"/>
                    <a:pt x="17" y="67"/>
                    <a:pt x="21" y="67"/>
                  </a:cubicBezTo>
                  <a:cubicBezTo>
                    <a:pt x="21" y="72"/>
                    <a:pt x="21" y="72"/>
                    <a:pt x="21" y="72"/>
                  </a:cubicBezTo>
                  <a:cubicBezTo>
                    <a:pt x="16" y="71"/>
                    <a:pt x="12" y="70"/>
                    <a:pt x="9" y="67"/>
                  </a:cubicBezTo>
                  <a:cubicBezTo>
                    <a:pt x="3" y="64"/>
                    <a:pt x="0" y="58"/>
                    <a:pt x="0" y="53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0"/>
                    <a:pt x="0" y="19"/>
                    <a:pt x="0" y="1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7"/>
                    <a:pt x="0" y="17"/>
                    <a:pt x="1" y="16"/>
                  </a:cubicBezTo>
                  <a:cubicBezTo>
                    <a:pt x="2" y="11"/>
                    <a:pt x="6" y="7"/>
                    <a:pt x="11" y="4"/>
                  </a:cubicBezTo>
                  <a:cubicBezTo>
                    <a:pt x="14" y="3"/>
                    <a:pt x="17" y="1"/>
                    <a:pt x="21" y="1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18" y="6"/>
                    <a:pt x="16" y="7"/>
                    <a:pt x="13" y="8"/>
                  </a:cubicBezTo>
                  <a:cubicBezTo>
                    <a:pt x="9" y="11"/>
                    <a:pt x="6" y="14"/>
                    <a:pt x="5" y="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40" name="Freeform 316"/>
            <p:cNvSpPr>
              <a:spLocks noEditPoints="1"/>
            </p:cNvSpPr>
            <p:nvPr/>
          </p:nvSpPr>
          <p:spPr bwMode="auto">
            <a:xfrm>
              <a:off x="430377" y="296"/>
              <a:ext cx="195226" cy="115893"/>
            </a:xfrm>
            <a:custGeom>
              <a:avLst/>
              <a:gdLst>
                <a:gd name="T0" fmla="*/ 101 w 106"/>
                <a:gd name="T1" fmla="*/ 0 h 63"/>
                <a:gd name="T2" fmla="*/ 104 w 106"/>
                <a:gd name="T3" fmla="*/ 63 h 63"/>
                <a:gd name="T4" fmla="*/ 83 w 106"/>
                <a:gd name="T5" fmla="*/ 52 h 63"/>
                <a:gd name="T6" fmla="*/ 95 w 106"/>
                <a:gd name="T7" fmla="*/ 37 h 63"/>
                <a:gd name="T8" fmla="*/ 83 w 106"/>
                <a:gd name="T9" fmla="*/ 39 h 63"/>
                <a:gd name="T10" fmla="*/ 83 w 106"/>
                <a:gd name="T11" fmla="*/ 47 h 63"/>
                <a:gd name="T12" fmla="*/ 93 w 106"/>
                <a:gd name="T13" fmla="*/ 30 h 63"/>
                <a:gd name="T14" fmla="*/ 93 w 106"/>
                <a:gd name="T15" fmla="*/ 12 h 63"/>
                <a:gd name="T16" fmla="*/ 91 w 106"/>
                <a:gd name="T17" fmla="*/ 17 h 63"/>
                <a:gd name="T18" fmla="*/ 83 w 106"/>
                <a:gd name="T19" fmla="*/ 30 h 63"/>
                <a:gd name="T20" fmla="*/ 95 w 106"/>
                <a:gd name="T21" fmla="*/ 3 h 63"/>
                <a:gd name="T22" fmla="*/ 83 w 106"/>
                <a:gd name="T23" fmla="*/ 0 h 63"/>
                <a:gd name="T24" fmla="*/ 83 w 106"/>
                <a:gd name="T25" fmla="*/ 58 h 63"/>
                <a:gd name="T26" fmla="*/ 53 w 106"/>
                <a:gd name="T27" fmla="*/ 58 h 63"/>
                <a:gd name="T28" fmla="*/ 53 w 106"/>
                <a:gd name="T29" fmla="*/ 5 h 63"/>
                <a:gd name="T30" fmla="*/ 83 w 106"/>
                <a:gd name="T31" fmla="*/ 12 h 63"/>
                <a:gd name="T32" fmla="*/ 76 w 106"/>
                <a:gd name="T33" fmla="*/ 25 h 63"/>
                <a:gd name="T34" fmla="*/ 73 w 106"/>
                <a:gd name="T35" fmla="*/ 30 h 63"/>
                <a:gd name="T36" fmla="*/ 73 w 106"/>
                <a:gd name="T37" fmla="*/ 12 h 63"/>
                <a:gd name="T38" fmla="*/ 83 w 106"/>
                <a:gd name="T39" fmla="*/ 39 h 63"/>
                <a:gd name="T40" fmla="*/ 83 w 106"/>
                <a:gd name="T41" fmla="*/ 47 h 63"/>
                <a:gd name="T42" fmla="*/ 71 w 106"/>
                <a:gd name="T43" fmla="*/ 50 h 63"/>
                <a:gd name="T44" fmla="*/ 83 w 106"/>
                <a:gd name="T45" fmla="*/ 34 h 63"/>
                <a:gd name="T46" fmla="*/ 60 w 106"/>
                <a:gd name="T47" fmla="*/ 47 h 63"/>
                <a:gd name="T48" fmla="*/ 53 w 106"/>
                <a:gd name="T49" fmla="*/ 34 h 63"/>
                <a:gd name="T50" fmla="*/ 65 w 106"/>
                <a:gd name="T51" fmla="*/ 50 h 63"/>
                <a:gd name="T52" fmla="*/ 53 w 106"/>
                <a:gd name="T53" fmla="*/ 30 h 63"/>
                <a:gd name="T54" fmla="*/ 60 w 106"/>
                <a:gd name="T55" fmla="*/ 17 h 63"/>
                <a:gd name="T56" fmla="*/ 63 w 106"/>
                <a:gd name="T57" fmla="*/ 12 h 63"/>
                <a:gd name="T58" fmla="*/ 63 w 106"/>
                <a:gd name="T59" fmla="*/ 30 h 63"/>
                <a:gd name="T60" fmla="*/ 53 w 106"/>
                <a:gd name="T61" fmla="*/ 58 h 63"/>
                <a:gd name="T62" fmla="*/ 23 w 106"/>
                <a:gd name="T63" fmla="*/ 58 h 63"/>
                <a:gd name="T64" fmla="*/ 23 w 106"/>
                <a:gd name="T65" fmla="*/ 5 h 63"/>
                <a:gd name="T66" fmla="*/ 53 w 106"/>
                <a:gd name="T67" fmla="*/ 12 h 63"/>
                <a:gd name="T68" fmla="*/ 46 w 106"/>
                <a:gd name="T69" fmla="*/ 25 h 63"/>
                <a:gd name="T70" fmla="*/ 43 w 106"/>
                <a:gd name="T71" fmla="*/ 30 h 63"/>
                <a:gd name="T72" fmla="*/ 43 w 106"/>
                <a:gd name="T73" fmla="*/ 12 h 63"/>
                <a:gd name="T74" fmla="*/ 53 w 106"/>
                <a:gd name="T75" fmla="*/ 39 h 63"/>
                <a:gd name="T76" fmla="*/ 53 w 106"/>
                <a:gd name="T77" fmla="*/ 47 h 63"/>
                <a:gd name="T78" fmla="*/ 41 w 106"/>
                <a:gd name="T79" fmla="*/ 50 h 63"/>
                <a:gd name="T80" fmla="*/ 53 w 106"/>
                <a:gd name="T81" fmla="*/ 34 h 63"/>
                <a:gd name="T82" fmla="*/ 30 w 106"/>
                <a:gd name="T83" fmla="*/ 47 h 63"/>
                <a:gd name="T84" fmla="*/ 23 w 106"/>
                <a:gd name="T85" fmla="*/ 34 h 63"/>
                <a:gd name="T86" fmla="*/ 35 w 106"/>
                <a:gd name="T87" fmla="*/ 50 h 63"/>
                <a:gd name="T88" fmla="*/ 23 w 106"/>
                <a:gd name="T89" fmla="*/ 30 h 63"/>
                <a:gd name="T90" fmla="*/ 30 w 106"/>
                <a:gd name="T91" fmla="*/ 17 h 63"/>
                <a:gd name="T92" fmla="*/ 33 w 106"/>
                <a:gd name="T93" fmla="*/ 12 h 63"/>
                <a:gd name="T94" fmla="*/ 33 w 106"/>
                <a:gd name="T95" fmla="*/ 30 h 63"/>
                <a:gd name="T96" fmla="*/ 5 w 106"/>
                <a:gd name="T97" fmla="*/ 58 h 63"/>
                <a:gd name="T98" fmla="*/ 2 w 106"/>
                <a:gd name="T99" fmla="*/ 63 h 63"/>
                <a:gd name="T100" fmla="*/ 5 w 106"/>
                <a:gd name="T101" fmla="*/ 0 h 63"/>
                <a:gd name="T102" fmla="*/ 11 w 106"/>
                <a:gd name="T103" fmla="*/ 0 h 63"/>
                <a:gd name="T104" fmla="*/ 23 w 106"/>
                <a:gd name="T105" fmla="*/ 5 h 63"/>
                <a:gd name="T106" fmla="*/ 13 w 106"/>
                <a:gd name="T107" fmla="*/ 12 h 63"/>
                <a:gd name="T108" fmla="*/ 13 w 106"/>
                <a:gd name="T109" fmla="*/ 30 h 63"/>
                <a:gd name="T110" fmla="*/ 16 w 106"/>
                <a:gd name="T111" fmla="*/ 25 h 63"/>
                <a:gd name="T112" fmla="*/ 23 w 106"/>
                <a:gd name="T113" fmla="*/ 12 h 63"/>
                <a:gd name="T114" fmla="*/ 11 w 106"/>
                <a:gd name="T115" fmla="*/ 37 h 63"/>
                <a:gd name="T116" fmla="*/ 23 w 106"/>
                <a:gd name="T117" fmla="*/ 52 h 63"/>
                <a:gd name="T118" fmla="*/ 16 w 106"/>
                <a:gd name="T119" fmla="*/ 39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6" h="63">
                  <a:moveTo>
                    <a:pt x="83" y="58"/>
                  </a:moveTo>
                  <a:cubicBezTo>
                    <a:pt x="101" y="58"/>
                    <a:pt x="101" y="58"/>
                    <a:pt x="101" y="58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106" y="0"/>
                    <a:pt x="106" y="0"/>
                    <a:pt x="106" y="0"/>
                  </a:cubicBezTo>
                  <a:cubicBezTo>
                    <a:pt x="106" y="60"/>
                    <a:pt x="106" y="60"/>
                    <a:pt x="106" y="60"/>
                  </a:cubicBezTo>
                  <a:cubicBezTo>
                    <a:pt x="106" y="62"/>
                    <a:pt x="105" y="63"/>
                    <a:pt x="104" y="63"/>
                  </a:cubicBezTo>
                  <a:cubicBezTo>
                    <a:pt x="83" y="63"/>
                    <a:pt x="83" y="63"/>
                    <a:pt x="83" y="63"/>
                  </a:cubicBezTo>
                  <a:cubicBezTo>
                    <a:pt x="83" y="58"/>
                    <a:pt x="83" y="58"/>
                    <a:pt x="83" y="58"/>
                  </a:cubicBezTo>
                  <a:close/>
                  <a:moveTo>
                    <a:pt x="83" y="52"/>
                  </a:moveTo>
                  <a:cubicBezTo>
                    <a:pt x="93" y="52"/>
                    <a:pt x="93" y="52"/>
                    <a:pt x="93" y="52"/>
                  </a:cubicBezTo>
                  <a:cubicBezTo>
                    <a:pt x="94" y="52"/>
                    <a:pt x="95" y="51"/>
                    <a:pt x="95" y="50"/>
                  </a:cubicBezTo>
                  <a:cubicBezTo>
                    <a:pt x="95" y="37"/>
                    <a:pt x="95" y="37"/>
                    <a:pt x="95" y="37"/>
                  </a:cubicBezTo>
                  <a:cubicBezTo>
                    <a:pt x="95" y="35"/>
                    <a:pt x="94" y="34"/>
                    <a:pt x="93" y="34"/>
                  </a:cubicBezTo>
                  <a:cubicBezTo>
                    <a:pt x="83" y="34"/>
                    <a:pt x="83" y="34"/>
                    <a:pt x="83" y="34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91" y="39"/>
                    <a:pt x="91" y="39"/>
                    <a:pt x="91" y="39"/>
                  </a:cubicBezTo>
                  <a:cubicBezTo>
                    <a:pt x="91" y="47"/>
                    <a:pt x="91" y="47"/>
                    <a:pt x="91" y="47"/>
                  </a:cubicBezTo>
                  <a:cubicBezTo>
                    <a:pt x="83" y="47"/>
                    <a:pt x="83" y="47"/>
                    <a:pt x="83" y="47"/>
                  </a:cubicBezTo>
                  <a:cubicBezTo>
                    <a:pt x="83" y="52"/>
                    <a:pt x="83" y="52"/>
                    <a:pt x="83" y="52"/>
                  </a:cubicBezTo>
                  <a:close/>
                  <a:moveTo>
                    <a:pt x="83" y="30"/>
                  </a:moveTo>
                  <a:cubicBezTo>
                    <a:pt x="93" y="30"/>
                    <a:pt x="93" y="30"/>
                    <a:pt x="93" y="30"/>
                  </a:cubicBezTo>
                  <a:cubicBezTo>
                    <a:pt x="94" y="30"/>
                    <a:pt x="95" y="29"/>
                    <a:pt x="95" y="27"/>
                  </a:cubicBezTo>
                  <a:cubicBezTo>
                    <a:pt x="95" y="14"/>
                    <a:pt x="95" y="14"/>
                    <a:pt x="95" y="14"/>
                  </a:cubicBezTo>
                  <a:cubicBezTo>
                    <a:pt x="95" y="13"/>
                    <a:pt x="94" y="12"/>
                    <a:pt x="93" y="12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3" y="17"/>
                    <a:pt x="83" y="17"/>
                    <a:pt x="83" y="17"/>
                  </a:cubicBezTo>
                  <a:cubicBezTo>
                    <a:pt x="91" y="17"/>
                    <a:pt x="91" y="17"/>
                    <a:pt x="91" y="17"/>
                  </a:cubicBezTo>
                  <a:cubicBezTo>
                    <a:pt x="91" y="25"/>
                    <a:pt x="91" y="25"/>
                    <a:pt x="91" y="25"/>
                  </a:cubicBezTo>
                  <a:cubicBezTo>
                    <a:pt x="83" y="25"/>
                    <a:pt x="83" y="25"/>
                    <a:pt x="83" y="25"/>
                  </a:cubicBezTo>
                  <a:cubicBezTo>
                    <a:pt x="83" y="30"/>
                    <a:pt x="83" y="30"/>
                    <a:pt x="83" y="30"/>
                  </a:cubicBezTo>
                  <a:close/>
                  <a:moveTo>
                    <a:pt x="83" y="5"/>
                  </a:moveTo>
                  <a:cubicBezTo>
                    <a:pt x="93" y="5"/>
                    <a:pt x="93" y="5"/>
                    <a:pt x="93" y="5"/>
                  </a:cubicBezTo>
                  <a:cubicBezTo>
                    <a:pt x="94" y="5"/>
                    <a:pt x="95" y="4"/>
                    <a:pt x="95" y="3"/>
                  </a:cubicBezTo>
                  <a:cubicBezTo>
                    <a:pt x="95" y="0"/>
                    <a:pt x="95" y="0"/>
                    <a:pt x="95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83" y="0"/>
                    <a:pt x="83" y="0"/>
                    <a:pt x="83" y="0"/>
                  </a:cubicBezTo>
                  <a:lnTo>
                    <a:pt x="83" y="5"/>
                  </a:lnTo>
                  <a:close/>
                  <a:moveTo>
                    <a:pt x="53" y="58"/>
                  </a:moveTo>
                  <a:cubicBezTo>
                    <a:pt x="83" y="58"/>
                    <a:pt x="83" y="58"/>
                    <a:pt x="83" y="58"/>
                  </a:cubicBezTo>
                  <a:cubicBezTo>
                    <a:pt x="83" y="63"/>
                    <a:pt x="83" y="63"/>
                    <a:pt x="83" y="63"/>
                  </a:cubicBezTo>
                  <a:cubicBezTo>
                    <a:pt x="53" y="63"/>
                    <a:pt x="53" y="63"/>
                    <a:pt x="53" y="63"/>
                  </a:cubicBezTo>
                  <a:cubicBezTo>
                    <a:pt x="53" y="58"/>
                    <a:pt x="53" y="58"/>
                    <a:pt x="53" y="58"/>
                  </a:cubicBezTo>
                  <a:close/>
                  <a:moveTo>
                    <a:pt x="83" y="0"/>
                  </a:moveTo>
                  <a:cubicBezTo>
                    <a:pt x="83" y="5"/>
                    <a:pt x="83" y="5"/>
                    <a:pt x="83" y="5"/>
                  </a:cubicBezTo>
                  <a:cubicBezTo>
                    <a:pt x="53" y="5"/>
                    <a:pt x="53" y="5"/>
                    <a:pt x="53" y="5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83" y="0"/>
                    <a:pt x="83" y="0"/>
                    <a:pt x="83" y="0"/>
                  </a:cubicBezTo>
                  <a:close/>
                  <a:moveTo>
                    <a:pt x="83" y="12"/>
                  </a:moveTo>
                  <a:cubicBezTo>
                    <a:pt x="83" y="17"/>
                    <a:pt x="83" y="17"/>
                    <a:pt x="83" y="17"/>
                  </a:cubicBezTo>
                  <a:cubicBezTo>
                    <a:pt x="76" y="17"/>
                    <a:pt x="76" y="17"/>
                    <a:pt x="76" y="17"/>
                  </a:cubicBezTo>
                  <a:cubicBezTo>
                    <a:pt x="76" y="25"/>
                    <a:pt x="76" y="25"/>
                    <a:pt x="76" y="25"/>
                  </a:cubicBezTo>
                  <a:cubicBezTo>
                    <a:pt x="83" y="25"/>
                    <a:pt x="83" y="25"/>
                    <a:pt x="83" y="25"/>
                  </a:cubicBezTo>
                  <a:cubicBezTo>
                    <a:pt x="83" y="30"/>
                    <a:pt x="83" y="30"/>
                    <a:pt x="83" y="30"/>
                  </a:cubicBezTo>
                  <a:cubicBezTo>
                    <a:pt x="73" y="30"/>
                    <a:pt x="73" y="30"/>
                    <a:pt x="73" y="30"/>
                  </a:cubicBezTo>
                  <a:cubicBezTo>
                    <a:pt x="72" y="30"/>
                    <a:pt x="71" y="29"/>
                    <a:pt x="71" y="27"/>
                  </a:cubicBezTo>
                  <a:cubicBezTo>
                    <a:pt x="71" y="14"/>
                    <a:pt x="71" y="14"/>
                    <a:pt x="71" y="14"/>
                  </a:cubicBezTo>
                  <a:cubicBezTo>
                    <a:pt x="71" y="13"/>
                    <a:pt x="72" y="12"/>
                    <a:pt x="73" y="12"/>
                  </a:cubicBezTo>
                  <a:cubicBezTo>
                    <a:pt x="83" y="12"/>
                    <a:pt x="83" y="12"/>
                    <a:pt x="83" y="12"/>
                  </a:cubicBezTo>
                  <a:close/>
                  <a:moveTo>
                    <a:pt x="83" y="34"/>
                  </a:moveTo>
                  <a:cubicBezTo>
                    <a:pt x="83" y="39"/>
                    <a:pt x="83" y="39"/>
                    <a:pt x="83" y="39"/>
                  </a:cubicBezTo>
                  <a:cubicBezTo>
                    <a:pt x="76" y="39"/>
                    <a:pt x="76" y="39"/>
                    <a:pt x="76" y="39"/>
                  </a:cubicBezTo>
                  <a:cubicBezTo>
                    <a:pt x="76" y="47"/>
                    <a:pt x="76" y="47"/>
                    <a:pt x="76" y="47"/>
                  </a:cubicBezTo>
                  <a:cubicBezTo>
                    <a:pt x="83" y="47"/>
                    <a:pt x="83" y="47"/>
                    <a:pt x="83" y="47"/>
                  </a:cubicBezTo>
                  <a:cubicBezTo>
                    <a:pt x="83" y="52"/>
                    <a:pt x="83" y="52"/>
                    <a:pt x="83" y="52"/>
                  </a:cubicBezTo>
                  <a:cubicBezTo>
                    <a:pt x="73" y="52"/>
                    <a:pt x="73" y="52"/>
                    <a:pt x="73" y="52"/>
                  </a:cubicBezTo>
                  <a:cubicBezTo>
                    <a:pt x="72" y="52"/>
                    <a:pt x="71" y="51"/>
                    <a:pt x="71" y="50"/>
                  </a:cubicBezTo>
                  <a:cubicBezTo>
                    <a:pt x="71" y="37"/>
                    <a:pt x="71" y="37"/>
                    <a:pt x="71" y="37"/>
                  </a:cubicBezTo>
                  <a:cubicBezTo>
                    <a:pt x="71" y="35"/>
                    <a:pt x="72" y="34"/>
                    <a:pt x="73" y="34"/>
                  </a:cubicBezTo>
                  <a:cubicBezTo>
                    <a:pt x="83" y="34"/>
                    <a:pt x="83" y="34"/>
                    <a:pt x="83" y="34"/>
                  </a:cubicBezTo>
                  <a:close/>
                  <a:moveTo>
                    <a:pt x="53" y="52"/>
                  </a:moveTo>
                  <a:cubicBezTo>
                    <a:pt x="53" y="47"/>
                    <a:pt x="53" y="47"/>
                    <a:pt x="53" y="47"/>
                  </a:cubicBezTo>
                  <a:cubicBezTo>
                    <a:pt x="60" y="47"/>
                    <a:pt x="60" y="47"/>
                    <a:pt x="60" y="47"/>
                  </a:cubicBezTo>
                  <a:cubicBezTo>
                    <a:pt x="60" y="39"/>
                    <a:pt x="60" y="39"/>
                    <a:pt x="60" y="39"/>
                  </a:cubicBezTo>
                  <a:cubicBezTo>
                    <a:pt x="53" y="39"/>
                    <a:pt x="53" y="39"/>
                    <a:pt x="53" y="39"/>
                  </a:cubicBezTo>
                  <a:cubicBezTo>
                    <a:pt x="53" y="34"/>
                    <a:pt x="53" y="34"/>
                    <a:pt x="53" y="34"/>
                  </a:cubicBezTo>
                  <a:cubicBezTo>
                    <a:pt x="63" y="34"/>
                    <a:pt x="63" y="34"/>
                    <a:pt x="63" y="34"/>
                  </a:cubicBezTo>
                  <a:cubicBezTo>
                    <a:pt x="64" y="34"/>
                    <a:pt x="65" y="35"/>
                    <a:pt x="65" y="37"/>
                  </a:cubicBezTo>
                  <a:cubicBezTo>
                    <a:pt x="65" y="50"/>
                    <a:pt x="65" y="50"/>
                    <a:pt x="65" y="50"/>
                  </a:cubicBezTo>
                  <a:cubicBezTo>
                    <a:pt x="65" y="51"/>
                    <a:pt x="64" y="52"/>
                    <a:pt x="63" y="52"/>
                  </a:cubicBezTo>
                  <a:cubicBezTo>
                    <a:pt x="53" y="52"/>
                    <a:pt x="53" y="52"/>
                    <a:pt x="53" y="52"/>
                  </a:cubicBezTo>
                  <a:close/>
                  <a:moveTo>
                    <a:pt x="53" y="30"/>
                  </a:moveTo>
                  <a:cubicBezTo>
                    <a:pt x="53" y="25"/>
                    <a:pt x="53" y="25"/>
                    <a:pt x="53" y="25"/>
                  </a:cubicBezTo>
                  <a:cubicBezTo>
                    <a:pt x="60" y="25"/>
                    <a:pt x="60" y="25"/>
                    <a:pt x="60" y="25"/>
                  </a:cubicBezTo>
                  <a:cubicBezTo>
                    <a:pt x="60" y="17"/>
                    <a:pt x="60" y="17"/>
                    <a:pt x="60" y="17"/>
                  </a:cubicBezTo>
                  <a:cubicBezTo>
                    <a:pt x="53" y="17"/>
                    <a:pt x="53" y="17"/>
                    <a:pt x="53" y="17"/>
                  </a:cubicBezTo>
                  <a:cubicBezTo>
                    <a:pt x="53" y="12"/>
                    <a:pt x="53" y="12"/>
                    <a:pt x="53" y="12"/>
                  </a:cubicBezTo>
                  <a:cubicBezTo>
                    <a:pt x="63" y="12"/>
                    <a:pt x="63" y="12"/>
                    <a:pt x="63" y="12"/>
                  </a:cubicBezTo>
                  <a:cubicBezTo>
                    <a:pt x="64" y="12"/>
                    <a:pt x="65" y="13"/>
                    <a:pt x="65" y="14"/>
                  </a:cubicBezTo>
                  <a:cubicBezTo>
                    <a:pt x="65" y="27"/>
                    <a:pt x="65" y="27"/>
                    <a:pt x="65" y="27"/>
                  </a:cubicBezTo>
                  <a:cubicBezTo>
                    <a:pt x="65" y="29"/>
                    <a:pt x="64" y="30"/>
                    <a:pt x="63" y="30"/>
                  </a:cubicBezTo>
                  <a:lnTo>
                    <a:pt x="53" y="30"/>
                  </a:lnTo>
                  <a:close/>
                  <a:moveTo>
                    <a:pt x="23" y="58"/>
                  </a:moveTo>
                  <a:cubicBezTo>
                    <a:pt x="53" y="58"/>
                    <a:pt x="53" y="58"/>
                    <a:pt x="53" y="58"/>
                  </a:cubicBezTo>
                  <a:cubicBezTo>
                    <a:pt x="53" y="63"/>
                    <a:pt x="53" y="63"/>
                    <a:pt x="53" y="63"/>
                  </a:cubicBezTo>
                  <a:cubicBezTo>
                    <a:pt x="23" y="63"/>
                    <a:pt x="23" y="63"/>
                    <a:pt x="23" y="63"/>
                  </a:cubicBezTo>
                  <a:cubicBezTo>
                    <a:pt x="23" y="58"/>
                    <a:pt x="23" y="58"/>
                    <a:pt x="23" y="58"/>
                  </a:cubicBezTo>
                  <a:close/>
                  <a:moveTo>
                    <a:pt x="53" y="0"/>
                  </a:moveTo>
                  <a:cubicBezTo>
                    <a:pt x="53" y="5"/>
                    <a:pt x="53" y="5"/>
                    <a:pt x="53" y="5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53" y="0"/>
                    <a:pt x="53" y="0"/>
                    <a:pt x="53" y="0"/>
                  </a:cubicBezTo>
                  <a:close/>
                  <a:moveTo>
                    <a:pt x="53" y="12"/>
                  </a:moveTo>
                  <a:cubicBezTo>
                    <a:pt x="53" y="17"/>
                    <a:pt x="53" y="17"/>
                    <a:pt x="53" y="17"/>
                  </a:cubicBezTo>
                  <a:cubicBezTo>
                    <a:pt x="46" y="17"/>
                    <a:pt x="46" y="17"/>
                    <a:pt x="46" y="17"/>
                  </a:cubicBezTo>
                  <a:cubicBezTo>
                    <a:pt x="46" y="25"/>
                    <a:pt x="46" y="25"/>
                    <a:pt x="46" y="25"/>
                  </a:cubicBezTo>
                  <a:cubicBezTo>
                    <a:pt x="53" y="25"/>
                    <a:pt x="53" y="25"/>
                    <a:pt x="53" y="25"/>
                  </a:cubicBezTo>
                  <a:cubicBezTo>
                    <a:pt x="53" y="30"/>
                    <a:pt x="53" y="30"/>
                    <a:pt x="53" y="30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2" y="30"/>
                    <a:pt x="41" y="29"/>
                    <a:pt x="41" y="27"/>
                  </a:cubicBezTo>
                  <a:cubicBezTo>
                    <a:pt x="41" y="14"/>
                    <a:pt x="41" y="14"/>
                    <a:pt x="41" y="14"/>
                  </a:cubicBezTo>
                  <a:cubicBezTo>
                    <a:pt x="41" y="13"/>
                    <a:pt x="42" y="12"/>
                    <a:pt x="43" y="12"/>
                  </a:cubicBezTo>
                  <a:cubicBezTo>
                    <a:pt x="53" y="12"/>
                    <a:pt x="53" y="12"/>
                    <a:pt x="53" y="12"/>
                  </a:cubicBezTo>
                  <a:close/>
                  <a:moveTo>
                    <a:pt x="53" y="34"/>
                  </a:moveTo>
                  <a:cubicBezTo>
                    <a:pt x="53" y="39"/>
                    <a:pt x="53" y="39"/>
                    <a:pt x="53" y="39"/>
                  </a:cubicBezTo>
                  <a:cubicBezTo>
                    <a:pt x="46" y="39"/>
                    <a:pt x="46" y="39"/>
                    <a:pt x="46" y="39"/>
                  </a:cubicBezTo>
                  <a:cubicBezTo>
                    <a:pt x="46" y="47"/>
                    <a:pt x="46" y="47"/>
                    <a:pt x="46" y="47"/>
                  </a:cubicBezTo>
                  <a:cubicBezTo>
                    <a:pt x="53" y="47"/>
                    <a:pt x="53" y="47"/>
                    <a:pt x="53" y="47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43" y="52"/>
                    <a:pt x="43" y="52"/>
                    <a:pt x="43" y="52"/>
                  </a:cubicBezTo>
                  <a:cubicBezTo>
                    <a:pt x="42" y="52"/>
                    <a:pt x="41" y="51"/>
                    <a:pt x="41" y="50"/>
                  </a:cubicBezTo>
                  <a:cubicBezTo>
                    <a:pt x="41" y="37"/>
                    <a:pt x="41" y="37"/>
                    <a:pt x="41" y="37"/>
                  </a:cubicBezTo>
                  <a:cubicBezTo>
                    <a:pt x="41" y="35"/>
                    <a:pt x="42" y="34"/>
                    <a:pt x="43" y="34"/>
                  </a:cubicBezTo>
                  <a:cubicBezTo>
                    <a:pt x="53" y="34"/>
                    <a:pt x="53" y="34"/>
                    <a:pt x="53" y="34"/>
                  </a:cubicBezTo>
                  <a:close/>
                  <a:moveTo>
                    <a:pt x="23" y="52"/>
                  </a:moveTo>
                  <a:cubicBezTo>
                    <a:pt x="23" y="47"/>
                    <a:pt x="23" y="47"/>
                    <a:pt x="23" y="47"/>
                  </a:cubicBezTo>
                  <a:cubicBezTo>
                    <a:pt x="30" y="47"/>
                    <a:pt x="30" y="47"/>
                    <a:pt x="30" y="47"/>
                  </a:cubicBezTo>
                  <a:cubicBezTo>
                    <a:pt x="30" y="39"/>
                    <a:pt x="30" y="39"/>
                    <a:pt x="30" y="39"/>
                  </a:cubicBezTo>
                  <a:cubicBezTo>
                    <a:pt x="23" y="39"/>
                    <a:pt x="23" y="39"/>
                    <a:pt x="23" y="39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33" y="34"/>
                    <a:pt x="33" y="34"/>
                    <a:pt x="33" y="34"/>
                  </a:cubicBezTo>
                  <a:cubicBezTo>
                    <a:pt x="34" y="34"/>
                    <a:pt x="35" y="35"/>
                    <a:pt x="35" y="37"/>
                  </a:cubicBezTo>
                  <a:cubicBezTo>
                    <a:pt x="35" y="50"/>
                    <a:pt x="35" y="50"/>
                    <a:pt x="35" y="50"/>
                  </a:cubicBezTo>
                  <a:cubicBezTo>
                    <a:pt x="35" y="51"/>
                    <a:pt x="34" y="52"/>
                    <a:pt x="33" y="52"/>
                  </a:cubicBezTo>
                  <a:cubicBezTo>
                    <a:pt x="23" y="52"/>
                    <a:pt x="23" y="52"/>
                    <a:pt x="23" y="52"/>
                  </a:cubicBezTo>
                  <a:close/>
                  <a:moveTo>
                    <a:pt x="23" y="30"/>
                  </a:moveTo>
                  <a:cubicBezTo>
                    <a:pt x="23" y="25"/>
                    <a:pt x="23" y="25"/>
                    <a:pt x="23" y="25"/>
                  </a:cubicBezTo>
                  <a:cubicBezTo>
                    <a:pt x="30" y="25"/>
                    <a:pt x="30" y="25"/>
                    <a:pt x="30" y="25"/>
                  </a:cubicBezTo>
                  <a:cubicBezTo>
                    <a:pt x="30" y="17"/>
                    <a:pt x="30" y="17"/>
                    <a:pt x="30" y="17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33" y="12"/>
                    <a:pt x="33" y="12"/>
                    <a:pt x="33" y="12"/>
                  </a:cubicBezTo>
                  <a:cubicBezTo>
                    <a:pt x="34" y="12"/>
                    <a:pt x="35" y="13"/>
                    <a:pt x="35" y="14"/>
                  </a:cubicBezTo>
                  <a:cubicBezTo>
                    <a:pt x="35" y="27"/>
                    <a:pt x="35" y="27"/>
                    <a:pt x="35" y="27"/>
                  </a:cubicBezTo>
                  <a:cubicBezTo>
                    <a:pt x="35" y="29"/>
                    <a:pt x="34" y="30"/>
                    <a:pt x="33" y="30"/>
                  </a:cubicBezTo>
                  <a:lnTo>
                    <a:pt x="23" y="30"/>
                  </a:lnTo>
                  <a:close/>
                  <a:moveTo>
                    <a:pt x="5" y="0"/>
                  </a:moveTo>
                  <a:cubicBezTo>
                    <a:pt x="5" y="58"/>
                    <a:pt x="5" y="58"/>
                    <a:pt x="5" y="58"/>
                  </a:cubicBezTo>
                  <a:cubicBezTo>
                    <a:pt x="23" y="58"/>
                    <a:pt x="23" y="58"/>
                    <a:pt x="23" y="58"/>
                  </a:cubicBezTo>
                  <a:cubicBezTo>
                    <a:pt x="23" y="63"/>
                    <a:pt x="23" y="63"/>
                    <a:pt x="23" y="63"/>
                  </a:cubicBezTo>
                  <a:cubicBezTo>
                    <a:pt x="2" y="63"/>
                    <a:pt x="2" y="63"/>
                    <a:pt x="2" y="63"/>
                  </a:cubicBezTo>
                  <a:cubicBezTo>
                    <a:pt x="1" y="63"/>
                    <a:pt x="0" y="62"/>
                    <a:pt x="0" y="6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5" y="0"/>
                    <a:pt x="5" y="0"/>
                  </a:cubicBezTo>
                  <a:close/>
                  <a:moveTo>
                    <a:pt x="23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4"/>
                    <a:pt x="12" y="5"/>
                    <a:pt x="13" y="5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3" y="0"/>
                    <a:pt x="23" y="0"/>
                    <a:pt x="23" y="0"/>
                  </a:cubicBezTo>
                  <a:close/>
                  <a:moveTo>
                    <a:pt x="23" y="12"/>
                  </a:moveTo>
                  <a:cubicBezTo>
                    <a:pt x="13" y="12"/>
                    <a:pt x="13" y="12"/>
                    <a:pt x="13" y="12"/>
                  </a:cubicBezTo>
                  <a:cubicBezTo>
                    <a:pt x="12" y="12"/>
                    <a:pt x="11" y="13"/>
                    <a:pt x="11" y="14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9"/>
                    <a:pt x="12" y="30"/>
                    <a:pt x="13" y="30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16" y="25"/>
                    <a:pt x="16" y="25"/>
                    <a:pt x="16" y="25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3" y="12"/>
                    <a:pt x="23" y="12"/>
                    <a:pt x="23" y="12"/>
                  </a:cubicBezTo>
                  <a:close/>
                  <a:moveTo>
                    <a:pt x="23" y="34"/>
                  </a:moveTo>
                  <a:cubicBezTo>
                    <a:pt x="13" y="34"/>
                    <a:pt x="13" y="34"/>
                    <a:pt x="13" y="34"/>
                  </a:cubicBezTo>
                  <a:cubicBezTo>
                    <a:pt x="12" y="34"/>
                    <a:pt x="11" y="35"/>
                    <a:pt x="11" y="37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1" y="51"/>
                    <a:pt x="12" y="52"/>
                    <a:pt x="13" y="52"/>
                  </a:cubicBezTo>
                  <a:cubicBezTo>
                    <a:pt x="23" y="52"/>
                    <a:pt x="23" y="52"/>
                    <a:pt x="23" y="52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16" y="47"/>
                    <a:pt x="16" y="47"/>
                    <a:pt x="16" y="47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23" y="39"/>
                    <a:pt x="23" y="39"/>
                    <a:pt x="23" y="39"/>
                  </a:cubicBezTo>
                  <a:lnTo>
                    <a:pt x="23" y="3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41" name="Freeform 317"/>
            <p:cNvSpPr>
              <a:spLocks/>
            </p:cNvSpPr>
            <p:nvPr/>
          </p:nvSpPr>
          <p:spPr bwMode="auto">
            <a:xfrm>
              <a:off x="1012880" y="296"/>
              <a:ext cx="260301" cy="107955"/>
            </a:xfrm>
            <a:custGeom>
              <a:avLst/>
              <a:gdLst>
                <a:gd name="T0" fmla="*/ 135 w 141"/>
                <a:gd name="T1" fmla="*/ 12 h 58"/>
                <a:gd name="T2" fmla="*/ 123 w 141"/>
                <a:gd name="T3" fmla="*/ 0 h 58"/>
                <a:gd name="T4" fmla="*/ 130 w 141"/>
                <a:gd name="T5" fmla="*/ 0 h 58"/>
                <a:gd name="T6" fmla="*/ 139 w 141"/>
                <a:gd name="T7" fmla="*/ 9 h 58"/>
                <a:gd name="T8" fmla="*/ 141 w 141"/>
                <a:gd name="T9" fmla="*/ 15 h 58"/>
                <a:gd name="T10" fmla="*/ 139 w 141"/>
                <a:gd name="T11" fmla="*/ 22 h 58"/>
                <a:gd name="T12" fmla="*/ 105 w 141"/>
                <a:gd name="T13" fmla="*/ 55 h 58"/>
                <a:gd name="T14" fmla="*/ 105 w 141"/>
                <a:gd name="T15" fmla="*/ 55 h 58"/>
                <a:gd name="T16" fmla="*/ 105 w 141"/>
                <a:gd name="T17" fmla="*/ 55 h 58"/>
                <a:gd name="T18" fmla="*/ 105 w 141"/>
                <a:gd name="T19" fmla="*/ 55 h 58"/>
                <a:gd name="T20" fmla="*/ 99 w 141"/>
                <a:gd name="T21" fmla="*/ 58 h 58"/>
                <a:gd name="T22" fmla="*/ 99 w 141"/>
                <a:gd name="T23" fmla="*/ 58 h 58"/>
                <a:gd name="T24" fmla="*/ 92 w 141"/>
                <a:gd name="T25" fmla="*/ 55 h 58"/>
                <a:gd name="T26" fmla="*/ 92 w 141"/>
                <a:gd name="T27" fmla="*/ 55 h 58"/>
                <a:gd name="T28" fmla="*/ 92 w 141"/>
                <a:gd name="T29" fmla="*/ 55 h 58"/>
                <a:gd name="T30" fmla="*/ 92 w 141"/>
                <a:gd name="T31" fmla="*/ 55 h 58"/>
                <a:gd name="T32" fmla="*/ 90 w 141"/>
                <a:gd name="T33" fmla="*/ 53 h 58"/>
                <a:gd name="T34" fmla="*/ 90 w 141"/>
                <a:gd name="T35" fmla="*/ 53 h 58"/>
                <a:gd name="T36" fmla="*/ 85 w 141"/>
                <a:gd name="T37" fmla="*/ 50 h 58"/>
                <a:gd name="T38" fmla="*/ 85 w 141"/>
                <a:gd name="T39" fmla="*/ 50 h 58"/>
                <a:gd name="T40" fmla="*/ 80 w 141"/>
                <a:gd name="T41" fmla="*/ 49 h 58"/>
                <a:gd name="T42" fmla="*/ 26 w 141"/>
                <a:gd name="T43" fmla="*/ 49 h 58"/>
                <a:gd name="T44" fmla="*/ 19 w 141"/>
                <a:gd name="T45" fmla="*/ 46 h 58"/>
                <a:gd name="T46" fmla="*/ 15 w 141"/>
                <a:gd name="T47" fmla="*/ 40 h 58"/>
                <a:gd name="T48" fmla="*/ 0 w 141"/>
                <a:gd name="T49" fmla="*/ 0 h 58"/>
                <a:gd name="T50" fmla="*/ 5 w 141"/>
                <a:gd name="T51" fmla="*/ 0 h 58"/>
                <a:gd name="T52" fmla="*/ 19 w 141"/>
                <a:gd name="T53" fmla="*/ 39 h 58"/>
                <a:gd name="T54" fmla="*/ 22 w 141"/>
                <a:gd name="T55" fmla="*/ 42 h 58"/>
                <a:gd name="T56" fmla="*/ 26 w 141"/>
                <a:gd name="T57" fmla="*/ 44 h 58"/>
                <a:gd name="T58" fmla="*/ 80 w 141"/>
                <a:gd name="T59" fmla="*/ 44 h 58"/>
                <a:gd name="T60" fmla="*/ 87 w 141"/>
                <a:gd name="T61" fmla="*/ 45 h 58"/>
                <a:gd name="T62" fmla="*/ 87 w 141"/>
                <a:gd name="T63" fmla="*/ 45 h 58"/>
                <a:gd name="T64" fmla="*/ 87 w 141"/>
                <a:gd name="T65" fmla="*/ 45 h 58"/>
                <a:gd name="T66" fmla="*/ 93 w 141"/>
                <a:gd name="T67" fmla="*/ 49 h 58"/>
                <a:gd name="T68" fmla="*/ 96 w 141"/>
                <a:gd name="T69" fmla="*/ 52 h 58"/>
                <a:gd name="T70" fmla="*/ 96 w 141"/>
                <a:gd name="T71" fmla="*/ 52 h 58"/>
                <a:gd name="T72" fmla="*/ 96 w 141"/>
                <a:gd name="T73" fmla="*/ 52 h 58"/>
                <a:gd name="T74" fmla="*/ 96 w 141"/>
                <a:gd name="T75" fmla="*/ 52 h 58"/>
                <a:gd name="T76" fmla="*/ 96 w 141"/>
                <a:gd name="T77" fmla="*/ 52 h 58"/>
                <a:gd name="T78" fmla="*/ 99 w 141"/>
                <a:gd name="T79" fmla="*/ 53 h 58"/>
                <a:gd name="T80" fmla="*/ 99 w 141"/>
                <a:gd name="T81" fmla="*/ 53 h 58"/>
                <a:gd name="T82" fmla="*/ 102 w 141"/>
                <a:gd name="T83" fmla="*/ 52 h 58"/>
                <a:gd name="T84" fmla="*/ 102 w 141"/>
                <a:gd name="T85" fmla="*/ 52 h 58"/>
                <a:gd name="T86" fmla="*/ 102 w 141"/>
                <a:gd name="T87" fmla="*/ 52 h 58"/>
                <a:gd name="T88" fmla="*/ 135 w 141"/>
                <a:gd name="T89" fmla="*/ 19 h 58"/>
                <a:gd name="T90" fmla="*/ 137 w 141"/>
                <a:gd name="T91" fmla="*/ 15 h 58"/>
                <a:gd name="T92" fmla="*/ 135 w 141"/>
                <a:gd name="T93" fmla="*/ 12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41" h="58">
                  <a:moveTo>
                    <a:pt x="135" y="12"/>
                  </a:moveTo>
                  <a:cubicBezTo>
                    <a:pt x="123" y="0"/>
                    <a:pt x="123" y="0"/>
                    <a:pt x="123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40" y="11"/>
                    <a:pt x="141" y="13"/>
                    <a:pt x="141" y="15"/>
                  </a:cubicBezTo>
                  <a:cubicBezTo>
                    <a:pt x="141" y="18"/>
                    <a:pt x="140" y="20"/>
                    <a:pt x="139" y="22"/>
                  </a:cubicBezTo>
                  <a:cubicBezTo>
                    <a:pt x="105" y="55"/>
                    <a:pt x="105" y="55"/>
                    <a:pt x="105" y="55"/>
                  </a:cubicBezTo>
                  <a:cubicBezTo>
                    <a:pt x="105" y="55"/>
                    <a:pt x="105" y="55"/>
                    <a:pt x="105" y="55"/>
                  </a:cubicBezTo>
                  <a:cubicBezTo>
                    <a:pt x="105" y="55"/>
                    <a:pt x="105" y="55"/>
                    <a:pt x="105" y="55"/>
                  </a:cubicBezTo>
                  <a:cubicBezTo>
                    <a:pt x="105" y="55"/>
                    <a:pt x="105" y="55"/>
                    <a:pt x="105" y="55"/>
                  </a:cubicBezTo>
                  <a:cubicBezTo>
                    <a:pt x="104" y="57"/>
                    <a:pt x="101" y="58"/>
                    <a:pt x="99" y="58"/>
                  </a:cubicBezTo>
                  <a:cubicBezTo>
                    <a:pt x="99" y="58"/>
                    <a:pt x="99" y="58"/>
                    <a:pt x="99" y="58"/>
                  </a:cubicBezTo>
                  <a:cubicBezTo>
                    <a:pt x="97" y="58"/>
                    <a:pt x="94" y="57"/>
                    <a:pt x="92" y="55"/>
                  </a:cubicBezTo>
                  <a:cubicBezTo>
                    <a:pt x="92" y="55"/>
                    <a:pt x="92" y="55"/>
                    <a:pt x="92" y="55"/>
                  </a:cubicBezTo>
                  <a:cubicBezTo>
                    <a:pt x="92" y="55"/>
                    <a:pt x="92" y="55"/>
                    <a:pt x="92" y="55"/>
                  </a:cubicBezTo>
                  <a:cubicBezTo>
                    <a:pt x="92" y="55"/>
                    <a:pt x="92" y="55"/>
                    <a:pt x="92" y="55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89" y="52"/>
                    <a:pt x="87" y="51"/>
                    <a:pt x="85" y="50"/>
                  </a:cubicBezTo>
                  <a:cubicBezTo>
                    <a:pt x="85" y="50"/>
                    <a:pt x="85" y="50"/>
                    <a:pt x="85" y="50"/>
                  </a:cubicBezTo>
                  <a:cubicBezTo>
                    <a:pt x="83" y="49"/>
                    <a:pt x="81" y="49"/>
                    <a:pt x="80" y="49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24" y="49"/>
                    <a:pt x="21" y="48"/>
                    <a:pt x="19" y="46"/>
                  </a:cubicBezTo>
                  <a:cubicBezTo>
                    <a:pt x="17" y="45"/>
                    <a:pt x="15" y="43"/>
                    <a:pt x="15" y="4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20" y="40"/>
                    <a:pt x="21" y="41"/>
                    <a:pt x="22" y="42"/>
                  </a:cubicBezTo>
                  <a:cubicBezTo>
                    <a:pt x="23" y="43"/>
                    <a:pt x="25" y="44"/>
                    <a:pt x="26" y="44"/>
                  </a:cubicBezTo>
                  <a:cubicBezTo>
                    <a:pt x="80" y="44"/>
                    <a:pt x="80" y="44"/>
                    <a:pt x="80" y="44"/>
                  </a:cubicBezTo>
                  <a:cubicBezTo>
                    <a:pt x="82" y="44"/>
                    <a:pt x="85" y="44"/>
                    <a:pt x="87" y="45"/>
                  </a:cubicBezTo>
                  <a:cubicBezTo>
                    <a:pt x="87" y="45"/>
                    <a:pt x="87" y="45"/>
                    <a:pt x="87" y="45"/>
                  </a:cubicBezTo>
                  <a:cubicBezTo>
                    <a:pt x="87" y="45"/>
                    <a:pt x="87" y="45"/>
                    <a:pt x="87" y="45"/>
                  </a:cubicBezTo>
                  <a:cubicBezTo>
                    <a:pt x="89" y="46"/>
                    <a:pt x="92" y="48"/>
                    <a:pt x="93" y="49"/>
                  </a:cubicBezTo>
                  <a:cubicBezTo>
                    <a:pt x="96" y="52"/>
                    <a:pt x="96" y="52"/>
                    <a:pt x="96" y="52"/>
                  </a:cubicBezTo>
                  <a:cubicBezTo>
                    <a:pt x="96" y="52"/>
                    <a:pt x="96" y="52"/>
                    <a:pt x="96" y="52"/>
                  </a:cubicBezTo>
                  <a:cubicBezTo>
                    <a:pt x="96" y="52"/>
                    <a:pt x="96" y="52"/>
                    <a:pt x="96" y="52"/>
                  </a:cubicBezTo>
                  <a:cubicBezTo>
                    <a:pt x="96" y="52"/>
                    <a:pt x="96" y="52"/>
                    <a:pt x="96" y="52"/>
                  </a:cubicBezTo>
                  <a:cubicBezTo>
                    <a:pt x="96" y="52"/>
                    <a:pt x="96" y="52"/>
                    <a:pt x="96" y="52"/>
                  </a:cubicBezTo>
                  <a:cubicBezTo>
                    <a:pt x="97" y="53"/>
                    <a:pt x="98" y="53"/>
                    <a:pt x="99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100" y="53"/>
                    <a:pt x="101" y="53"/>
                    <a:pt x="102" y="52"/>
                  </a:cubicBezTo>
                  <a:cubicBezTo>
                    <a:pt x="102" y="52"/>
                    <a:pt x="102" y="52"/>
                    <a:pt x="102" y="52"/>
                  </a:cubicBezTo>
                  <a:cubicBezTo>
                    <a:pt x="102" y="52"/>
                    <a:pt x="102" y="52"/>
                    <a:pt x="102" y="52"/>
                  </a:cubicBezTo>
                  <a:cubicBezTo>
                    <a:pt x="135" y="19"/>
                    <a:pt x="135" y="19"/>
                    <a:pt x="135" y="19"/>
                  </a:cubicBezTo>
                  <a:cubicBezTo>
                    <a:pt x="136" y="18"/>
                    <a:pt x="137" y="16"/>
                    <a:pt x="137" y="15"/>
                  </a:cubicBezTo>
                  <a:cubicBezTo>
                    <a:pt x="137" y="14"/>
                    <a:pt x="136" y="13"/>
                    <a:pt x="135" y="1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42" name="Freeform 327"/>
            <p:cNvSpPr>
              <a:spLocks noEditPoints="1"/>
            </p:cNvSpPr>
            <p:nvPr/>
          </p:nvSpPr>
          <p:spPr bwMode="auto">
            <a:xfrm>
              <a:off x="2393747" y="3043668"/>
              <a:ext cx="182529" cy="139706"/>
            </a:xfrm>
            <a:custGeom>
              <a:avLst/>
              <a:gdLst>
                <a:gd name="T0" fmla="*/ 49 w 99"/>
                <a:gd name="T1" fmla="*/ 7 h 75"/>
                <a:gd name="T2" fmla="*/ 79 w 99"/>
                <a:gd name="T3" fmla="*/ 20 h 75"/>
                <a:gd name="T4" fmla="*/ 91 w 99"/>
                <a:gd name="T5" fmla="*/ 49 h 75"/>
                <a:gd name="T6" fmla="*/ 91 w 99"/>
                <a:gd name="T7" fmla="*/ 51 h 75"/>
                <a:gd name="T8" fmla="*/ 91 w 99"/>
                <a:gd name="T9" fmla="*/ 51 h 75"/>
                <a:gd name="T10" fmla="*/ 91 w 99"/>
                <a:gd name="T11" fmla="*/ 53 h 75"/>
                <a:gd name="T12" fmla="*/ 92 w 99"/>
                <a:gd name="T13" fmla="*/ 55 h 75"/>
                <a:gd name="T14" fmla="*/ 93 w 99"/>
                <a:gd name="T15" fmla="*/ 59 h 75"/>
                <a:gd name="T16" fmla="*/ 93 w 99"/>
                <a:gd name="T17" fmla="*/ 60 h 75"/>
                <a:gd name="T18" fmla="*/ 94 w 99"/>
                <a:gd name="T19" fmla="*/ 49 h 75"/>
                <a:gd name="T20" fmla="*/ 81 w 99"/>
                <a:gd name="T21" fmla="*/ 18 h 75"/>
                <a:gd name="T22" fmla="*/ 49 w 99"/>
                <a:gd name="T23" fmla="*/ 4 h 75"/>
                <a:gd name="T24" fmla="*/ 49 w 99"/>
                <a:gd name="T25" fmla="*/ 0 h 75"/>
                <a:gd name="T26" fmla="*/ 84 w 99"/>
                <a:gd name="T27" fmla="*/ 14 h 75"/>
                <a:gd name="T28" fmla="*/ 99 w 99"/>
                <a:gd name="T29" fmla="*/ 49 h 75"/>
                <a:gd name="T30" fmla="*/ 97 w 99"/>
                <a:gd name="T31" fmla="*/ 62 h 75"/>
                <a:gd name="T32" fmla="*/ 92 w 99"/>
                <a:gd name="T33" fmla="*/ 73 h 75"/>
                <a:gd name="T34" fmla="*/ 90 w 99"/>
                <a:gd name="T35" fmla="*/ 75 h 75"/>
                <a:gd name="T36" fmla="*/ 88 w 99"/>
                <a:gd name="T37" fmla="*/ 72 h 75"/>
                <a:gd name="T38" fmla="*/ 88 w 99"/>
                <a:gd name="T39" fmla="*/ 59 h 75"/>
                <a:gd name="T40" fmla="*/ 87 w 99"/>
                <a:gd name="T41" fmla="*/ 57 h 75"/>
                <a:gd name="T42" fmla="*/ 86 w 99"/>
                <a:gd name="T43" fmla="*/ 55 h 75"/>
                <a:gd name="T44" fmla="*/ 86 w 99"/>
                <a:gd name="T45" fmla="*/ 55 h 75"/>
                <a:gd name="T46" fmla="*/ 86 w 99"/>
                <a:gd name="T47" fmla="*/ 53 h 75"/>
                <a:gd name="T48" fmla="*/ 86 w 99"/>
                <a:gd name="T49" fmla="*/ 51 h 75"/>
                <a:gd name="T50" fmla="*/ 86 w 99"/>
                <a:gd name="T51" fmla="*/ 51 h 75"/>
                <a:gd name="T52" fmla="*/ 86 w 99"/>
                <a:gd name="T53" fmla="*/ 49 h 75"/>
                <a:gd name="T54" fmla="*/ 75 w 99"/>
                <a:gd name="T55" fmla="*/ 23 h 75"/>
                <a:gd name="T56" fmla="*/ 49 w 99"/>
                <a:gd name="T57" fmla="*/ 12 h 75"/>
                <a:gd name="T58" fmla="*/ 49 w 99"/>
                <a:gd name="T59" fmla="*/ 7 h 75"/>
                <a:gd name="T60" fmla="*/ 49 w 99"/>
                <a:gd name="T61" fmla="*/ 4 h 75"/>
                <a:gd name="T62" fmla="*/ 18 w 99"/>
                <a:gd name="T63" fmla="*/ 18 h 75"/>
                <a:gd name="T64" fmla="*/ 5 w 99"/>
                <a:gd name="T65" fmla="*/ 49 h 75"/>
                <a:gd name="T66" fmla="*/ 6 w 99"/>
                <a:gd name="T67" fmla="*/ 58 h 75"/>
                <a:gd name="T68" fmla="*/ 6 w 99"/>
                <a:gd name="T69" fmla="*/ 55 h 75"/>
                <a:gd name="T70" fmla="*/ 8 w 99"/>
                <a:gd name="T71" fmla="*/ 52 h 75"/>
                <a:gd name="T72" fmla="*/ 8 w 99"/>
                <a:gd name="T73" fmla="*/ 51 h 75"/>
                <a:gd name="T74" fmla="*/ 8 w 99"/>
                <a:gd name="T75" fmla="*/ 49 h 75"/>
                <a:gd name="T76" fmla="*/ 20 w 99"/>
                <a:gd name="T77" fmla="*/ 20 h 75"/>
                <a:gd name="T78" fmla="*/ 49 w 99"/>
                <a:gd name="T79" fmla="*/ 7 h 75"/>
                <a:gd name="T80" fmla="*/ 49 w 99"/>
                <a:gd name="T81" fmla="*/ 7 h 75"/>
                <a:gd name="T82" fmla="*/ 49 w 99"/>
                <a:gd name="T83" fmla="*/ 7 h 75"/>
                <a:gd name="T84" fmla="*/ 49 w 99"/>
                <a:gd name="T85" fmla="*/ 12 h 75"/>
                <a:gd name="T86" fmla="*/ 49 w 99"/>
                <a:gd name="T87" fmla="*/ 12 h 75"/>
                <a:gd name="T88" fmla="*/ 23 w 99"/>
                <a:gd name="T89" fmla="*/ 23 h 75"/>
                <a:gd name="T90" fmla="*/ 13 w 99"/>
                <a:gd name="T91" fmla="*/ 49 h 75"/>
                <a:gd name="T92" fmla="*/ 13 w 99"/>
                <a:gd name="T93" fmla="*/ 51 h 75"/>
                <a:gd name="T94" fmla="*/ 13 w 99"/>
                <a:gd name="T95" fmla="*/ 52 h 75"/>
                <a:gd name="T96" fmla="*/ 12 w 99"/>
                <a:gd name="T97" fmla="*/ 54 h 75"/>
                <a:gd name="T98" fmla="*/ 11 w 99"/>
                <a:gd name="T99" fmla="*/ 57 h 75"/>
                <a:gd name="T100" fmla="*/ 10 w 99"/>
                <a:gd name="T101" fmla="*/ 59 h 75"/>
                <a:gd name="T102" fmla="*/ 10 w 99"/>
                <a:gd name="T103" fmla="*/ 72 h 75"/>
                <a:gd name="T104" fmla="*/ 10 w 99"/>
                <a:gd name="T105" fmla="*/ 72 h 75"/>
                <a:gd name="T106" fmla="*/ 9 w 99"/>
                <a:gd name="T107" fmla="*/ 74 h 75"/>
                <a:gd name="T108" fmla="*/ 6 w 99"/>
                <a:gd name="T109" fmla="*/ 73 h 75"/>
                <a:gd name="T110" fmla="*/ 2 w 99"/>
                <a:gd name="T111" fmla="*/ 61 h 75"/>
                <a:gd name="T112" fmla="*/ 0 w 99"/>
                <a:gd name="T113" fmla="*/ 49 h 75"/>
                <a:gd name="T114" fmla="*/ 14 w 99"/>
                <a:gd name="T115" fmla="*/ 14 h 75"/>
                <a:gd name="T116" fmla="*/ 49 w 99"/>
                <a:gd name="T117" fmla="*/ 0 h 75"/>
                <a:gd name="T118" fmla="*/ 49 w 99"/>
                <a:gd name="T119" fmla="*/ 0 h 75"/>
                <a:gd name="T120" fmla="*/ 49 w 99"/>
                <a:gd name="T121" fmla="*/ 0 h 75"/>
                <a:gd name="T122" fmla="*/ 49 w 99"/>
                <a:gd name="T123" fmla="*/ 4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99" h="75">
                  <a:moveTo>
                    <a:pt x="49" y="7"/>
                  </a:moveTo>
                  <a:cubicBezTo>
                    <a:pt x="61" y="7"/>
                    <a:pt x="71" y="12"/>
                    <a:pt x="79" y="20"/>
                  </a:cubicBezTo>
                  <a:cubicBezTo>
                    <a:pt x="86" y="27"/>
                    <a:pt x="91" y="38"/>
                    <a:pt x="91" y="49"/>
                  </a:cubicBezTo>
                  <a:cubicBezTo>
                    <a:pt x="91" y="50"/>
                    <a:pt x="91" y="51"/>
                    <a:pt x="91" y="51"/>
                  </a:cubicBezTo>
                  <a:cubicBezTo>
                    <a:pt x="91" y="51"/>
                    <a:pt x="91" y="51"/>
                    <a:pt x="91" y="51"/>
                  </a:cubicBezTo>
                  <a:cubicBezTo>
                    <a:pt x="91" y="52"/>
                    <a:pt x="91" y="52"/>
                    <a:pt x="91" y="53"/>
                  </a:cubicBezTo>
                  <a:cubicBezTo>
                    <a:pt x="91" y="53"/>
                    <a:pt x="92" y="54"/>
                    <a:pt x="92" y="55"/>
                  </a:cubicBezTo>
                  <a:cubicBezTo>
                    <a:pt x="92" y="57"/>
                    <a:pt x="93" y="58"/>
                    <a:pt x="93" y="59"/>
                  </a:cubicBezTo>
                  <a:cubicBezTo>
                    <a:pt x="93" y="60"/>
                    <a:pt x="93" y="60"/>
                    <a:pt x="93" y="60"/>
                  </a:cubicBezTo>
                  <a:cubicBezTo>
                    <a:pt x="93" y="56"/>
                    <a:pt x="94" y="53"/>
                    <a:pt x="94" y="49"/>
                  </a:cubicBezTo>
                  <a:cubicBezTo>
                    <a:pt x="94" y="37"/>
                    <a:pt x="89" y="26"/>
                    <a:pt x="81" y="18"/>
                  </a:cubicBezTo>
                  <a:cubicBezTo>
                    <a:pt x="73" y="10"/>
                    <a:pt x="62" y="4"/>
                    <a:pt x="49" y="4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63" y="0"/>
                    <a:pt x="75" y="5"/>
                    <a:pt x="84" y="14"/>
                  </a:cubicBezTo>
                  <a:cubicBezTo>
                    <a:pt x="93" y="23"/>
                    <a:pt x="99" y="36"/>
                    <a:pt x="99" y="49"/>
                  </a:cubicBezTo>
                  <a:cubicBezTo>
                    <a:pt x="99" y="53"/>
                    <a:pt x="98" y="58"/>
                    <a:pt x="97" y="62"/>
                  </a:cubicBezTo>
                  <a:cubicBezTo>
                    <a:pt x="96" y="66"/>
                    <a:pt x="94" y="70"/>
                    <a:pt x="92" y="73"/>
                  </a:cubicBezTo>
                  <a:cubicBezTo>
                    <a:pt x="92" y="74"/>
                    <a:pt x="91" y="75"/>
                    <a:pt x="90" y="75"/>
                  </a:cubicBezTo>
                  <a:cubicBezTo>
                    <a:pt x="89" y="75"/>
                    <a:pt x="88" y="73"/>
                    <a:pt x="88" y="72"/>
                  </a:cubicBezTo>
                  <a:cubicBezTo>
                    <a:pt x="88" y="59"/>
                    <a:pt x="88" y="59"/>
                    <a:pt x="88" y="59"/>
                  </a:cubicBezTo>
                  <a:cubicBezTo>
                    <a:pt x="88" y="58"/>
                    <a:pt x="88" y="58"/>
                    <a:pt x="87" y="57"/>
                  </a:cubicBezTo>
                  <a:cubicBezTo>
                    <a:pt x="87" y="56"/>
                    <a:pt x="87" y="55"/>
                    <a:pt x="86" y="55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6" y="54"/>
                    <a:pt x="86" y="54"/>
                    <a:pt x="86" y="53"/>
                  </a:cubicBezTo>
                  <a:cubicBezTo>
                    <a:pt x="86" y="52"/>
                    <a:pt x="86" y="52"/>
                    <a:pt x="86" y="51"/>
                  </a:cubicBezTo>
                  <a:cubicBezTo>
                    <a:pt x="86" y="51"/>
                    <a:pt x="86" y="51"/>
                    <a:pt x="86" y="51"/>
                  </a:cubicBezTo>
                  <a:cubicBezTo>
                    <a:pt x="86" y="50"/>
                    <a:pt x="86" y="50"/>
                    <a:pt x="86" y="49"/>
                  </a:cubicBezTo>
                  <a:cubicBezTo>
                    <a:pt x="86" y="39"/>
                    <a:pt x="82" y="30"/>
                    <a:pt x="75" y="23"/>
                  </a:cubicBezTo>
                  <a:cubicBezTo>
                    <a:pt x="69" y="16"/>
                    <a:pt x="59" y="12"/>
                    <a:pt x="49" y="12"/>
                  </a:cubicBezTo>
                  <a:lnTo>
                    <a:pt x="49" y="7"/>
                  </a:lnTo>
                  <a:close/>
                  <a:moveTo>
                    <a:pt x="49" y="4"/>
                  </a:moveTo>
                  <a:cubicBezTo>
                    <a:pt x="37" y="4"/>
                    <a:pt x="26" y="10"/>
                    <a:pt x="18" y="18"/>
                  </a:cubicBezTo>
                  <a:cubicBezTo>
                    <a:pt x="10" y="26"/>
                    <a:pt x="5" y="37"/>
                    <a:pt x="5" y="49"/>
                  </a:cubicBezTo>
                  <a:cubicBezTo>
                    <a:pt x="5" y="52"/>
                    <a:pt x="5" y="55"/>
                    <a:pt x="6" y="58"/>
                  </a:cubicBezTo>
                  <a:cubicBezTo>
                    <a:pt x="6" y="57"/>
                    <a:pt x="6" y="56"/>
                    <a:pt x="6" y="55"/>
                  </a:cubicBezTo>
                  <a:cubicBezTo>
                    <a:pt x="7" y="54"/>
                    <a:pt x="7" y="53"/>
                    <a:pt x="8" y="52"/>
                  </a:cubicBezTo>
                  <a:cubicBezTo>
                    <a:pt x="8" y="52"/>
                    <a:pt x="8" y="51"/>
                    <a:pt x="8" y="51"/>
                  </a:cubicBezTo>
                  <a:cubicBezTo>
                    <a:pt x="8" y="50"/>
                    <a:pt x="8" y="50"/>
                    <a:pt x="8" y="49"/>
                  </a:cubicBezTo>
                  <a:cubicBezTo>
                    <a:pt x="8" y="38"/>
                    <a:pt x="12" y="27"/>
                    <a:pt x="20" y="20"/>
                  </a:cubicBezTo>
                  <a:cubicBezTo>
                    <a:pt x="27" y="12"/>
                    <a:pt x="38" y="7"/>
                    <a:pt x="49" y="7"/>
                  </a:cubicBezTo>
                  <a:cubicBezTo>
                    <a:pt x="49" y="7"/>
                    <a:pt x="49" y="7"/>
                    <a:pt x="49" y="7"/>
                  </a:cubicBezTo>
                  <a:cubicBezTo>
                    <a:pt x="49" y="7"/>
                    <a:pt x="49" y="7"/>
                    <a:pt x="49" y="7"/>
                  </a:cubicBezTo>
                  <a:cubicBezTo>
                    <a:pt x="49" y="12"/>
                    <a:pt x="49" y="12"/>
                    <a:pt x="49" y="12"/>
                  </a:cubicBezTo>
                  <a:cubicBezTo>
                    <a:pt x="49" y="12"/>
                    <a:pt x="49" y="12"/>
                    <a:pt x="49" y="12"/>
                  </a:cubicBezTo>
                  <a:cubicBezTo>
                    <a:pt x="39" y="12"/>
                    <a:pt x="30" y="16"/>
                    <a:pt x="23" y="23"/>
                  </a:cubicBezTo>
                  <a:cubicBezTo>
                    <a:pt x="17" y="30"/>
                    <a:pt x="13" y="39"/>
                    <a:pt x="13" y="49"/>
                  </a:cubicBezTo>
                  <a:cubicBezTo>
                    <a:pt x="13" y="50"/>
                    <a:pt x="13" y="50"/>
                    <a:pt x="13" y="51"/>
                  </a:cubicBezTo>
                  <a:cubicBezTo>
                    <a:pt x="13" y="51"/>
                    <a:pt x="13" y="52"/>
                    <a:pt x="13" y="52"/>
                  </a:cubicBezTo>
                  <a:cubicBezTo>
                    <a:pt x="13" y="53"/>
                    <a:pt x="13" y="54"/>
                    <a:pt x="12" y="54"/>
                  </a:cubicBezTo>
                  <a:cubicBezTo>
                    <a:pt x="12" y="55"/>
                    <a:pt x="11" y="56"/>
                    <a:pt x="11" y="57"/>
                  </a:cubicBezTo>
                  <a:cubicBezTo>
                    <a:pt x="11" y="57"/>
                    <a:pt x="10" y="58"/>
                    <a:pt x="10" y="59"/>
                  </a:cubicBezTo>
                  <a:cubicBezTo>
                    <a:pt x="10" y="72"/>
                    <a:pt x="10" y="72"/>
                    <a:pt x="10" y="72"/>
                  </a:cubicBezTo>
                  <a:cubicBezTo>
                    <a:pt x="10" y="72"/>
                    <a:pt x="10" y="72"/>
                    <a:pt x="10" y="72"/>
                  </a:cubicBezTo>
                  <a:cubicBezTo>
                    <a:pt x="10" y="72"/>
                    <a:pt x="10" y="73"/>
                    <a:pt x="9" y="74"/>
                  </a:cubicBezTo>
                  <a:cubicBezTo>
                    <a:pt x="8" y="74"/>
                    <a:pt x="7" y="74"/>
                    <a:pt x="6" y="73"/>
                  </a:cubicBezTo>
                  <a:cubicBezTo>
                    <a:pt x="4" y="69"/>
                    <a:pt x="3" y="65"/>
                    <a:pt x="2" y="61"/>
                  </a:cubicBezTo>
                  <a:cubicBezTo>
                    <a:pt x="1" y="57"/>
                    <a:pt x="0" y="53"/>
                    <a:pt x="0" y="49"/>
                  </a:cubicBezTo>
                  <a:cubicBezTo>
                    <a:pt x="0" y="36"/>
                    <a:pt x="6" y="23"/>
                    <a:pt x="14" y="14"/>
                  </a:cubicBezTo>
                  <a:cubicBezTo>
                    <a:pt x="23" y="5"/>
                    <a:pt x="36" y="0"/>
                    <a:pt x="49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49" y="4"/>
                    <a:pt x="49" y="4"/>
                    <a:pt x="49" y="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43" name="Freeform 336"/>
            <p:cNvSpPr>
              <a:spLocks noEditPoints="1"/>
            </p:cNvSpPr>
            <p:nvPr/>
          </p:nvSpPr>
          <p:spPr bwMode="auto">
            <a:xfrm>
              <a:off x="-33087" y="296"/>
              <a:ext cx="363470" cy="163520"/>
            </a:xfrm>
            <a:custGeom>
              <a:avLst/>
              <a:gdLst>
                <a:gd name="T0" fmla="*/ 139 w 197"/>
                <a:gd name="T1" fmla="*/ 79 h 88"/>
                <a:gd name="T2" fmla="*/ 180 w 197"/>
                <a:gd name="T3" fmla="*/ 37 h 88"/>
                <a:gd name="T4" fmla="*/ 171 w 197"/>
                <a:gd name="T5" fmla="*/ 39 h 88"/>
                <a:gd name="T6" fmla="*/ 165 w 197"/>
                <a:gd name="T7" fmla="*/ 36 h 88"/>
                <a:gd name="T8" fmla="*/ 159 w 197"/>
                <a:gd name="T9" fmla="*/ 34 h 88"/>
                <a:gd name="T10" fmla="*/ 156 w 197"/>
                <a:gd name="T11" fmla="*/ 31 h 88"/>
                <a:gd name="T12" fmla="*/ 154 w 197"/>
                <a:gd name="T13" fmla="*/ 27 h 88"/>
                <a:gd name="T14" fmla="*/ 152 w 197"/>
                <a:gd name="T15" fmla="*/ 24 h 88"/>
                <a:gd name="T16" fmla="*/ 148 w 197"/>
                <a:gd name="T17" fmla="*/ 22 h 88"/>
                <a:gd name="T18" fmla="*/ 139 w 197"/>
                <a:gd name="T19" fmla="*/ 12 h 88"/>
                <a:gd name="T20" fmla="*/ 149 w 197"/>
                <a:gd name="T21" fmla="*/ 17 h 88"/>
                <a:gd name="T22" fmla="*/ 156 w 197"/>
                <a:gd name="T23" fmla="*/ 21 h 88"/>
                <a:gd name="T24" fmla="*/ 158 w 197"/>
                <a:gd name="T25" fmla="*/ 25 h 88"/>
                <a:gd name="T26" fmla="*/ 162 w 197"/>
                <a:gd name="T27" fmla="*/ 31 h 88"/>
                <a:gd name="T28" fmla="*/ 166 w 197"/>
                <a:gd name="T29" fmla="*/ 32 h 88"/>
                <a:gd name="T30" fmla="*/ 167 w 197"/>
                <a:gd name="T31" fmla="*/ 32 h 88"/>
                <a:gd name="T32" fmla="*/ 176 w 197"/>
                <a:gd name="T33" fmla="*/ 35 h 88"/>
                <a:gd name="T34" fmla="*/ 180 w 197"/>
                <a:gd name="T35" fmla="*/ 36 h 88"/>
                <a:gd name="T36" fmla="*/ 139 w 197"/>
                <a:gd name="T37" fmla="*/ 79 h 88"/>
                <a:gd name="T38" fmla="*/ 0 w 197"/>
                <a:gd name="T39" fmla="*/ 0 h 88"/>
                <a:gd name="T40" fmla="*/ 99 w 197"/>
                <a:gd name="T41" fmla="*/ 83 h 88"/>
                <a:gd name="T42" fmla="*/ 114 w 197"/>
                <a:gd name="T43" fmla="*/ 68 h 88"/>
                <a:gd name="T44" fmla="*/ 104 w 197"/>
                <a:gd name="T45" fmla="*/ 60 h 88"/>
                <a:gd name="T46" fmla="*/ 102 w 197"/>
                <a:gd name="T47" fmla="*/ 57 h 88"/>
                <a:gd name="T48" fmla="*/ 93 w 197"/>
                <a:gd name="T49" fmla="*/ 40 h 88"/>
                <a:gd name="T50" fmla="*/ 94 w 197"/>
                <a:gd name="T51" fmla="*/ 37 h 88"/>
                <a:gd name="T52" fmla="*/ 95 w 197"/>
                <a:gd name="T53" fmla="*/ 32 h 88"/>
                <a:gd name="T54" fmla="*/ 98 w 197"/>
                <a:gd name="T55" fmla="*/ 27 h 88"/>
                <a:gd name="T56" fmla="*/ 94 w 197"/>
                <a:gd name="T57" fmla="*/ 18 h 88"/>
                <a:gd name="T58" fmla="*/ 88 w 197"/>
                <a:gd name="T59" fmla="*/ 14 h 88"/>
                <a:gd name="T60" fmla="*/ 77 w 197"/>
                <a:gd name="T61" fmla="*/ 6 h 88"/>
                <a:gd name="T62" fmla="*/ 61 w 197"/>
                <a:gd name="T63" fmla="*/ 0 h 88"/>
                <a:gd name="T64" fmla="*/ 103 w 197"/>
                <a:gd name="T65" fmla="*/ 11 h 88"/>
                <a:gd name="T66" fmla="*/ 105 w 197"/>
                <a:gd name="T67" fmla="*/ 11 h 88"/>
                <a:gd name="T68" fmla="*/ 112 w 197"/>
                <a:gd name="T69" fmla="*/ 6 h 88"/>
                <a:gd name="T70" fmla="*/ 113 w 197"/>
                <a:gd name="T71" fmla="*/ 5 h 88"/>
                <a:gd name="T72" fmla="*/ 122 w 197"/>
                <a:gd name="T73" fmla="*/ 7 h 88"/>
                <a:gd name="T74" fmla="*/ 134 w 197"/>
                <a:gd name="T75" fmla="*/ 8 h 88"/>
                <a:gd name="T76" fmla="*/ 139 w 197"/>
                <a:gd name="T77" fmla="*/ 18 h 88"/>
                <a:gd name="T78" fmla="*/ 134 w 197"/>
                <a:gd name="T79" fmla="*/ 14 h 88"/>
                <a:gd name="T80" fmla="*/ 120 w 197"/>
                <a:gd name="T81" fmla="*/ 11 h 88"/>
                <a:gd name="T82" fmla="*/ 114 w 197"/>
                <a:gd name="T83" fmla="*/ 11 h 88"/>
                <a:gd name="T84" fmla="*/ 113 w 197"/>
                <a:gd name="T85" fmla="*/ 11 h 88"/>
                <a:gd name="T86" fmla="*/ 107 w 197"/>
                <a:gd name="T87" fmla="*/ 15 h 88"/>
                <a:gd name="T88" fmla="*/ 102 w 197"/>
                <a:gd name="T89" fmla="*/ 29 h 88"/>
                <a:gd name="T90" fmla="*/ 100 w 197"/>
                <a:gd name="T91" fmla="*/ 32 h 88"/>
                <a:gd name="T92" fmla="*/ 98 w 197"/>
                <a:gd name="T93" fmla="*/ 35 h 88"/>
                <a:gd name="T94" fmla="*/ 98 w 197"/>
                <a:gd name="T95" fmla="*/ 41 h 88"/>
                <a:gd name="T96" fmla="*/ 100 w 197"/>
                <a:gd name="T97" fmla="*/ 44 h 88"/>
                <a:gd name="T98" fmla="*/ 106 w 197"/>
                <a:gd name="T99" fmla="*/ 54 h 88"/>
                <a:gd name="T100" fmla="*/ 115 w 197"/>
                <a:gd name="T101" fmla="*/ 63 h 88"/>
                <a:gd name="T102" fmla="*/ 121 w 197"/>
                <a:gd name="T103" fmla="*/ 68 h 88"/>
                <a:gd name="T104" fmla="*/ 120 w 197"/>
                <a:gd name="T105" fmla="*/ 81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97" h="88">
                  <a:moveTo>
                    <a:pt x="197" y="0"/>
                  </a:moveTo>
                  <a:cubicBezTo>
                    <a:pt x="195" y="23"/>
                    <a:pt x="184" y="43"/>
                    <a:pt x="169" y="59"/>
                  </a:cubicBezTo>
                  <a:cubicBezTo>
                    <a:pt x="160" y="67"/>
                    <a:pt x="150" y="74"/>
                    <a:pt x="139" y="79"/>
                  </a:cubicBezTo>
                  <a:cubicBezTo>
                    <a:pt x="139" y="74"/>
                    <a:pt x="139" y="74"/>
                    <a:pt x="139" y="74"/>
                  </a:cubicBezTo>
                  <a:cubicBezTo>
                    <a:pt x="149" y="69"/>
                    <a:pt x="158" y="63"/>
                    <a:pt x="166" y="55"/>
                  </a:cubicBezTo>
                  <a:cubicBezTo>
                    <a:pt x="171" y="50"/>
                    <a:pt x="176" y="44"/>
                    <a:pt x="180" y="37"/>
                  </a:cubicBezTo>
                  <a:cubicBezTo>
                    <a:pt x="178" y="38"/>
                    <a:pt x="177" y="39"/>
                    <a:pt x="176" y="40"/>
                  </a:cubicBezTo>
                  <a:cubicBezTo>
                    <a:pt x="174" y="40"/>
                    <a:pt x="173" y="39"/>
                    <a:pt x="171" y="39"/>
                  </a:cubicBezTo>
                  <a:cubicBezTo>
                    <a:pt x="171" y="39"/>
                    <a:pt x="171" y="39"/>
                    <a:pt x="171" y="39"/>
                  </a:cubicBezTo>
                  <a:cubicBezTo>
                    <a:pt x="169" y="39"/>
                    <a:pt x="167" y="39"/>
                    <a:pt x="166" y="37"/>
                  </a:cubicBezTo>
                  <a:cubicBezTo>
                    <a:pt x="165" y="36"/>
                    <a:pt x="165" y="36"/>
                    <a:pt x="165" y="36"/>
                  </a:cubicBezTo>
                  <a:cubicBezTo>
                    <a:pt x="165" y="36"/>
                    <a:pt x="165" y="36"/>
                    <a:pt x="165" y="36"/>
                  </a:cubicBezTo>
                  <a:cubicBezTo>
                    <a:pt x="164" y="36"/>
                    <a:pt x="164" y="36"/>
                    <a:pt x="164" y="36"/>
                  </a:cubicBezTo>
                  <a:cubicBezTo>
                    <a:pt x="164" y="36"/>
                    <a:pt x="164" y="36"/>
                    <a:pt x="164" y="36"/>
                  </a:cubicBezTo>
                  <a:cubicBezTo>
                    <a:pt x="162" y="35"/>
                    <a:pt x="160" y="36"/>
                    <a:pt x="159" y="34"/>
                  </a:cubicBezTo>
                  <a:cubicBezTo>
                    <a:pt x="159" y="34"/>
                    <a:pt x="159" y="34"/>
                    <a:pt x="159" y="34"/>
                  </a:cubicBezTo>
                  <a:cubicBezTo>
                    <a:pt x="158" y="33"/>
                    <a:pt x="156" y="33"/>
                    <a:pt x="156" y="31"/>
                  </a:cubicBezTo>
                  <a:cubicBezTo>
                    <a:pt x="156" y="31"/>
                    <a:pt x="156" y="31"/>
                    <a:pt x="156" y="31"/>
                  </a:cubicBezTo>
                  <a:cubicBezTo>
                    <a:pt x="155" y="29"/>
                    <a:pt x="155" y="29"/>
                    <a:pt x="155" y="29"/>
                  </a:cubicBezTo>
                  <a:cubicBezTo>
                    <a:pt x="155" y="28"/>
                    <a:pt x="154" y="28"/>
                    <a:pt x="154" y="27"/>
                  </a:cubicBezTo>
                  <a:cubicBezTo>
                    <a:pt x="154" y="27"/>
                    <a:pt x="154" y="27"/>
                    <a:pt x="154" y="27"/>
                  </a:cubicBezTo>
                  <a:cubicBezTo>
                    <a:pt x="153" y="25"/>
                    <a:pt x="153" y="25"/>
                    <a:pt x="153" y="25"/>
                  </a:cubicBezTo>
                  <a:cubicBezTo>
                    <a:pt x="153" y="24"/>
                    <a:pt x="153" y="24"/>
                    <a:pt x="153" y="24"/>
                  </a:cubicBezTo>
                  <a:cubicBezTo>
                    <a:pt x="152" y="24"/>
                    <a:pt x="152" y="24"/>
                    <a:pt x="152" y="24"/>
                  </a:cubicBezTo>
                  <a:cubicBezTo>
                    <a:pt x="152" y="24"/>
                    <a:pt x="152" y="24"/>
                    <a:pt x="152" y="24"/>
                  </a:cubicBezTo>
                  <a:cubicBezTo>
                    <a:pt x="151" y="23"/>
                    <a:pt x="150" y="22"/>
                    <a:pt x="148" y="22"/>
                  </a:cubicBezTo>
                  <a:cubicBezTo>
                    <a:pt x="148" y="22"/>
                    <a:pt x="148" y="22"/>
                    <a:pt x="148" y="22"/>
                  </a:cubicBezTo>
                  <a:cubicBezTo>
                    <a:pt x="144" y="22"/>
                    <a:pt x="143" y="23"/>
                    <a:pt x="139" y="18"/>
                  </a:cubicBezTo>
                  <a:cubicBezTo>
                    <a:pt x="139" y="12"/>
                    <a:pt x="139" y="12"/>
                    <a:pt x="139" y="12"/>
                  </a:cubicBezTo>
                  <a:cubicBezTo>
                    <a:pt x="139" y="12"/>
                    <a:pt x="139" y="12"/>
                    <a:pt x="139" y="12"/>
                  </a:cubicBezTo>
                  <a:cubicBezTo>
                    <a:pt x="143" y="15"/>
                    <a:pt x="143" y="15"/>
                    <a:pt x="143" y="15"/>
                  </a:cubicBezTo>
                  <a:cubicBezTo>
                    <a:pt x="145" y="18"/>
                    <a:pt x="145" y="17"/>
                    <a:pt x="149" y="17"/>
                  </a:cubicBezTo>
                  <a:cubicBezTo>
                    <a:pt x="149" y="17"/>
                    <a:pt x="149" y="17"/>
                    <a:pt x="149" y="17"/>
                  </a:cubicBezTo>
                  <a:cubicBezTo>
                    <a:pt x="152" y="17"/>
                    <a:pt x="153" y="19"/>
                    <a:pt x="155" y="20"/>
                  </a:cubicBezTo>
                  <a:cubicBezTo>
                    <a:pt x="155" y="20"/>
                    <a:pt x="155" y="20"/>
                    <a:pt x="155" y="20"/>
                  </a:cubicBezTo>
                  <a:cubicBezTo>
                    <a:pt x="156" y="21"/>
                    <a:pt x="156" y="21"/>
                    <a:pt x="156" y="21"/>
                  </a:cubicBezTo>
                  <a:cubicBezTo>
                    <a:pt x="156" y="21"/>
                    <a:pt x="156" y="21"/>
                    <a:pt x="156" y="21"/>
                  </a:cubicBezTo>
                  <a:cubicBezTo>
                    <a:pt x="157" y="22"/>
                    <a:pt x="158" y="23"/>
                    <a:pt x="158" y="25"/>
                  </a:cubicBezTo>
                  <a:cubicBezTo>
                    <a:pt x="158" y="25"/>
                    <a:pt x="158" y="25"/>
                    <a:pt x="158" y="25"/>
                  </a:cubicBezTo>
                  <a:cubicBezTo>
                    <a:pt x="158" y="25"/>
                    <a:pt x="158" y="25"/>
                    <a:pt x="158" y="25"/>
                  </a:cubicBezTo>
                  <a:cubicBezTo>
                    <a:pt x="159" y="27"/>
                    <a:pt x="160" y="27"/>
                    <a:pt x="160" y="30"/>
                  </a:cubicBezTo>
                  <a:cubicBezTo>
                    <a:pt x="162" y="31"/>
                    <a:pt x="162" y="31"/>
                    <a:pt x="162" y="31"/>
                  </a:cubicBezTo>
                  <a:cubicBezTo>
                    <a:pt x="162" y="31"/>
                    <a:pt x="162" y="31"/>
                    <a:pt x="162" y="31"/>
                  </a:cubicBezTo>
                  <a:cubicBezTo>
                    <a:pt x="162" y="31"/>
                    <a:pt x="162" y="31"/>
                    <a:pt x="162" y="31"/>
                  </a:cubicBezTo>
                  <a:cubicBezTo>
                    <a:pt x="166" y="32"/>
                    <a:pt x="166" y="32"/>
                    <a:pt x="166" y="32"/>
                  </a:cubicBezTo>
                  <a:cubicBezTo>
                    <a:pt x="166" y="32"/>
                    <a:pt x="166" y="32"/>
                    <a:pt x="166" y="32"/>
                  </a:cubicBezTo>
                  <a:cubicBezTo>
                    <a:pt x="167" y="32"/>
                    <a:pt x="167" y="32"/>
                    <a:pt x="167" y="32"/>
                  </a:cubicBezTo>
                  <a:cubicBezTo>
                    <a:pt x="167" y="32"/>
                    <a:pt x="167" y="32"/>
                    <a:pt x="167" y="32"/>
                  </a:cubicBezTo>
                  <a:cubicBezTo>
                    <a:pt x="168" y="32"/>
                    <a:pt x="170" y="33"/>
                    <a:pt x="171" y="34"/>
                  </a:cubicBezTo>
                  <a:cubicBezTo>
                    <a:pt x="172" y="34"/>
                    <a:pt x="172" y="34"/>
                    <a:pt x="172" y="34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177" y="35"/>
                    <a:pt x="177" y="35"/>
                    <a:pt x="177" y="35"/>
                  </a:cubicBezTo>
                  <a:cubicBezTo>
                    <a:pt x="177" y="35"/>
                    <a:pt x="177" y="35"/>
                    <a:pt x="177" y="35"/>
                  </a:cubicBezTo>
                  <a:cubicBezTo>
                    <a:pt x="178" y="35"/>
                    <a:pt x="179" y="35"/>
                    <a:pt x="180" y="36"/>
                  </a:cubicBezTo>
                  <a:cubicBezTo>
                    <a:pt x="187" y="25"/>
                    <a:pt x="191" y="13"/>
                    <a:pt x="193" y="0"/>
                  </a:cubicBezTo>
                  <a:lnTo>
                    <a:pt x="197" y="0"/>
                  </a:lnTo>
                  <a:close/>
                  <a:moveTo>
                    <a:pt x="139" y="79"/>
                  </a:moveTo>
                  <a:cubicBezTo>
                    <a:pt x="127" y="85"/>
                    <a:pt x="113" y="88"/>
                    <a:pt x="99" y="88"/>
                  </a:cubicBezTo>
                  <a:cubicBezTo>
                    <a:pt x="71" y="88"/>
                    <a:pt x="46" y="77"/>
                    <a:pt x="28" y="59"/>
                  </a:cubicBezTo>
                  <a:cubicBezTo>
                    <a:pt x="13" y="43"/>
                    <a:pt x="3" y="23"/>
                    <a:pt x="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7" y="22"/>
                    <a:pt x="17" y="41"/>
                    <a:pt x="32" y="55"/>
                  </a:cubicBezTo>
                  <a:cubicBezTo>
                    <a:pt x="49" y="72"/>
                    <a:pt x="73" y="83"/>
                    <a:pt x="99" y="83"/>
                  </a:cubicBezTo>
                  <a:cubicBezTo>
                    <a:pt x="105" y="83"/>
                    <a:pt x="112" y="82"/>
                    <a:pt x="118" y="81"/>
                  </a:cubicBezTo>
                  <a:cubicBezTo>
                    <a:pt x="118" y="78"/>
                    <a:pt x="119" y="74"/>
                    <a:pt x="117" y="71"/>
                  </a:cubicBezTo>
                  <a:cubicBezTo>
                    <a:pt x="114" y="68"/>
                    <a:pt x="114" y="68"/>
                    <a:pt x="114" y="68"/>
                  </a:cubicBezTo>
                  <a:cubicBezTo>
                    <a:pt x="114" y="68"/>
                    <a:pt x="114" y="68"/>
                    <a:pt x="114" y="68"/>
                  </a:cubicBezTo>
                  <a:cubicBezTo>
                    <a:pt x="112" y="67"/>
                    <a:pt x="112" y="67"/>
                    <a:pt x="112" y="67"/>
                  </a:cubicBezTo>
                  <a:cubicBezTo>
                    <a:pt x="106" y="64"/>
                    <a:pt x="106" y="64"/>
                    <a:pt x="104" y="60"/>
                  </a:cubicBezTo>
                  <a:cubicBezTo>
                    <a:pt x="104" y="60"/>
                    <a:pt x="104" y="60"/>
                    <a:pt x="104" y="60"/>
                  </a:cubicBezTo>
                  <a:cubicBezTo>
                    <a:pt x="102" y="57"/>
                    <a:pt x="102" y="57"/>
                    <a:pt x="102" y="57"/>
                  </a:cubicBezTo>
                  <a:cubicBezTo>
                    <a:pt x="102" y="57"/>
                    <a:pt x="102" y="57"/>
                    <a:pt x="102" y="57"/>
                  </a:cubicBezTo>
                  <a:cubicBezTo>
                    <a:pt x="100" y="54"/>
                    <a:pt x="99" y="50"/>
                    <a:pt x="96" y="47"/>
                  </a:cubicBezTo>
                  <a:cubicBezTo>
                    <a:pt x="96" y="47"/>
                    <a:pt x="96" y="47"/>
                    <a:pt x="96" y="47"/>
                  </a:cubicBezTo>
                  <a:cubicBezTo>
                    <a:pt x="96" y="47"/>
                    <a:pt x="92" y="45"/>
                    <a:pt x="93" y="40"/>
                  </a:cubicBezTo>
                  <a:cubicBezTo>
                    <a:pt x="93" y="40"/>
                    <a:pt x="93" y="40"/>
                    <a:pt x="93" y="40"/>
                  </a:cubicBezTo>
                  <a:cubicBezTo>
                    <a:pt x="93" y="39"/>
                    <a:pt x="94" y="38"/>
                    <a:pt x="95" y="38"/>
                  </a:cubicBezTo>
                  <a:cubicBezTo>
                    <a:pt x="94" y="37"/>
                    <a:pt x="94" y="37"/>
                    <a:pt x="94" y="37"/>
                  </a:cubicBezTo>
                  <a:cubicBezTo>
                    <a:pt x="94" y="37"/>
                    <a:pt x="94" y="37"/>
                    <a:pt x="94" y="37"/>
                  </a:cubicBezTo>
                  <a:cubicBezTo>
                    <a:pt x="93" y="34"/>
                    <a:pt x="94" y="33"/>
                    <a:pt x="95" y="32"/>
                  </a:cubicBezTo>
                  <a:cubicBezTo>
                    <a:pt x="95" y="32"/>
                    <a:pt x="95" y="32"/>
                    <a:pt x="95" y="32"/>
                  </a:cubicBezTo>
                  <a:cubicBezTo>
                    <a:pt x="95" y="30"/>
                    <a:pt x="96" y="29"/>
                    <a:pt x="97" y="28"/>
                  </a:cubicBezTo>
                  <a:cubicBezTo>
                    <a:pt x="97" y="28"/>
                    <a:pt x="97" y="28"/>
                    <a:pt x="97" y="28"/>
                  </a:cubicBezTo>
                  <a:cubicBezTo>
                    <a:pt x="98" y="27"/>
                    <a:pt x="98" y="27"/>
                    <a:pt x="98" y="27"/>
                  </a:cubicBezTo>
                  <a:cubicBezTo>
                    <a:pt x="98" y="27"/>
                    <a:pt x="98" y="27"/>
                    <a:pt x="98" y="27"/>
                  </a:cubicBezTo>
                  <a:cubicBezTo>
                    <a:pt x="99" y="25"/>
                    <a:pt x="103" y="24"/>
                    <a:pt x="100" y="18"/>
                  </a:cubicBezTo>
                  <a:cubicBezTo>
                    <a:pt x="99" y="20"/>
                    <a:pt x="95" y="19"/>
                    <a:pt x="94" y="18"/>
                  </a:cubicBezTo>
                  <a:cubicBezTo>
                    <a:pt x="94" y="18"/>
                    <a:pt x="94" y="18"/>
                    <a:pt x="94" y="18"/>
                  </a:cubicBezTo>
                  <a:cubicBezTo>
                    <a:pt x="93" y="18"/>
                    <a:pt x="93" y="18"/>
                    <a:pt x="93" y="18"/>
                  </a:cubicBezTo>
                  <a:cubicBezTo>
                    <a:pt x="88" y="16"/>
                    <a:pt x="89" y="15"/>
                    <a:pt x="88" y="14"/>
                  </a:cubicBezTo>
                  <a:cubicBezTo>
                    <a:pt x="84" y="13"/>
                    <a:pt x="86" y="12"/>
                    <a:pt x="85" y="10"/>
                  </a:cubicBezTo>
                  <a:cubicBezTo>
                    <a:pt x="83" y="7"/>
                    <a:pt x="83" y="7"/>
                    <a:pt x="83" y="7"/>
                  </a:cubicBezTo>
                  <a:cubicBezTo>
                    <a:pt x="77" y="6"/>
                    <a:pt x="77" y="6"/>
                    <a:pt x="77" y="6"/>
                  </a:cubicBezTo>
                  <a:cubicBezTo>
                    <a:pt x="77" y="6"/>
                    <a:pt x="77" y="6"/>
                    <a:pt x="77" y="6"/>
                  </a:cubicBezTo>
                  <a:cubicBezTo>
                    <a:pt x="74" y="5"/>
                    <a:pt x="72" y="1"/>
                    <a:pt x="70" y="2"/>
                  </a:cubicBezTo>
                  <a:cubicBezTo>
                    <a:pt x="67" y="3"/>
                    <a:pt x="64" y="1"/>
                    <a:pt x="61" y="0"/>
                  </a:cubicBezTo>
                  <a:cubicBezTo>
                    <a:pt x="95" y="0"/>
                    <a:pt x="95" y="0"/>
                    <a:pt x="95" y="0"/>
                  </a:cubicBezTo>
                  <a:cubicBezTo>
                    <a:pt x="96" y="4"/>
                    <a:pt x="92" y="7"/>
                    <a:pt x="95" y="10"/>
                  </a:cubicBezTo>
                  <a:cubicBezTo>
                    <a:pt x="97" y="13"/>
                    <a:pt x="99" y="9"/>
                    <a:pt x="103" y="11"/>
                  </a:cubicBezTo>
                  <a:cubicBezTo>
                    <a:pt x="103" y="11"/>
                    <a:pt x="103" y="11"/>
                    <a:pt x="103" y="11"/>
                  </a:cubicBezTo>
                  <a:cubicBezTo>
                    <a:pt x="103" y="11"/>
                    <a:pt x="104" y="11"/>
                    <a:pt x="104" y="12"/>
                  </a:cubicBezTo>
                  <a:cubicBezTo>
                    <a:pt x="104" y="11"/>
                    <a:pt x="105" y="11"/>
                    <a:pt x="105" y="11"/>
                  </a:cubicBezTo>
                  <a:cubicBezTo>
                    <a:pt x="107" y="7"/>
                    <a:pt x="107" y="8"/>
                    <a:pt x="111" y="6"/>
                  </a:cubicBezTo>
                  <a:cubicBezTo>
                    <a:pt x="111" y="6"/>
                    <a:pt x="111" y="6"/>
                    <a:pt x="111" y="6"/>
                  </a:cubicBezTo>
                  <a:cubicBezTo>
                    <a:pt x="112" y="6"/>
                    <a:pt x="112" y="6"/>
                    <a:pt x="112" y="6"/>
                  </a:cubicBezTo>
                  <a:cubicBezTo>
                    <a:pt x="112" y="6"/>
                    <a:pt x="112" y="6"/>
                    <a:pt x="112" y="6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4" y="4"/>
                    <a:pt x="116" y="3"/>
                    <a:pt x="118" y="5"/>
                  </a:cubicBezTo>
                  <a:cubicBezTo>
                    <a:pt x="119" y="5"/>
                    <a:pt x="121" y="6"/>
                    <a:pt x="122" y="7"/>
                  </a:cubicBezTo>
                  <a:cubicBezTo>
                    <a:pt x="122" y="7"/>
                    <a:pt x="122" y="7"/>
                    <a:pt x="122" y="7"/>
                  </a:cubicBezTo>
                  <a:cubicBezTo>
                    <a:pt x="123" y="7"/>
                    <a:pt x="123" y="7"/>
                    <a:pt x="124" y="8"/>
                  </a:cubicBezTo>
                  <a:cubicBezTo>
                    <a:pt x="124" y="8"/>
                    <a:pt x="127" y="8"/>
                    <a:pt x="128" y="9"/>
                  </a:cubicBezTo>
                  <a:cubicBezTo>
                    <a:pt x="130" y="7"/>
                    <a:pt x="133" y="7"/>
                    <a:pt x="134" y="8"/>
                  </a:cubicBezTo>
                  <a:cubicBezTo>
                    <a:pt x="137" y="7"/>
                    <a:pt x="138" y="10"/>
                    <a:pt x="139" y="12"/>
                  </a:cubicBezTo>
                  <a:cubicBezTo>
                    <a:pt x="139" y="18"/>
                    <a:pt x="139" y="18"/>
                    <a:pt x="139" y="18"/>
                  </a:cubicBezTo>
                  <a:cubicBezTo>
                    <a:pt x="139" y="18"/>
                    <a:pt x="139" y="18"/>
                    <a:pt x="139" y="18"/>
                  </a:cubicBezTo>
                  <a:cubicBezTo>
                    <a:pt x="138" y="16"/>
                    <a:pt x="137" y="17"/>
                    <a:pt x="135" y="16"/>
                  </a:cubicBezTo>
                  <a:cubicBezTo>
                    <a:pt x="135" y="16"/>
                    <a:pt x="135" y="16"/>
                    <a:pt x="135" y="16"/>
                  </a:cubicBezTo>
                  <a:cubicBezTo>
                    <a:pt x="134" y="14"/>
                    <a:pt x="134" y="14"/>
                    <a:pt x="134" y="14"/>
                  </a:cubicBezTo>
                  <a:cubicBezTo>
                    <a:pt x="133" y="14"/>
                    <a:pt x="132" y="12"/>
                    <a:pt x="131" y="12"/>
                  </a:cubicBezTo>
                  <a:cubicBezTo>
                    <a:pt x="128" y="15"/>
                    <a:pt x="127" y="12"/>
                    <a:pt x="125" y="13"/>
                  </a:cubicBezTo>
                  <a:cubicBezTo>
                    <a:pt x="122" y="13"/>
                    <a:pt x="121" y="12"/>
                    <a:pt x="120" y="11"/>
                  </a:cubicBezTo>
                  <a:cubicBezTo>
                    <a:pt x="120" y="11"/>
                    <a:pt x="120" y="11"/>
                    <a:pt x="120" y="11"/>
                  </a:cubicBezTo>
                  <a:cubicBezTo>
                    <a:pt x="119" y="10"/>
                    <a:pt x="119" y="10"/>
                    <a:pt x="119" y="10"/>
                  </a:cubicBezTo>
                  <a:cubicBezTo>
                    <a:pt x="118" y="11"/>
                    <a:pt x="117" y="12"/>
                    <a:pt x="114" y="11"/>
                  </a:cubicBezTo>
                  <a:cubicBezTo>
                    <a:pt x="114" y="11"/>
                    <a:pt x="114" y="11"/>
                    <a:pt x="114" y="11"/>
                  </a:cubicBezTo>
                  <a:cubicBezTo>
                    <a:pt x="114" y="11"/>
                    <a:pt x="114" y="11"/>
                    <a:pt x="114" y="11"/>
                  </a:cubicBezTo>
                  <a:cubicBezTo>
                    <a:pt x="113" y="11"/>
                    <a:pt x="113" y="11"/>
                    <a:pt x="113" y="11"/>
                  </a:cubicBezTo>
                  <a:cubicBezTo>
                    <a:pt x="113" y="11"/>
                    <a:pt x="113" y="11"/>
                    <a:pt x="113" y="11"/>
                  </a:cubicBezTo>
                  <a:cubicBezTo>
                    <a:pt x="110" y="12"/>
                    <a:pt x="111" y="10"/>
                    <a:pt x="109" y="13"/>
                  </a:cubicBezTo>
                  <a:cubicBezTo>
                    <a:pt x="109" y="14"/>
                    <a:pt x="108" y="15"/>
                    <a:pt x="107" y="15"/>
                  </a:cubicBezTo>
                  <a:cubicBezTo>
                    <a:pt x="107" y="16"/>
                    <a:pt x="106" y="17"/>
                    <a:pt x="105" y="17"/>
                  </a:cubicBezTo>
                  <a:cubicBezTo>
                    <a:pt x="107" y="20"/>
                    <a:pt x="106" y="26"/>
                    <a:pt x="103" y="28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0" y="32"/>
                    <a:pt x="100" y="32"/>
                    <a:pt x="100" y="32"/>
                  </a:cubicBezTo>
                  <a:cubicBezTo>
                    <a:pt x="100" y="32"/>
                    <a:pt x="100" y="32"/>
                    <a:pt x="100" y="32"/>
                  </a:cubicBezTo>
                  <a:cubicBezTo>
                    <a:pt x="99" y="34"/>
                    <a:pt x="99" y="34"/>
                    <a:pt x="99" y="34"/>
                  </a:cubicBezTo>
                  <a:cubicBezTo>
                    <a:pt x="99" y="34"/>
                    <a:pt x="99" y="34"/>
                    <a:pt x="99" y="34"/>
                  </a:cubicBezTo>
                  <a:cubicBezTo>
                    <a:pt x="99" y="34"/>
                    <a:pt x="98" y="35"/>
                    <a:pt x="98" y="35"/>
                  </a:cubicBezTo>
                  <a:cubicBezTo>
                    <a:pt x="99" y="35"/>
                    <a:pt x="101" y="38"/>
                    <a:pt x="98" y="41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98" y="43"/>
                    <a:pt x="98" y="43"/>
                    <a:pt x="98" y="43"/>
                  </a:cubicBezTo>
                  <a:cubicBezTo>
                    <a:pt x="99" y="43"/>
                    <a:pt x="99" y="43"/>
                    <a:pt x="99" y="43"/>
                  </a:cubicBezTo>
                  <a:cubicBezTo>
                    <a:pt x="99" y="43"/>
                    <a:pt x="100" y="44"/>
                    <a:pt x="100" y="44"/>
                  </a:cubicBezTo>
                  <a:cubicBezTo>
                    <a:pt x="100" y="44"/>
                    <a:pt x="100" y="44"/>
                    <a:pt x="100" y="44"/>
                  </a:cubicBezTo>
                  <a:cubicBezTo>
                    <a:pt x="103" y="47"/>
                    <a:pt x="104" y="51"/>
                    <a:pt x="106" y="54"/>
                  </a:cubicBezTo>
                  <a:cubicBezTo>
                    <a:pt x="106" y="54"/>
                    <a:pt x="106" y="54"/>
                    <a:pt x="106" y="54"/>
                  </a:cubicBezTo>
                  <a:cubicBezTo>
                    <a:pt x="109" y="58"/>
                    <a:pt x="109" y="58"/>
                    <a:pt x="109" y="58"/>
                  </a:cubicBezTo>
                  <a:cubicBezTo>
                    <a:pt x="109" y="58"/>
                    <a:pt x="109" y="58"/>
                    <a:pt x="109" y="58"/>
                  </a:cubicBezTo>
                  <a:cubicBezTo>
                    <a:pt x="110" y="60"/>
                    <a:pt x="109" y="61"/>
                    <a:pt x="115" y="63"/>
                  </a:cubicBezTo>
                  <a:cubicBezTo>
                    <a:pt x="115" y="63"/>
                    <a:pt x="116" y="64"/>
                    <a:pt x="117" y="64"/>
                  </a:cubicBezTo>
                  <a:cubicBezTo>
                    <a:pt x="117" y="64"/>
                    <a:pt x="117" y="64"/>
                    <a:pt x="117" y="64"/>
                  </a:cubicBezTo>
                  <a:cubicBezTo>
                    <a:pt x="118" y="65"/>
                    <a:pt x="121" y="67"/>
                    <a:pt x="121" y="68"/>
                  </a:cubicBezTo>
                  <a:cubicBezTo>
                    <a:pt x="121" y="68"/>
                    <a:pt x="121" y="68"/>
                    <a:pt x="121" y="68"/>
                  </a:cubicBezTo>
                  <a:cubicBezTo>
                    <a:pt x="123" y="71"/>
                    <a:pt x="123" y="75"/>
                    <a:pt x="123" y="78"/>
                  </a:cubicBezTo>
                  <a:cubicBezTo>
                    <a:pt x="122" y="79"/>
                    <a:pt x="121" y="80"/>
                    <a:pt x="120" y="81"/>
                  </a:cubicBezTo>
                  <a:cubicBezTo>
                    <a:pt x="127" y="79"/>
                    <a:pt x="133" y="77"/>
                    <a:pt x="139" y="74"/>
                  </a:cubicBezTo>
                  <a:lnTo>
                    <a:pt x="139" y="7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44" name="Freeform 337"/>
            <p:cNvSpPr>
              <a:spLocks noEditPoints="1"/>
            </p:cNvSpPr>
            <p:nvPr/>
          </p:nvSpPr>
          <p:spPr bwMode="auto">
            <a:xfrm>
              <a:off x="2473107" y="1287816"/>
              <a:ext cx="536475" cy="535011"/>
            </a:xfrm>
            <a:custGeom>
              <a:avLst/>
              <a:gdLst>
                <a:gd name="T0" fmla="*/ 258 w 290"/>
                <a:gd name="T1" fmla="*/ 220 h 290"/>
                <a:gd name="T2" fmla="*/ 232 w 290"/>
                <a:gd name="T3" fmla="*/ 211 h 290"/>
                <a:gd name="T4" fmla="*/ 227 w 290"/>
                <a:gd name="T5" fmla="*/ 191 h 290"/>
                <a:gd name="T6" fmla="*/ 237 w 290"/>
                <a:gd name="T7" fmla="*/ 206 h 290"/>
                <a:gd name="T8" fmla="*/ 259 w 290"/>
                <a:gd name="T9" fmla="*/ 212 h 290"/>
                <a:gd name="T10" fmla="*/ 248 w 290"/>
                <a:gd name="T11" fmla="*/ 68 h 290"/>
                <a:gd name="T12" fmla="*/ 236 w 290"/>
                <a:gd name="T13" fmla="*/ 71 h 290"/>
                <a:gd name="T14" fmla="*/ 232 w 290"/>
                <a:gd name="T15" fmla="*/ 54 h 290"/>
                <a:gd name="T16" fmla="*/ 230 w 290"/>
                <a:gd name="T17" fmla="*/ 38 h 290"/>
                <a:gd name="T18" fmla="*/ 225 w 290"/>
                <a:gd name="T19" fmla="*/ 24 h 290"/>
                <a:gd name="T20" fmla="*/ 217 w 290"/>
                <a:gd name="T21" fmla="*/ 34 h 290"/>
                <a:gd name="T22" fmla="*/ 204 w 290"/>
                <a:gd name="T23" fmla="*/ 35 h 290"/>
                <a:gd name="T24" fmla="*/ 203 w 290"/>
                <a:gd name="T25" fmla="*/ 277 h 290"/>
                <a:gd name="T26" fmla="*/ 209 w 290"/>
                <a:gd name="T27" fmla="*/ 71 h 290"/>
                <a:gd name="T28" fmla="*/ 225 w 290"/>
                <a:gd name="T29" fmla="*/ 198 h 290"/>
                <a:gd name="T30" fmla="*/ 209 w 290"/>
                <a:gd name="T31" fmla="*/ 183 h 290"/>
                <a:gd name="T32" fmla="*/ 170 w 290"/>
                <a:gd name="T33" fmla="*/ 24 h 290"/>
                <a:gd name="T34" fmla="*/ 185 w 290"/>
                <a:gd name="T35" fmla="*/ 14 h 290"/>
                <a:gd name="T36" fmla="*/ 170 w 290"/>
                <a:gd name="T37" fmla="*/ 287 h 290"/>
                <a:gd name="T38" fmla="*/ 178 w 290"/>
                <a:gd name="T39" fmla="*/ 261 h 290"/>
                <a:gd name="T40" fmla="*/ 170 w 290"/>
                <a:gd name="T41" fmla="*/ 38 h 290"/>
                <a:gd name="T42" fmla="*/ 203 w 290"/>
                <a:gd name="T43" fmla="*/ 28 h 290"/>
                <a:gd name="T44" fmla="*/ 181 w 290"/>
                <a:gd name="T45" fmla="*/ 94 h 290"/>
                <a:gd name="T46" fmla="*/ 174 w 290"/>
                <a:gd name="T47" fmla="*/ 90 h 290"/>
                <a:gd name="T48" fmla="*/ 203 w 290"/>
                <a:gd name="T49" fmla="*/ 179 h 290"/>
                <a:gd name="T50" fmla="*/ 176 w 290"/>
                <a:gd name="T51" fmla="*/ 177 h 290"/>
                <a:gd name="T52" fmla="*/ 197 w 290"/>
                <a:gd name="T53" fmla="*/ 174 h 290"/>
                <a:gd name="T54" fmla="*/ 170 w 290"/>
                <a:gd name="T55" fmla="*/ 287 h 290"/>
                <a:gd name="T56" fmla="*/ 170 w 290"/>
                <a:gd name="T57" fmla="*/ 46 h 290"/>
                <a:gd name="T58" fmla="*/ 170 w 290"/>
                <a:gd name="T59" fmla="*/ 24 h 290"/>
                <a:gd name="T60" fmla="*/ 168 w 290"/>
                <a:gd name="T61" fmla="*/ 95 h 290"/>
                <a:gd name="T62" fmla="*/ 166 w 290"/>
                <a:gd name="T63" fmla="*/ 177 h 290"/>
                <a:gd name="T64" fmla="*/ 165 w 290"/>
                <a:gd name="T65" fmla="*/ 169 h 290"/>
                <a:gd name="T66" fmla="*/ 159 w 290"/>
                <a:gd name="T67" fmla="*/ 246 h 290"/>
                <a:gd name="T68" fmla="*/ 156 w 290"/>
                <a:gd name="T69" fmla="*/ 8 h 290"/>
                <a:gd name="T70" fmla="*/ 118 w 290"/>
                <a:gd name="T71" fmla="*/ 9 h 290"/>
                <a:gd name="T72" fmla="*/ 159 w 290"/>
                <a:gd name="T73" fmla="*/ 282 h 290"/>
                <a:gd name="T74" fmla="*/ 159 w 290"/>
                <a:gd name="T75" fmla="*/ 114 h 290"/>
                <a:gd name="T76" fmla="*/ 119 w 290"/>
                <a:gd name="T77" fmla="*/ 124 h 290"/>
                <a:gd name="T78" fmla="*/ 103 w 290"/>
                <a:gd name="T79" fmla="*/ 145 h 290"/>
                <a:gd name="T80" fmla="*/ 130 w 290"/>
                <a:gd name="T81" fmla="*/ 151 h 290"/>
                <a:gd name="T82" fmla="*/ 151 w 290"/>
                <a:gd name="T83" fmla="*/ 177 h 290"/>
                <a:gd name="T84" fmla="*/ 150 w 290"/>
                <a:gd name="T85" fmla="*/ 204 h 290"/>
                <a:gd name="T86" fmla="*/ 143 w 290"/>
                <a:gd name="T87" fmla="*/ 221 h 290"/>
                <a:gd name="T88" fmla="*/ 153 w 290"/>
                <a:gd name="T89" fmla="*/ 249 h 290"/>
                <a:gd name="T90" fmla="*/ 138 w 290"/>
                <a:gd name="T91" fmla="*/ 215 h 290"/>
                <a:gd name="T92" fmla="*/ 138 w 290"/>
                <a:gd name="T93" fmla="*/ 188 h 290"/>
                <a:gd name="T94" fmla="*/ 90 w 290"/>
                <a:gd name="T95" fmla="*/ 162 h 290"/>
                <a:gd name="T96" fmla="*/ 99 w 290"/>
                <a:gd name="T97" fmla="*/ 131 h 290"/>
                <a:gd name="T98" fmla="*/ 157 w 290"/>
                <a:gd name="T99" fmla="*/ 107 h 290"/>
                <a:gd name="T100" fmla="*/ 61 w 290"/>
                <a:gd name="T101" fmla="*/ 36 h 290"/>
                <a:gd name="T102" fmla="*/ 64 w 290"/>
                <a:gd name="T103" fmla="*/ 51 h 290"/>
                <a:gd name="T104" fmla="*/ 49 w 290"/>
                <a:gd name="T105" fmla="*/ 100 h 290"/>
                <a:gd name="T106" fmla="*/ 68 w 290"/>
                <a:gd name="T107" fmla="*/ 123 h 290"/>
                <a:gd name="T108" fmla="*/ 89 w 290"/>
                <a:gd name="T109" fmla="*/ 162 h 290"/>
                <a:gd name="T110" fmla="*/ 66 w 290"/>
                <a:gd name="T111" fmla="*/ 142 h 290"/>
                <a:gd name="T112" fmla="*/ 50 w 290"/>
                <a:gd name="T113" fmla="*/ 116 h 290"/>
                <a:gd name="T114" fmla="*/ 46 w 290"/>
                <a:gd name="T115" fmla="*/ 82 h 290"/>
                <a:gd name="T116" fmla="*/ 7 w 290"/>
                <a:gd name="T117" fmla="*/ 145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0" h="290">
                  <a:moveTo>
                    <a:pt x="225" y="24"/>
                  </a:moveTo>
                  <a:cubicBezTo>
                    <a:pt x="233" y="29"/>
                    <a:pt x="241" y="35"/>
                    <a:pt x="247" y="42"/>
                  </a:cubicBezTo>
                  <a:cubicBezTo>
                    <a:pt x="274" y="68"/>
                    <a:pt x="290" y="105"/>
                    <a:pt x="290" y="145"/>
                  </a:cubicBezTo>
                  <a:cubicBezTo>
                    <a:pt x="290" y="185"/>
                    <a:pt x="274" y="221"/>
                    <a:pt x="247" y="247"/>
                  </a:cubicBezTo>
                  <a:cubicBezTo>
                    <a:pt x="241" y="254"/>
                    <a:pt x="233" y="260"/>
                    <a:pt x="225" y="266"/>
                  </a:cubicBezTo>
                  <a:cubicBezTo>
                    <a:pt x="225" y="257"/>
                    <a:pt x="225" y="257"/>
                    <a:pt x="225" y="257"/>
                  </a:cubicBezTo>
                  <a:cubicBezTo>
                    <a:pt x="231" y="253"/>
                    <a:pt x="237" y="248"/>
                    <a:pt x="242" y="242"/>
                  </a:cubicBezTo>
                  <a:cubicBezTo>
                    <a:pt x="250" y="234"/>
                    <a:pt x="257" y="225"/>
                    <a:pt x="263" y="215"/>
                  </a:cubicBezTo>
                  <a:cubicBezTo>
                    <a:pt x="261" y="217"/>
                    <a:pt x="259" y="218"/>
                    <a:pt x="258" y="220"/>
                  </a:cubicBezTo>
                  <a:cubicBezTo>
                    <a:pt x="255" y="220"/>
                    <a:pt x="253" y="219"/>
                    <a:pt x="251" y="218"/>
                  </a:cubicBezTo>
                  <a:cubicBezTo>
                    <a:pt x="251" y="218"/>
                    <a:pt x="251" y="218"/>
                    <a:pt x="251" y="218"/>
                  </a:cubicBezTo>
                  <a:cubicBezTo>
                    <a:pt x="247" y="218"/>
                    <a:pt x="245" y="218"/>
                    <a:pt x="244" y="215"/>
                  </a:cubicBezTo>
                  <a:cubicBezTo>
                    <a:pt x="242" y="214"/>
                    <a:pt x="242" y="214"/>
                    <a:pt x="242" y="214"/>
                  </a:cubicBezTo>
                  <a:cubicBezTo>
                    <a:pt x="242" y="214"/>
                    <a:pt x="242" y="214"/>
                    <a:pt x="242" y="214"/>
                  </a:cubicBezTo>
                  <a:cubicBezTo>
                    <a:pt x="241" y="214"/>
                    <a:pt x="241" y="214"/>
                    <a:pt x="241" y="214"/>
                  </a:cubicBezTo>
                  <a:cubicBezTo>
                    <a:pt x="241" y="214"/>
                    <a:pt x="241" y="214"/>
                    <a:pt x="241" y="214"/>
                  </a:cubicBezTo>
                  <a:cubicBezTo>
                    <a:pt x="238" y="213"/>
                    <a:pt x="235" y="214"/>
                    <a:pt x="232" y="211"/>
                  </a:cubicBezTo>
                  <a:cubicBezTo>
                    <a:pt x="232" y="211"/>
                    <a:pt x="232" y="211"/>
                    <a:pt x="232" y="211"/>
                  </a:cubicBezTo>
                  <a:cubicBezTo>
                    <a:pt x="231" y="210"/>
                    <a:pt x="229" y="210"/>
                    <a:pt x="228" y="207"/>
                  </a:cubicBezTo>
                  <a:cubicBezTo>
                    <a:pt x="228" y="207"/>
                    <a:pt x="228" y="207"/>
                    <a:pt x="228" y="207"/>
                  </a:cubicBezTo>
                  <a:cubicBezTo>
                    <a:pt x="227" y="204"/>
                    <a:pt x="227" y="204"/>
                    <a:pt x="227" y="204"/>
                  </a:cubicBezTo>
                  <a:cubicBezTo>
                    <a:pt x="226" y="203"/>
                    <a:pt x="226" y="202"/>
                    <a:pt x="225" y="201"/>
                  </a:cubicBezTo>
                  <a:cubicBezTo>
                    <a:pt x="225" y="201"/>
                    <a:pt x="225" y="201"/>
                    <a:pt x="225" y="201"/>
                  </a:cubicBezTo>
                  <a:cubicBezTo>
                    <a:pt x="225" y="198"/>
                    <a:pt x="225" y="198"/>
                    <a:pt x="225" y="198"/>
                  </a:cubicBezTo>
                  <a:cubicBezTo>
                    <a:pt x="225" y="198"/>
                    <a:pt x="225" y="198"/>
                    <a:pt x="225" y="198"/>
                  </a:cubicBezTo>
                  <a:cubicBezTo>
                    <a:pt x="225" y="189"/>
                    <a:pt x="225" y="189"/>
                    <a:pt x="225" y="189"/>
                  </a:cubicBezTo>
                  <a:cubicBezTo>
                    <a:pt x="225" y="190"/>
                    <a:pt x="226" y="190"/>
                    <a:pt x="227" y="191"/>
                  </a:cubicBezTo>
                  <a:cubicBezTo>
                    <a:pt x="227" y="191"/>
                    <a:pt x="227" y="191"/>
                    <a:pt x="227" y="191"/>
                  </a:cubicBezTo>
                  <a:cubicBezTo>
                    <a:pt x="228" y="191"/>
                    <a:pt x="228" y="191"/>
                    <a:pt x="228" y="191"/>
                  </a:cubicBezTo>
                  <a:cubicBezTo>
                    <a:pt x="228" y="191"/>
                    <a:pt x="228" y="191"/>
                    <a:pt x="228" y="191"/>
                  </a:cubicBezTo>
                  <a:cubicBezTo>
                    <a:pt x="230" y="193"/>
                    <a:pt x="231" y="195"/>
                    <a:pt x="232" y="198"/>
                  </a:cubicBezTo>
                  <a:cubicBezTo>
                    <a:pt x="232" y="198"/>
                    <a:pt x="232" y="198"/>
                    <a:pt x="232" y="198"/>
                  </a:cubicBezTo>
                  <a:cubicBezTo>
                    <a:pt x="232" y="198"/>
                    <a:pt x="232" y="198"/>
                    <a:pt x="232" y="198"/>
                  </a:cubicBezTo>
                  <a:cubicBezTo>
                    <a:pt x="233" y="201"/>
                    <a:pt x="235" y="201"/>
                    <a:pt x="235" y="205"/>
                  </a:cubicBezTo>
                  <a:cubicBezTo>
                    <a:pt x="237" y="206"/>
                    <a:pt x="237" y="206"/>
                    <a:pt x="237" y="206"/>
                  </a:cubicBezTo>
                  <a:cubicBezTo>
                    <a:pt x="237" y="206"/>
                    <a:pt x="237" y="206"/>
                    <a:pt x="237" y="206"/>
                  </a:cubicBezTo>
                  <a:cubicBezTo>
                    <a:pt x="237" y="206"/>
                    <a:pt x="237" y="206"/>
                    <a:pt x="237" y="206"/>
                  </a:cubicBezTo>
                  <a:cubicBezTo>
                    <a:pt x="243" y="208"/>
                    <a:pt x="243" y="208"/>
                    <a:pt x="243" y="208"/>
                  </a:cubicBezTo>
                  <a:cubicBezTo>
                    <a:pt x="243" y="208"/>
                    <a:pt x="243" y="208"/>
                    <a:pt x="243" y="208"/>
                  </a:cubicBezTo>
                  <a:cubicBezTo>
                    <a:pt x="244" y="208"/>
                    <a:pt x="244" y="208"/>
                    <a:pt x="244" y="208"/>
                  </a:cubicBezTo>
                  <a:cubicBezTo>
                    <a:pt x="244" y="208"/>
                    <a:pt x="244" y="208"/>
                    <a:pt x="244" y="208"/>
                  </a:cubicBezTo>
                  <a:cubicBezTo>
                    <a:pt x="247" y="209"/>
                    <a:pt x="249" y="209"/>
                    <a:pt x="250" y="212"/>
                  </a:cubicBezTo>
                  <a:cubicBezTo>
                    <a:pt x="251" y="212"/>
                    <a:pt x="251" y="212"/>
                    <a:pt x="251" y="212"/>
                  </a:cubicBezTo>
                  <a:cubicBezTo>
                    <a:pt x="257" y="213"/>
                    <a:pt x="257" y="213"/>
                    <a:pt x="257" y="213"/>
                  </a:cubicBezTo>
                  <a:cubicBezTo>
                    <a:pt x="259" y="212"/>
                    <a:pt x="259" y="212"/>
                    <a:pt x="259" y="212"/>
                  </a:cubicBezTo>
                  <a:cubicBezTo>
                    <a:pt x="259" y="212"/>
                    <a:pt x="259" y="212"/>
                    <a:pt x="259" y="212"/>
                  </a:cubicBezTo>
                  <a:cubicBezTo>
                    <a:pt x="261" y="213"/>
                    <a:pt x="263" y="213"/>
                    <a:pt x="264" y="214"/>
                  </a:cubicBezTo>
                  <a:cubicBezTo>
                    <a:pt x="276" y="194"/>
                    <a:pt x="283" y="170"/>
                    <a:pt x="283" y="145"/>
                  </a:cubicBezTo>
                  <a:cubicBezTo>
                    <a:pt x="283" y="109"/>
                    <a:pt x="269" y="76"/>
                    <a:pt x="247" y="51"/>
                  </a:cubicBezTo>
                  <a:cubicBezTo>
                    <a:pt x="247" y="54"/>
                    <a:pt x="246" y="54"/>
                    <a:pt x="244" y="58"/>
                  </a:cubicBezTo>
                  <a:cubicBezTo>
                    <a:pt x="245" y="59"/>
                    <a:pt x="246" y="60"/>
                    <a:pt x="247" y="61"/>
                  </a:cubicBezTo>
                  <a:cubicBezTo>
                    <a:pt x="247" y="61"/>
                    <a:pt x="247" y="61"/>
                    <a:pt x="247" y="61"/>
                  </a:cubicBezTo>
                  <a:cubicBezTo>
                    <a:pt x="248" y="63"/>
                    <a:pt x="247" y="64"/>
                    <a:pt x="247" y="66"/>
                  </a:cubicBezTo>
                  <a:cubicBezTo>
                    <a:pt x="247" y="66"/>
                    <a:pt x="248" y="67"/>
                    <a:pt x="248" y="68"/>
                  </a:cubicBezTo>
                  <a:cubicBezTo>
                    <a:pt x="248" y="68"/>
                    <a:pt x="248" y="68"/>
                    <a:pt x="248" y="68"/>
                  </a:cubicBezTo>
                  <a:cubicBezTo>
                    <a:pt x="246" y="72"/>
                    <a:pt x="246" y="72"/>
                    <a:pt x="246" y="72"/>
                  </a:cubicBezTo>
                  <a:cubicBezTo>
                    <a:pt x="246" y="72"/>
                    <a:pt x="246" y="72"/>
                    <a:pt x="246" y="72"/>
                  </a:cubicBezTo>
                  <a:cubicBezTo>
                    <a:pt x="245" y="73"/>
                    <a:pt x="244" y="73"/>
                    <a:pt x="242" y="73"/>
                  </a:cubicBezTo>
                  <a:cubicBezTo>
                    <a:pt x="242" y="73"/>
                    <a:pt x="242" y="73"/>
                    <a:pt x="242" y="73"/>
                  </a:cubicBezTo>
                  <a:cubicBezTo>
                    <a:pt x="238" y="71"/>
                    <a:pt x="238" y="71"/>
                    <a:pt x="238" y="71"/>
                  </a:cubicBezTo>
                  <a:cubicBezTo>
                    <a:pt x="238" y="71"/>
                    <a:pt x="238" y="71"/>
                    <a:pt x="238" y="71"/>
                  </a:cubicBezTo>
                  <a:cubicBezTo>
                    <a:pt x="236" y="71"/>
                    <a:pt x="236" y="71"/>
                    <a:pt x="236" y="71"/>
                  </a:cubicBezTo>
                  <a:cubicBezTo>
                    <a:pt x="236" y="71"/>
                    <a:pt x="236" y="71"/>
                    <a:pt x="236" y="71"/>
                  </a:cubicBezTo>
                  <a:cubicBezTo>
                    <a:pt x="234" y="71"/>
                    <a:pt x="234" y="71"/>
                    <a:pt x="234" y="71"/>
                  </a:cubicBezTo>
                  <a:cubicBezTo>
                    <a:pt x="234" y="71"/>
                    <a:pt x="234" y="71"/>
                    <a:pt x="234" y="71"/>
                  </a:cubicBezTo>
                  <a:cubicBezTo>
                    <a:pt x="231" y="70"/>
                    <a:pt x="229" y="71"/>
                    <a:pt x="227" y="70"/>
                  </a:cubicBezTo>
                  <a:cubicBezTo>
                    <a:pt x="228" y="72"/>
                    <a:pt x="227" y="74"/>
                    <a:pt x="225" y="76"/>
                  </a:cubicBezTo>
                  <a:cubicBezTo>
                    <a:pt x="225" y="56"/>
                    <a:pt x="225" y="56"/>
                    <a:pt x="225" y="56"/>
                  </a:cubicBezTo>
                  <a:cubicBezTo>
                    <a:pt x="227" y="56"/>
                    <a:pt x="229" y="56"/>
                    <a:pt x="231" y="55"/>
                  </a:cubicBezTo>
                  <a:cubicBezTo>
                    <a:pt x="231" y="55"/>
                    <a:pt x="231" y="55"/>
                    <a:pt x="231" y="55"/>
                  </a:cubicBezTo>
                  <a:cubicBezTo>
                    <a:pt x="232" y="54"/>
                    <a:pt x="232" y="54"/>
                    <a:pt x="232" y="54"/>
                  </a:cubicBezTo>
                  <a:cubicBezTo>
                    <a:pt x="232" y="54"/>
                    <a:pt x="232" y="54"/>
                    <a:pt x="232" y="54"/>
                  </a:cubicBezTo>
                  <a:cubicBezTo>
                    <a:pt x="234" y="53"/>
                    <a:pt x="236" y="52"/>
                    <a:pt x="238" y="53"/>
                  </a:cubicBezTo>
                  <a:cubicBezTo>
                    <a:pt x="239" y="53"/>
                    <a:pt x="239" y="52"/>
                    <a:pt x="239" y="52"/>
                  </a:cubicBezTo>
                  <a:cubicBezTo>
                    <a:pt x="237" y="49"/>
                    <a:pt x="237" y="49"/>
                    <a:pt x="237" y="49"/>
                  </a:cubicBezTo>
                  <a:cubicBezTo>
                    <a:pt x="234" y="48"/>
                    <a:pt x="232" y="47"/>
                    <a:pt x="231" y="43"/>
                  </a:cubicBezTo>
                  <a:cubicBezTo>
                    <a:pt x="231" y="43"/>
                    <a:pt x="231" y="43"/>
                    <a:pt x="231" y="43"/>
                  </a:cubicBezTo>
                  <a:cubicBezTo>
                    <a:pt x="231" y="41"/>
                    <a:pt x="231" y="41"/>
                    <a:pt x="231" y="41"/>
                  </a:cubicBezTo>
                  <a:cubicBezTo>
                    <a:pt x="231" y="40"/>
                    <a:pt x="231" y="40"/>
                    <a:pt x="231" y="39"/>
                  </a:cubicBezTo>
                  <a:cubicBezTo>
                    <a:pt x="231" y="39"/>
                    <a:pt x="231" y="39"/>
                    <a:pt x="231" y="39"/>
                  </a:cubicBezTo>
                  <a:cubicBezTo>
                    <a:pt x="230" y="38"/>
                    <a:pt x="230" y="38"/>
                    <a:pt x="230" y="38"/>
                  </a:cubicBezTo>
                  <a:cubicBezTo>
                    <a:pt x="225" y="40"/>
                    <a:pt x="225" y="40"/>
                    <a:pt x="225" y="40"/>
                  </a:cubicBezTo>
                  <a:cubicBezTo>
                    <a:pt x="225" y="40"/>
                    <a:pt x="225" y="40"/>
                    <a:pt x="225" y="40"/>
                  </a:cubicBezTo>
                  <a:cubicBezTo>
                    <a:pt x="225" y="40"/>
                    <a:pt x="225" y="40"/>
                    <a:pt x="225" y="40"/>
                  </a:cubicBezTo>
                  <a:cubicBezTo>
                    <a:pt x="225" y="33"/>
                    <a:pt x="225" y="33"/>
                    <a:pt x="225" y="33"/>
                  </a:cubicBezTo>
                  <a:cubicBezTo>
                    <a:pt x="225" y="32"/>
                    <a:pt x="225" y="32"/>
                    <a:pt x="225" y="32"/>
                  </a:cubicBezTo>
                  <a:cubicBezTo>
                    <a:pt x="225" y="32"/>
                    <a:pt x="225" y="32"/>
                    <a:pt x="225" y="32"/>
                  </a:cubicBezTo>
                  <a:lnTo>
                    <a:pt x="225" y="24"/>
                  </a:lnTo>
                  <a:close/>
                  <a:moveTo>
                    <a:pt x="203" y="12"/>
                  </a:moveTo>
                  <a:cubicBezTo>
                    <a:pt x="211" y="15"/>
                    <a:pt x="218" y="19"/>
                    <a:pt x="225" y="24"/>
                  </a:cubicBezTo>
                  <a:cubicBezTo>
                    <a:pt x="225" y="32"/>
                    <a:pt x="225" y="32"/>
                    <a:pt x="225" y="32"/>
                  </a:cubicBezTo>
                  <a:cubicBezTo>
                    <a:pt x="225" y="32"/>
                    <a:pt x="225" y="32"/>
                    <a:pt x="225" y="32"/>
                  </a:cubicBezTo>
                  <a:cubicBezTo>
                    <a:pt x="225" y="32"/>
                    <a:pt x="224" y="33"/>
                    <a:pt x="224" y="33"/>
                  </a:cubicBezTo>
                  <a:cubicBezTo>
                    <a:pt x="225" y="33"/>
                    <a:pt x="225" y="33"/>
                    <a:pt x="225" y="33"/>
                  </a:cubicBezTo>
                  <a:cubicBezTo>
                    <a:pt x="225" y="40"/>
                    <a:pt x="225" y="40"/>
                    <a:pt x="225" y="40"/>
                  </a:cubicBezTo>
                  <a:cubicBezTo>
                    <a:pt x="222" y="41"/>
                    <a:pt x="220" y="40"/>
                    <a:pt x="218" y="38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17" y="34"/>
                    <a:pt x="217" y="34"/>
                    <a:pt x="217" y="34"/>
                  </a:cubicBezTo>
                  <a:cubicBezTo>
                    <a:pt x="217" y="34"/>
                    <a:pt x="217" y="34"/>
                    <a:pt x="217" y="34"/>
                  </a:cubicBezTo>
                  <a:cubicBezTo>
                    <a:pt x="216" y="33"/>
                    <a:pt x="217" y="32"/>
                    <a:pt x="217" y="32"/>
                  </a:cubicBezTo>
                  <a:cubicBezTo>
                    <a:pt x="216" y="31"/>
                    <a:pt x="216" y="31"/>
                    <a:pt x="215" y="30"/>
                  </a:cubicBezTo>
                  <a:cubicBezTo>
                    <a:pt x="215" y="30"/>
                    <a:pt x="215" y="30"/>
                    <a:pt x="215" y="30"/>
                  </a:cubicBezTo>
                  <a:cubicBezTo>
                    <a:pt x="215" y="30"/>
                    <a:pt x="215" y="30"/>
                    <a:pt x="215" y="30"/>
                  </a:cubicBezTo>
                  <a:cubicBezTo>
                    <a:pt x="213" y="30"/>
                    <a:pt x="210" y="30"/>
                    <a:pt x="208" y="29"/>
                  </a:cubicBezTo>
                  <a:cubicBezTo>
                    <a:pt x="207" y="30"/>
                    <a:pt x="207" y="30"/>
                    <a:pt x="207" y="30"/>
                  </a:cubicBezTo>
                  <a:cubicBezTo>
                    <a:pt x="207" y="30"/>
                    <a:pt x="207" y="30"/>
                    <a:pt x="207" y="30"/>
                  </a:cubicBezTo>
                  <a:cubicBezTo>
                    <a:pt x="204" y="35"/>
                    <a:pt x="204" y="35"/>
                    <a:pt x="204" y="35"/>
                  </a:cubicBezTo>
                  <a:cubicBezTo>
                    <a:pt x="204" y="35"/>
                    <a:pt x="204" y="35"/>
                    <a:pt x="204" y="35"/>
                  </a:cubicBezTo>
                  <a:cubicBezTo>
                    <a:pt x="204" y="35"/>
                    <a:pt x="204" y="35"/>
                    <a:pt x="204" y="35"/>
                  </a:cubicBezTo>
                  <a:cubicBezTo>
                    <a:pt x="204" y="36"/>
                    <a:pt x="204" y="36"/>
                    <a:pt x="204" y="36"/>
                  </a:cubicBezTo>
                  <a:cubicBezTo>
                    <a:pt x="204" y="38"/>
                    <a:pt x="204" y="40"/>
                    <a:pt x="203" y="42"/>
                  </a:cubicBezTo>
                  <a:cubicBezTo>
                    <a:pt x="203" y="28"/>
                    <a:pt x="203" y="28"/>
                    <a:pt x="203" y="28"/>
                  </a:cubicBezTo>
                  <a:cubicBezTo>
                    <a:pt x="205" y="26"/>
                    <a:pt x="207" y="24"/>
                    <a:pt x="208" y="22"/>
                  </a:cubicBezTo>
                  <a:cubicBezTo>
                    <a:pt x="208" y="22"/>
                    <a:pt x="206" y="21"/>
                    <a:pt x="203" y="20"/>
                  </a:cubicBezTo>
                  <a:cubicBezTo>
                    <a:pt x="203" y="12"/>
                    <a:pt x="203" y="12"/>
                    <a:pt x="203" y="12"/>
                  </a:cubicBezTo>
                  <a:close/>
                  <a:moveTo>
                    <a:pt x="225" y="266"/>
                  </a:moveTo>
                  <a:cubicBezTo>
                    <a:pt x="218" y="270"/>
                    <a:pt x="211" y="274"/>
                    <a:pt x="203" y="277"/>
                  </a:cubicBezTo>
                  <a:cubicBezTo>
                    <a:pt x="203" y="270"/>
                    <a:pt x="203" y="270"/>
                    <a:pt x="203" y="270"/>
                  </a:cubicBezTo>
                  <a:cubicBezTo>
                    <a:pt x="211" y="266"/>
                    <a:pt x="218" y="262"/>
                    <a:pt x="225" y="257"/>
                  </a:cubicBezTo>
                  <a:cubicBezTo>
                    <a:pt x="225" y="266"/>
                    <a:pt x="225" y="266"/>
                    <a:pt x="225" y="266"/>
                  </a:cubicBezTo>
                  <a:close/>
                  <a:moveTo>
                    <a:pt x="225" y="56"/>
                  </a:moveTo>
                  <a:cubicBezTo>
                    <a:pt x="225" y="76"/>
                    <a:pt x="225" y="76"/>
                    <a:pt x="225" y="76"/>
                  </a:cubicBezTo>
                  <a:cubicBezTo>
                    <a:pt x="222" y="77"/>
                    <a:pt x="218" y="78"/>
                    <a:pt x="216" y="79"/>
                  </a:cubicBezTo>
                  <a:cubicBezTo>
                    <a:pt x="212" y="80"/>
                    <a:pt x="206" y="85"/>
                    <a:pt x="203" y="81"/>
                  </a:cubicBezTo>
                  <a:cubicBezTo>
                    <a:pt x="203" y="72"/>
                    <a:pt x="203" y="72"/>
                    <a:pt x="203" y="72"/>
                  </a:cubicBezTo>
                  <a:cubicBezTo>
                    <a:pt x="205" y="71"/>
                    <a:pt x="207" y="71"/>
                    <a:pt x="209" y="71"/>
                  </a:cubicBezTo>
                  <a:cubicBezTo>
                    <a:pt x="209" y="71"/>
                    <a:pt x="209" y="71"/>
                    <a:pt x="209" y="71"/>
                  </a:cubicBezTo>
                  <a:cubicBezTo>
                    <a:pt x="210" y="72"/>
                    <a:pt x="210" y="72"/>
                    <a:pt x="210" y="72"/>
                  </a:cubicBezTo>
                  <a:cubicBezTo>
                    <a:pt x="210" y="71"/>
                    <a:pt x="209" y="71"/>
                    <a:pt x="209" y="70"/>
                  </a:cubicBezTo>
                  <a:cubicBezTo>
                    <a:pt x="209" y="70"/>
                    <a:pt x="209" y="70"/>
                    <a:pt x="209" y="70"/>
                  </a:cubicBezTo>
                  <a:cubicBezTo>
                    <a:pt x="210" y="66"/>
                    <a:pt x="210" y="66"/>
                    <a:pt x="210" y="66"/>
                  </a:cubicBezTo>
                  <a:cubicBezTo>
                    <a:pt x="201" y="64"/>
                    <a:pt x="210" y="53"/>
                    <a:pt x="220" y="57"/>
                  </a:cubicBezTo>
                  <a:cubicBezTo>
                    <a:pt x="221" y="56"/>
                    <a:pt x="223" y="56"/>
                    <a:pt x="225" y="56"/>
                  </a:cubicBezTo>
                  <a:close/>
                  <a:moveTo>
                    <a:pt x="225" y="189"/>
                  </a:moveTo>
                  <a:cubicBezTo>
                    <a:pt x="225" y="198"/>
                    <a:pt x="225" y="198"/>
                    <a:pt x="225" y="198"/>
                  </a:cubicBezTo>
                  <a:cubicBezTo>
                    <a:pt x="224" y="197"/>
                    <a:pt x="224" y="197"/>
                    <a:pt x="224" y="197"/>
                  </a:cubicBezTo>
                  <a:cubicBezTo>
                    <a:pt x="223" y="196"/>
                    <a:pt x="223" y="196"/>
                    <a:pt x="223" y="196"/>
                  </a:cubicBezTo>
                  <a:cubicBezTo>
                    <a:pt x="223" y="196"/>
                    <a:pt x="223" y="196"/>
                    <a:pt x="223" y="196"/>
                  </a:cubicBezTo>
                  <a:cubicBezTo>
                    <a:pt x="221" y="195"/>
                    <a:pt x="219" y="194"/>
                    <a:pt x="217" y="193"/>
                  </a:cubicBezTo>
                  <a:cubicBezTo>
                    <a:pt x="217" y="193"/>
                    <a:pt x="217" y="193"/>
                    <a:pt x="217" y="193"/>
                  </a:cubicBezTo>
                  <a:cubicBezTo>
                    <a:pt x="212" y="193"/>
                    <a:pt x="209" y="196"/>
                    <a:pt x="203" y="188"/>
                  </a:cubicBezTo>
                  <a:cubicBezTo>
                    <a:pt x="203" y="179"/>
                    <a:pt x="203" y="179"/>
                    <a:pt x="203" y="179"/>
                  </a:cubicBezTo>
                  <a:cubicBezTo>
                    <a:pt x="203" y="179"/>
                    <a:pt x="203" y="179"/>
                    <a:pt x="203" y="179"/>
                  </a:cubicBezTo>
                  <a:cubicBezTo>
                    <a:pt x="209" y="183"/>
                    <a:pt x="209" y="183"/>
                    <a:pt x="209" y="183"/>
                  </a:cubicBezTo>
                  <a:cubicBezTo>
                    <a:pt x="212" y="188"/>
                    <a:pt x="213" y="186"/>
                    <a:pt x="218" y="187"/>
                  </a:cubicBezTo>
                  <a:cubicBezTo>
                    <a:pt x="218" y="187"/>
                    <a:pt x="218" y="187"/>
                    <a:pt x="218" y="187"/>
                  </a:cubicBezTo>
                  <a:cubicBezTo>
                    <a:pt x="221" y="187"/>
                    <a:pt x="223" y="188"/>
                    <a:pt x="225" y="189"/>
                  </a:cubicBezTo>
                  <a:close/>
                  <a:moveTo>
                    <a:pt x="170" y="2"/>
                  </a:moveTo>
                  <a:cubicBezTo>
                    <a:pt x="182" y="4"/>
                    <a:pt x="193" y="7"/>
                    <a:pt x="203" y="12"/>
                  </a:cubicBezTo>
                  <a:cubicBezTo>
                    <a:pt x="203" y="20"/>
                    <a:pt x="203" y="20"/>
                    <a:pt x="203" y="20"/>
                  </a:cubicBezTo>
                  <a:cubicBezTo>
                    <a:pt x="201" y="19"/>
                    <a:pt x="198" y="18"/>
                    <a:pt x="197" y="17"/>
                  </a:cubicBezTo>
                  <a:cubicBezTo>
                    <a:pt x="186" y="22"/>
                    <a:pt x="175" y="27"/>
                    <a:pt x="170" y="31"/>
                  </a:cubicBezTo>
                  <a:cubicBezTo>
                    <a:pt x="170" y="24"/>
                    <a:pt x="170" y="24"/>
                    <a:pt x="170" y="24"/>
                  </a:cubicBezTo>
                  <a:cubicBezTo>
                    <a:pt x="173" y="22"/>
                    <a:pt x="176" y="22"/>
                    <a:pt x="178" y="20"/>
                  </a:cubicBezTo>
                  <a:cubicBezTo>
                    <a:pt x="179" y="20"/>
                    <a:pt x="180" y="19"/>
                    <a:pt x="181" y="19"/>
                  </a:cubicBezTo>
                  <a:cubicBezTo>
                    <a:pt x="181" y="19"/>
                    <a:pt x="181" y="19"/>
                    <a:pt x="181" y="19"/>
                  </a:cubicBezTo>
                  <a:cubicBezTo>
                    <a:pt x="184" y="18"/>
                    <a:pt x="184" y="18"/>
                    <a:pt x="184" y="18"/>
                  </a:cubicBezTo>
                  <a:cubicBezTo>
                    <a:pt x="185" y="18"/>
                    <a:pt x="185" y="18"/>
                    <a:pt x="185" y="18"/>
                  </a:cubicBezTo>
                  <a:cubicBezTo>
                    <a:pt x="185" y="18"/>
                    <a:pt x="185" y="18"/>
                    <a:pt x="185" y="18"/>
                  </a:cubicBezTo>
                  <a:cubicBezTo>
                    <a:pt x="187" y="17"/>
                    <a:pt x="187" y="17"/>
                    <a:pt x="187" y="17"/>
                  </a:cubicBezTo>
                  <a:cubicBezTo>
                    <a:pt x="191" y="16"/>
                    <a:pt x="191" y="16"/>
                    <a:pt x="191" y="16"/>
                  </a:cubicBezTo>
                  <a:cubicBezTo>
                    <a:pt x="185" y="14"/>
                    <a:pt x="185" y="14"/>
                    <a:pt x="185" y="14"/>
                  </a:cubicBezTo>
                  <a:cubicBezTo>
                    <a:pt x="184" y="14"/>
                    <a:pt x="183" y="14"/>
                    <a:pt x="183" y="15"/>
                  </a:cubicBezTo>
                  <a:cubicBezTo>
                    <a:pt x="183" y="15"/>
                    <a:pt x="183" y="15"/>
                    <a:pt x="183" y="15"/>
                  </a:cubicBezTo>
                  <a:cubicBezTo>
                    <a:pt x="178" y="14"/>
                    <a:pt x="178" y="14"/>
                    <a:pt x="178" y="14"/>
                  </a:cubicBezTo>
                  <a:cubicBezTo>
                    <a:pt x="178" y="14"/>
                    <a:pt x="178" y="14"/>
                    <a:pt x="178" y="14"/>
                  </a:cubicBezTo>
                  <a:cubicBezTo>
                    <a:pt x="177" y="14"/>
                    <a:pt x="177" y="14"/>
                    <a:pt x="177" y="13"/>
                  </a:cubicBezTo>
                  <a:cubicBezTo>
                    <a:pt x="175" y="15"/>
                    <a:pt x="172" y="16"/>
                    <a:pt x="170" y="15"/>
                  </a:cubicBezTo>
                  <a:cubicBezTo>
                    <a:pt x="170" y="2"/>
                    <a:pt x="170" y="2"/>
                    <a:pt x="170" y="2"/>
                  </a:cubicBezTo>
                  <a:close/>
                  <a:moveTo>
                    <a:pt x="203" y="277"/>
                  </a:moveTo>
                  <a:cubicBezTo>
                    <a:pt x="193" y="282"/>
                    <a:pt x="182" y="285"/>
                    <a:pt x="170" y="287"/>
                  </a:cubicBezTo>
                  <a:cubicBezTo>
                    <a:pt x="170" y="280"/>
                    <a:pt x="170" y="280"/>
                    <a:pt x="170" y="280"/>
                  </a:cubicBezTo>
                  <a:cubicBezTo>
                    <a:pt x="171" y="280"/>
                    <a:pt x="172" y="280"/>
                    <a:pt x="174" y="280"/>
                  </a:cubicBezTo>
                  <a:cubicBezTo>
                    <a:pt x="173" y="275"/>
                    <a:pt x="174" y="269"/>
                    <a:pt x="172" y="264"/>
                  </a:cubicBezTo>
                  <a:cubicBezTo>
                    <a:pt x="170" y="263"/>
                    <a:pt x="170" y="263"/>
                    <a:pt x="170" y="263"/>
                  </a:cubicBezTo>
                  <a:cubicBezTo>
                    <a:pt x="170" y="254"/>
                    <a:pt x="170" y="254"/>
                    <a:pt x="170" y="254"/>
                  </a:cubicBezTo>
                  <a:cubicBezTo>
                    <a:pt x="170" y="254"/>
                    <a:pt x="171" y="255"/>
                    <a:pt x="171" y="255"/>
                  </a:cubicBezTo>
                  <a:cubicBezTo>
                    <a:pt x="171" y="255"/>
                    <a:pt x="171" y="255"/>
                    <a:pt x="171" y="255"/>
                  </a:cubicBezTo>
                  <a:cubicBezTo>
                    <a:pt x="173" y="256"/>
                    <a:pt x="177" y="259"/>
                    <a:pt x="178" y="261"/>
                  </a:cubicBezTo>
                  <a:cubicBezTo>
                    <a:pt x="178" y="261"/>
                    <a:pt x="178" y="261"/>
                    <a:pt x="178" y="261"/>
                  </a:cubicBezTo>
                  <a:cubicBezTo>
                    <a:pt x="181" y="265"/>
                    <a:pt x="180" y="271"/>
                    <a:pt x="180" y="276"/>
                  </a:cubicBezTo>
                  <a:cubicBezTo>
                    <a:pt x="179" y="277"/>
                    <a:pt x="178" y="278"/>
                    <a:pt x="176" y="279"/>
                  </a:cubicBezTo>
                  <a:cubicBezTo>
                    <a:pt x="186" y="277"/>
                    <a:pt x="195" y="274"/>
                    <a:pt x="203" y="270"/>
                  </a:cubicBezTo>
                  <a:cubicBezTo>
                    <a:pt x="203" y="277"/>
                    <a:pt x="203" y="277"/>
                    <a:pt x="203" y="277"/>
                  </a:cubicBezTo>
                  <a:close/>
                  <a:moveTo>
                    <a:pt x="203" y="28"/>
                  </a:moveTo>
                  <a:cubicBezTo>
                    <a:pt x="202" y="30"/>
                    <a:pt x="200" y="32"/>
                    <a:pt x="198" y="34"/>
                  </a:cubicBezTo>
                  <a:cubicBezTo>
                    <a:pt x="196" y="36"/>
                    <a:pt x="198" y="41"/>
                    <a:pt x="195" y="43"/>
                  </a:cubicBezTo>
                  <a:cubicBezTo>
                    <a:pt x="190" y="47"/>
                    <a:pt x="180" y="46"/>
                    <a:pt x="174" y="41"/>
                  </a:cubicBezTo>
                  <a:cubicBezTo>
                    <a:pt x="173" y="40"/>
                    <a:pt x="171" y="39"/>
                    <a:pt x="170" y="38"/>
                  </a:cubicBezTo>
                  <a:cubicBezTo>
                    <a:pt x="170" y="46"/>
                    <a:pt x="170" y="46"/>
                    <a:pt x="170" y="46"/>
                  </a:cubicBezTo>
                  <a:cubicBezTo>
                    <a:pt x="172" y="47"/>
                    <a:pt x="174" y="49"/>
                    <a:pt x="176" y="49"/>
                  </a:cubicBezTo>
                  <a:cubicBezTo>
                    <a:pt x="176" y="51"/>
                    <a:pt x="176" y="51"/>
                    <a:pt x="176" y="51"/>
                  </a:cubicBezTo>
                  <a:cubicBezTo>
                    <a:pt x="171" y="58"/>
                    <a:pt x="185" y="65"/>
                    <a:pt x="189" y="55"/>
                  </a:cubicBezTo>
                  <a:cubicBezTo>
                    <a:pt x="189" y="55"/>
                    <a:pt x="189" y="55"/>
                    <a:pt x="189" y="55"/>
                  </a:cubicBezTo>
                  <a:cubicBezTo>
                    <a:pt x="189" y="53"/>
                    <a:pt x="189" y="52"/>
                    <a:pt x="190" y="51"/>
                  </a:cubicBezTo>
                  <a:cubicBezTo>
                    <a:pt x="190" y="51"/>
                    <a:pt x="190" y="51"/>
                    <a:pt x="190" y="51"/>
                  </a:cubicBezTo>
                  <a:cubicBezTo>
                    <a:pt x="196" y="50"/>
                    <a:pt x="201" y="47"/>
                    <a:pt x="203" y="42"/>
                  </a:cubicBezTo>
                  <a:cubicBezTo>
                    <a:pt x="203" y="28"/>
                    <a:pt x="203" y="28"/>
                    <a:pt x="203" y="28"/>
                  </a:cubicBezTo>
                  <a:close/>
                  <a:moveTo>
                    <a:pt x="203" y="72"/>
                  </a:moveTo>
                  <a:cubicBezTo>
                    <a:pt x="203" y="81"/>
                    <a:pt x="203" y="81"/>
                    <a:pt x="203" y="81"/>
                  </a:cubicBezTo>
                  <a:cubicBezTo>
                    <a:pt x="203" y="81"/>
                    <a:pt x="203" y="80"/>
                    <a:pt x="203" y="80"/>
                  </a:cubicBezTo>
                  <a:cubicBezTo>
                    <a:pt x="201" y="80"/>
                    <a:pt x="195" y="82"/>
                    <a:pt x="195" y="83"/>
                  </a:cubicBezTo>
                  <a:cubicBezTo>
                    <a:pt x="195" y="83"/>
                    <a:pt x="195" y="83"/>
                    <a:pt x="195" y="83"/>
                  </a:cubicBezTo>
                  <a:cubicBezTo>
                    <a:pt x="195" y="83"/>
                    <a:pt x="196" y="88"/>
                    <a:pt x="190" y="89"/>
                  </a:cubicBezTo>
                  <a:cubicBezTo>
                    <a:pt x="183" y="91"/>
                    <a:pt x="183" y="91"/>
                    <a:pt x="183" y="91"/>
                  </a:cubicBezTo>
                  <a:cubicBezTo>
                    <a:pt x="181" y="94"/>
                    <a:pt x="181" y="94"/>
                    <a:pt x="181" y="94"/>
                  </a:cubicBezTo>
                  <a:cubicBezTo>
                    <a:pt x="181" y="94"/>
                    <a:pt x="181" y="94"/>
                    <a:pt x="181" y="94"/>
                  </a:cubicBezTo>
                  <a:cubicBezTo>
                    <a:pt x="179" y="95"/>
                    <a:pt x="179" y="95"/>
                    <a:pt x="179" y="95"/>
                  </a:cubicBezTo>
                  <a:cubicBezTo>
                    <a:pt x="179" y="95"/>
                    <a:pt x="179" y="95"/>
                    <a:pt x="179" y="95"/>
                  </a:cubicBezTo>
                  <a:cubicBezTo>
                    <a:pt x="179" y="95"/>
                    <a:pt x="179" y="95"/>
                    <a:pt x="179" y="95"/>
                  </a:cubicBezTo>
                  <a:cubicBezTo>
                    <a:pt x="179" y="96"/>
                    <a:pt x="176" y="99"/>
                    <a:pt x="175" y="99"/>
                  </a:cubicBezTo>
                  <a:cubicBezTo>
                    <a:pt x="175" y="104"/>
                    <a:pt x="173" y="106"/>
                    <a:pt x="170" y="107"/>
                  </a:cubicBezTo>
                  <a:cubicBezTo>
                    <a:pt x="170" y="92"/>
                    <a:pt x="170" y="92"/>
                    <a:pt x="170" y="92"/>
                  </a:cubicBezTo>
                  <a:cubicBezTo>
                    <a:pt x="171" y="92"/>
                    <a:pt x="172" y="92"/>
                    <a:pt x="173" y="92"/>
                  </a:cubicBezTo>
                  <a:cubicBezTo>
                    <a:pt x="173" y="91"/>
                    <a:pt x="173" y="91"/>
                    <a:pt x="174" y="90"/>
                  </a:cubicBezTo>
                  <a:cubicBezTo>
                    <a:pt x="174" y="90"/>
                    <a:pt x="174" y="90"/>
                    <a:pt x="174" y="90"/>
                  </a:cubicBezTo>
                  <a:cubicBezTo>
                    <a:pt x="176" y="89"/>
                    <a:pt x="176" y="89"/>
                    <a:pt x="176" y="89"/>
                  </a:cubicBezTo>
                  <a:cubicBezTo>
                    <a:pt x="176" y="89"/>
                    <a:pt x="176" y="89"/>
                    <a:pt x="176" y="89"/>
                  </a:cubicBezTo>
                  <a:cubicBezTo>
                    <a:pt x="176" y="88"/>
                    <a:pt x="176" y="88"/>
                    <a:pt x="176" y="88"/>
                  </a:cubicBezTo>
                  <a:cubicBezTo>
                    <a:pt x="176" y="88"/>
                    <a:pt x="176" y="88"/>
                    <a:pt x="176" y="88"/>
                  </a:cubicBezTo>
                  <a:cubicBezTo>
                    <a:pt x="180" y="85"/>
                    <a:pt x="178" y="85"/>
                    <a:pt x="183" y="84"/>
                  </a:cubicBezTo>
                  <a:cubicBezTo>
                    <a:pt x="188" y="82"/>
                    <a:pt x="188" y="82"/>
                    <a:pt x="188" y="82"/>
                  </a:cubicBezTo>
                  <a:cubicBezTo>
                    <a:pt x="189" y="75"/>
                    <a:pt x="197" y="75"/>
                    <a:pt x="201" y="73"/>
                  </a:cubicBezTo>
                  <a:cubicBezTo>
                    <a:pt x="202" y="72"/>
                    <a:pt x="203" y="72"/>
                    <a:pt x="203" y="72"/>
                  </a:cubicBezTo>
                  <a:close/>
                  <a:moveTo>
                    <a:pt x="203" y="179"/>
                  </a:moveTo>
                  <a:cubicBezTo>
                    <a:pt x="203" y="188"/>
                    <a:pt x="203" y="188"/>
                    <a:pt x="203" y="188"/>
                  </a:cubicBezTo>
                  <a:cubicBezTo>
                    <a:pt x="203" y="187"/>
                    <a:pt x="203" y="187"/>
                    <a:pt x="203" y="187"/>
                  </a:cubicBezTo>
                  <a:cubicBezTo>
                    <a:pt x="202" y="185"/>
                    <a:pt x="200" y="186"/>
                    <a:pt x="198" y="184"/>
                  </a:cubicBezTo>
                  <a:cubicBezTo>
                    <a:pt x="198" y="184"/>
                    <a:pt x="198" y="184"/>
                    <a:pt x="198" y="184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5" y="181"/>
                    <a:pt x="193" y="179"/>
                    <a:pt x="192" y="180"/>
                  </a:cubicBezTo>
                  <a:cubicBezTo>
                    <a:pt x="187" y="184"/>
                    <a:pt x="186" y="179"/>
                    <a:pt x="183" y="180"/>
                  </a:cubicBezTo>
                  <a:cubicBezTo>
                    <a:pt x="179" y="180"/>
                    <a:pt x="178" y="179"/>
                    <a:pt x="176" y="177"/>
                  </a:cubicBezTo>
                  <a:cubicBezTo>
                    <a:pt x="176" y="177"/>
                    <a:pt x="176" y="177"/>
                    <a:pt x="176" y="177"/>
                  </a:cubicBezTo>
                  <a:cubicBezTo>
                    <a:pt x="175" y="177"/>
                    <a:pt x="175" y="177"/>
                    <a:pt x="175" y="177"/>
                  </a:cubicBezTo>
                  <a:cubicBezTo>
                    <a:pt x="173" y="178"/>
                    <a:pt x="172" y="179"/>
                    <a:pt x="170" y="179"/>
                  </a:cubicBezTo>
                  <a:cubicBezTo>
                    <a:pt x="170" y="168"/>
                    <a:pt x="170" y="168"/>
                    <a:pt x="170" y="168"/>
                  </a:cubicBezTo>
                  <a:cubicBezTo>
                    <a:pt x="171" y="168"/>
                    <a:pt x="172" y="168"/>
                    <a:pt x="173" y="169"/>
                  </a:cubicBezTo>
                  <a:cubicBezTo>
                    <a:pt x="175" y="169"/>
                    <a:pt x="178" y="170"/>
                    <a:pt x="179" y="171"/>
                  </a:cubicBezTo>
                  <a:cubicBezTo>
                    <a:pt x="179" y="171"/>
                    <a:pt x="179" y="171"/>
                    <a:pt x="179" y="171"/>
                  </a:cubicBezTo>
                  <a:cubicBezTo>
                    <a:pt x="180" y="172"/>
                    <a:pt x="181" y="172"/>
                    <a:pt x="181" y="173"/>
                  </a:cubicBezTo>
                  <a:cubicBezTo>
                    <a:pt x="181" y="173"/>
                    <a:pt x="186" y="173"/>
                    <a:pt x="188" y="174"/>
                  </a:cubicBezTo>
                  <a:cubicBezTo>
                    <a:pt x="190" y="172"/>
                    <a:pt x="194" y="172"/>
                    <a:pt x="197" y="174"/>
                  </a:cubicBezTo>
                  <a:cubicBezTo>
                    <a:pt x="201" y="171"/>
                    <a:pt x="202" y="177"/>
                    <a:pt x="203" y="179"/>
                  </a:cubicBezTo>
                  <a:close/>
                  <a:moveTo>
                    <a:pt x="159" y="0"/>
                  </a:moveTo>
                  <a:cubicBezTo>
                    <a:pt x="162" y="1"/>
                    <a:pt x="166" y="1"/>
                    <a:pt x="170" y="2"/>
                  </a:cubicBezTo>
                  <a:cubicBezTo>
                    <a:pt x="170" y="15"/>
                    <a:pt x="170" y="15"/>
                    <a:pt x="170" y="15"/>
                  </a:cubicBezTo>
                  <a:cubicBezTo>
                    <a:pt x="170" y="15"/>
                    <a:pt x="170" y="15"/>
                    <a:pt x="170" y="15"/>
                  </a:cubicBezTo>
                  <a:cubicBezTo>
                    <a:pt x="170" y="15"/>
                    <a:pt x="170" y="15"/>
                    <a:pt x="170" y="15"/>
                  </a:cubicBezTo>
                  <a:cubicBezTo>
                    <a:pt x="167" y="15"/>
                    <a:pt x="162" y="15"/>
                    <a:pt x="159" y="14"/>
                  </a:cubicBezTo>
                  <a:cubicBezTo>
                    <a:pt x="159" y="0"/>
                    <a:pt x="159" y="0"/>
                    <a:pt x="159" y="0"/>
                  </a:cubicBezTo>
                  <a:close/>
                  <a:moveTo>
                    <a:pt x="170" y="287"/>
                  </a:moveTo>
                  <a:cubicBezTo>
                    <a:pt x="166" y="288"/>
                    <a:pt x="162" y="289"/>
                    <a:pt x="159" y="289"/>
                  </a:cubicBezTo>
                  <a:cubicBezTo>
                    <a:pt x="159" y="282"/>
                    <a:pt x="159" y="282"/>
                    <a:pt x="159" y="282"/>
                  </a:cubicBezTo>
                  <a:cubicBezTo>
                    <a:pt x="162" y="282"/>
                    <a:pt x="166" y="281"/>
                    <a:pt x="170" y="280"/>
                  </a:cubicBezTo>
                  <a:cubicBezTo>
                    <a:pt x="170" y="287"/>
                    <a:pt x="170" y="287"/>
                    <a:pt x="170" y="287"/>
                  </a:cubicBezTo>
                  <a:close/>
                  <a:moveTo>
                    <a:pt x="170" y="24"/>
                  </a:moveTo>
                  <a:cubicBezTo>
                    <a:pt x="170" y="31"/>
                    <a:pt x="170" y="31"/>
                    <a:pt x="170" y="31"/>
                  </a:cubicBezTo>
                  <a:cubicBezTo>
                    <a:pt x="168" y="32"/>
                    <a:pt x="167" y="34"/>
                    <a:pt x="166" y="35"/>
                  </a:cubicBezTo>
                  <a:cubicBezTo>
                    <a:pt x="166" y="37"/>
                    <a:pt x="168" y="37"/>
                    <a:pt x="170" y="38"/>
                  </a:cubicBezTo>
                  <a:cubicBezTo>
                    <a:pt x="170" y="46"/>
                    <a:pt x="170" y="46"/>
                    <a:pt x="170" y="46"/>
                  </a:cubicBezTo>
                  <a:cubicBezTo>
                    <a:pt x="168" y="45"/>
                    <a:pt x="166" y="44"/>
                    <a:pt x="165" y="44"/>
                  </a:cubicBezTo>
                  <a:cubicBezTo>
                    <a:pt x="165" y="44"/>
                    <a:pt x="165" y="44"/>
                    <a:pt x="165" y="44"/>
                  </a:cubicBezTo>
                  <a:cubicBezTo>
                    <a:pt x="163" y="43"/>
                    <a:pt x="161" y="44"/>
                    <a:pt x="159" y="42"/>
                  </a:cubicBezTo>
                  <a:cubicBezTo>
                    <a:pt x="159" y="42"/>
                    <a:pt x="159" y="42"/>
                    <a:pt x="159" y="42"/>
                  </a:cubicBezTo>
                  <a:cubicBezTo>
                    <a:pt x="159" y="42"/>
                    <a:pt x="159" y="41"/>
                    <a:pt x="159" y="41"/>
                  </a:cubicBezTo>
                  <a:cubicBezTo>
                    <a:pt x="159" y="31"/>
                    <a:pt x="159" y="31"/>
                    <a:pt x="159" y="31"/>
                  </a:cubicBezTo>
                  <a:cubicBezTo>
                    <a:pt x="159" y="30"/>
                    <a:pt x="160" y="29"/>
                    <a:pt x="161" y="29"/>
                  </a:cubicBezTo>
                  <a:cubicBezTo>
                    <a:pt x="161" y="29"/>
                    <a:pt x="161" y="29"/>
                    <a:pt x="161" y="29"/>
                  </a:cubicBezTo>
                  <a:cubicBezTo>
                    <a:pt x="164" y="26"/>
                    <a:pt x="167" y="25"/>
                    <a:pt x="170" y="24"/>
                  </a:cubicBezTo>
                  <a:close/>
                  <a:moveTo>
                    <a:pt x="170" y="92"/>
                  </a:moveTo>
                  <a:cubicBezTo>
                    <a:pt x="170" y="107"/>
                    <a:pt x="170" y="107"/>
                    <a:pt x="170" y="107"/>
                  </a:cubicBezTo>
                  <a:cubicBezTo>
                    <a:pt x="167" y="109"/>
                    <a:pt x="164" y="110"/>
                    <a:pt x="161" y="112"/>
                  </a:cubicBezTo>
                  <a:cubicBezTo>
                    <a:pt x="160" y="113"/>
                    <a:pt x="160" y="113"/>
                    <a:pt x="159" y="114"/>
                  </a:cubicBezTo>
                  <a:cubicBezTo>
                    <a:pt x="159" y="105"/>
                    <a:pt x="159" y="105"/>
                    <a:pt x="159" y="105"/>
                  </a:cubicBezTo>
                  <a:cubicBezTo>
                    <a:pt x="159" y="105"/>
                    <a:pt x="159" y="105"/>
                    <a:pt x="159" y="105"/>
                  </a:cubicBezTo>
                  <a:cubicBezTo>
                    <a:pt x="159" y="105"/>
                    <a:pt x="159" y="105"/>
                    <a:pt x="159" y="105"/>
                  </a:cubicBezTo>
                  <a:cubicBezTo>
                    <a:pt x="168" y="100"/>
                    <a:pt x="168" y="100"/>
                    <a:pt x="168" y="100"/>
                  </a:cubicBezTo>
                  <a:cubicBezTo>
                    <a:pt x="168" y="95"/>
                    <a:pt x="168" y="95"/>
                    <a:pt x="168" y="95"/>
                  </a:cubicBezTo>
                  <a:cubicBezTo>
                    <a:pt x="168" y="95"/>
                    <a:pt x="168" y="95"/>
                    <a:pt x="168" y="95"/>
                  </a:cubicBezTo>
                  <a:cubicBezTo>
                    <a:pt x="168" y="94"/>
                    <a:pt x="169" y="93"/>
                    <a:pt x="170" y="92"/>
                  </a:cubicBezTo>
                  <a:close/>
                  <a:moveTo>
                    <a:pt x="170" y="168"/>
                  </a:moveTo>
                  <a:cubicBezTo>
                    <a:pt x="170" y="179"/>
                    <a:pt x="170" y="179"/>
                    <a:pt x="170" y="179"/>
                  </a:cubicBezTo>
                  <a:cubicBezTo>
                    <a:pt x="169" y="179"/>
                    <a:pt x="169" y="178"/>
                    <a:pt x="168" y="178"/>
                  </a:cubicBezTo>
                  <a:cubicBezTo>
                    <a:pt x="168" y="178"/>
                    <a:pt x="168" y="178"/>
                    <a:pt x="168" y="178"/>
                  </a:cubicBezTo>
                  <a:cubicBezTo>
                    <a:pt x="167" y="177"/>
                    <a:pt x="167" y="177"/>
                    <a:pt x="167" y="177"/>
                  </a:cubicBezTo>
                  <a:cubicBezTo>
                    <a:pt x="166" y="177"/>
                    <a:pt x="166" y="177"/>
                    <a:pt x="166" y="177"/>
                  </a:cubicBezTo>
                  <a:cubicBezTo>
                    <a:pt x="166" y="177"/>
                    <a:pt x="166" y="177"/>
                    <a:pt x="166" y="177"/>
                  </a:cubicBezTo>
                  <a:cubicBezTo>
                    <a:pt x="161" y="179"/>
                    <a:pt x="162" y="177"/>
                    <a:pt x="160" y="181"/>
                  </a:cubicBezTo>
                  <a:cubicBezTo>
                    <a:pt x="160" y="181"/>
                    <a:pt x="159" y="182"/>
                    <a:pt x="159" y="183"/>
                  </a:cubicBezTo>
                  <a:cubicBezTo>
                    <a:pt x="159" y="172"/>
                    <a:pt x="159" y="172"/>
                    <a:pt x="159" y="172"/>
                  </a:cubicBezTo>
                  <a:cubicBezTo>
                    <a:pt x="160" y="172"/>
                    <a:pt x="161" y="171"/>
                    <a:pt x="163" y="171"/>
                  </a:cubicBezTo>
                  <a:cubicBezTo>
                    <a:pt x="163" y="171"/>
                    <a:pt x="163" y="171"/>
                    <a:pt x="163" y="171"/>
                  </a:cubicBezTo>
                  <a:cubicBezTo>
                    <a:pt x="165" y="170"/>
                    <a:pt x="165" y="170"/>
                    <a:pt x="165" y="170"/>
                  </a:cubicBezTo>
                  <a:cubicBezTo>
                    <a:pt x="165" y="170"/>
                    <a:pt x="165" y="170"/>
                    <a:pt x="165" y="170"/>
                  </a:cubicBezTo>
                  <a:cubicBezTo>
                    <a:pt x="165" y="169"/>
                    <a:pt x="165" y="169"/>
                    <a:pt x="165" y="169"/>
                  </a:cubicBezTo>
                  <a:cubicBezTo>
                    <a:pt x="165" y="169"/>
                    <a:pt x="165" y="169"/>
                    <a:pt x="165" y="169"/>
                  </a:cubicBezTo>
                  <a:cubicBezTo>
                    <a:pt x="167" y="168"/>
                    <a:pt x="168" y="167"/>
                    <a:pt x="170" y="168"/>
                  </a:cubicBezTo>
                  <a:close/>
                  <a:moveTo>
                    <a:pt x="170" y="254"/>
                  </a:moveTo>
                  <a:cubicBezTo>
                    <a:pt x="170" y="263"/>
                    <a:pt x="170" y="263"/>
                    <a:pt x="170" y="263"/>
                  </a:cubicBezTo>
                  <a:cubicBezTo>
                    <a:pt x="168" y="261"/>
                    <a:pt x="168" y="261"/>
                    <a:pt x="168" y="261"/>
                  </a:cubicBezTo>
                  <a:cubicBezTo>
                    <a:pt x="168" y="261"/>
                    <a:pt x="168" y="261"/>
                    <a:pt x="168" y="261"/>
                  </a:cubicBezTo>
                  <a:cubicBezTo>
                    <a:pt x="164" y="259"/>
                    <a:pt x="164" y="259"/>
                    <a:pt x="164" y="259"/>
                  </a:cubicBezTo>
                  <a:cubicBezTo>
                    <a:pt x="162" y="258"/>
                    <a:pt x="160" y="257"/>
                    <a:pt x="159" y="257"/>
                  </a:cubicBezTo>
                  <a:cubicBezTo>
                    <a:pt x="159" y="245"/>
                    <a:pt x="159" y="245"/>
                    <a:pt x="159" y="245"/>
                  </a:cubicBezTo>
                  <a:cubicBezTo>
                    <a:pt x="159" y="246"/>
                    <a:pt x="159" y="246"/>
                    <a:pt x="159" y="246"/>
                  </a:cubicBezTo>
                  <a:cubicBezTo>
                    <a:pt x="159" y="246"/>
                    <a:pt x="159" y="246"/>
                    <a:pt x="159" y="246"/>
                  </a:cubicBezTo>
                  <a:cubicBezTo>
                    <a:pt x="161" y="249"/>
                    <a:pt x="161" y="251"/>
                    <a:pt x="168" y="254"/>
                  </a:cubicBezTo>
                  <a:cubicBezTo>
                    <a:pt x="169" y="254"/>
                    <a:pt x="169" y="254"/>
                    <a:pt x="170" y="254"/>
                  </a:cubicBezTo>
                  <a:close/>
                  <a:moveTo>
                    <a:pt x="145" y="0"/>
                  </a:moveTo>
                  <a:cubicBezTo>
                    <a:pt x="150" y="0"/>
                    <a:pt x="154" y="0"/>
                    <a:pt x="159" y="0"/>
                  </a:cubicBezTo>
                  <a:cubicBezTo>
                    <a:pt x="159" y="14"/>
                    <a:pt x="159" y="14"/>
                    <a:pt x="159" y="14"/>
                  </a:cubicBezTo>
                  <a:cubicBezTo>
                    <a:pt x="157" y="13"/>
                    <a:pt x="156" y="11"/>
                    <a:pt x="156" y="8"/>
                  </a:cubicBezTo>
                  <a:cubicBezTo>
                    <a:pt x="156" y="8"/>
                    <a:pt x="156" y="8"/>
                    <a:pt x="156" y="8"/>
                  </a:cubicBezTo>
                  <a:cubicBezTo>
                    <a:pt x="156" y="8"/>
                    <a:pt x="156" y="8"/>
                    <a:pt x="156" y="8"/>
                  </a:cubicBezTo>
                  <a:cubicBezTo>
                    <a:pt x="152" y="8"/>
                    <a:pt x="148" y="8"/>
                    <a:pt x="144" y="8"/>
                  </a:cubicBezTo>
                  <a:cubicBezTo>
                    <a:pt x="144" y="8"/>
                    <a:pt x="144" y="8"/>
                    <a:pt x="144" y="8"/>
                  </a:cubicBezTo>
                  <a:cubicBezTo>
                    <a:pt x="143" y="8"/>
                    <a:pt x="143" y="8"/>
                    <a:pt x="143" y="8"/>
                  </a:cubicBezTo>
                  <a:cubicBezTo>
                    <a:pt x="140" y="13"/>
                    <a:pt x="140" y="15"/>
                    <a:pt x="131" y="11"/>
                  </a:cubicBezTo>
                  <a:cubicBezTo>
                    <a:pt x="128" y="10"/>
                    <a:pt x="126" y="11"/>
                    <a:pt x="123" y="11"/>
                  </a:cubicBezTo>
                  <a:cubicBezTo>
                    <a:pt x="122" y="11"/>
                    <a:pt x="122" y="11"/>
                    <a:pt x="122" y="11"/>
                  </a:cubicBezTo>
                  <a:cubicBezTo>
                    <a:pt x="122" y="11"/>
                    <a:pt x="122" y="11"/>
                    <a:pt x="122" y="11"/>
                  </a:cubicBezTo>
                  <a:cubicBezTo>
                    <a:pt x="121" y="11"/>
                    <a:pt x="119" y="11"/>
                    <a:pt x="118" y="10"/>
                  </a:cubicBezTo>
                  <a:cubicBezTo>
                    <a:pt x="118" y="9"/>
                    <a:pt x="118" y="9"/>
                    <a:pt x="118" y="9"/>
                  </a:cubicBezTo>
                  <a:cubicBezTo>
                    <a:pt x="109" y="11"/>
                    <a:pt x="99" y="14"/>
                    <a:pt x="90" y="18"/>
                  </a:cubicBezTo>
                  <a:cubicBezTo>
                    <a:pt x="90" y="10"/>
                    <a:pt x="90" y="10"/>
                    <a:pt x="90" y="10"/>
                  </a:cubicBezTo>
                  <a:cubicBezTo>
                    <a:pt x="107" y="3"/>
                    <a:pt x="126" y="0"/>
                    <a:pt x="145" y="0"/>
                  </a:cubicBezTo>
                  <a:close/>
                  <a:moveTo>
                    <a:pt x="159" y="289"/>
                  </a:moveTo>
                  <a:cubicBezTo>
                    <a:pt x="154" y="289"/>
                    <a:pt x="150" y="290"/>
                    <a:pt x="145" y="290"/>
                  </a:cubicBezTo>
                  <a:cubicBezTo>
                    <a:pt x="126" y="290"/>
                    <a:pt x="107" y="286"/>
                    <a:pt x="90" y="279"/>
                  </a:cubicBezTo>
                  <a:cubicBezTo>
                    <a:pt x="90" y="271"/>
                    <a:pt x="90" y="271"/>
                    <a:pt x="90" y="271"/>
                  </a:cubicBezTo>
                  <a:cubicBezTo>
                    <a:pt x="107" y="279"/>
                    <a:pt x="126" y="283"/>
                    <a:pt x="145" y="283"/>
                  </a:cubicBezTo>
                  <a:cubicBezTo>
                    <a:pt x="150" y="283"/>
                    <a:pt x="154" y="282"/>
                    <a:pt x="159" y="282"/>
                  </a:cubicBezTo>
                  <a:cubicBezTo>
                    <a:pt x="159" y="289"/>
                    <a:pt x="159" y="289"/>
                    <a:pt x="159" y="289"/>
                  </a:cubicBezTo>
                  <a:close/>
                  <a:moveTo>
                    <a:pt x="159" y="31"/>
                  </a:moveTo>
                  <a:cubicBezTo>
                    <a:pt x="159" y="41"/>
                    <a:pt x="159" y="41"/>
                    <a:pt x="159" y="41"/>
                  </a:cubicBezTo>
                  <a:cubicBezTo>
                    <a:pt x="158" y="40"/>
                    <a:pt x="158" y="39"/>
                    <a:pt x="158" y="38"/>
                  </a:cubicBezTo>
                  <a:cubicBezTo>
                    <a:pt x="158" y="37"/>
                    <a:pt x="157" y="37"/>
                    <a:pt x="157" y="35"/>
                  </a:cubicBezTo>
                  <a:cubicBezTo>
                    <a:pt x="157" y="35"/>
                    <a:pt x="157" y="35"/>
                    <a:pt x="157" y="35"/>
                  </a:cubicBezTo>
                  <a:cubicBezTo>
                    <a:pt x="157" y="34"/>
                    <a:pt x="158" y="32"/>
                    <a:pt x="159" y="31"/>
                  </a:cubicBezTo>
                  <a:close/>
                  <a:moveTo>
                    <a:pt x="159" y="105"/>
                  </a:moveTo>
                  <a:cubicBezTo>
                    <a:pt x="159" y="114"/>
                    <a:pt x="159" y="114"/>
                    <a:pt x="159" y="114"/>
                  </a:cubicBezTo>
                  <a:cubicBezTo>
                    <a:pt x="156" y="115"/>
                    <a:pt x="154" y="117"/>
                    <a:pt x="154" y="119"/>
                  </a:cubicBezTo>
                  <a:cubicBezTo>
                    <a:pt x="154" y="119"/>
                    <a:pt x="154" y="119"/>
                    <a:pt x="154" y="119"/>
                  </a:cubicBezTo>
                  <a:cubicBezTo>
                    <a:pt x="154" y="119"/>
                    <a:pt x="154" y="120"/>
                    <a:pt x="154" y="120"/>
                  </a:cubicBezTo>
                  <a:cubicBezTo>
                    <a:pt x="156" y="127"/>
                    <a:pt x="156" y="135"/>
                    <a:pt x="148" y="132"/>
                  </a:cubicBezTo>
                  <a:cubicBezTo>
                    <a:pt x="141" y="130"/>
                    <a:pt x="139" y="125"/>
                    <a:pt x="142" y="123"/>
                  </a:cubicBezTo>
                  <a:cubicBezTo>
                    <a:pt x="140" y="124"/>
                    <a:pt x="138" y="123"/>
                    <a:pt x="136" y="122"/>
                  </a:cubicBezTo>
                  <a:cubicBezTo>
                    <a:pt x="135" y="121"/>
                    <a:pt x="131" y="121"/>
                    <a:pt x="130" y="122"/>
                  </a:cubicBezTo>
                  <a:cubicBezTo>
                    <a:pt x="125" y="126"/>
                    <a:pt x="124" y="125"/>
                    <a:pt x="119" y="124"/>
                  </a:cubicBezTo>
                  <a:cubicBezTo>
                    <a:pt x="119" y="124"/>
                    <a:pt x="119" y="124"/>
                    <a:pt x="119" y="124"/>
                  </a:cubicBezTo>
                  <a:cubicBezTo>
                    <a:pt x="116" y="123"/>
                    <a:pt x="115" y="123"/>
                    <a:pt x="112" y="125"/>
                  </a:cubicBezTo>
                  <a:cubicBezTo>
                    <a:pt x="103" y="131"/>
                    <a:pt x="108" y="126"/>
                    <a:pt x="106" y="133"/>
                  </a:cubicBezTo>
                  <a:cubicBezTo>
                    <a:pt x="106" y="133"/>
                    <a:pt x="106" y="133"/>
                    <a:pt x="106" y="133"/>
                  </a:cubicBezTo>
                  <a:cubicBezTo>
                    <a:pt x="105" y="134"/>
                    <a:pt x="105" y="134"/>
                    <a:pt x="105" y="135"/>
                  </a:cubicBezTo>
                  <a:cubicBezTo>
                    <a:pt x="105" y="135"/>
                    <a:pt x="105" y="135"/>
                    <a:pt x="105" y="135"/>
                  </a:cubicBezTo>
                  <a:cubicBezTo>
                    <a:pt x="104" y="135"/>
                    <a:pt x="104" y="135"/>
                    <a:pt x="104" y="135"/>
                  </a:cubicBezTo>
                  <a:cubicBezTo>
                    <a:pt x="104" y="135"/>
                    <a:pt x="104" y="135"/>
                    <a:pt x="104" y="135"/>
                  </a:cubicBezTo>
                  <a:cubicBezTo>
                    <a:pt x="103" y="138"/>
                    <a:pt x="102" y="142"/>
                    <a:pt x="103" y="145"/>
                  </a:cubicBezTo>
                  <a:cubicBezTo>
                    <a:pt x="103" y="145"/>
                    <a:pt x="103" y="145"/>
                    <a:pt x="103" y="145"/>
                  </a:cubicBezTo>
                  <a:cubicBezTo>
                    <a:pt x="104" y="150"/>
                    <a:pt x="105" y="150"/>
                    <a:pt x="110" y="149"/>
                  </a:cubicBezTo>
                  <a:cubicBezTo>
                    <a:pt x="110" y="149"/>
                    <a:pt x="110" y="149"/>
                    <a:pt x="110" y="149"/>
                  </a:cubicBezTo>
                  <a:cubicBezTo>
                    <a:pt x="110" y="149"/>
                    <a:pt x="111" y="149"/>
                    <a:pt x="112" y="149"/>
                  </a:cubicBezTo>
                  <a:cubicBezTo>
                    <a:pt x="116" y="149"/>
                    <a:pt x="115" y="144"/>
                    <a:pt x="119" y="142"/>
                  </a:cubicBezTo>
                  <a:cubicBezTo>
                    <a:pt x="119" y="142"/>
                    <a:pt x="119" y="142"/>
                    <a:pt x="119" y="142"/>
                  </a:cubicBezTo>
                  <a:cubicBezTo>
                    <a:pt x="121" y="141"/>
                    <a:pt x="127" y="139"/>
                    <a:pt x="129" y="141"/>
                  </a:cubicBezTo>
                  <a:cubicBezTo>
                    <a:pt x="129" y="141"/>
                    <a:pt x="129" y="141"/>
                    <a:pt x="129" y="141"/>
                  </a:cubicBezTo>
                  <a:cubicBezTo>
                    <a:pt x="132" y="144"/>
                    <a:pt x="131" y="147"/>
                    <a:pt x="130" y="151"/>
                  </a:cubicBezTo>
                  <a:cubicBezTo>
                    <a:pt x="130" y="151"/>
                    <a:pt x="130" y="151"/>
                    <a:pt x="130" y="151"/>
                  </a:cubicBezTo>
                  <a:cubicBezTo>
                    <a:pt x="129" y="154"/>
                    <a:pt x="129" y="154"/>
                    <a:pt x="129" y="154"/>
                  </a:cubicBezTo>
                  <a:cubicBezTo>
                    <a:pt x="127" y="156"/>
                    <a:pt x="127" y="156"/>
                    <a:pt x="127" y="156"/>
                  </a:cubicBezTo>
                  <a:cubicBezTo>
                    <a:pt x="127" y="156"/>
                    <a:pt x="127" y="156"/>
                    <a:pt x="127" y="156"/>
                  </a:cubicBezTo>
                  <a:cubicBezTo>
                    <a:pt x="127" y="157"/>
                    <a:pt x="127" y="157"/>
                    <a:pt x="127" y="157"/>
                  </a:cubicBezTo>
                  <a:cubicBezTo>
                    <a:pt x="127" y="157"/>
                    <a:pt x="127" y="157"/>
                    <a:pt x="127" y="157"/>
                  </a:cubicBezTo>
                  <a:cubicBezTo>
                    <a:pt x="127" y="157"/>
                    <a:pt x="127" y="157"/>
                    <a:pt x="127" y="157"/>
                  </a:cubicBezTo>
                  <a:cubicBezTo>
                    <a:pt x="131" y="157"/>
                    <a:pt x="135" y="156"/>
                    <a:pt x="138" y="160"/>
                  </a:cubicBezTo>
                  <a:cubicBezTo>
                    <a:pt x="144" y="165"/>
                    <a:pt x="135" y="172"/>
                    <a:pt x="139" y="177"/>
                  </a:cubicBezTo>
                  <a:cubicBezTo>
                    <a:pt x="143" y="180"/>
                    <a:pt x="145" y="174"/>
                    <a:pt x="151" y="177"/>
                  </a:cubicBezTo>
                  <a:cubicBezTo>
                    <a:pt x="151" y="177"/>
                    <a:pt x="151" y="177"/>
                    <a:pt x="151" y="177"/>
                  </a:cubicBezTo>
                  <a:cubicBezTo>
                    <a:pt x="152" y="177"/>
                    <a:pt x="152" y="178"/>
                    <a:pt x="153" y="178"/>
                  </a:cubicBezTo>
                  <a:cubicBezTo>
                    <a:pt x="153" y="178"/>
                    <a:pt x="154" y="178"/>
                    <a:pt x="154" y="177"/>
                  </a:cubicBezTo>
                  <a:cubicBezTo>
                    <a:pt x="156" y="174"/>
                    <a:pt x="157" y="173"/>
                    <a:pt x="159" y="172"/>
                  </a:cubicBezTo>
                  <a:cubicBezTo>
                    <a:pt x="159" y="183"/>
                    <a:pt x="159" y="183"/>
                    <a:pt x="159" y="183"/>
                  </a:cubicBezTo>
                  <a:cubicBezTo>
                    <a:pt x="158" y="183"/>
                    <a:pt x="158" y="184"/>
                    <a:pt x="157" y="184"/>
                  </a:cubicBezTo>
                  <a:cubicBezTo>
                    <a:pt x="156" y="185"/>
                    <a:pt x="155" y="186"/>
                    <a:pt x="154" y="186"/>
                  </a:cubicBezTo>
                  <a:cubicBezTo>
                    <a:pt x="157" y="190"/>
                    <a:pt x="156" y="199"/>
                    <a:pt x="151" y="202"/>
                  </a:cubicBezTo>
                  <a:cubicBezTo>
                    <a:pt x="150" y="204"/>
                    <a:pt x="150" y="204"/>
                    <a:pt x="150" y="204"/>
                  </a:cubicBezTo>
                  <a:cubicBezTo>
                    <a:pt x="150" y="204"/>
                    <a:pt x="150" y="204"/>
                    <a:pt x="150" y="204"/>
                  </a:cubicBezTo>
                  <a:cubicBezTo>
                    <a:pt x="147" y="208"/>
                    <a:pt x="147" y="208"/>
                    <a:pt x="147" y="208"/>
                  </a:cubicBezTo>
                  <a:cubicBezTo>
                    <a:pt x="147" y="208"/>
                    <a:pt x="147" y="208"/>
                    <a:pt x="147" y="208"/>
                  </a:cubicBezTo>
                  <a:cubicBezTo>
                    <a:pt x="145" y="211"/>
                    <a:pt x="145" y="211"/>
                    <a:pt x="145" y="211"/>
                  </a:cubicBezTo>
                  <a:cubicBezTo>
                    <a:pt x="145" y="211"/>
                    <a:pt x="145" y="211"/>
                    <a:pt x="145" y="211"/>
                  </a:cubicBezTo>
                  <a:cubicBezTo>
                    <a:pt x="145" y="211"/>
                    <a:pt x="144" y="212"/>
                    <a:pt x="145" y="213"/>
                  </a:cubicBezTo>
                  <a:cubicBezTo>
                    <a:pt x="145" y="212"/>
                    <a:pt x="149" y="217"/>
                    <a:pt x="144" y="221"/>
                  </a:cubicBezTo>
                  <a:cubicBezTo>
                    <a:pt x="144" y="222"/>
                    <a:pt x="144" y="221"/>
                    <a:pt x="143" y="221"/>
                  </a:cubicBezTo>
                  <a:cubicBezTo>
                    <a:pt x="143" y="221"/>
                    <a:pt x="143" y="221"/>
                    <a:pt x="143" y="221"/>
                  </a:cubicBezTo>
                  <a:cubicBezTo>
                    <a:pt x="145" y="225"/>
                    <a:pt x="145" y="225"/>
                    <a:pt x="145" y="225"/>
                  </a:cubicBezTo>
                  <a:cubicBezTo>
                    <a:pt x="145" y="225"/>
                    <a:pt x="145" y="225"/>
                    <a:pt x="145" y="225"/>
                  </a:cubicBezTo>
                  <a:cubicBezTo>
                    <a:pt x="145" y="224"/>
                    <a:pt x="146" y="225"/>
                    <a:pt x="147" y="226"/>
                  </a:cubicBezTo>
                  <a:cubicBezTo>
                    <a:pt x="147" y="226"/>
                    <a:pt x="147" y="226"/>
                    <a:pt x="147" y="226"/>
                  </a:cubicBezTo>
                  <a:cubicBezTo>
                    <a:pt x="151" y="230"/>
                    <a:pt x="153" y="236"/>
                    <a:pt x="156" y="241"/>
                  </a:cubicBezTo>
                  <a:cubicBezTo>
                    <a:pt x="156" y="241"/>
                    <a:pt x="156" y="241"/>
                    <a:pt x="156" y="241"/>
                  </a:cubicBezTo>
                  <a:cubicBezTo>
                    <a:pt x="159" y="245"/>
                    <a:pt x="159" y="245"/>
                    <a:pt x="159" y="245"/>
                  </a:cubicBezTo>
                  <a:cubicBezTo>
                    <a:pt x="159" y="257"/>
                    <a:pt x="159" y="257"/>
                    <a:pt x="159" y="257"/>
                  </a:cubicBezTo>
                  <a:cubicBezTo>
                    <a:pt x="155" y="254"/>
                    <a:pt x="155" y="253"/>
                    <a:pt x="153" y="249"/>
                  </a:cubicBezTo>
                  <a:cubicBezTo>
                    <a:pt x="153" y="249"/>
                    <a:pt x="153" y="249"/>
                    <a:pt x="153" y="249"/>
                  </a:cubicBezTo>
                  <a:cubicBezTo>
                    <a:pt x="150" y="245"/>
                    <a:pt x="150" y="245"/>
                    <a:pt x="150" y="245"/>
                  </a:cubicBezTo>
                  <a:cubicBezTo>
                    <a:pt x="150" y="245"/>
                    <a:pt x="150" y="245"/>
                    <a:pt x="150" y="245"/>
                  </a:cubicBezTo>
                  <a:cubicBezTo>
                    <a:pt x="147" y="240"/>
                    <a:pt x="145" y="234"/>
                    <a:pt x="142" y="230"/>
                  </a:cubicBezTo>
                  <a:cubicBezTo>
                    <a:pt x="142" y="230"/>
                    <a:pt x="142" y="230"/>
                    <a:pt x="142" y="230"/>
                  </a:cubicBezTo>
                  <a:cubicBezTo>
                    <a:pt x="142" y="230"/>
                    <a:pt x="136" y="226"/>
                    <a:pt x="137" y="220"/>
                  </a:cubicBezTo>
                  <a:cubicBezTo>
                    <a:pt x="137" y="220"/>
                    <a:pt x="137" y="220"/>
                    <a:pt x="137" y="220"/>
                  </a:cubicBezTo>
                  <a:cubicBezTo>
                    <a:pt x="137" y="219"/>
                    <a:pt x="138" y="218"/>
                    <a:pt x="139" y="217"/>
                  </a:cubicBezTo>
                  <a:cubicBezTo>
                    <a:pt x="138" y="215"/>
                    <a:pt x="138" y="215"/>
                    <a:pt x="138" y="215"/>
                  </a:cubicBezTo>
                  <a:cubicBezTo>
                    <a:pt x="138" y="215"/>
                    <a:pt x="138" y="215"/>
                    <a:pt x="138" y="215"/>
                  </a:cubicBezTo>
                  <a:cubicBezTo>
                    <a:pt x="137" y="212"/>
                    <a:pt x="138" y="210"/>
                    <a:pt x="139" y="207"/>
                  </a:cubicBezTo>
                  <a:cubicBezTo>
                    <a:pt x="139" y="207"/>
                    <a:pt x="139" y="207"/>
                    <a:pt x="139" y="207"/>
                  </a:cubicBezTo>
                  <a:cubicBezTo>
                    <a:pt x="140" y="205"/>
                    <a:pt x="141" y="203"/>
                    <a:pt x="143" y="202"/>
                  </a:cubicBezTo>
                  <a:cubicBezTo>
                    <a:pt x="143" y="202"/>
                    <a:pt x="143" y="202"/>
                    <a:pt x="143" y="202"/>
                  </a:cubicBezTo>
                  <a:cubicBezTo>
                    <a:pt x="144" y="201"/>
                    <a:pt x="144" y="201"/>
                    <a:pt x="144" y="201"/>
                  </a:cubicBezTo>
                  <a:cubicBezTo>
                    <a:pt x="144" y="201"/>
                    <a:pt x="144" y="201"/>
                    <a:pt x="144" y="201"/>
                  </a:cubicBezTo>
                  <a:cubicBezTo>
                    <a:pt x="145" y="197"/>
                    <a:pt x="152" y="197"/>
                    <a:pt x="147" y="187"/>
                  </a:cubicBezTo>
                  <a:cubicBezTo>
                    <a:pt x="145" y="191"/>
                    <a:pt x="140" y="190"/>
                    <a:pt x="138" y="188"/>
                  </a:cubicBezTo>
                  <a:cubicBezTo>
                    <a:pt x="138" y="188"/>
                    <a:pt x="138" y="188"/>
                    <a:pt x="138" y="188"/>
                  </a:cubicBezTo>
                  <a:cubicBezTo>
                    <a:pt x="137" y="187"/>
                    <a:pt x="137" y="187"/>
                    <a:pt x="137" y="187"/>
                  </a:cubicBezTo>
                  <a:cubicBezTo>
                    <a:pt x="129" y="185"/>
                    <a:pt x="131" y="183"/>
                    <a:pt x="129" y="182"/>
                  </a:cubicBezTo>
                  <a:cubicBezTo>
                    <a:pt x="124" y="181"/>
                    <a:pt x="126" y="180"/>
                    <a:pt x="125" y="176"/>
                  </a:cubicBezTo>
                  <a:cubicBezTo>
                    <a:pt x="121" y="172"/>
                    <a:pt x="121" y="172"/>
                    <a:pt x="121" y="172"/>
                  </a:cubicBezTo>
                  <a:cubicBezTo>
                    <a:pt x="114" y="170"/>
                    <a:pt x="114" y="170"/>
                    <a:pt x="114" y="170"/>
                  </a:cubicBezTo>
                  <a:cubicBezTo>
                    <a:pt x="114" y="170"/>
                    <a:pt x="114" y="170"/>
                    <a:pt x="114" y="170"/>
                  </a:cubicBezTo>
                  <a:cubicBezTo>
                    <a:pt x="109" y="170"/>
                    <a:pt x="106" y="162"/>
                    <a:pt x="103" y="164"/>
                  </a:cubicBezTo>
                  <a:cubicBezTo>
                    <a:pt x="98" y="166"/>
                    <a:pt x="95" y="164"/>
                    <a:pt x="90" y="162"/>
                  </a:cubicBezTo>
                  <a:cubicBezTo>
                    <a:pt x="90" y="154"/>
                    <a:pt x="90" y="154"/>
                    <a:pt x="90" y="154"/>
                  </a:cubicBezTo>
                  <a:cubicBezTo>
                    <a:pt x="91" y="155"/>
                    <a:pt x="91" y="155"/>
                    <a:pt x="91" y="155"/>
                  </a:cubicBezTo>
                  <a:cubicBezTo>
                    <a:pt x="106" y="160"/>
                    <a:pt x="95" y="157"/>
                    <a:pt x="103" y="156"/>
                  </a:cubicBezTo>
                  <a:cubicBezTo>
                    <a:pt x="99" y="155"/>
                    <a:pt x="97" y="151"/>
                    <a:pt x="96" y="147"/>
                  </a:cubicBezTo>
                  <a:cubicBezTo>
                    <a:pt x="96" y="147"/>
                    <a:pt x="96" y="147"/>
                    <a:pt x="96" y="147"/>
                  </a:cubicBezTo>
                  <a:cubicBezTo>
                    <a:pt x="94" y="142"/>
                    <a:pt x="96" y="136"/>
                    <a:pt x="98" y="132"/>
                  </a:cubicBezTo>
                  <a:cubicBezTo>
                    <a:pt x="98" y="132"/>
                    <a:pt x="98" y="132"/>
                    <a:pt x="98" y="132"/>
                  </a:cubicBezTo>
                  <a:cubicBezTo>
                    <a:pt x="99" y="131"/>
                    <a:pt x="99" y="131"/>
                    <a:pt x="99" y="131"/>
                  </a:cubicBezTo>
                  <a:cubicBezTo>
                    <a:pt x="99" y="131"/>
                    <a:pt x="99" y="131"/>
                    <a:pt x="99" y="131"/>
                  </a:cubicBezTo>
                  <a:cubicBezTo>
                    <a:pt x="99" y="130"/>
                    <a:pt x="99" y="130"/>
                    <a:pt x="99" y="130"/>
                  </a:cubicBezTo>
                  <a:cubicBezTo>
                    <a:pt x="99" y="130"/>
                    <a:pt x="99" y="130"/>
                    <a:pt x="99" y="130"/>
                  </a:cubicBezTo>
                  <a:cubicBezTo>
                    <a:pt x="101" y="126"/>
                    <a:pt x="97" y="125"/>
                    <a:pt x="107" y="120"/>
                  </a:cubicBezTo>
                  <a:cubicBezTo>
                    <a:pt x="113" y="117"/>
                    <a:pt x="114" y="115"/>
                    <a:pt x="121" y="117"/>
                  </a:cubicBezTo>
                  <a:cubicBezTo>
                    <a:pt x="121" y="117"/>
                    <a:pt x="121" y="117"/>
                    <a:pt x="121" y="117"/>
                  </a:cubicBezTo>
                  <a:cubicBezTo>
                    <a:pt x="126" y="118"/>
                    <a:pt x="122" y="118"/>
                    <a:pt x="128" y="115"/>
                  </a:cubicBezTo>
                  <a:cubicBezTo>
                    <a:pt x="130" y="114"/>
                    <a:pt x="138" y="114"/>
                    <a:pt x="140" y="116"/>
                  </a:cubicBezTo>
                  <a:cubicBezTo>
                    <a:pt x="143" y="115"/>
                    <a:pt x="145" y="116"/>
                    <a:pt x="147" y="118"/>
                  </a:cubicBezTo>
                  <a:cubicBezTo>
                    <a:pt x="147" y="111"/>
                    <a:pt x="153" y="110"/>
                    <a:pt x="157" y="107"/>
                  </a:cubicBezTo>
                  <a:cubicBezTo>
                    <a:pt x="157" y="106"/>
                    <a:pt x="158" y="106"/>
                    <a:pt x="159" y="105"/>
                  </a:cubicBezTo>
                  <a:close/>
                  <a:moveTo>
                    <a:pt x="90" y="279"/>
                  </a:moveTo>
                  <a:cubicBezTo>
                    <a:pt x="72" y="272"/>
                    <a:pt x="56" y="261"/>
                    <a:pt x="42" y="247"/>
                  </a:cubicBezTo>
                  <a:cubicBezTo>
                    <a:pt x="16" y="221"/>
                    <a:pt x="0" y="185"/>
                    <a:pt x="0" y="145"/>
                  </a:cubicBezTo>
                  <a:cubicBezTo>
                    <a:pt x="0" y="105"/>
                    <a:pt x="16" y="68"/>
                    <a:pt x="42" y="42"/>
                  </a:cubicBezTo>
                  <a:cubicBezTo>
                    <a:pt x="56" y="29"/>
                    <a:pt x="72" y="18"/>
                    <a:pt x="90" y="10"/>
                  </a:cubicBezTo>
                  <a:cubicBezTo>
                    <a:pt x="90" y="18"/>
                    <a:pt x="90" y="18"/>
                    <a:pt x="90" y="18"/>
                  </a:cubicBezTo>
                  <a:cubicBezTo>
                    <a:pt x="80" y="23"/>
                    <a:pt x="70" y="28"/>
                    <a:pt x="61" y="36"/>
                  </a:cubicBezTo>
                  <a:cubicBezTo>
                    <a:pt x="61" y="36"/>
                    <a:pt x="61" y="36"/>
                    <a:pt x="61" y="36"/>
                  </a:cubicBezTo>
                  <a:cubicBezTo>
                    <a:pt x="61" y="36"/>
                    <a:pt x="61" y="36"/>
                    <a:pt x="61" y="36"/>
                  </a:cubicBezTo>
                  <a:cubicBezTo>
                    <a:pt x="61" y="36"/>
                    <a:pt x="62" y="36"/>
                    <a:pt x="62" y="36"/>
                  </a:cubicBezTo>
                  <a:cubicBezTo>
                    <a:pt x="62" y="36"/>
                    <a:pt x="62" y="36"/>
                    <a:pt x="62" y="36"/>
                  </a:cubicBezTo>
                  <a:cubicBezTo>
                    <a:pt x="63" y="38"/>
                    <a:pt x="62" y="40"/>
                    <a:pt x="61" y="41"/>
                  </a:cubicBezTo>
                  <a:cubicBezTo>
                    <a:pt x="61" y="41"/>
                    <a:pt x="62" y="42"/>
                    <a:pt x="62" y="42"/>
                  </a:cubicBezTo>
                  <a:cubicBezTo>
                    <a:pt x="63" y="42"/>
                    <a:pt x="64" y="43"/>
                    <a:pt x="65" y="44"/>
                  </a:cubicBezTo>
                  <a:cubicBezTo>
                    <a:pt x="65" y="44"/>
                    <a:pt x="65" y="44"/>
                    <a:pt x="65" y="44"/>
                  </a:cubicBezTo>
                  <a:cubicBezTo>
                    <a:pt x="67" y="48"/>
                    <a:pt x="66" y="49"/>
                    <a:pt x="64" y="51"/>
                  </a:cubicBezTo>
                  <a:cubicBezTo>
                    <a:pt x="64" y="51"/>
                    <a:pt x="64" y="51"/>
                    <a:pt x="64" y="51"/>
                  </a:cubicBezTo>
                  <a:cubicBezTo>
                    <a:pt x="64" y="51"/>
                    <a:pt x="64" y="51"/>
                    <a:pt x="64" y="51"/>
                  </a:cubicBezTo>
                  <a:cubicBezTo>
                    <a:pt x="64" y="53"/>
                    <a:pt x="65" y="56"/>
                    <a:pt x="64" y="59"/>
                  </a:cubicBezTo>
                  <a:cubicBezTo>
                    <a:pt x="64" y="59"/>
                    <a:pt x="64" y="59"/>
                    <a:pt x="64" y="59"/>
                  </a:cubicBezTo>
                  <a:cubicBezTo>
                    <a:pt x="63" y="60"/>
                    <a:pt x="63" y="60"/>
                    <a:pt x="63" y="60"/>
                  </a:cubicBezTo>
                  <a:cubicBezTo>
                    <a:pt x="70" y="68"/>
                    <a:pt x="54" y="79"/>
                    <a:pt x="53" y="84"/>
                  </a:cubicBezTo>
                  <a:cubicBezTo>
                    <a:pt x="53" y="84"/>
                    <a:pt x="53" y="84"/>
                    <a:pt x="53" y="84"/>
                  </a:cubicBezTo>
                  <a:cubicBezTo>
                    <a:pt x="51" y="89"/>
                    <a:pt x="49" y="87"/>
                    <a:pt x="49" y="94"/>
                  </a:cubicBezTo>
                  <a:cubicBezTo>
                    <a:pt x="49" y="94"/>
                    <a:pt x="49" y="94"/>
                    <a:pt x="49" y="94"/>
                  </a:cubicBezTo>
                  <a:cubicBezTo>
                    <a:pt x="49" y="100"/>
                    <a:pt x="49" y="100"/>
                    <a:pt x="49" y="100"/>
                  </a:cubicBezTo>
                  <a:cubicBezTo>
                    <a:pt x="50" y="103"/>
                    <a:pt x="50" y="103"/>
                    <a:pt x="50" y="103"/>
                  </a:cubicBezTo>
                  <a:cubicBezTo>
                    <a:pt x="50" y="103"/>
                    <a:pt x="51" y="103"/>
                    <a:pt x="52" y="104"/>
                  </a:cubicBezTo>
                  <a:cubicBezTo>
                    <a:pt x="52" y="104"/>
                    <a:pt x="52" y="104"/>
                    <a:pt x="52" y="104"/>
                  </a:cubicBezTo>
                  <a:cubicBezTo>
                    <a:pt x="55" y="105"/>
                    <a:pt x="57" y="108"/>
                    <a:pt x="57" y="112"/>
                  </a:cubicBezTo>
                  <a:cubicBezTo>
                    <a:pt x="57" y="112"/>
                    <a:pt x="58" y="112"/>
                    <a:pt x="58" y="111"/>
                  </a:cubicBezTo>
                  <a:cubicBezTo>
                    <a:pt x="58" y="111"/>
                    <a:pt x="58" y="111"/>
                    <a:pt x="58" y="111"/>
                  </a:cubicBezTo>
                  <a:cubicBezTo>
                    <a:pt x="67" y="109"/>
                    <a:pt x="65" y="120"/>
                    <a:pt x="66" y="121"/>
                  </a:cubicBezTo>
                  <a:cubicBezTo>
                    <a:pt x="66" y="121"/>
                    <a:pt x="66" y="121"/>
                    <a:pt x="66" y="121"/>
                  </a:cubicBezTo>
                  <a:cubicBezTo>
                    <a:pt x="68" y="123"/>
                    <a:pt x="68" y="123"/>
                    <a:pt x="68" y="123"/>
                  </a:cubicBezTo>
                  <a:cubicBezTo>
                    <a:pt x="73" y="130"/>
                    <a:pt x="70" y="127"/>
                    <a:pt x="72" y="130"/>
                  </a:cubicBezTo>
                  <a:cubicBezTo>
                    <a:pt x="73" y="134"/>
                    <a:pt x="84" y="139"/>
                    <a:pt x="79" y="148"/>
                  </a:cubicBezTo>
                  <a:cubicBezTo>
                    <a:pt x="81" y="150"/>
                    <a:pt x="81" y="150"/>
                    <a:pt x="81" y="150"/>
                  </a:cubicBezTo>
                  <a:cubicBezTo>
                    <a:pt x="81" y="150"/>
                    <a:pt x="81" y="150"/>
                    <a:pt x="81" y="150"/>
                  </a:cubicBezTo>
                  <a:cubicBezTo>
                    <a:pt x="85" y="152"/>
                    <a:pt x="85" y="152"/>
                    <a:pt x="85" y="152"/>
                  </a:cubicBezTo>
                  <a:cubicBezTo>
                    <a:pt x="85" y="152"/>
                    <a:pt x="85" y="152"/>
                    <a:pt x="85" y="152"/>
                  </a:cubicBezTo>
                  <a:cubicBezTo>
                    <a:pt x="90" y="154"/>
                    <a:pt x="90" y="154"/>
                    <a:pt x="90" y="154"/>
                  </a:cubicBezTo>
                  <a:cubicBezTo>
                    <a:pt x="90" y="162"/>
                    <a:pt x="90" y="162"/>
                    <a:pt x="90" y="162"/>
                  </a:cubicBezTo>
                  <a:cubicBezTo>
                    <a:pt x="90" y="162"/>
                    <a:pt x="89" y="162"/>
                    <a:pt x="89" y="162"/>
                  </a:cubicBezTo>
                  <a:cubicBezTo>
                    <a:pt x="83" y="158"/>
                    <a:pt x="83" y="158"/>
                    <a:pt x="83" y="158"/>
                  </a:cubicBezTo>
                  <a:cubicBezTo>
                    <a:pt x="83" y="158"/>
                    <a:pt x="83" y="158"/>
                    <a:pt x="83" y="158"/>
                  </a:cubicBezTo>
                  <a:cubicBezTo>
                    <a:pt x="77" y="155"/>
                    <a:pt x="77" y="155"/>
                    <a:pt x="77" y="155"/>
                  </a:cubicBezTo>
                  <a:cubicBezTo>
                    <a:pt x="77" y="155"/>
                    <a:pt x="77" y="155"/>
                    <a:pt x="77" y="155"/>
                  </a:cubicBezTo>
                  <a:cubicBezTo>
                    <a:pt x="73" y="152"/>
                    <a:pt x="73" y="152"/>
                    <a:pt x="73" y="152"/>
                  </a:cubicBezTo>
                  <a:cubicBezTo>
                    <a:pt x="73" y="152"/>
                    <a:pt x="73" y="152"/>
                    <a:pt x="73" y="152"/>
                  </a:cubicBezTo>
                  <a:cubicBezTo>
                    <a:pt x="68" y="146"/>
                    <a:pt x="77" y="148"/>
                    <a:pt x="69" y="138"/>
                  </a:cubicBezTo>
                  <a:cubicBezTo>
                    <a:pt x="69" y="139"/>
                    <a:pt x="68" y="142"/>
                    <a:pt x="66" y="142"/>
                  </a:cubicBezTo>
                  <a:cubicBezTo>
                    <a:pt x="66" y="142"/>
                    <a:pt x="66" y="142"/>
                    <a:pt x="66" y="142"/>
                  </a:cubicBezTo>
                  <a:cubicBezTo>
                    <a:pt x="62" y="143"/>
                    <a:pt x="61" y="141"/>
                    <a:pt x="60" y="139"/>
                  </a:cubicBezTo>
                  <a:cubicBezTo>
                    <a:pt x="60" y="139"/>
                    <a:pt x="60" y="139"/>
                    <a:pt x="60" y="139"/>
                  </a:cubicBezTo>
                  <a:cubicBezTo>
                    <a:pt x="59" y="138"/>
                    <a:pt x="57" y="138"/>
                    <a:pt x="56" y="135"/>
                  </a:cubicBezTo>
                  <a:cubicBezTo>
                    <a:pt x="56" y="132"/>
                    <a:pt x="56" y="132"/>
                    <a:pt x="56" y="132"/>
                  </a:cubicBezTo>
                  <a:cubicBezTo>
                    <a:pt x="56" y="132"/>
                    <a:pt x="51" y="131"/>
                    <a:pt x="51" y="126"/>
                  </a:cubicBezTo>
                  <a:cubicBezTo>
                    <a:pt x="51" y="126"/>
                    <a:pt x="51" y="126"/>
                    <a:pt x="51" y="126"/>
                  </a:cubicBezTo>
                  <a:cubicBezTo>
                    <a:pt x="51" y="125"/>
                    <a:pt x="52" y="124"/>
                    <a:pt x="52" y="123"/>
                  </a:cubicBezTo>
                  <a:cubicBezTo>
                    <a:pt x="51" y="121"/>
                    <a:pt x="50" y="119"/>
                    <a:pt x="50" y="116"/>
                  </a:cubicBezTo>
                  <a:cubicBezTo>
                    <a:pt x="50" y="116"/>
                    <a:pt x="50" y="116"/>
                    <a:pt x="50" y="116"/>
                  </a:cubicBezTo>
                  <a:cubicBezTo>
                    <a:pt x="50" y="114"/>
                    <a:pt x="50" y="111"/>
                    <a:pt x="48" y="110"/>
                  </a:cubicBezTo>
                  <a:cubicBezTo>
                    <a:pt x="48" y="110"/>
                    <a:pt x="48" y="110"/>
                    <a:pt x="48" y="110"/>
                  </a:cubicBezTo>
                  <a:cubicBezTo>
                    <a:pt x="48" y="109"/>
                    <a:pt x="48" y="109"/>
                    <a:pt x="48" y="109"/>
                  </a:cubicBezTo>
                  <a:cubicBezTo>
                    <a:pt x="48" y="109"/>
                    <a:pt x="48" y="109"/>
                    <a:pt x="48" y="109"/>
                  </a:cubicBezTo>
                  <a:cubicBezTo>
                    <a:pt x="44" y="108"/>
                    <a:pt x="43" y="105"/>
                    <a:pt x="42" y="101"/>
                  </a:cubicBezTo>
                  <a:cubicBezTo>
                    <a:pt x="42" y="101"/>
                    <a:pt x="42" y="101"/>
                    <a:pt x="42" y="101"/>
                  </a:cubicBezTo>
                  <a:cubicBezTo>
                    <a:pt x="42" y="98"/>
                    <a:pt x="41" y="89"/>
                    <a:pt x="42" y="87"/>
                  </a:cubicBezTo>
                  <a:cubicBezTo>
                    <a:pt x="42" y="87"/>
                    <a:pt x="42" y="87"/>
                    <a:pt x="42" y="87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7" y="78"/>
                    <a:pt x="58" y="68"/>
                    <a:pt x="58" y="65"/>
                  </a:cubicBezTo>
                  <a:cubicBezTo>
                    <a:pt x="58" y="65"/>
                    <a:pt x="51" y="59"/>
                    <a:pt x="57" y="56"/>
                  </a:cubicBezTo>
                  <a:cubicBezTo>
                    <a:pt x="57" y="50"/>
                    <a:pt x="57" y="50"/>
                    <a:pt x="57" y="50"/>
                  </a:cubicBezTo>
                  <a:cubicBezTo>
                    <a:pt x="53" y="48"/>
                    <a:pt x="54" y="45"/>
                    <a:pt x="55" y="42"/>
                  </a:cubicBezTo>
                  <a:cubicBezTo>
                    <a:pt x="55" y="42"/>
                    <a:pt x="55" y="42"/>
                    <a:pt x="55" y="42"/>
                  </a:cubicBezTo>
                  <a:cubicBezTo>
                    <a:pt x="55" y="40"/>
                    <a:pt x="55" y="40"/>
                    <a:pt x="55" y="40"/>
                  </a:cubicBezTo>
                  <a:cubicBezTo>
                    <a:pt x="52" y="42"/>
                    <a:pt x="50" y="45"/>
                    <a:pt x="47" y="47"/>
                  </a:cubicBezTo>
                  <a:cubicBezTo>
                    <a:pt x="22" y="72"/>
                    <a:pt x="7" y="107"/>
                    <a:pt x="7" y="145"/>
                  </a:cubicBezTo>
                  <a:cubicBezTo>
                    <a:pt x="7" y="183"/>
                    <a:pt x="22" y="217"/>
                    <a:pt x="47" y="242"/>
                  </a:cubicBezTo>
                  <a:cubicBezTo>
                    <a:pt x="60" y="254"/>
                    <a:pt x="74" y="264"/>
                    <a:pt x="90" y="271"/>
                  </a:cubicBezTo>
                  <a:lnTo>
                    <a:pt x="90" y="27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45" name="Freeform 338"/>
            <p:cNvSpPr>
              <a:spLocks noEditPoints="1"/>
            </p:cNvSpPr>
            <p:nvPr/>
          </p:nvSpPr>
          <p:spPr bwMode="auto">
            <a:xfrm>
              <a:off x="1390635" y="679776"/>
              <a:ext cx="277761" cy="207972"/>
            </a:xfrm>
            <a:custGeom>
              <a:avLst/>
              <a:gdLst>
                <a:gd name="T0" fmla="*/ 119 w 149"/>
                <a:gd name="T1" fmla="*/ 30 h 113"/>
                <a:gd name="T2" fmla="*/ 137 w 149"/>
                <a:gd name="T3" fmla="*/ 78 h 113"/>
                <a:gd name="T4" fmla="*/ 137 w 149"/>
                <a:gd name="T5" fmla="*/ 81 h 113"/>
                <a:gd name="T6" fmla="*/ 140 w 149"/>
                <a:gd name="T7" fmla="*/ 90 h 113"/>
                <a:gd name="T8" fmla="*/ 144 w 149"/>
                <a:gd name="T9" fmla="*/ 75 h 113"/>
                <a:gd name="T10" fmla="*/ 109 w 149"/>
                <a:gd name="T11" fmla="*/ 13 h 113"/>
                <a:gd name="T12" fmla="*/ 75 w 149"/>
                <a:gd name="T13" fmla="*/ 0 h 113"/>
                <a:gd name="T14" fmla="*/ 139 w 149"/>
                <a:gd name="T15" fmla="*/ 37 h 113"/>
                <a:gd name="T16" fmla="*/ 140 w 149"/>
                <a:gd name="T17" fmla="*/ 111 h 113"/>
                <a:gd name="T18" fmla="*/ 135 w 149"/>
                <a:gd name="T19" fmla="*/ 110 h 113"/>
                <a:gd name="T20" fmla="*/ 135 w 149"/>
                <a:gd name="T21" fmla="*/ 86 h 113"/>
                <a:gd name="T22" fmla="*/ 132 w 149"/>
                <a:gd name="T23" fmla="*/ 81 h 113"/>
                <a:gd name="T24" fmla="*/ 132 w 149"/>
                <a:gd name="T25" fmla="*/ 78 h 113"/>
                <a:gd name="T26" fmla="*/ 115 w 149"/>
                <a:gd name="T27" fmla="*/ 34 h 113"/>
                <a:gd name="T28" fmla="*/ 75 w 149"/>
                <a:gd name="T29" fmla="*/ 12 h 113"/>
                <a:gd name="T30" fmla="*/ 42 w 149"/>
                <a:gd name="T31" fmla="*/ 13 h 113"/>
                <a:gd name="T32" fmla="*/ 5 w 149"/>
                <a:gd name="T33" fmla="*/ 75 h 113"/>
                <a:gd name="T34" fmla="*/ 9 w 149"/>
                <a:gd name="T35" fmla="*/ 90 h 113"/>
                <a:gd name="T36" fmla="*/ 12 w 149"/>
                <a:gd name="T37" fmla="*/ 80 h 113"/>
                <a:gd name="T38" fmla="*/ 12 w 149"/>
                <a:gd name="T39" fmla="*/ 75 h 113"/>
                <a:gd name="T40" fmla="*/ 75 w 149"/>
                <a:gd name="T41" fmla="*/ 12 h 113"/>
                <a:gd name="T42" fmla="*/ 75 w 149"/>
                <a:gd name="T43" fmla="*/ 12 h 113"/>
                <a:gd name="T44" fmla="*/ 75 w 149"/>
                <a:gd name="T45" fmla="*/ 17 h 113"/>
                <a:gd name="T46" fmla="*/ 17 w 149"/>
                <a:gd name="T47" fmla="*/ 75 h 113"/>
                <a:gd name="T48" fmla="*/ 17 w 149"/>
                <a:gd name="T49" fmla="*/ 80 h 113"/>
                <a:gd name="T50" fmla="*/ 16 w 149"/>
                <a:gd name="T51" fmla="*/ 82 h 113"/>
                <a:gd name="T52" fmla="*/ 13 w 149"/>
                <a:gd name="T53" fmla="*/ 90 h 113"/>
                <a:gd name="T54" fmla="*/ 13 w 149"/>
                <a:gd name="T55" fmla="*/ 109 h 113"/>
                <a:gd name="T56" fmla="*/ 9 w 149"/>
                <a:gd name="T57" fmla="*/ 110 h 113"/>
                <a:gd name="T58" fmla="*/ 10 w 149"/>
                <a:gd name="T59" fmla="*/ 37 h 113"/>
                <a:gd name="T60" fmla="*/ 75 w 149"/>
                <a:gd name="T61" fmla="*/ 0 h 113"/>
                <a:gd name="T62" fmla="*/ 75 w 149"/>
                <a:gd name="T63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49" h="113">
                  <a:moveTo>
                    <a:pt x="75" y="12"/>
                  </a:moveTo>
                  <a:cubicBezTo>
                    <a:pt x="92" y="12"/>
                    <a:pt x="108" y="19"/>
                    <a:pt x="119" y="30"/>
                  </a:cubicBezTo>
                  <a:cubicBezTo>
                    <a:pt x="130" y="42"/>
                    <a:pt x="137" y="57"/>
                    <a:pt x="137" y="75"/>
                  </a:cubicBezTo>
                  <a:cubicBezTo>
                    <a:pt x="137" y="76"/>
                    <a:pt x="137" y="77"/>
                    <a:pt x="137" y="78"/>
                  </a:cubicBezTo>
                  <a:cubicBezTo>
                    <a:pt x="137" y="78"/>
                    <a:pt x="137" y="78"/>
                    <a:pt x="137" y="78"/>
                  </a:cubicBezTo>
                  <a:cubicBezTo>
                    <a:pt x="137" y="79"/>
                    <a:pt x="137" y="80"/>
                    <a:pt x="137" y="81"/>
                  </a:cubicBezTo>
                  <a:cubicBezTo>
                    <a:pt x="138" y="82"/>
                    <a:pt x="139" y="83"/>
                    <a:pt x="139" y="85"/>
                  </a:cubicBezTo>
                  <a:cubicBezTo>
                    <a:pt x="140" y="86"/>
                    <a:pt x="140" y="88"/>
                    <a:pt x="140" y="90"/>
                  </a:cubicBezTo>
                  <a:cubicBezTo>
                    <a:pt x="140" y="100"/>
                    <a:pt x="140" y="100"/>
                    <a:pt x="140" y="100"/>
                  </a:cubicBezTo>
                  <a:cubicBezTo>
                    <a:pt x="143" y="92"/>
                    <a:pt x="144" y="83"/>
                    <a:pt x="144" y="75"/>
                  </a:cubicBezTo>
                  <a:cubicBezTo>
                    <a:pt x="145" y="63"/>
                    <a:pt x="141" y="50"/>
                    <a:pt x="135" y="40"/>
                  </a:cubicBezTo>
                  <a:cubicBezTo>
                    <a:pt x="129" y="29"/>
                    <a:pt x="120" y="20"/>
                    <a:pt x="109" y="13"/>
                  </a:cubicBezTo>
                  <a:cubicBezTo>
                    <a:pt x="99" y="8"/>
                    <a:pt x="87" y="5"/>
                    <a:pt x="75" y="5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88" y="0"/>
                    <a:pt x="100" y="3"/>
                    <a:pt x="111" y="9"/>
                  </a:cubicBezTo>
                  <a:cubicBezTo>
                    <a:pt x="123" y="16"/>
                    <a:pt x="132" y="26"/>
                    <a:pt x="139" y="37"/>
                  </a:cubicBezTo>
                  <a:cubicBezTo>
                    <a:pt x="146" y="49"/>
                    <a:pt x="149" y="62"/>
                    <a:pt x="149" y="75"/>
                  </a:cubicBezTo>
                  <a:cubicBezTo>
                    <a:pt x="149" y="87"/>
                    <a:pt x="146" y="100"/>
                    <a:pt x="140" y="111"/>
                  </a:cubicBezTo>
                  <a:cubicBezTo>
                    <a:pt x="139" y="112"/>
                    <a:pt x="138" y="113"/>
                    <a:pt x="138" y="113"/>
                  </a:cubicBezTo>
                  <a:cubicBezTo>
                    <a:pt x="136" y="113"/>
                    <a:pt x="135" y="112"/>
                    <a:pt x="135" y="110"/>
                  </a:cubicBezTo>
                  <a:cubicBezTo>
                    <a:pt x="135" y="90"/>
                    <a:pt x="135" y="90"/>
                    <a:pt x="135" y="90"/>
                  </a:cubicBezTo>
                  <a:cubicBezTo>
                    <a:pt x="135" y="89"/>
                    <a:pt x="135" y="87"/>
                    <a:pt x="135" y="86"/>
                  </a:cubicBezTo>
                  <a:cubicBezTo>
                    <a:pt x="134" y="85"/>
                    <a:pt x="133" y="84"/>
                    <a:pt x="133" y="83"/>
                  </a:cubicBezTo>
                  <a:cubicBezTo>
                    <a:pt x="132" y="82"/>
                    <a:pt x="132" y="82"/>
                    <a:pt x="132" y="81"/>
                  </a:cubicBezTo>
                  <a:cubicBezTo>
                    <a:pt x="132" y="80"/>
                    <a:pt x="132" y="79"/>
                    <a:pt x="132" y="78"/>
                  </a:cubicBezTo>
                  <a:cubicBezTo>
                    <a:pt x="132" y="78"/>
                    <a:pt x="132" y="78"/>
                    <a:pt x="132" y="78"/>
                  </a:cubicBezTo>
                  <a:cubicBezTo>
                    <a:pt x="132" y="77"/>
                    <a:pt x="132" y="76"/>
                    <a:pt x="132" y="75"/>
                  </a:cubicBezTo>
                  <a:cubicBezTo>
                    <a:pt x="132" y="59"/>
                    <a:pt x="126" y="44"/>
                    <a:pt x="115" y="34"/>
                  </a:cubicBezTo>
                  <a:cubicBezTo>
                    <a:pt x="105" y="23"/>
                    <a:pt x="91" y="17"/>
                    <a:pt x="75" y="17"/>
                  </a:cubicBezTo>
                  <a:lnTo>
                    <a:pt x="75" y="12"/>
                  </a:lnTo>
                  <a:close/>
                  <a:moveTo>
                    <a:pt x="75" y="5"/>
                  </a:moveTo>
                  <a:cubicBezTo>
                    <a:pt x="62" y="5"/>
                    <a:pt x="51" y="8"/>
                    <a:pt x="42" y="13"/>
                  </a:cubicBezTo>
                  <a:cubicBezTo>
                    <a:pt x="30" y="19"/>
                    <a:pt x="21" y="28"/>
                    <a:pt x="15" y="39"/>
                  </a:cubicBezTo>
                  <a:cubicBezTo>
                    <a:pt x="8" y="50"/>
                    <a:pt x="5" y="62"/>
                    <a:pt x="5" y="75"/>
                  </a:cubicBezTo>
                  <a:cubicBezTo>
                    <a:pt x="5" y="83"/>
                    <a:pt x="6" y="91"/>
                    <a:pt x="9" y="98"/>
                  </a:cubicBezTo>
                  <a:cubicBezTo>
                    <a:pt x="9" y="90"/>
                    <a:pt x="9" y="90"/>
                    <a:pt x="9" y="90"/>
                  </a:cubicBezTo>
                  <a:cubicBezTo>
                    <a:pt x="9" y="88"/>
                    <a:pt x="9" y="86"/>
                    <a:pt x="10" y="84"/>
                  </a:cubicBezTo>
                  <a:cubicBezTo>
                    <a:pt x="10" y="83"/>
                    <a:pt x="11" y="81"/>
                    <a:pt x="12" y="80"/>
                  </a:cubicBezTo>
                  <a:cubicBezTo>
                    <a:pt x="12" y="79"/>
                    <a:pt x="12" y="78"/>
                    <a:pt x="12" y="78"/>
                  </a:cubicBezTo>
                  <a:cubicBezTo>
                    <a:pt x="12" y="77"/>
                    <a:pt x="12" y="76"/>
                    <a:pt x="12" y="75"/>
                  </a:cubicBezTo>
                  <a:cubicBezTo>
                    <a:pt x="12" y="57"/>
                    <a:pt x="19" y="42"/>
                    <a:pt x="30" y="30"/>
                  </a:cubicBezTo>
                  <a:cubicBezTo>
                    <a:pt x="42" y="19"/>
                    <a:pt x="57" y="12"/>
                    <a:pt x="75" y="12"/>
                  </a:cubicBezTo>
                  <a:cubicBezTo>
                    <a:pt x="75" y="12"/>
                    <a:pt x="75" y="12"/>
                    <a:pt x="75" y="12"/>
                  </a:cubicBezTo>
                  <a:cubicBezTo>
                    <a:pt x="75" y="12"/>
                    <a:pt x="75" y="12"/>
                    <a:pt x="75" y="12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59" y="17"/>
                    <a:pt x="44" y="23"/>
                    <a:pt x="34" y="34"/>
                  </a:cubicBezTo>
                  <a:cubicBezTo>
                    <a:pt x="23" y="44"/>
                    <a:pt x="17" y="59"/>
                    <a:pt x="17" y="75"/>
                  </a:cubicBezTo>
                  <a:cubicBezTo>
                    <a:pt x="17" y="76"/>
                    <a:pt x="17" y="77"/>
                    <a:pt x="17" y="78"/>
                  </a:cubicBezTo>
                  <a:cubicBezTo>
                    <a:pt x="17" y="78"/>
                    <a:pt x="17" y="79"/>
                    <a:pt x="17" y="80"/>
                  </a:cubicBezTo>
                  <a:cubicBezTo>
                    <a:pt x="17" y="80"/>
                    <a:pt x="17" y="80"/>
                    <a:pt x="17" y="80"/>
                  </a:cubicBezTo>
                  <a:cubicBezTo>
                    <a:pt x="17" y="81"/>
                    <a:pt x="17" y="81"/>
                    <a:pt x="16" y="82"/>
                  </a:cubicBezTo>
                  <a:cubicBezTo>
                    <a:pt x="15" y="83"/>
                    <a:pt x="15" y="85"/>
                    <a:pt x="14" y="86"/>
                  </a:cubicBezTo>
                  <a:cubicBezTo>
                    <a:pt x="14" y="87"/>
                    <a:pt x="13" y="89"/>
                    <a:pt x="13" y="90"/>
                  </a:cubicBezTo>
                  <a:cubicBezTo>
                    <a:pt x="13" y="109"/>
                    <a:pt x="13" y="109"/>
                    <a:pt x="13" y="109"/>
                  </a:cubicBezTo>
                  <a:cubicBezTo>
                    <a:pt x="13" y="109"/>
                    <a:pt x="13" y="109"/>
                    <a:pt x="13" y="109"/>
                  </a:cubicBezTo>
                  <a:cubicBezTo>
                    <a:pt x="13" y="110"/>
                    <a:pt x="13" y="111"/>
                    <a:pt x="12" y="111"/>
                  </a:cubicBezTo>
                  <a:cubicBezTo>
                    <a:pt x="11" y="112"/>
                    <a:pt x="10" y="112"/>
                    <a:pt x="9" y="110"/>
                  </a:cubicBezTo>
                  <a:cubicBezTo>
                    <a:pt x="3" y="99"/>
                    <a:pt x="0" y="87"/>
                    <a:pt x="0" y="75"/>
                  </a:cubicBezTo>
                  <a:cubicBezTo>
                    <a:pt x="0" y="62"/>
                    <a:pt x="4" y="48"/>
                    <a:pt x="10" y="37"/>
                  </a:cubicBezTo>
                  <a:cubicBezTo>
                    <a:pt x="17" y="25"/>
                    <a:pt x="27" y="15"/>
                    <a:pt x="39" y="9"/>
                  </a:cubicBezTo>
                  <a:cubicBezTo>
                    <a:pt x="50" y="3"/>
                    <a:pt x="61" y="0"/>
                    <a:pt x="75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5" y="5"/>
                    <a:pt x="75" y="5"/>
                    <a:pt x="75" y="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46" name="Freeform 341"/>
            <p:cNvSpPr>
              <a:spLocks noEditPoints="1"/>
            </p:cNvSpPr>
            <p:nvPr/>
          </p:nvSpPr>
          <p:spPr bwMode="auto">
            <a:xfrm>
              <a:off x="4230142" y="1175098"/>
              <a:ext cx="242842" cy="249249"/>
            </a:xfrm>
            <a:custGeom>
              <a:avLst/>
              <a:gdLst>
                <a:gd name="T0" fmla="*/ 68 w 132"/>
                <a:gd name="T1" fmla="*/ 13 h 135"/>
                <a:gd name="T2" fmla="*/ 70 w 132"/>
                <a:gd name="T3" fmla="*/ 3 h 135"/>
                <a:gd name="T4" fmla="*/ 79 w 132"/>
                <a:gd name="T5" fmla="*/ 1 h 135"/>
                <a:gd name="T6" fmla="*/ 90 w 132"/>
                <a:gd name="T7" fmla="*/ 12 h 135"/>
                <a:gd name="T8" fmla="*/ 85 w 132"/>
                <a:gd name="T9" fmla="*/ 37 h 135"/>
                <a:gd name="T10" fmla="*/ 83 w 132"/>
                <a:gd name="T11" fmla="*/ 40 h 135"/>
                <a:gd name="T12" fmla="*/ 82 w 132"/>
                <a:gd name="T13" fmla="*/ 48 h 135"/>
                <a:gd name="T14" fmla="*/ 124 w 132"/>
                <a:gd name="T15" fmla="*/ 49 h 135"/>
                <a:gd name="T16" fmla="*/ 132 w 132"/>
                <a:gd name="T17" fmla="*/ 60 h 135"/>
                <a:gd name="T18" fmla="*/ 111 w 132"/>
                <a:gd name="T19" fmla="*/ 120 h 135"/>
                <a:gd name="T20" fmla="*/ 101 w 132"/>
                <a:gd name="T21" fmla="*/ 127 h 135"/>
                <a:gd name="T22" fmla="*/ 66 w 132"/>
                <a:gd name="T23" fmla="*/ 122 h 135"/>
                <a:gd name="T24" fmla="*/ 104 w 132"/>
                <a:gd name="T25" fmla="*/ 121 h 135"/>
                <a:gd name="T26" fmla="*/ 126 w 132"/>
                <a:gd name="T27" fmla="*/ 63 h 135"/>
                <a:gd name="T28" fmla="*/ 126 w 132"/>
                <a:gd name="T29" fmla="*/ 56 h 135"/>
                <a:gd name="T30" fmla="*/ 119 w 132"/>
                <a:gd name="T31" fmla="*/ 53 h 135"/>
                <a:gd name="T32" fmla="*/ 80 w 132"/>
                <a:gd name="T33" fmla="*/ 53 h 135"/>
                <a:gd name="T34" fmla="*/ 77 w 132"/>
                <a:gd name="T35" fmla="*/ 44 h 135"/>
                <a:gd name="T36" fmla="*/ 79 w 132"/>
                <a:gd name="T37" fmla="*/ 37 h 135"/>
                <a:gd name="T38" fmla="*/ 87 w 132"/>
                <a:gd name="T39" fmla="*/ 19 h 135"/>
                <a:gd name="T40" fmla="*/ 83 w 132"/>
                <a:gd name="T41" fmla="*/ 9 h 135"/>
                <a:gd name="T42" fmla="*/ 75 w 132"/>
                <a:gd name="T43" fmla="*/ 5 h 135"/>
                <a:gd name="T44" fmla="*/ 73 w 132"/>
                <a:gd name="T45" fmla="*/ 8 h 135"/>
                <a:gd name="T46" fmla="*/ 66 w 132"/>
                <a:gd name="T47" fmla="*/ 32 h 135"/>
                <a:gd name="T48" fmla="*/ 2 w 132"/>
                <a:gd name="T49" fmla="*/ 92 h 135"/>
                <a:gd name="T50" fmla="*/ 28 w 132"/>
                <a:gd name="T51" fmla="*/ 66 h 135"/>
                <a:gd name="T52" fmla="*/ 32 w 132"/>
                <a:gd name="T53" fmla="*/ 63 h 135"/>
                <a:gd name="T54" fmla="*/ 58 w 132"/>
                <a:gd name="T55" fmla="*/ 32 h 135"/>
                <a:gd name="T56" fmla="*/ 66 w 132"/>
                <a:gd name="T57" fmla="*/ 32 h 135"/>
                <a:gd name="T58" fmla="*/ 48 w 132"/>
                <a:gd name="T59" fmla="*/ 48 h 135"/>
                <a:gd name="T60" fmla="*/ 34 w 132"/>
                <a:gd name="T61" fmla="*/ 66 h 135"/>
                <a:gd name="T62" fmla="*/ 31 w 132"/>
                <a:gd name="T63" fmla="*/ 69 h 135"/>
                <a:gd name="T64" fmla="*/ 6 w 132"/>
                <a:gd name="T65" fmla="*/ 95 h 135"/>
                <a:gd name="T66" fmla="*/ 6 w 132"/>
                <a:gd name="T67" fmla="*/ 100 h 135"/>
                <a:gd name="T68" fmla="*/ 35 w 132"/>
                <a:gd name="T69" fmla="*/ 129 h 135"/>
                <a:gd name="T70" fmla="*/ 35 w 132"/>
                <a:gd name="T71" fmla="*/ 129 h 135"/>
                <a:gd name="T72" fmla="*/ 40 w 132"/>
                <a:gd name="T73" fmla="*/ 129 h 135"/>
                <a:gd name="T74" fmla="*/ 40 w 132"/>
                <a:gd name="T75" fmla="*/ 129 h 135"/>
                <a:gd name="T76" fmla="*/ 42 w 132"/>
                <a:gd name="T77" fmla="*/ 127 h 135"/>
                <a:gd name="T78" fmla="*/ 48 w 132"/>
                <a:gd name="T79" fmla="*/ 124 h 135"/>
                <a:gd name="T80" fmla="*/ 54 w 132"/>
                <a:gd name="T81" fmla="*/ 122 h 135"/>
                <a:gd name="T82" fmla="*/ 66 w 132"/>
                <a:gd name="T83" fmla="*/ 127 h 135"/>
                <a:gd name="T84" fmla="*/ 49 w 132"/>
                <a:gd name="T85" fmla="*/ 128 h 135"/>
                <a:gd name="T86" fmla="*/ 45 w 132"/>
                <a:gd name="T87" fmla="*/ 131 h 135"/>
                <a:gd name="T88" fmla="*/ 43 w 132"/>
                <a:gd name="T89" fmla="*/ 133 h 135"/>
                <a:gd name="T90" fmla="*/ 43 w 132"/>
                <a:gd name="T91" fmla="*/ 133 h 135"/>
                <a:gd name="T92" fmla="*/ 31 w 132"/>
                <a:gd name="T93" fmla="*/ 133 h 135"/>
                <a:gd name="T94" fmla="*/ 31 w 132"/>
                <a:gd name="T95" fmla="*/ 133 h 135"/>
                <a:gd name="T96" fmla="*/ 2 w 132"/>
                <a:gd name="T97" fmla="*/ 104 h 135"/>
                <a:gd name="T98" fmla="*/ 0 w 132"/>
                <a:gd name="T99" fmla="*/ 98 h 135"/>
                <a:gd name="T100" fmla="*/ 2 w 132"/>
                <a:gd name="T101" fmla="*/ 92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32" h="135">
                  <a:moveTo>
                    <a:pt x="66" y="25"/>
                  </a:moveTo>
                  <a:cubicBezTo>
                    <a:pt x="69" y="21"/>
                    <a:pt x="69" y="17"/>
                    <a:pt x="68" y="13"/>
                  </a:cubicBezTo>
                  <a:cubicBezTo>
                    <a:pt x="68" y="11"/>
                    <a:pt x="68" y="10"/>
                    <a:pt x="68" y="8"/>
                  </a:cubicBezTo>
                  <a:cubicBezTo>
                    <a:pt x="68" y="6"/>
                    <a:pt x="69" y="5"/>
                    <a:pt x="70" y="3"/>
                  </a:cubicBezTo>
                  <a:cubicBezTo>
                    <a:pt x="71" y="2"/>
                    <a:pt x="72" y="1"/>
                    <a:pt x="74" y="0"/>
                  </a:cubicBezTo>
                  <a:cubicBezTo>
                    <a:pt x="76" y="0"/>
                    <a:pt x="77" y="0"/>
                    <a:pt x="79" y="1"/>
                  </a:cubicBezTo>
                  <a:cubicBezTo>
                    <a:pt x="82" y="1"/>
                    <a:pt x="84" y="3"/>
                    <a:pt x="87" y="6"/>
                  </a:cubicBezTo>
                  <a:cubicBezTo>
                    <a:pt x="88" y="7"/>
                    <a:pt x="89" y="10"/>
                    <a:pt x="90" y="12"/>
                  </a:cubicBezTo>
                  <a:cubicBezTo>
                    <a:pt x="91" y="14"/>
                    <a:pt x="91" y="16"/>
                    <a:pt x="91" y="18"/>
                  </a:cubicBezTo>
                  <a:cubicBezTo>
                    <a:pt x="93" y="27"/>
                    <a:pt x="88" y="33"/>
                    <a:pt x="85" y="37"/>
                  </a:cubicBezTo>
                  <a:cubicBezTo>
                    <a:pt x="84" y="38"/>
                    <a:pt x="84" y="39"/>
                    <a:pt x="83" y="39"/>
                  </a:cubicBezTo>
                  <a:cubicBezTo>
                    <a:pt x="83" y="40"/>
                    <a:pt x="83" y="40"/>
                    <a:pt x="83" y="40"/>
                  </a:cubicBezTo>
                  <a:cubicBezTo>
                    <a:pt x="83" y="41"/>
                    <a:pt x="82" y="42"/>
                    <a:pt x="82" y="44"/>
                  </a:cubicBezTo>
                  <a:cubicBezTo>
                    <a:pt x="82" y="45"/>
                    <a:pt x="82" y="47"/>
                    <a:pt x="82" y="48"/>
                  </a:cubicBezTo>
                  <a:cubicBezTo>
                    <a:pt x="119" y="48"/>
                    <a:pt x="119" y="48"/>
                    <a:pt x="119" y="48"/>
                  </a:cubicBezTo>
                  <a:cubicBezTo>
                    <a:pt x="121" y="48"/>
                    <a:pt x="123" y="49"/>
                    <a:pt x="124" y="49"/>
                  </a:cubicBezTo>
                  <a:cubicBezTo>
                    <a:pt x="127" y="50"/>
                    <a:pt x="129" y="51"/>
                    <a:pt x="130" y="53"/>
                  </a:cubicBezTo>
                  <a:cubicBezTo>
                    <a:pt x="131" y="55"/>
                    <a:pt x="132" y="57"/>
                    <a:pt x="132" y="60"/>
                  </a:cubicBezTo>
                  <a:cubicBezTo>
                    <a:pt x="132" y="61"/>
                    <a:pt x="132" y="63"/>
                    <a:pt x="131" y="65"/>
                  </a:cubicBezTo>
                  <a:cubicBezTo>
                    <a:pt x="111" y="120"/>
                    <a:pt x="111" y="120"/>
                    <a:pt x="111" y="120"/>
                  </a:cubicBezTo>
                  <a:cubicBezTo>
                    <a:pt x="110" y="122"/>
                    <a:pt x="109" y="124"/>
                    <a:pt x="107" y="125"/>
                  </a:cubicBezTo>
                  <a:cubicBezTo>
                    <a:pt x="105" y="126"/>
                    <a:pt x="103" y="127"/>
                    <a:pt x="101" y="127"/>
                  </a:cubicBezTo>
                  <a:cubicBezTo>
                    <a:pt x="66" y="127"/>
                    <a:pt x="66" y="127"/>
                    <a:pt x="66" y="127"/>
                  </a:cubicBezTo>
                  <a:cubicBezTo>
                    <a:pt x="66" y="122"/>
                    <a:pt x="66" y="122"/>
                    <a:pt x="66" y="122"/>
                  </a:cubicBezTo>
                  <a:cubicBezTo>
                    <a:pt x="101" y="122"/>
                    <a:pt x="101" y="122"/>
                    <a:pt x="101" y="122"/>
                  </a:cubicBezTo>
                  <a:cubicBezTo>
                    <a:pt x="102" y="122"/>
                    <a:pt x="103" y="122"/>
                    <a:pt x="104" y="121"/>
                  </a:cubicBezTo>
                  <a:cubicBezTo>
                    <a:pt x="105" y="120"/>
                    <a:pt x="106" y="119"/>
                    <a:pt x="107" y="118"/>
                  </a:cubicBezTo>
                  <a:cubicBezTo>
                    <a:pt x="126" y="63"/>
                    <a:pt x="126" y="63"/>
                    <a:pt x="126" y="63"/>
                  </a:cubicBezTo>
                  <a:cubicBezTo>
                    <a:pt x="127" y="62"/>
                    <a:pt x="127" y="61"/>
                    <a:pt x="127" y="60"/>
                  </a:cubicBezTo>
                  <a:cubicBezTo>
                    <a:pt x="127" y="58"/>
                    <a:pt x="127" y="57"/>
                    <a:pt x="126" y="56"/>
                  </a:cubicBezTo>
                  <a:cubicBezTo>
                    <a:pt x="125" y="55"/>
                    <a:pt x="124" y="54"/>
                    <a:pt x="123" y="54"/>
                  </a:cubicBezTo>
                  <a:cubicBezTo>
                    <a:pt x="122" y="53"/>
                    <a:pt x="121" y="53"/>
                    <a:pt x="119" y="53"/>
                  </a:cubicBezTo>
                  <a:cubicBezTo>
                    <a:pt x="80" y="53"/>
                    <a:pt x="80" y="53"/>
                    <a:pt x="80" y="53"/>
                  </a:cubicBezTo>
                  <a:cubicBezTo>
                    <a:pt x="80" y="53"/>
                    <a:pt x="80" y="53"/>
                    <a:pt x="80" y="53"/>
                  </a:cubicBezTo>
                  <a:cubicBezTo>
                    <a:pt x="79" y="53"/>
                    <a:pt x="78" y="52"/>
                    <a:pt x="78" y="51"/>
                  </a:cubicBezTo>
                  <a:cubicBezTo>
                    <a:pt x="77" y="49"/>
                    <a:pt x="77" y="46"/>
                    <a:pt x="77" y="44"/>
                  </a:cubicBezTo>
                  <a:cubicBezTo>
                    <a:pt x="77" y="41"/>
                    <a:pt x="78" y="39"/>
                    <a:pt x="79" y="37"/>
                  </a:cubicBezTo>
                  <a:cubicBezTo>
                    <a:pt x="79" y="37"/>
                    <a:pt x="79" y="37"/>
                    <a:pt x="79" y="37"/>
                  </a:cubicBezTo>
                  <a:cubicBezTo>
                    <a:pt x="80" y="36"/>
                    <a:pt x="80" y="35"/>
                    <a:pt x="81" y="35"/>
                  </a:cubicBezTo>
                  <a:cubicBezTo>
                    <a:pt x="84" y="31"/>
                    <a:pt x="88" y="26"/>
                    <a:pt x="87" y="19"/>
                  </a:cubicBezTo>
                  <a:cubicBezTo>
                    <a:pt x="87" y="17"/>
                    <a:pt x="86" y="15"/>
                    <a:pt x="85" y="14"/>
                  </a:cubicBezTo>
                  <a:cubicBezTo>
                    <a:pt x="85" y="12"/>
                    <a:pt x="84" y="10"/>
                    <a:pt x="83" y="9"/>
                  </a:cubicBezTo>
                  <a:cubicBezTo>
                    <a:pt x="81" y="7"/>
                    <a:pt x="79" y="6"/>
                    <a:pt x="78" y="5"/>
                  </a:cubicBezTo>
                  <a:cubicBezTo>
                    <a:pt x="77" y="5"/>
                    <a:pt x="76" y="5"/>
                    <a:pt x="75" y="5"/>
                  </a:cubicBezTo>
                  <a:cubicBezTo>
                    <a:pt x="75" y="5"/>
                    <a:pt x="74" y="6"/>
                    <a:pt x="74" y="6"/>
                  </a:cubicBezTo>
                  <a:cubicBezTo>
                    <a:pt x="73" y="7"/>
                    <a:pt x="73" y="7"/>
                    <a:pt x="73" y="8"/>
                  </a:cubicBezTo>
                  <a:cubicBezTo>
                    <a:pt x="73" y="10"/>
                    <a:pt x="73" y="11"/>
                    <a:pt x="73" y="13"/>
                  </a:cubicBezTo>
                  <a:cubicBezTo>
                    <a:pt x="74" y="19"/>
                    <a:pt x="74" y="25"/>
                    <a:pt x="66" y="32"/>
                  </a:cubicBezTo>
                  <a:lnTo>
                    <a:pt x="66" y="25"/>
                  </a:lnTo>
                  <a:close/>
                  <a:moveTo>
                    <a:pt x="2" y="92"/>
                  </a:moveTo>
                  <a:cubicBezTo>
                    <a:pt x="28" y="66"/>
                    <a:pt x="28" y="66"/>
                    <a:pt x="28" y="66"/>
                  </a:cubicBezTo>
                  <a:cubicBezTo>
                    <a:pt x="28" y="66"/>
                    <a:pt x="28" y="66"/>
                    <a:pt x="28" y="66"/>
                  </a:cubicBezTo>
                  <a:cubicBezTo>
                    <a:pt x="29" y="65"/>
                    <a:pt x="30" y="64"/>
                    <a:pt x="31" y="63"/>
                  </a:cubicBezTo>
                  <a:cubicBezTo>
                    <a:pt x="31" y="63"/>
                    <a:pt x="32" y="64"/>
                    <a:pt x="32" y="63"/>
                  </a:cubicBezTo>
                  <a:cubicBezTo>
                    <a:pt x="32" y="63"/>
                    <a:pt x="36" y="54"/>
                    <a:pt x="44" y="44"/>
                  </a:cubicBezTo>
                  <a:cubicBezTo>
                    <a:pt x="48" y="40"/>
                    <a:pt x="53" y="35"/>
                    <a:pt x="58" y="32"/>
                  </a:cubicBezTo>
                  <a:cubicBezTo>
                    <a:pt x="62" y="29"/>
                    <a:pt x="64" y="27"/>
                    <a:pt x="66" y="25"/>
                  </a:cubicBezTo>
                  <a:cubicBezTo>
                    <a:pt x="66" y="32"/>
                    <a:pt x="66" y="32"/>
                    <a:pt x="66" y="32"/>
                  </a:cubicBezTo>
                  <a:cubicBezTo>
                    <a:pt x="64" y="33"/>
                    <a:pt x="63" y="35"/>
                    <a:pt x="61" y="36"/>
                  </a:cubicBezTo>
                  <a:cubicBezTo>
                    <a:pt x="56" y="39"/>
                    <a:pt x="52" y="43"/>
                    <a:pt x="48" y="48"/>
                  </a:cubicBezTo>
                  <a:cubicBezTo>
                    <a:pt x="41" y="56"/>
                    <a:pt x="36" y="63"/>
                    <a:pt x="36" y="63"/>
                  </a:cubicBezTo>
                  <a:cubicBezTo>
                    <a:pt x="36" y="64"/>
                    <a:pt x="36" y="65"/>
                    <a:pt x="34" y="66"/>
                  </a:cubicBezTo>
                  <a:cubicBezTo>
                    <a:pt x="34" y="67"/>
                    <a:pt x="33" y="68"/>
                    <a:pt x="31" y="69"/>
                  </a:cubicBezTo>
                  <a:cubicBezTo>
                    <a:pt x="31" y="69"/>
                    <a:pt x="31" y="69"/>
                    <a:pt x="31" y="69"/>
                  </a:cubicBezTo>
                  <a:cubicBezTo>
                    <a:pt x="6" y="95"/>
                    <a:pt x="6" y="95"/>
                    <a:pt x="6" y="95"/>
                  </a:cubicBezTo>
                  <a:cubicBezTo>
                    <a:pt x="6" y="95"/>
                    <a:pt x="6" y="95"/>
                    <a:pt x="6" y="95"/>
                  </a:cubicBezTo>
                  <a:cubicBezTo>
                    <a:pt x="5" y="96"/>
                    <a:pt x="5" y="97"/>
                    <a:pt x="5" y="98"/>
                  </a:cubicBezTo>
                  <a:cubicBezTo>
                    <a:pt x="5" y="99"/>
                    <a:pt x="5" y="100"/>
                    <a:pt x="6" y="100"/>
                  </a:cubicBezTo>
                  <a:cubicBezTo>
                    <a:pt x="6" y="100"/>
                    <a:pt x="6" y="100"/>
                    <a:pt x="6" y="100"/>
                  </a:cubicBezTo>
                  <a:cubicBezTo>
                    <a:pt x="35" y="129"/>
                    <a:pt x="35" y="129"/>
                    <a:pt x="35" y="129"/>
                  </a:cubicBezTo>
                  <a:cubicBezTo>
                    <a:pt x="35" y="129"/>
                    <a:pt x="35" y="129"/>
                    <a:pt x="35" y="129"/>
                  </a:cubicBezTo>
                  <a:cubicBezTo>
                    <a:pt x="35" y="129"/>
                    <a:pt x="35" y="129"/>
                    <a:pt x="35" y="129"/>
                  </a:cubicBezTo>
                  <a:cubicBezTo>
                    <a:pt x="35" y="130"/>
                    <a:pt x="36" y="130"/>
                    <a:pt x="37" y="130"/>
                  </a:cubicBezTo>
                  <a:cubicBezTo>
                    <a:pt x="38" y="130"/>
                    <a:pt x="39" y="130"/>
                    <a:pt x="40" y="129"/>
                  </a:cubicBezTo>
                  <a:cubicBezTo>
                    <a:pt x="40" y="129"/>
                    <a:pt x="40" y="129"/>
                    <a:pt x="40" y="129"/>
                  </a:cubicBezTo>
                  <a:cubicBezTo>
                    <a:pt x="40" y="129"/>
                    <a:pt x="40" y="129"/>
                    <a:pt x="40" y="129"/>
                  </a:cubicBezTo>
                  <a:cubicBezTo>
                    <a:pt x="40" y="129"/>
                    <a:pt x="40" y="129"/>
                    <a:pt x="40" y="129"/>
                  </a:cubicBezTo>
                  <a:cubicBezTo>
                    <a:pt x="42" y="127"/>
                    <a:pt x="42" y="127"/>
                    <a:pt x="42" y="127"/>
                  </a:cubicBezTo>
                  <a:cubicBezTo>
                    <a:pt x="43" y="126"/>
                    <a:pt x="45" y="125"/>
                    <a:pt x="48" y="124"/>
                  </a:cubicBezTo>
                  <a:cubicBezTo>
                    <a:pt x="48" y="124"/>
                    <a:pt x="48" y="124"/>
                    <a:pt x="48" y="124"/>
                  </a:cubicBezTo>
                  <a:cubicBezTo>
                    <a:pt x="48" y="124"/>
                    <a:pt x="48" y="124"/>
                    <a:pt x="48" y="124"/>
                  </a:cubicBezTo>
                  <a:cubicBezTo>
                    <a:pt x="50" y="123"/>
                    <a:pt x="52" y="122"/>
                    <a:pt x="54" y="122"/>
                  </a:cubicBezTo>
                  <a:cubicBezTo>
                    <a:pt x="66" y="122"/>
                    <a:pt x="66" y="122"/>
                    <a:pt x="66" y="122"/>
                  </a:cubicBezTo>
                  <a:cubicBezTo>
                    <a:pt x="66" y="127"/>
                    <a:pt x="66" y="127"/>
                    <a:pt x="66" y="127"/>
                  </a:cubicBezTo>
                  <a:cubicBezTo>
                    <a:pt x="54" y="127"/>
                    <a:pt x="54" y="127"/>
                    <a:pt x="54" y="127"/>
                  </a:cubicBezTo>
                  <a:cubicBezTo>
                    <a:pt x="53" y="127"/>
                    <a:pt x="51" y="127"/>
                    <a:pt x="49" y="128"/>
                  </a:cubicBezTo>
                  <a:cubicBezTo>
                    <a:pt x="49" y="128"/>
                    <a:pt x="49" y="128"/>
                    <a:pt x="49" y="128"/>
                  </a:cubicBezTo>
                  <a:cubicBezTo>
                    <a:pt x="48" y="129"/>
                    <a:pt x="46" y="130"/>
                    <a:pt x="45" y="131"/>
                  </a:cubicBezTo>
                  <a:cubicBezTo>
                    <a:pt x="45" y="131"/>
                    <a:pt x="45" y="131"/>
                    <a:pt x="45" y="131"/>
                  </a:cubicBezTo>
                  <a:cubicBezTo>
                    <a:pt x="43" y="133"/>
                    <a:pt x="43" y="133"/>
                    <a:pt x="43" y="133"/>
                  </a:cubicBezTo>
                  <a:cubicBezTo>
                    <a:pt x="43" y="133"/>
                    <a:pt x="43" y="133"/>
                    <a:pt x="43" y="133"/>
                  </a:cubicBezTo>
                  <a:cubicBezTo>
                    <a:pt x="43" y="133"/>
                    <a:pt x="43" y="133"/>
                    <a:pt x="43" y="133"/>
                  </a:cubicBezTo>
                  <a:cubicBezTo>
                    <a:pt x="42" y="134"/>
                    <a:pt x="39" y="135"/>
                    <a:pt x="37" y="135"/>
                  </a:cubicBezTo>
                  <a:cubicBezTo>
                    <a:pt x="35" y="135"/>
                    <a:pt x="33" y="134"/>
                    <a:pt x="31" y="133"/>
                  </a:cubicBezTo>
                  <a:cubicBezTo>
                    <a:pt x="31" y="133"/>
                    <a:pt x="31" y="133"/>
                    <a:pt x="31" y="133"/>
                  </a:cubicBezTo>
                  <a:cubicBezTo>
                    <a:pt x="31" y="133"/>
                    <a:pt x="31" y="133"/>
                    <a:pt x="31" y="133"/>
                  </a:cubicBezTo>
                  <a:cubicBezTo>
                    <a:pt x="31" y="133"/>
                    <a:pt x="31" y="133"/>
                    <a:pt x="31" y="133"/>
                  </a:cubicBezTo>
                  <a:cubicBezTo>
                    <a:pt x="2" y="104"/>
                    <a:pt x="2" y="104"/>
                    <a:pt x="2" y="104"/>
                  </a:cubicBezTo>
                  <a:cubicBezTo>
                    <a:pt x="2" y="104"/>
                    <a:pt x="2" y="104"/>
                    <a:pt x="2" y="104"/>
                  </a:cubicBezTo>
                  <a:cubicBezTo>
                    <a:pt x="1" y="102"/>
                    <a:pt x="0" y="100"/>
                    <a:pt x="0" y="98"/>
                  </a:cubicBezTo>
                  <a:cubicBezTo>
                    <a:pt x="0" y="96"/>
                    <a:pt x="1" y="93"/>
                    <a:pt x="2" y="92"/>
                  </a:cubicBezTo>
                  <a:cubicBezTo>
                    <a:pt x="2" y="92"/>
                    <a:pt x="2" y="92"/>
                    <a:pt x="2" y="9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grpSp>
          <p:nvGrpSpPr>
            <p:cNvPr id="647" name="Group 353"/>
            <p:cNvGrpSpPr/>
            <p:nvPr/>
          </p:nvGrpSpPr>
          <p:grpSpPr>
            <a:xfrm>
              <a:off x="-456870" y="0"/>
              <a:ext cx="5389107" cy="4364527"/>
              <a:chOff x="4689482" y="1589"/>
              <a:chExt cx="6588135" cy="5335617"/>
            </a:xfrm>
            <a:solidFill>
              <a:schemeClr val="bg1"/>
            </a:solidFill>
          </p:grpSpPr>
          <p:sp>
            <p:nvSpPr>
              <p:cNvPr id="648" name="Freeform 13"/>
              <p:cNvSpPr>
                <a:spLocks noEditPoints="1"/>
              </p:cNvSpPr>
              <p:nvPr/>
            </p:nvSpPr>
            <p:spPr bwMode="auto">
              <a:xfrm>
                <a:off x="9283715" y="2282839"/>
                <a:ext cx="400050" cy="303214"/>
              </a:xfrm>
              <a:custGeom>
                <a:avLst/>
                <a:gdLst>
                  <a:gd name="T0" fmla="*/ 141 w 177"/>
                  <a:gd name="T1" fmla="*/ 36 h 134"/>
                  <a:gd name="T2" fmla="*/ 163 w 177"/>
                  <a:gd name="T3" fmla="*/ 93 h 134"/>
                  <a:gd name="T4" fmla="*/ 163 w 177"/>
                  <a:gd name="T5" fmla="*/ 96 h 134"/>
                  <a:gd name="T6" fmla="*/ 166 w 177"/>
                  <a:gd name="T7" fmla="*/ 108 h 134"/>
                  <a:gd name="T8" fmla="*/ 172 w 177"/>
                  <a:gd name="T9" fmla="*/ 90 h 134"/>
                  <a:gd name="T10" fmla="*/ 129 w 177"/>
                  <a:gd name="T11" fmla="*/ 16 h 134"/>
                  <a:gd name="T12" fmla="*/ 89 w 177"/>
                  <a:gd name="T13" fmla="*/ 0 h 134"/>
                  <a:gd name="T14" fmla="*/ 165 w 177"/>
                  <a:gd name="T15" fmla="*/ 45 h 134"/>
                  <a:gd name="T16" fmla="*/ 166 w 177"/>
                  <a:gd name="T17" fmla="*/ 133 h 134"/>
                  <a:gd name="T18" fmla="*/ 161 w 177"/>
                  <a:gd name="T19" fmla="*/ 132 h 134"/>
                  <a:gd name="T20" fmla="*/ 160 w 177"/>
                  <a:gd name="T21" fmla="*/ 103 h 134"/>
                  <a:gd name="T22" fmla="*/ 157 w 177"/>
                  <a:gd name="T23" fmla="*/ 97 h 134"/>
                  <a:gd name="T24" fmla="*/ 157 w 177"/>
                  <a:gd name="T25" fmla="*/ 93 h 134"/>
                  <a:gd name="T26" fmla="*/ 137 w 177"/>
                  <a:gd name="T27" fmla="*/ 40 h 134"/>
                  <a:gd name="T28" fmla="*/ 89 w 177"/>
                  <a:gd name="T29" fmla="*/ 14 h 134"/>
                  <a:gd name="T30" fmla="*/ 49 w 177"/>
                  <a:gd name="T31" fmla="*/ 16 h 134"/>
                  <a:gd name="T32" fmla="*/ 5 w 177"/>
                  <a:gd name="T33" fmla="*/ 90 h 134"/>
                  <a:gd name="T34" fmla="*/ 10 w 177"/>
                  <a:gd name="T35" fmla="*/ 108 h 134"/>
                  <a:gd name="T36" fmla="*/ 14 w 177"/>
                  <a:gd name="T37" fmla="*/ 95 h 134"/>
                  <a:gd name="T38" fmla="*/ 14 w 177"/>
                  <a:gd name="T39" fmla="*/ 89 h 134"/>
                  <a:gd name="T40" fmla="*/ 88 w 177"/>
                  <a:gd name="T41" fmla="*/ 14 h 134"/>
                  <a:gd name="T42" fmla="*/ 89 w 177"/>
                  <a:gd name="T43" fmla="*/ 14 h 134"/>
                  <a:gd name="T44" fmla="*/ 88 w 177"/>
                  <a:gd name="T45" fmla="*/ 20 h 134"/>
                  <a:gd name="T46" fmla="*/ 20 w 177"/>
                  <a:gd name="T47" fmla="*/ 89 h 134"/>
                  <a:gd name="T48" fmla="*/ 20 w 177"/>
                  <a:gd name="T49" fmla="*/ 96 h 134"/>
                  <a:gd name="T50" fmla="*/ 19 w 177"/>
                  <a:gd name="T51" fmla="*/ 98 h 134"/>
                  <a:gd name="T52" fmla="*/ 16 w 177"/>
                  <a:gd name="T53" fmla="*/ 108 h 134"/>
                  <a:gd name="T54" fmla="*/ 16 w 177"/>
                  <a:gd name="T55" fmla="*/ 130 h 134"/>
                  <a:gd name="T56" fmla="*/ 10 w 177"/>
                  <a:gd name="T57" fmla="*/ 132 h 134"/>
                  <a:gd name="T58" fmla="*/ 12 w 177"/>
                  <a:gd name="T59" fmla="*/ 44 h 134"/>
                  <a:gd name="T60" fmla="*/ 88 w 177"/>
                  <a:gd name="T61" fmla="*/ 0 h 134"/>
                  <a:gd name="T62" fmla="*/ 89 w 177"/>
                  <a:gd name="T63" fmla="*/ 0 h 134"/>
                  <a:gd name="T64" fmla="*/ 88 w 177"/>
                  <a:gd name="T65" fmla="*/ 6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77" h="134">
                    <a:moveTo>
                      <a:pt x="89" y="14"/>
                    </a:moveTo>
                    <a:cubicBezTo>
                      <a:pt x="109" y="14"/>
                      <a:pt x="128" y="23"/>
                      <a:pt x="141" y="36"/>
                    </a:cubicBezTo>
                    <a:cubicBezTo>
                      <a:pt x="155" y="50"/>
                      <a:pt x="163" y="69"/>
                      <a:pt x="163" y="89"/>
                    </a:cubicBezTo>
                    <a:cubicBezTo>
                      <a:pt x="163" y="90"/>
                      <a:pt x="163" y="92"/>
                      <a:pt x="163" y="93"/>
                    </a:cubicBezTo>
                    <a:cubicBezTo>
                      <a:pt x="163" y="93"/>
                      <a:pt x="163" y="93"/>
                      <a:pt x="163" y="93"/>
                    </a:cubicBezTo>
                    <a:cubicBezTo>
                      <a:pt x="163" y="94"/>
                      <a:pt x="163" y="95"/>
                      <a:pt x="163" y="96"/>
                    </a:cubicBezTo>
                    <a:cubicBezTo>
                      <a:pt x="164" y="98"/>
                      <a:pt x="165" y="99"/>
                      <a:pt x="165" y="101"/>
                    </a:cubicBezTo>
                    <a:cubicBezTo>
                      <a:pt x="166" y="103"/>
                      <a:pt x="166" y="105"/>
                      <a:pt x="166" y="108"/>
                    </a:cubicBezTo>
                    <a:cubicBezTo>
                      <a:pt x="166" y="119"/>
                      <a:pt x="166" y="119"/>
                      <a:pt x="166" y="119"/>
                    </a:cubicBezTo>
                    <a:cubicBezTo>
                      <a:pt x="170" y="109"/>
                      <a:pt x="172" y="100"/>
                      <a:pt x="172" y="90"/>
                    </a:cubicBezTo>
                    <a:cubicBezTo>
                      <a:pt x="172" y="75"/>
                      <a:pt x="168" y="60"/>
                      <a:pt x="160" y="47"/>
                    </a:cubicBezTo>
                    <a:cubicBezTo>
                      <a:pt x="153" y="35"/>
                      <a:pt x="142" y="24"/>
                      <a:pt x="129" y="16"/>
                    </a:cubicBezTo>
                    <a:cubicBezTo>
                      <a:pt x="117" y="10"/>
                      <a:pt x="104" y="6"/>
                      <a:pt x="89" y="6"/>
                    </a:cubicBezTo>
                    <a:cubicBezTo>
                      <a:pt x="89" y="0"/>
                      <a:pt x="89" y="0"/>
                      <a:pt x="89" y="0"/>
                    </a:cubicBezTo>
                    <a:cubicBezTo>
                      <a:pt x="105" y="0"/>
                      <a:pt x="119" y="4"/>
                      <a:pt x="132" y="11"/>
                    </a:cubicBezTo>
                    <a:cubicBezTo>
                      <a:pt x="146" y="19"/>
                      <a:pt x="157" y="31"/>
                      <a:pt x="165" y="45"/>
                    </a:cubicBezTo>
                    <a:cubicBezTo>
                      <a:pt x="173" y="58"/>
                      <a:pt x="177" y="74"/>
                      <a:pt x="177" y="90"/>
                    </a:cubicBezTo>
                    <a:cubicBezTo>
                      <a:pt x="177" y="104"/>
                      <a:pt x="174" y="119"/>
                      <a:pt x="166" y="133"/>
                    </a:cubicBezTo>
                    <a:cubicBezTo>
                      <a:pt x="166" y="134"/>
                      <a:pt x="165" y="134"/>
                      <a:pt x="163" y="134"/>
                    </a:cubicBezTo>
                    <a:cubicBezTo>
                      <a:pt x="162" y="134"/>
                      <a:pt x="161" y="133"/>
                      <a:pt x="161" y="132"/>
                    </a:cubicBezTo>
                    <a:cubicBezTo>
                      <a:pt x="161" y="108"/>
                      <a:pt x="161" y="108"/>
                      <a:pt x="161" y="108"/>
                    </a:cubicBezTo>
                    <a:cubicBezTo>
                      <a:pt x="161" y="106"/>
                      <a:pt x="160" y="104"/>
                      <a:pt x="160" y="103"/>
                    </a:cubicBezTo>
                    <a:cubicBezTo>
                      <a:pt x="159" y="101"/>
                      <a:pt x="159" y="100"/>
                      <a:pt x="158" y="99"/>
                    </a:cubicBezTo>
                    <a:cubicBezTo>
                      <a:pt x="157" y="98"/>
                      <a:pt x="157" y="97"/>
                      <a:pt x="157" y="97"/>
                    </a:cubicBezTo>
                    <a:cubicBezTo>
                      <a:pt x="157" y="95"/>
                      <a:pt x="157" y="94"/>
                      <a:pt x="157" y="93"/>
                    </a:cubicBezTo>
                    <a:cubicBezTo>
                      <a:pt x="157" y="93"/>
                      <a:pt x="157" y="93"/>
                      <a:pt x="157" y="93"/>
                    </a:cubicBezTo>
                    <a:cubicBezTo>
                      <a:pt x="157" y="92"/>
                      <a:pt x="157" y="91"/>
                      <a:pt x="157" y="89"/>
                    </a:cubicBezTo>
                    <a:cubicBezTo>
                      <a:pt x="157" y="70"/>
                      <a:pt x="150" y="53"/>
                      <a:pt x="137" y="40"/>
                    </a:cubicBezTo>
                    <a:cubicBezTo>
                      <a:pt x="125" y="28"/>
                      <a:pt x="108" y="20"/>
                      <a:pt x="89" y="20"/>
                    </a:cubicBezTo>
                    <a:lnTo>
                      <a:pt x="89" y="14"/>
                    </a:lnTo>
                    <a:close/>
                    <a:moveTo>
                      <a:pt x="88" y="6"/>
                    </a:moveTo>
                    <a:cubicBezTo>
                      <a:pt x="74" y="6"/>
                      <a:pt x="61" y="9"/>
                      <a:pt x="49" y="16"/>
                    </a:cubicBezTo>
                    <a:cubicBezTo>
                      <a:pt x="36" y="23"/>
                      <a:pt x="25" y="34"/>
                      <a:pt x="17" y="47"/>
                    </a:cubicBezTo>
                    <a:cubicBezTo>
                      <a:pt x="9" y="60"/>
                      <a:pt x="5" y="75"/>
                      <a:pt x="5" y="90"/>
                    </a:cubicBezTo>
                    <a:cubicBezTo>
                      <a:pt x="5" y="99"/>
                      <a:pt x="7" y="108"/>
                      <a:pt x="10" y="117"/>
                    </a:cubicBezTo>
                    <a:cubicBezTo>
                      <a:pt x="10" y="108"/>
                      <a:pt x="10" y="108"/>
                      <a:pt x="10" y="108"/>
                    </a:cubicBezTo>
                    <a:cubicBezTo>
                      <a:pt x="10" y="105"/>
                      <a:pt x="11" y="103"/>
                      <a:pt x="11" y="101"/>
                    </a:cubicBezTo>
                    <a:cubicBezTo>
                      <a:pt x="12" y="99"/>
                      <a:pt x="13" y="97"/>
                      <a:pt x="14" y="95"/>
                    </a:cubicBezTo>
                    <a:cubicBezTo>
                      <a:pt x="14" y="94"/>
                      <a:pt x="14" y="94"/>
                      <a:pt x="14" y="93"/>
                    </a:cubicBezTo>
                    <a:cubicBezTo>
                      <a:pt x="14" y="92"/>
                      <a:pt x="14" y="90"/>
                      <a:pt x="14" y="89"/>
                    </a:cubicBezTo>
                    <a:cubicBezTo>
                      <a:pt x="14" y="69"/>
                      <a:pt x="22" y="50"/>
                      <a:pt x="36" y="36"/>
                    </a:cubicBezTo>
                    <a:cubicBezTo>
                      <a:pt x="49" y="23"/>
                      <a:pt x="68" y="14"/>
                      <a:pt x="88" y="14"/>
                    </a:cubicBezTo>
                    <a:cubicBezTo>
                      <a:pt x="88" y="14"/>
                      <a:pt x="88" y="14"/>
                      <a:pt x="88" y="14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89" y="20"/>
                      <a:pt x="89" y="20"/>
                      <a:pt x="89" y="20"/>
                    </a:cubicBezTo>
                    <a:cubicBezTo>
                      <a:pt x="88" y="20"/>
                      <a:pt x="88" y="20"/>
                      <a:pt x="88" y="20"/>
                    </a:cubicBezTo>
                    <a:cubicBezTo>
                      <a:pt x="70" y="20"/>
                      <a:pt x="52" y="28"/>
                      <a:pt x="40" y="40"/>
                    </a:cubicBezTo>
                    <a:cubicBezTo>
                      <a:pt x="27" y="53"/>
                      <a:pt x="20" y="70"/>
                      <a:pt x="20" y="89"/>
                    </a:cubicBezTo>
                    <a:cubicBezTo>
                      <a:pt x="20" y="90"/>
                      <a:pt x="20" y="92"/>
                      <a:pt x="20" y="93"/>
                    </a:cubicBezTo>
                    <a:cubicBezTo>
                      <a:pt x="20" y="94"/>
                      <a:pt x="20" y="95"/>
                      <a:pt x="20" y="96"/>
                    </a:cubicBezTo>
                    <a:cubicBezTo>
                      <a:pt x="20" y="96"/>
                      <a:pt x="20" y="96"/>
                      <a:pt x="20" y="96"/>
                    </a:cubicBezTo>
                    <a:cubicBezTo>
                      <a:pt x="20" y="97"/>
                      <a:pt x="20" y="97"/>
                      <a:pt x="19" y="98"/>
                    </a:cubicBezTo>
                    <a:cubicBezTo>
                      <a:pt x="18" y="99"/>
                      <a:pt x="17" y="101"/>
                      <a:pt x="17" y="103"/>
                    </a:cubicBezTo>
                    <a:cubicBezTo>
                      <a:pt x="16" y="104"/>
                      <a:pt x="16" y="106"/>
                      <a:pt x="16" y="108"/>
                    </a:cubicBezTo>
                    <a:cubicBezTo>
                      <a:pt x="16" y="130"/>
                      <a:pt x="16" y="130"/>
                      <a:pt x="16" y="130"/>
                    </a:cubicBezTo>
                    <a:cubicBezTo>
                      <a:pt x="16" y="130"/>
                      <a:pt x="16" y="130"/>
                      <a:pt x="16" y="130"/>
                    </a:cubicBezTo>
                    <a:cubicBezTo>
                      <a:pt x="16" y="131"/>
                      <a:pt x="15" y="132"/>
                      <a:pt x="14" y="133"/>
                    </a:cubicBezTo>
                    <a:cubicBezTo>
                      <a:pt x="13" y="134"/>
                      <a:pt x="11" y="133"/>
                      <a:pt x="10" y="132"/>
                    </a:cubicBezTo>
                    <a:cubicBezTo>
                      <a:pt x="3" y="118"/>
                      <a:pt x="0" y="104"/>
                      <a:pt x="0" y="90"/>
                    </a:cubicBezTo>
                    <a:cubicBezTo>
                      <a:pt x="0" y="74"/>
                      <a:pt x="4" y="58"/>
                      <a:pt x="12" y="44"/>
                    </a:cubicBezTo>
                    <a:cubicBezTo>
                      <a:pt x="20" y="30"/>
                      <a:pt x="32" y="18"/>
                      <a:pt x="47" y="11"/>
                    </a:cubicBezTo>
                    <a:cubicBezTo>
                      <a:pt x="59" y="4"/>
                      <a:pt x="73" y="0"/>
                      <a:pt x="88" y="0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89" y="0"/>
                      <a:pt x="89" y="0"/>
                      <a:pt x="89" y="0"/>
                    </a:cubicBezTo>
                    <a:cubicBezTo>
                      <a:pt x="89" y="6"/>
                      <a:pt x="89" y="6"/>
                      <a:pt x="89" y="6"/>
                    </a:cubicBezTo>
                    <a:lnTo>
                      <a:pt x="88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49" name="Freeform 14"/>
              <p:cNvSpPr>
                <a:spLocks noEditPoints="1"/>
              </p:cNvSpPr>
              <p:nvPr/>
            </p:nvSpPr>
            <p:spPr bwMode="auto">
              <a:xfrm>
                <a:off x="9539302" y="2479690"/>
                <a:ext cx="96838" cy="166689"/>
              </a:xfrm>
              <a:custGeom>
                <a:avLst/>
                <a:gdLst>
                  <a:gd name="T0" fmla="*/ 38 w 43"/>
                  <a:gd name="T1" fmla="*/ 53 h 74"/>
                  <a:gd name="T2" fmla="*/ 38 w 43"/>
                  <a:gd name="T3" fmla="*/ 43 h 74"/>
                  <a:gd name="T4" fmla="*/ 38 w 43"/>
                  <a:gd name="T5" fmla="*/ 21 h 74"/>
                  <a:gd name="T6" fmla="*/ 38 w 43"/>
                  <a:gd name="T7" fmla="*/ 20 h 74"/>
                  <a:gd name="T8" fmla="*/ 37 w 43"/>
                  <a:gd name="T9" fmla="*/ 19 h 74"/>
                  <a:gd name="T10" fmla="*/ 37 w 43"/>
                  <a:gd name="T11" fmla="*/ 19 h 74"/>
                  <a:gd name="T12" fmla="*/ 30 w 43"/>
                  <a:gd name="T13" fmla="*/ 10 h 74"/>
                  <a:gd name="T14" fmla="*/ 22 w 43"/>
                  <a:gd name="T15" fmla="*/ 7 h 74"/>
                  <a:gd name="T16" fmla="*/ 22 w 43"/>
                  <a:gd name="T17" fmla="*/ 1 h 74"/>
                  <a:gd name="T18" fmla="*/ 33 w 43"/>
                  <a:gd name="T19" fmla="*/ 5 h 74"/>
                  <a:gd name="T20" fmla="*/ 43 w 43"/>
                  <a:gd name="T21" fmla="*/ 18 h 74"/>
                  <a:gd name="T22" fmla="*/ 43 w 43"/>
                  <a:gd name="T23" fmla="*/ 18 h 74"/>
                  <a:gd name="T24" fmla="*/ 43 w 43"/>
                  <a:gd name="T25" fmla="*/ 20 h 74"/>
                  <a:gd name="T26" fmla="*/ 43 w 43"/>
                  <a:gd name="T27" fmla="*/ 21 h 74"/>
                  <a:gd name="T28" fmla="*/ 43 w 43"/>
                  <a:gd name="T29" fmla="*/ 43 h 74"/>
                  <a:gd name="T30" fmla="*/ 43 w 43"/>
                  <a:gd name="T31" fmla="*/ 53 h 74"/>
                  <a:gd name="T32" fmla="*/ 34 w 43"/>
                  <a:gd name="T33" fmla="*/ 69 h 74"/>
                  <a:gd name="T34" fmla="*/ 22 w 43"/>
                  <a:gd name="T35" fmla="*/ 74 h 74"/>
                  <a:gd name="T36" fmla="*/ 22 w 43"/>
                  <a:gd name="T37" fmla="*/ 68 h 74"/>
                  <a:gd name="T38" fmla="*/ 31 w 43"/>
                  <a:gd name="T39" fmla="*/ 64 h 74"/>
                  <a:gd name="T40" fmla="*/ 38 w 43"/>
                  <a:gd name="T41" fmla="*/ 53 h 74"/>
                  <a:gd name="T42" fmla="*/ 22 w 43"/>
                  <a:gd name="T43" fmla="*/ 7 h 74"/>
                  <a:gd name="T44" fmla="*/ 14 w 43"/>
                  <a:gd name="T45" fmla="*/ 6 h 74"/>
                  <a:gd name="T46" fmla="*/ 6 w 43"/>
                  <a:gd name="T47" fmla="*/ 6 h 74"/>
                  <a:gd name="T48" fmla="*/ 6 w 43"/>
                  <a:gd name="T49" fmla="*/ 69 h 74"/>
                  <a:gd name="T50" fmla="*/ 14 w 43"/>
                  <a:gd name="T51" fmla="*/ 69 h 74"/>
                  <a:gd name="T52" fmla="*/ 22 w 43"/>
                  <a:gd name="T53" fmla="*/ 68 h 74"/>
                  <a:gd name="T54" fmla="*/ 22 w 43"/>
                  <a:gd name="T55" fmla="*/ 74 h 74"/>
                  <a:gd name="T56" fmla="*/ 14 w 43"/>
                  <a:gd name="T57" fmla="*/ 74 h 74"/>
                  <a:gd name="T58" fmla="*/ 3 w 43"/>
                  <a:gd name="T59" fmla="*/ 74 h 74"/>
                  <a:gd name="T60" fmla="*/ 0 w 43"/>
                  <a:gd name="T61" fmla="*/ 71 h 74"/>
                  <a:gd name="T62" fmla="*/ 0 w 43"/>
                  <a:gd name="T63" fmla="*/ 3 h 74"/>
                  <a:gd name="T64" fmla="*/ 3 w 43"/>
                  <a:gd name="T65" fmla="*/ 0 h 74"/>
                  <a:gd name="T66" fmla="*/ 14 w 43"/>
                  <a:gd name="T67" fmla="*/ 0 h 74"/>
                  <a:gd name="T68" fmla="*/ 22 w 43"/>
                  <a:gd name="T69" fmla="*/ 1 h 74"/>
                  <a:gd name="T70" fmla="*/ 22 w 43"/>
                  <a:gd name="T71" fmla="*/ 7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3" h="74">
                    <a:moveTo>
                      <a:pt x="38" y="53"/>
                    </a:moveTo>
                    <a:cubicBezTo>
                      <a:pt x="38" y="43"/>
                      <a:pt x="38" y="43"/>
                      <a:pt x="38" y="43"/>
                    </a:cubicBezTo>
                    <a:cubicBezTo>
                      <a:pt x="38" y="21"/>
                      <a:pt x="38" y="21"/>
                      <a:pt x="38" y="21"/>
                    </a:cubicBezTo>
                    <a:cubicBezTo>
                      <a:pt x="38" y="21"/>
                      <a:pt x="38" y="21"/>
                      <a:pt x="38" y="20"/>
                    </a:cubicBezTo>
                    <a:cubicBezTo>
                      <a:pt x="37" y="20"/>
                      <a:pt x="37" y="20"/>
                      <a:pt x="37" y="19"/>
                    </a:cubicBezTo>
                    <a:cubicBezTo>
                      <a:pt x="37" y="19"/>
                      <a:pt x="37" y="19"/>
                      <a:pt x="37" y="19"/>
                    </a:cubicBezTo>
                    <a:cubicBezTo>
                      <a:pt x="37" y="16"/>
                      <a:pt x="34" y="12"/>
                      <a:pt x="30" y="10"/>
                    </a:cubicBezTo>
                    <a:cubicBezTo>
                      <a:pt x="28" y="9"/>
                      <a:pt x="25" y="8"/>
                      <a:pt x="22" y="7"/>
                    </a:cubicBezTo>
                    <a:cubicBezTo>
                      <a:pt x="22" y="1"/>
                      <a:pt x="22" y="1"/>
                      <a:pt x="22" y="1"/>
                    </a:cubicBezTo>
                    <a:cubicBezTo>
                      <a:pt x="26" y="2"/>
                      <a:pt x="30" y="3"/>
                      <a:pt x="33" y="5"/>
                    </a:cubicBezTo>
                    <a:cubicBezTo>
                      <a:pt x="38" y="8"/>
                      <a:pt x="42" y="13"/>
                      <a:pt x="43" y="18"/>
                    </a:cubicBezTo>
                    <a:cubicBezTo>
                      <a:pt x="43" y="18"/>
                      <a:pt x="43" y="18"/>
                      <a:pt x="43" y="18"/>
                    </a:cubicBezTo>
                    <a:cubicBezTo>
                      <a:pt x="43" y="19"/>
                      <a:pt x="43" y="19"/>
                      <a:pt x="43" y="20"/>
                    </a:cubicBezTo>
                    <a:cubicBezTo>
                      <a:pt x="43" y="20"/>
                      <a:pt x="43" y="21"/>
                      <a:pt x="43" y="21"/>
                    </a:cubicBezTo>
                    <a:cubicBezTo>
                      <a:pt x="43" y="43"/>
                      <a:pt x="43" y="43"/>
                      <a:pt x="43" y="43"/>
                    </a:cubicBezTo>
                    <a:cubicBezTo>
                      <a:pt x="43" y="53"/>
                      <a:pt x="43" y="53"/>
                      <a:pt x="43" y="53"/>
                    </a:cubicBezTo>
                    <a:cubicBezTo>
                      <a:pt x="43" y="59"/>
                      <a:pt x="40" y="65"/>
                      <a:pt x="34" y="69"/>
                    </a:cubicBezTo>
                    <a:cubicBezTo>
                      <a:pt x="31" y="71"/>
                      <a:pt x="26" y="73"/>
                      <a:pt x="22" y="74"/>
                    </a:cubicBezTo>
                    <a:cubicBezTo>
                      <a:pt x="22" y="68"/>
                      <a:pt x="22" y="68"/>
                      <a:pt x="22" y="68"/>
                    </a:cubicBezTo>
                    <a:cubicBezTo>
                      <a:pt x="25" y="67"/>
                      <a:pt x="28" y="66"/>
                      <a:pt x="31" y="64"/>
                    </a:cubicBezTo>
                    <a:cubicBezTo>
                      <a:pt x="35" y="61"/>
                      <a:pt x="38" y="57"/>
                      <a:pt x="38" y="53"/>
                    </a:cubicBezTo>
                    <a:close/>
                    <a:moveTo>
                      <a:pt x="22" y="7"/>
                    </a:moveTo>
                    <a:cubicBezTo>
                      <a:pt x="19" y="6"/>
                      <a:pt x="17" y="6"/>
                      <a:pt x="14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69"/>
                      <a:pt x="6" y="69"/>
                      <a:pt x="6" y="69"/>
                    </a:cubicBezTo>
                    <a:cubicBezTo>
                      <a:pt x="14" y="69"/>
                      <a:pt x="14" y="69"/>
                      <a:pt x="14" y="69"/>
                    </a:cubicBezTo>
                    <a:cubicBezTo>
                      <a:pt x="17" y="69"/>
                      <a:pt x="19" y="68"/>
                      <a:pt x="22" y="68"/>
                    </a:cubicBezTo>
                    <a:cubicBezTo>
                      <a:pt x="22" y="74"/>
                      <a:pt x="22" y="74"/>
                      <a:pt x="22" y="74"/>
                    </a:cubicBezTo>
                    <a:cubicBezTo>
                      <a:pt x="19" y="74"/>
                      <a:pt x="17" y="74"/>
                      <a:pt x="14" y="74"/>
                    </a:cubicBezTo>
                    <a:cubicBezTo>
                      <a:pt x="3" y="74"/>
                      <a:pt x="3" y="74"/>
                      <a:pt x="3" y="74"/>
                    </a:cubicBezTo>
                    <a:cubicBezTo>
                      <a:pt x="1" y="74"/>
                      <a:pt x="0" y="73"/>
                      <a:pt x="0" y="71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1" y="0"/>
                      <a:pt x="3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7" y="0"/>
                      <a:pt x="19" y="1"/>
                      <a:pt x="22" y="1"/>
                    </a:cubicBezTo>
                    <a:lnTo>
                      <a:pt x="22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50" name="Freeform 15"/>
              <p:cNvSpPr>
                <a:spLocks noEditPoints="1"/>
              </p:cNvSpPr>
              <p:nvPr/>
            </p:nvSpPr>
            <p:spPr bwMode="auto">
              <a:xfrm>
                <a:off x="9331340" y="2479690"/>
                <a:ext cx="96838" cy="166689"/>
              </a:xfrm>
              <a:custGeom>
                <a:avLst/>
                <a:gdLst>
                  <a:gd name="T0" fmla="*/ 22 w 43"/>
                  <a:gd name="T1" fmla="*/ 1 h 74"/>
                  <a:gd name="T2" fmla="*/ 29 w 43"/>
                  <a:gd name="T3" fmla="*/ 0 h 74"/>
                  <a:gd name="T4" fmla="*/ 40 w 43"/>
                  <a:gd name="T5" fmla="*/ 0 h 74"/>
                  <a:gd name="T6" fmla="*/ 43 w 43"/>
                  <a:gd name="T7" fmla="*/ 3 h 74"/>
                  <a:gd name="T8" fmla="*/ 43 w 43"/>
                  <a:gd name="T9" fmla="*/ 71 h 74"/>
                  <a:gd name="T10" fmla="*/ 40 w 43"/>
                  <a:gd name="T11" fmla="*/ 74 h 74"/>
                  <a:gd name="T12" fmla="*/ 29 w 43"/>
                  <a:gd name="T13" fmla="*/ 74 h 74"/>
                  <a:gd name="T14" fmla="*/ 22 w 43"/>
                  <a:gd name="T15" fmla="*/ 74 h 74"/>
                  <a:gd name="T16" fmla="*/ 22 w 43"/>
                  <a:gd name="T17" fmla="*/ 68 h 74"/>
                  <a:gd name="T18" fmla="*/ 29 w 43"/>
                  <a:gd name="T19" fmla="*/ 69 h 74"/>
                  <a:gd name="T20" fmla="*/ 37 w 43"/>
                  <a:gd name="T21" fmla="*/ 69 h 74"/>
                  <a:gd name="T22" fmla="*/ 37 w 43"/>
                  <a:gd name="T23" fmla="*/ 6 h 74"/>
                  <a:gd name="T24" fmla="*/ 29 w 43"/>
                  <a:gd name="T25" fmla="*/ 6 h 74"/>
                  <a:gd name="T26" fmla="*/ 22 w 43"/>
                  <a:gd name="T27" fmla="*/ 7 h 74"/>
                  <a:gd name="T28" fmla="*/ 22 w 43"/>
                  <a:gd name="T29" fmla="*/ 1 h 74"/>
                  <a:gd name="T30" fmla="*/ 0 w 43"/>
                  <a:gd name="T31" fmla="*/ 53 h 74"/>
                  <a:gd name="T32" fmla="*/ 0 w 43"/>
                  <a:gd name="T33" fmla="*/ 43 h 74"/>
                  <a:gd name="T34" fmla="*/ 0 w 43"/>
                  <a:gd name="T35" fmla="*/ 21 h 74"/>
                  <a:gd name="T36" fmla="*/ 0 w 43"/>
                  <a:gd name="T37" fmla="*/ 20 h 74"/>
                  <a:gd name="T38" fmla="*/ 0 w 43"/>
                  <a:gd name="T39" fmla="*/ 18 h 74"/>
                  <a:gd name="T40" fmla="*/ 0 w 43"/>
                  <a:gd name="T41" fmla="*/ 18 h 74"/>
                  <a:gd name="T42" fmla="*/ 10 w 43"/>
                  <a:gd name="T43" fmla="*/ 5 h 74"/>
                  <a:gd name="T44" fmla="*/ 22 w 43"/>
                  <a:gd name="T45" fmla="*/ 1 h 74"/>
                  <a:gd name="T46" fmla="*/ 22 w 43"/>
                  <a:gd name="T47" fmla="*/ 7 h 74"/>
                  <a:gd name="T48" fmla="*/ 13 w 43"/>
                  <a:gd name="T49" fmla="*/ 10 h 74"/>
                  <a:gd name="T50" fmla="*/ 6 w 43"/>
                  <a:gd name="T51" fmla="*/ 19 h 74"/>
                  <a:gd name="T52" fmla="*/ 6 w 43"/>
                  <a:gd name="T53" fmla="*/ 19 h 74"/>
                  <a:gd name="T54" fmla="*/ 6 w 43"/>
                  <a:gd name="T55" fmla="*/ 20 h 74"/>
                  <a:gd name="T56" fmla="*/ 6 w 43"/>
                  <a:gd name="T57" fmla="*/ 21 h 74"/>
                  <a:gd name="T58" fmla="*/ 6 w 43"/>
                  <a:gd name="T59" fmla="*/ 43 h 74"/>
                  <a:gd name="T60" fmla="*/ 6 w 43"/>
                  <a:gd name="T61" fmla="*/ 53 h 74"/>
                  <a:gd name="T62" fmla="*/ 12 w 43"/>
                  <a:gd name="T63" fmla="*/ 64 h 74"/>
                  <a:gd name="T64" fmla="*/ 22 w 43"/>
                  <a:gd name="T65" fmla="*/ 68 h 74"/>
                  <a:gd name="T66" fmla="*/ 22 w 43"/>
                  <a:gd name="T67" fmla="*/ 74 h 74"/>
                  <a:gd name="T68" fmla="*/ 9 w 43"/>
                  <a:gd name="T69" fmla="*/ 69 h 74"/>
                  <a:gd name="T70" fmla="*/ 0 w 43"/>
                  <a:gd name="T71" fmla="*/ 53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3" h="74">
                    <a:moveTo>
                      <a:pt x="22" y="1"/>
                    </a:moveTo>
                    <a:cubicBezTo>
                      <a:pt x="24" y="1"/>
                      <a:pt x="27" y="0"/>
                      <a:pt x="29" y="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42" y="0"/>
                      <a:pt x="43" y="2"/>
                      <a:pt x="43" y="3"/>
                    </a:cubicBezTo>
                    <a:cubicBezTo>
                      <a:pt x="43" y="71"/>
                      <a:pt x="43" y="71"/>
                      <a:pt x="43" y="71"/>
                    </a:cubicBezTo>
                    <a:cubicBezTo>
                      <a:pt x="43" y="73"/>
                      <a:pt x="42" y="74"/>
                      <a:pt x="40" y="74"/>
                    </a:cubicBezTo>
                    <a:cubicBezTo>
                      <a:pt x="29" y="74"/>
                      <a:pt x="29" y="74"/>
                      <a:pt x="29" y="74"/>
                    </a:cubicBezTo>
                    <a:cubicBezTo>
                      <a:pt x="27" y="74"/>
                      <a:pt x="24" y="74"/>
                      <a:pt x="22" y="74"/>
                    </a:cubicBezTo>
                    <a:cubicBezTo>
                      <a:pt x="22" y="68"/>
                      <a:pt x="22" y="68"/>
                      <a:pt x="22" y="68"/>
                    </a:cubicBezTo>
                    <a:cubicBezTo>
                      <a:pt x="24" y="68"/>
                      <a:pt x="27" y="69"/>
                      <a:pt x="29" y="69"/>
                    </a:cubicBezTo>
                    <a:cubicBezTo>
                      <a:pt x="37" y="69"/>
                      <a:pt x="37" y="69"/>
                      <a:pt x="37" y="69"/>
                    </a:cubicBezTo>
                    <a:cubicBezTo>
                      <a:pt x="37" y="6"/>
                      <a:pt x="37" y="6"/>
                      <a:pt x="37" y="6"/>
                    </a:cubicBezTo>
                    <a:cubicBezTo>
                      <a:pt x="29" y="6"/>
                      <a:pt x="29" y="6"/>
                      <a:pt x="29" y="6"/>
                    </a:cubicBezTo>
                    <a:cubicBezTo>
                      <a:pt x="27" y="6"/>
                      <a:pt x="24" y="6"/>
                      <a:pt x="22" y="7"/>
                    </a:cubicBezTo>
                    <a:lnTo>
                      <a:pt x="22" y="1"/>
                    </a:lnTo>
                    <a:close/>
                    <a:moveTo>
                      <a:pt x="0" y="53"/>
                    </a:moveTo>
                    <a:cubicBezTo>
                      <a:pt x="0" y="43"/>
                      <a:pt x="0" y="43"/>
                      <a:pt x="0" y="43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0" y="20"/>
                      <a:pt x="0" y="20"/>
                    </a:cubicBezTo>
                    <a:cubicBezTo>
                      <a:pt x="0" y="19"/>
                      <a:pt x="0" y="19"/>
                      <a:pt x="0" y="18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1" y="13"/>
                      <a:pt x="5" y="8"/>
                      <a:pt x="10" y="5"/>
                    </a:cubicBezTo>
                    <a:cubicBezTo>
                      <a:pt x="13" y="3"/>
                      <a:pt x="17" y="2"/>
                      <a:pt x="22" y="1"/>
                    </a:cubicBezTo>
                    <a:cubicBezTo>
                      <a:pt x="22" y="7"/>
                      <a:pt x="22" y="7"/>
                      <a:pt x="22" y="7"/>
                    </a:cubicBezTo>
                    <a:cubicBezTo>
                      <a:pt x="18" y="8"/>
                      <a:pt x="16" y="9"/>
                      <a:pt x="13" y="10"/>
                    </a:cubicBezTo>
                    <a:cubicBezTo>
                      <a:pt x="9" y="12"/>
                      <a:pt x="6" y="16"/>
                      <a:pt x="6" y="19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6" y="43"/>
                      <a:pt x="6" y="43"/>
                      <a:pt x="6" y="43"/>
                    </a:cubicBezTo>
                    <a:cubicBezTo>
                      <a:pt x="6" y="53"/>
                      <a:pt x="6" y="53"/>
                      <a:pt x="6" y="53"/>
                    </a:cubicBezTo>
                    <a:cubicBezTo>
                      <a:pt x="6" y="57"/>
                      <a:pt x="8" y="61"/>
                      <a:pt x="12" y="64"/>
                    </a:cubicBezTo>
                    <a:cubicBezTo>
                      <a:pt x="15" y="66"/>
                      <a:pt x="18" y="67"/>
                      <a:pt x="22" y="68"/>
                    </a:cubicBezTo>
                    <a:cubicBezTo>
                      <a:pt x="22" y="74"/>
                      <a:pt x="22" y="74"/>
                      <a:pt x="22" y="74"/>
                    </a:cubicBezTo>
                    <a:cubicBezTo>
                      <a:pt x="17" y="73"/>
                      <a:pt x="12" y="71"/>
                      <a:pt x="9" y="69"/>
                    </a:cubicBezTo>
                    <a:cubicBezTo>
                      <a:pt x="3" y="65"/>
                      <a:pt x="0" y="59"/>
                      <a:pt x="0" y="5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51" name="Freeform 16"/>
              <p:cNvSpPr>
                <a:spLocks noEditPoints="1"/>
              </p:cNvSpPr>
              <p:nvPr/>
            </p:nvSpPr>
            <p:spPr bwMode="auto">
              <a:xfrm>
                <a:off x="8424875" y="2344752"/>
                <a:ext cx="250826" cy="223839"/>
              </a:xfrm>
              <a:custGeom>
                <a:avLst/>
                <a:gdLst>
                  <a:gd name="T0" fmla="*/ 56 w 111"/>
                  <a:gd name="T1" fmla="*/ 89 h 99"/>
                  <a:gd name="T2" fmla="*/ 65 w 111"/>
                  <a:gd name="T3" fmla="*/ 91 h 99"/>
                  <a:gd name="T4" fmla="*/ 72 w 111"/>
                  <a:gd name="T5" fmla="*/ 93 h 99"/>
                  <a:gd name="T6" fmla="*/ 77 w 111"/>
                  <a:gd name="T7" fmla="*/ 94 h 99"/>
                  <a:gd name="T8" fmla="*/ 83 w 111"/>
                  <a:gd name="T9" fmla="*/ 92 h 99"/>
                  <a:gd name="T10" fmla="*/ 90 w 111"/>
                  <a:gd name="T11" fmla="*/ 84 h 99"/>
                  <a:gd name="T12" fmla="*/ 91 w 111"/>
                  <a:gd name="T13" fmla="*/ 83 h 99"/>
                  <a:gd name="T14" fmla="*/ 106 w 111"/>
                  <a:gd name="T15" fmla="*/ 46 h 99"/>
                  <a:gd name="T16" fmla="*/ 106 w 111"/>
                  <a:gd name="T17" fmla="*/ 37 h 99"/>
                  <a:gd name="T18" fmla="*/ 106 w 111"/>
                  <a:gd name="T19" fmla="*/ 35 h 99"/>
                  <a:gd name="T20" fmla="*/ 95 w 111"/>
                  <a:gd name="T21" fmla="*/ 12 h 99"/>
                  <a:gd name="T22" fmla="*/ 94 w 111"/>
                  <a:gd name="T23" fmla="*/ 11 h 99"/>
                  <a:gd name="T24" fmla="*/ 65 w 111"/>
                  <a:gd name="T25" fmla="*/ 7 h 99"/>
                  <a:gd name="T26" fmla="*/ 55 w 111"/>
                  <a:gd name="T27" fmla="*/ 5 h 99"/>
                  <a:gd name="T28" fmla="*/ 72 w 111"/>
                  <a:gd name="T29" fmla="*/ 0 h 99"/>
                  <a:gd name="T30" fmla="*/ 98 w 111"/>
                  <a:gd name="T31" fmla="*/ 8 h 99"/>
                  <a:gd name="T32" fmla="*/ 106 w 111"/>
                  <a:gd name="T33" fmla="*/ 19 h 99"/>
                  <a:gd name="T34" fmla="*/ 111 w 111"/>
                  <a:gd name="T35" fmla="*/ 36 h 99"/>
                  <a:gd name="T36" fmla="*/ 111 w 111"/>
                  <a:gd name="T37" fmla="*/ 36 h 99"/>
                  <a:gd name="T38" fmla="*/ 111 w 111"/>
                  <a:gd name="T39" fmla="*/ 43 h 99"/>
                  <a:gd name="T40" fmla="*/ 109 w 111"/>
                  <a:gd name="T41" fmla="*/ 56 h 99"/>
                  <a:gd name="T42" fmla="*/ 94 w 111"/>
                  <a:gd name="T43" fmla="*/ 86 h 99"/>
                  <a:gd name="T44" fmla="*/ 91 w 111"/>
                  <a:gd name="T45" fmla="*/ 91 h 99"/>
                  <a:gd name="T46" fmla="*/ 78 w 111"/>
                  <a:gd name="T47" fmla="*/ 99 h 99"/>
                  <a:gd name="T48" fmla="*/ 71 w 111"/>
                  <a:gd name="T49" fmla="*/ 98 h 99"/>
                  <a:gd name="T50" fmla="*/ 62 w 111"/>
                  <a:gd name="T51" fmla="*/ 95 h 99"/>
                  <a:gd name="T52" fmla="*/ 56 w 111"/>
                  <a:gd name="T53" fmla="*/ 94 h 99"/>
                  <a:gd name="T54" fmla="*/ 29 w 111"/>
                  <a:gd name="T55" fmla="*/ 92 h 99"/>
                  <a:gd name="T56" fmla="*/ 39 w 111"/>
                  <a:gd name="T57" fmla="*/ 93 h 99"/>
                  <a:gd name="T58" fmla="*/ 42 w 111"/>
                  <a:gd name="T59" fmla="*/ 93 h 99"/>
                  <a:gd name="T60" fmla="*/ 48 w 111"/>
                  <a:gd name="T61" fmla="*/ 90 h 99"/>
                  <a:gd name="T62" fmla="*/ 55 w 111"/>
                  <a:gd name="T63" fmla="*/ 94 h 99"/>
                  <a:gd name="T64" fmla="*/ 46 w 111"/>
                  <a:gd name="T65" fmla="*/ 96 h 99"/>
                  <a:gd name="T66" fmla="*/ 40 w 111"/>
                  <a:gd name="T67" fmla="*/ 98 h 99"/>
                  <a:gd name="T68" fmla="*/ 55 w 111"/>
                  <a:gd name="T69" fmla="*/ 10 h 99"/>
                  <a:gd name="T70" fmla="*/ 55 w 111"/>
                  <a:gd name="T71" fmla="*/ 10 h 99"/>
                  <a:gd name="T72" fmla="*/ 46 w 111"/>
                  <a:gd name="T73" fmla="*/ 7 h 99"/>
                  <a:gd name="T74" fmla="*/ 29 w 111"/>
                  <a:gd name="T75" fmla="*/ 1 h 99"/>
                  <a:gd name="T76" fmla="*/ 52 w 111"/>
                  <a:gd name="T77" fmla="*/ 4 h 99"/>
                  <a:gd name="T78" fmla="*/ 29 w 111"/>
                  <a:gd name="T79" fmla="*/ 92 h 99"/>
                  <a:gd name="T80" fmla="*/ 5 w 111"/>
                  <a:gd name="T81" fmla="*/ 35 h 99"/>
                  <a:gd name="T82" fmla="*/ 5 w 111"/>
                  <a:gd name="T83" fmla="*/ 37 h 99"/>
                  <a:gd name="T84" fmla="*/ 5 w 111"/>
                  <a:gd name="T85" fmla="*/ 46 h 99"/>
                  <a:gd name="T86" fmla="*/ 20 w 111"/>
                  <a:gd name="T87" fmla="*/ 83 h 99"/>
                  <a:gd name="T88" fmla="*/ 24 w 111"/>
                  <a:gd name="T89" fmla="*/ 88 h 99"/>
                  <a:gd name="T90" fmla="*/ 29 w 111"/>
                  <a:gd name="T91" fmla="*/ 92 h 99"/>
                  <a:gd name="T92" fmla="*/ 24 w 111"/>
                  <a:gd name="T93" fmla="*/ 95 h 99"/>
                  <a:gd name="T94" fmla="*/ 17 w 111"/>
                  <a:gd name="T95" fmla="*/ 87 h 99"/>
                  <a:gd name="T96" fmla="*/ 5 w 111"/>
                  <a:gd name="T97" fmla="*/ 64 h 99"/>
                  <a:gd name="T98" fmla="*/ 0 w 111"/>
                  <a:gd name="T99" fmla="*/ 43 h 99"/>
                  <a:gd name="T100" fmla="*/ 0 w 111"/>
                  <a:gd name="T101" fmla="*/ 37 h 99"/>
                  <a:gd name="T102" fmla="*/ 1 w 111"/>
                  <a:gd name="T103" fmla="*/ 30 h 99"/>
                  <a:gd name="T104" fmla="*/ 13 w 111"/>
                  <a:gd name="T105" fmla="*/ 8 h 99"/>
                  <a:gd name="T106" fmla="*/ 29 w 111"/>
                  <a:gd name="T107" fmla="*/ 1 h 99"/>
                  <a:gd name="T108" fmla="*/ 17 w 111"/>
                  <a:gd name="T109" fmla="*/ 11 h 99"/>
                  <a:gd name="T110" fmla="*/ 29 w 111"/>
                  <a:gd name="T111" fmla="*/ 92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11" h="99">
                    <a:moveTo>
                      <a:pt x="55" y="89"/>
                    </a:moveTo>
                    <a:cubicBezTo>
                      <a:pt x="55" y="89"/>
                      <a:pt x="55" y="89"/>
                      <a:pt x="55" y="89"/>
                    </a:cubicBezTo>
                    <a:cubicBezTo>
                      <a:pt x="56" y="89"/>
                      <a:pt x="56" y="89"/>
                      <a:pt x="56" y="89"/>
                    </a:cubicBezTo>
                    <a:cubicBezTo>
                      <a:pt x="56" y="89"/>
                      <a:pt x="56" y="89"/>
                      <a:pt x="56" y="89"/>
                    </a:cubicBezTo>
                    <a:cubicBezTo>
                      <a:pt x="57" y="89"/>
                      <a:pt x="58" y="89"/>
                      <a:pt x="59" y="89"/>
                    </a:cubicBezTo>
                    <a:cubicBezTo>
                      <a:pt x="61" y="90"/>
                      <a:pt x="62" y="90"/>
                      <a:pt x="63" y="90"/>
                    </a:cubicBezTo>
                    <a:cubicBezTo>
                      <a:pt x="63" y="90"/>
                      <a:pt x="63" y="90"/>
                      <a:pt x="63" y="90"/>
                    </a:cubicBezTo>
                    <a:cubicBezTo>
                      <a:pt x="64" y="90"/>
                      <a:pt x="64" y="91"/>
                      <a:pt x="65" y="91"/>
                    </a:cubicBezTo>
                    <a:cubicBezTo>
                      <a:pt x="65" y="91"/>
                      <a:pt x="66" y="91"/>
                      <a:pt x="67" y="92"/>
                    </a:cubicBezTo>
                    <a:cubicBezTo>
                      <a:pt x="68" y="92"/>
                      <a:pt x="68" y="92"/>
                      <a:pt x="69" y="93"/>
                    </a:cubicBezTo>
                    <a:cubicBezTo>
                      <a:pt x="70" y="93"/>
                      <a:pt x="71" y="93"/>
                      <a:pt x="72" y="93"/>
                    </a:cubicBezTo>
                    <a:cubicBezTo>
                      <a:pt x="72" y="93"/>
                      <a:pt x="72" y="93"/>
                      <a:pt x="72" y="93"/>
                    </a:cubicBezTo>
                    <a:cubicBezTo>
                      <a:pt x="72" y="93"/>
                      <a:pt x="72" y="93"/>
                      <a:pt x="72" y="93"/>
                    </a:cubicBezTo>
                    <a:cubicBezTo>
                      <a:pt x="72" y="93"/>
                      <a:pt x="72" y="93"/>
                      <a:pt x="72" y="93"/>
                    </a:cubicBezTo>
                    <a:cubicBezTo>
                      <a:pt x="72" y="93"/>
                      <a:pt x="72" y="93"/>
                      <a:pt x="72" y="93"/>
                    </a:cubicBezTo>
                    <a:cubicBezTo>
                      <a:pt x="74" y="94"/>
                      <a:pt x="76" y="94"/>
                      <a:pt x="77" y="94"/>
                    </a:cubicBezTo>
                    <a:cubicBezTo>
                      <a:pt x="79" y="94"/>
                      <a:pt x="80" y="93"/>
                      <a:pt x="82" y="92"/>
                    </a:cubicBezTo>
                    <a:cubicBezTo>
                      <a:pt x="82" y="92"/>
                      <a:pt x="82" y="92"/>
                      <a:pt x="82" y="92"/>
                    </a:cubicBezTo>
                    <a:cubicBezTo>
                      <a:pt x="82" y="92"/>
                      <a:pt x="82" y="92"/>
                      <a:pt x="82" y="92"/>
                    </a:cubicBezTo>
                    <a:cubicBezTo>
                      <a:pt x="82" y="92"/>
                      <a:pt x="82" y="92"/>
                      <a:pt x="83" y="92"/>
                    </a:cubicBezTo>
                    <a:cubicBezTo>
                      <a:pt x="83" y="91"/>
                      <a:pt x="83" y="91"/>
                      <a:pt x="84" y="91"/>
                    </a:cubicBezTo>
                    <a:cubicBezTo>
                      <a:pt x="85" y="90"/>
                      <a:pt x="86" y="89"/>
                      <a:pt x="87" y="88"/>
                    </a:cubicBezTo>
                    <a:cubicBezTo>
                      <a:pt x="87" y="88"/>
                      <a:pt x="87" y="88"/>
                      <a:pt x="87" y="88"/>
                    </a:cubicBezTo>
                    <a:cubicBezTo>
                      <a:pt x="88" y="86"/>
                      <a:pt x="89" y="85"/>
                      <a:pt x="90" y="84"/>
                    </a:cubicBezTo>
                    <a:cubicBezTo>
                      <a:pt x="90" y="84"/>
                      <a:pt x="90" y="84"/>
                      <a:pt x="90" y="84"/>
                    </a:cubicBezTo>
                    <a:cubicBezTo>
                      <a:pt x="91" y="83"/>
                      <a:pt x="91" y="83"/>
                      <a:pt x="91" y="83"/>
                    </a:cubicBezTo>
                    <a:cubicBezTo>
                      <a:pt x="91" y="83"/>
                      <a:pt x="91" y="83"/>
                      <a:pt x="91" y="83"/>
                    </a:cubicBezTo>
                    <a:cubicBezTo>
                      <a:pt x="91" y="83"/>
                      <a:pt x="91" y="83"/>
                      <a:pt x="91" y="83"/>
                    </a:cubicBezTo>
                    <a:cubicBezTo>
                      <a:pt x="93" y="80"/>
                      <a:pt x="95" y="77"/>
                      <a:pt x="97" y="74"/>
                    </a:cubicBezTo>
                    <a:cubicBezTo>
                      <a:pt x="99" y="70"/>
                      <a:pt x="100" y="67"/>
                      <a:pt x="102" y="63"/>
                    </a:cubicBezTo>
                    <a:cubicBezTo>
                      <a:pt x="103" y="60"/>
                      <a:pt x="103" y="57"/>
                      <a:pt x="104" y="55"/>
                    </a:cubicBezTo>
                    <a:cubicBezTo>
                      <a:pt x="105" y="52"/>
                      <a:pt x="105" y="49"/>
                      <a:pt x="106" y="46"/>
                    </a:cubicBezTo>
                    <a:cubicBezTo>
                      <a:pt x="106" y="46"/>
                      <a:pt x="106" y="46"/>
                      <a:pt x="106" y="46"/>
                    </a:cubicBezTo>
                    <a:cubicBezTo>
                      <a:pt x="106" y="44"/>
                      <a:pt x="106" y="44"/>
                      <a:pt x="106" y="44"/>
                    </a:cubicBezTo>
                    <a:cubicBezTo>
                      <a:pt x="106" y="42"/>
                      <a:pt x="106" y="42"/>
                      <a:pt x="106" y="42"/>
                    </a:cubicBezTo>
                    <a:cubicBezTo>
                      <a:pt x="106" y="37"/>
                      <a:pt x="106" y="37"/>
                      <a:pt x="106" y="37"/>
                    </a:cubicBezTo>
                    <a:cubicBezTo>
                      <a:pt x="106" y="37"/>
                      <a:pt x="106" y="37"/>
                      <a:pt x="106" y="37"/>
                    </a:cubicBezTo>
                    <a:cubicBezTo>
                      <a:pt x="106" y="37"/>
                      <a:pt x="106" y="37"/>
                      <a:pt x="106" y="37"/>
                    </a:cubicBezTo>
                    <a:cubicBezTo>
                      <a:pt x="106" y="37"/>
                      <a:pt x="106" y="37"/>
                      <a:pt x="106" y="37"/>
                    </a:cubicBezTo>
                    <a:cubicBezTo>
                      <a:pt x="106" y="36"/>
                      <a:pt x="106" y="35"/>
                      <a:pt x="106" y="35"/>
                    </a:cubicBezTo>
                    <a:cubicBezTo>
                      <a:pt x="106" y="34"/>
                      <a:pt x="105" y="32"/>
                      <a:pt x="105" y="31"/>
                    </a:cubicBezTo>
                    <a:cubicBezTo>
                      <a:pt x="105" y="28"/>
                      <a:pt x="104" y="24"/>
                      <a:pt x="102" y="21"/>
                    </a:cubicBezTo>
                    <a:cubicBezTo>
                      <a:pt x="100" y="18"/>
                      <a:pt x="99" y="15"/>
                      <a:pt x="96" y="13"/>
                    </a:cubicBezTo>
                    <a:cubicBezTo>
                      <a:pt x="96" y="13"/>
                      <a:pt x="95" y="12"/>
                      <a:pt x="95" y="12"/>
                    </a:cubicBezTo>
                    <a:cubicBezTo>
                      <a:pt x="95" y="12"/>
                      <a:pt x="95" y="12"/>
                      <a:pt x="95" y="12"/>
                    </a:cubicBezTo>
                    <a:cubicBezTo>
                      <a:pt x="95" y="12"/>
                      <a:pt x="94" y="11"/>
                      <a:pt x="94" y="11"/>
                    </a:cubicBezTo>
                    <a:cubicBezTo>
                      <a:pt x="94" y="11"/>
                      <a:pt x="94" y="11"/>
                      <a:pt x="94" y="11"/>
                    </a:cubicBezTo>
                    <a:cubicBezTo>
                      <a:pt x="94" y="11"/>
                      <a:pt x="94" y="11"/>
                      <a:pt x="94" y="11"/>
                    </a:cubicBezTo>
                    <a:cubicBezTo>
                      <a:pt x="92" y="9"/>
                      <a:pt x="90" y="8"/>
                      <a:pt x="87" y="7"/>
                    </a:cubicBezTo>
                    <a:cubicBezTo>
                      <a:pt x="85" y="6"/>
                      <a:pt x="83" y="6"/>
                      <a:pt x="80" y="5"/>
                    </a:cubicBezTo>
                    <a:cubicBezTo>
                      <a:pt x="77" y="5"/>
                      <a:pt x="75" y="5"/>
                      <a:pt x="72" y="5"/>
                    </a:cubicBezTo>
                    <a:cubicBezTo>
                      <a:pt x="70" y="6"/>
                      <a:pt x="67" y="6"/>
                      <a:pt x="65" y="7"/>
                    </a:cubicBezTo>
                    <a:cubicBezTo>
                      <a:pt x="64" y="8"/>
                      <a:pt x="62" y="8"/>
                      <a:pt x="61" y="9"/>
                    </a:cubicBezTo>
                    <a:cubicBezTo>
                      <a:pt x="59" y="9"/>
                      <a:pt x="56" y="10"/>
                      <a:pt x="56" y="10"/>
                    </a:cubicBezTo>
                    <a:cubicBezTo>
                      <a:pt x="56" y="10"/>
                      <a:pt x="56" y="10"/>
                      <a:pt x="55" y="10"/>
                    </a:cubicBezTo>
                    <a:cubicBezTo>
                      <a:pt x="55" y="5"/>
                      <a:pt x="55" y="5"/>
                      <a:pt x="55" y="5"/>
                    </a:cubicBezTo>
                    <a:cubicBezTo>
                      <a:pt x="55" y="5"/>
                      <a:pt x="55" y="5"/>
                      <a:pt x="55" y="5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61" y="3"/>
                      <a:pt x="62" y="3"/>
                      <a:pt x="63" y="3"/>
                    </a:cubicBezTo>
                    <a:cubicBezTo>
                      <a:pt x="66" y="2"/>
                      <a:pt x="69" y="1"/>
                      <a:pt x="72" y="0"/>
                    </a:cubicBezTo>
                    <a:cubicBezTo>
                      <a:pt x="75" y="0"/>
                      <a:pt x="78" y="0"/>
                      <a:pt x="81" y="0"/>
                    </a:cubicBezTo>
                    <a:cubicBezTo>
                      <a:pt x="84" y="1"/>
                      <a:pt x="87" y="2"/>
                      <a:pt x="89" y="3"/>
                    </a:cubicBezTo>
                    <a:cubicBezTo>
                      <a:pt x="92" y="4"/>
                      <a:pt x="95" y="5"/>
                      <a:pt x="97" y="7"/>
                    </a:cubicBezTo>
                    <a:cubicBezTo>
                      <a:pt x="97" y="8"/>
                      <a:pt x="98" y="8"/>
                      <a:pt x="98" y="8"/>
                    </a:cubicBezTo>
                    <a:cubicBezTo>
                      <a:pt x="98" y="8"/>
                      <a:pt x="98" y="8"/>
                      <a:pt x="98" y="8"/>
                    </a:cubicBezTo>
                    <a:cubicBezTo>
                      <a:pt x="98" y="8"/>
                      <a:pt x="98" y="8"/>
                      <a:pt x="98" y="8"/>
                    </a:cubicBezTo>
                    <a:cubicBezTo>
                      <a:pt x="99" y="9"/>
                      <a:pt x="99" y="9"/>
                      <a:pt x="99" y="9"/>
                    </a:cubicBezTo>
                    <a:cubicBezTo>
                      <a:pt x="102" y="12"/>
                      <a:pt x="105" y="16"/>
                      <a:pt x="106" y="19"/>
                    </a:cubicBezTo>
                    <a:cubicBezTo>
                      <a:pt x="108" y="23"/>
                      <a:pt x="109" y="26"/>
                      <a:pt x="110" y="30"/>
                    </a:cubicBezTo>
                    <a:cubicBezTo>
                      <a:pt x="110" y="32"/>
                      <a:pt x="110" y="33"/>
                      <a:pt x="110" y="34"/>
                    </a:cubicBezTo>
                    <a:cubicBezTo>
                      <a:pt x="110" y="35"/>
                      <a:pt x="111" y="35"/>
                      <a:pt x="111" y="36"/>
                    </a:cubicBezTo>
                    <a:cubicBezTo>
                      <a:pt x="111" y="36"/>
                      <a:pt x="111" y="36"/>
                      <a:pt x="111" y="36"/>
                    </a:cubicBezTo>
                    <a:cubicBezTo>
                      <a:pt x="111" y="36"/>
                      <a:pt x="111" y="36"/>
                      <a:pt x="111" y="36"/>
                    </a:cubicBezTo>
                    <a:cubicBezTo>
                      <a:pt x="111" y="36"/>
                      <a:pt x="111" y="36"/>
                      <a:pt x="111" y="36"/>
                    </a:cubicBezTo>
                    <a:cubicBezTo>
                      <a:pt x="111" y="36"/>
                      <a:pt x="111" y="36"/>
                      <a:pt x="111" y="36"/>
                    </a:cubicBezTo>
                    <a:cubicBezTo>
                      <a:pt x="111" y="36"/>
                      <a:pt x="111" y="36"/>
                      <a:pt x="111" y="36"/>
                    </a:cubicBezTo>
                    <a:cubicBezTo>
                      <a:pt x="111" y="37"/>
                      <a:pt x="111" y="37"/>
                      <a:pt x="111" y="37"/>
                    </a:cubicBezTo>
                    <a:cubicBezTo>
                      <a:pt x="111" y="42"/>
                      <a:pt x="111" y="42"/>
                      <a:pt x="111" y="42"/>
                    </a:cubicBezTo>
                    <a:cubicBezTo>
                      <a:pt x="111" y="42"/>
                      <a:pt x="111" y="42"/>
                      <a:pt x="111" y="42"/>
                    </a:cubicBezTo>
                    <a:cubicBezTo>
                      <a:pt x="111" y="43"/>
                      <a:pt x="111" y="43"/>
                      <a:pt x="111" y="43"/>
                    </a:cubicBezTo>
                    <a:cubicBezTo>
                      <a:pt x="111" y="45"/>
                      <a:pt x="111" y="45"/>
                      <a:pt x="111" y="45"/>
                    </a:cubicBezTo>
                    <a:cubicBezTo>
                      <a:pt x="110" y="46"/>
                      <a:pt x="110" y="46"/>
                      <a:pt x="110" y="46"/>
                    </a:cubicBezTo>
                    <a:cubicBezTo>
                      <a:pt x="110" y="47"/>
                      <a:pt x="110" y="47"/>
                      <a:pt x="110" y="47"/>
                    </a:cubicBezTo>
                    <a:cubicBezTo>
                      <a:pt x="110" y="50"/>
                      <a:pt x="110" y="53"/>
                      <a:pt x="109" y="56"/>
                    </a:cubicBezTo>
                    <a:cubicBezTo>
                      <a:pt x="108" y="59"/>
                      <a:pt x="107" y="62"/>
                      <a:pt x="106" y="64"/>
                    </a:cubicBezTo>
                    <a:cubicBezTo>
                      <a:pt x="105" y="68"/>
                      <a:pt x="103" y="72"/>
                      <a:pt x="101" y="76"/>
                    </a:cubicBezTo>
                    <a:cubicBezTo>
                      <a:pt x="99" y="79"/>
                      <a:pt x="97" y="83"/>
                      <a:pt x="94" y="86"/>
                    </a:cubicBezTo>
                    <a:cubicBezTo>
                      <a:pt x="94" y="86"/>
                      <a:pt x="94" y="86"/>
                      <a:pt x="94" y="86"/>
                    </a:cubicBezTo>
                    <a:cubicBezTo>
                      <a:pt x="94" y="87"/>
                      <a:pt x="94" y="87"/>
                      <a:pt x="94" y="87"/>
                    </a:cubicBezTo>
                    <a:cubicBezTo>
                      <a:pt x="94" y="87"/>
                      <a:pt x="94" y="87"/>
                      <a:pt x="94" y="87"/>
                    </a:cubicBezTo>
                    <a:cubicBezTo>
                      <a:pt x="93" y="88"/>
                      <a:pt x="92" y="89"/>
                      <a:pt x="91" y="91"/>
                    </a:cubicBezTo>
                    <a:cubicBezTo>
                      <a:pt x="91" y="91"/>
                      <a:pt x="91" y="91"/>
                      <a:pt x="91" y="91"/>
                    </a:cubicBezTo>
                    <a:cubicBezTo>
                      <a:pt x="89" y="92"/>
                      <a:pt x="88" y="94"/>
                      <a:pt x="87" y="95"/>
                    </a:cubicBezTo>
                    <a:cubicBezTo>
                      <a:pt x="86" y="95"/>
                      <a:pt x="86" y="95"/>
                      <a:pt x="85" y="96"/>
                    </a:cubicBezTo>
                    <a:cubicBezTo>
                      <a:pt x="85" y="96"/>
                      <a:pt x="85" y="96"/>
                      <a:pt x="84" y="96"/>
                    </a:cubicBezTo>
                    <a:cubicBezTo>
                      <a:pt x="82" y="98"/>
                      <a:pt x="80" y="98"/>
                      <a:pt x="78" y="99"/>
                    </a:cubicBezTo>
                    <a:cubicBezTo>
                      <a:pt x="76" y="99"/>
                      <a:pt x="73" y="99"/>
                      <a:pt x="71" y="98"/>
                    </a:cubicBezTo>
                    <a:cubicBezTo>
                      <a:pt x="71" y="98"/>
                      <a:pt x="71" y="98"/>
                      <a:pt x="71" y="98"/>
                    </a:cubicBezTo>
                    <a:cubicBezTo>
                      <a:pt x="71" y="98"/>
                      <a:pt x="71" y="98"/>
                      <a:pt x="71" y="98"/>
                    </a:cubicBezTo>
                    <a:cubicBezTo>
                      <a:pt x="71" y="98"/>
                      <a:pt x="71" y="98"/>
                      <a:pt x="71" y="98"/>
                    </a:cubicBezTo>
                    <a:cubicBezTo>
                      <a:pt x="70" y="98"/>
                      <a:pt x="69" y="97"/>
                      <a:pt x="68" y="97"/>
                    </a:cubicBezTo>
                    <a:cubicBezTo>
                      <a:pt x="67" y="97"/>
                      <a:pt x="66" y="96"/>
                      <a:pt x="65" y="96"/>
                    </a:cubicBezTo>
                    <a:cubicBezTo>
                      <a:pt x="64" y="96"/>
                      <a:pt x="64" y="96"/>
                      <a:pt x="63" y="95"/>
                    </a:cubicBezTo>
                    <a:cubicBezTo>
                      <a:pt x="63" y="95"/>
                      <a:pt x="62" y="95"/>
                      <a:pt x="62" y="95"/>
                    </a:cubicBezTo>
                    <a:cubicBezTo>
                      <a:pt x="62" y="95"/>
                      <a:pt x="62" y="95"/>
                      <a:pt x="62" y="95"/>
                    </a:cubicBezTo>
                    <a:cubicBezTo>
                      <a:pt x="61" y="94"/>
                      <a:pt x="60" y="94"/>
                      <a:pt x="59" y="94"/>
                    </a:cubicBezTo>
                    <a:cubicBezTo>
                      <a:pt x="58" y="94"/>
                      <a:pt x="57" y="94"/>
                      <a:pt x="56" y="94"/>
                    </a:cubicBezTo>
                    <a:cubicBezTo>
                      <a:pt x="56" y="94"/>
                      <a:pt x="56" y="94"/>
                      <a:pt x="56" y="94"/>
                    </a:cubicBezTo>
                    <a:cubicBezTo>
                      <a:pt x="55" y="94"/>
                      <a:pt x="55" y="94"/>
                      <a:pt x="55" y="94"/>
                    </a:cubicBezTo>
                    <a:cubicBezTo>
                      <a:pt x="55" y="94"/>
                      <a:pt x="55" y="94"/>
                      <a:pt x="55" y="94"/>
                    </a:cubicBezTo>
                    <a:lnTo>
                      <a:pt x="55" y="89"/>
                    </a:lnTo>
                    <a:close/>
                    <a:moveTo>
                      <a:pt x="29" y="92"/>
                    </a:moveTo>
                    <a:cubicBezTo>
                      <a:pt x="29" y="92"/>
                      <a:pt x="29" y="92"/>
                      <a:pt x="29" y="92"/>
                    </a:cubicBezTo>
                    <a:cubicBezTo>
                      <a:pt x="31" y="93"/>
                      <a:pt x="32" y="94"/>
                      <a:pt x="34" y="94"/>
                    </a:cubicBezTo>
                    <a:cubicBezTo>
                      <a:pt x="35" y="94"/>
                      <a:pt x="37" y="94"/>
                      <a:pt x="39" y="93"/>
                    </a:cubicBezTo>
                    <a:cubicBezTo>
                      <a:pt x="39" y="93"/>
                      <a:pt x="39" y="93"/>
                      <a:pt x="39" y="93"/>
                    </a:cubicBezTo>
                    <a:cubicBezTo>
                      <a:pt x="39" y="93"/>
                      <a:pt x="39" y="93"/>
                      <a:pt x="39" y="93"/>
                    </a:cubicBezTo>
                    <a:cubicBezTo>
                      <a:pt x="39" y="93"/>
                      <a:pt x="39" y="93"/>
                      <a:pt x="39" y="93"/>
                    </a:cubicBezTo>
                    <a:cubicBezTo>
                      <a:pt x="39" y="93"/>
                      <a:pt x="39" y="93"/>
                      <a:pt x="39" y="93"/>
                    </a:cubicBezTo>
                    <a:cubicBezTo>
                      <a:pt x="40" y="93"/>
                      <a:pt x="41" y="93"/>
                      <a:pt x="42" y="93"/>
                    </a:cubicBezTo>
                    <a:cubicBezTo>
                      <a:pt x="42" y="92"/>
                      <a:pt x="43" y="92"/>
                      <a:pt x="44" y="92"/>
                    </a:cubicBezTo>
                    <a:cubicBezTo>
                      <a:pt x="45" y="91"/>
                      <a:pt x="46" y="91"/>
                      <a:pt x="46" y="91"/>
                    </a:cubicBezTo>
                    <a:cubicBezTo>
                      <a:pt x="47" y="91"/>
                      <a:pt x="47" y="90"/>
                      <a:pt x="48" y="90"/>
                    </a:cubicBezTo>
                    <a:cubicBezTo>
                      <a:pt x="48" y="90"/>
                      <a:pt x="48" y="90"/>
                      <a:pt x="48" y="90"/>
                    </a:cubicBezTo>
                    <a:cubicBezTo>
                      <a:pt x="48" y="90"/>
                      <a:pt x="48" y="90"/>
                      <a:pt x="48" y="90"/>
                    </a:cubicBezTo>
                    <a:cubicBezTo>
                      <a:pt x="49" y="90"/>
                      <a:pt x="50" y="90"/>
                      <a:pt x="51" y="90"/>
                    </a:cubicBezTo>
                    <a:cubicBezTo>
                      <a:pt x="53" y="89"/>
                      <a:pt x="55" y="89"/>
                      <a:pt x="55" y="89"/>
                    </a:cubicBezTo>
                    <a:cubicBezTo>
                      <a:pt x="55" y="94"/>
                      <a:pt x="55" y="94"/>
                      <a:pt x="55" y="94"/>
                    </a:cubicBezTo>
                    <a:cubicBezTo>
                      <a:pt x="55" y="94"/>
                      <a:pt x="54" y="94"/>
                      <a:pt x="52" y="94"/>
                    </a:cubicBezTo>
                    <a:cubicBezTo>
                      <a:pt x="51" y="94"/>
                      <a:pt x="50" y="95"/>
                      <a:pt x="49" y="95"/>
                    </a:cubicBezTo>
                    <a:cubicBezTo>
                      <a:pt x="49" y="95"/>
                      <a:pt x="48" y="95"/>
                      <a:pt x="48" y="95"/>
                    </a:cubicBezTo>
                    <a:cubicBezTo>
                      <a:pt x="47" y="96"/>
                      <a:pt x="47" y="96"/>
                      <a:pt x="46" y="96"/>
                    </a:cubicBezTo>
                    <a:cubicBezTo>
                      <a:pt x="45" y="96"/>
                      <a:pt x="44" y="97"/>
                      <a:pt x="43" y="97"/>
                    </a:cubicBezTo>
                    <a:cubicBezTo>
                      <a:pt x="42" y="97"/>
                      <a:pt x="41" y="98"/>
                      <a:pt x="40" y="98"/>
                    </a:cubicBezTo>
                    <a:cubicBezTo>
                      <a:pt x="40" y="98"/>
                      <a:pt x="40" y="98"/>
                      <a:pt x="40" y="98"/>
                    </a:cubicBezTo>
                    <a:cubicBezTo>
                      <a:pt x="40" y="98"/>
                      <a:pt x="40" y="98"/>
                      <a:pt x="40" y="98"/>
                    </a:cubicBezTo>
                    <a:cubicBezTo>
                      <a:pt x="38" y="99"/>
                      <a:pt x="35" y="99"/>
                      <a:pt x="33" y="99"/>
                    </a:cubicBezTo>
                    <a:cubicBezTo>
                      <a:pt x="32" y="99"/>
                      <a:pt x="30" y="98"/>
                      <a:pt x="29" y="98"/>
                    </a:cubicBezTo>
                    <a:cubicBezTo>
                      <a:pt x="29" y="92"/>
                      <a:pt x="29" y="92"/>
                      <a:pt x="29" y="92"/>
                    </a:cubicBezTo>
                    <a:close/>
                    <a:moveTo>
                      <a:pt x="55" y="10"/>
                    </a:moveTo>
                    <a:cubicBezTo>
                      <a:pt x="55" y="10"/>
                      <a:pt x="55" y="10"/>
                      <a:pt x="55" y="10"/>
                    </a:cubicBezTo>
                    <a:cubicBezTo>
                      <a:pt x="55" y="10"/>
                      <a:pt x="55" y="10"/>
                      <a:pt x="55" y="10"/>
                    </a:cubicBezTo>
                    <a:cubicBezTo>
                      <a:pt x="55" y="10"/>
                      <a:pt x="55" y="10"/>
                      <a:pt x="55" y="10"/>
                    </a:cubicBezTo>
                    <a:cubicBezTo>
                      <a:pt x="55" y="10"/>
                      <a:pt x="55" y="10"/>
                      <a:pt x="55" y="10"/>
                    </a:cubicBezTo>
                    <a:cubicBezTo>
                      <a:pt x="55" y="10"/>
                      <a:pt x="55" y="10"/>
                      <a:pt x="55" y="10"/>
                    </a:cubicBezTo>
                    <a:cubicBezTo>
                      <a:pt x="55" y="10"/>
                      <a:pt x="55" y="10"/>
                      <a:pt x="55" y="10"/>
                    </a:cubicBezTo>
                    <a:cubicBezTo>
                      <a:pt x="54" y="10"/>
                      <a:pt x="52" y="9"/>
                      <a:pt x="50" y="9"/>
                    </a:cubicBezTo>
                    <a:cubicBezTo>
                      <a:pt x="49" y="8"/>
                      <a:pt x="47" y="8"/>
                      <a:pt x="46" y="7"/>
                    </a:cubicBezTo>
                    <a:cubicBezTo>
                      <a:pt x="44" y="6"/>
                      <a:pt x="41" y="6"/>
                      <a:pt x="39" y="5"/>
                    </a:cubicBezTo>
                    <a:cubicBezTo>
                      <a:pt x="36" y="5"/>
                      <a:pt x="34" y="5"/>
                      <a:pt x="31" y="5"/>
                    </a:cubicBezTo>
                    <a:cubicBezTo>
                      <a:pt x="30" y="5"/>
                      <a:pt x="30" y="5"/>
                      <a:pt x="29" y="5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33" y="0"/>
                      <a:pt x="36" y="0"/>
                      <a:pt x="39" y="0"/>
                    </a:cubicBezTo>
                    <a:cubicBezTo>
                      <a:pt x="42" y="1"/>
                      <a:pt x="45" y="2"/>
                      <a:pt x="48" y="3"/>
                    </a:cubicBezTo>
                    <a:cubicBezTo>
                      <a:pt x="49" y="3"/>
                      <a:pt x="50" y="3"/>
                      <a:pt x="52" y="4"/>
                    </a:cubicBezTo>
                    <a:cubicBezTo>
                      <a:pt x="55" y="5"/>
                      <a:pt x="55" y="5"/>
                      <a:pt x="55" y="5"/>
                    </a:cubicBezTo>
                    <a:cubicBezTo>
                      <a:pt x="55" y="10"/>
                      <a:pt x="55" y="10"/>
                      <a:pt x="55" y="10"/>
                    </a:cubicBezTo>
                    <a:close/>
                    <a:moveTo>
                      <a:pt x="29" y="92"/>
                    </a:moveTo>
                    <a:cubicBezTo>
                      <a:pt x="29" y="92"/>
                      <a:pt x="29" y="92"/>
                      <a:pt x="29" y="92"/>
                    </a:cubicBezTo>
                    <a:close/>
                    <a:moveTo>
                      <a:pt x="15" y="13"/>
                    </a:moveTo>
                    <a:cubicBezTo>
                      <a:pt x="12" y="15"/>
                      <a:pt x="10" y="18"/>
                      <a:pt x="9" y="21"/>
                    </a:cubicBezTo>
                    <a:cubicBezTo>
                      <a:pt x="7" y="24"/>
                      <a:pt x="6" y="28"/>
                      <a:pt x="6" y="31"/>
                    </a:cubicBezTo>
                    <a:cubicBezTo>
                      <a:pt x="6" y="32"/>
                      <a:pt x="5" y="34"/>
                      <a:pt x="5" y="35"/>
                    </a:cubicBezTo>
                    <a:cubicBezTo>
                      <a:pt x="5" y="36"/>
                      <a:pt x="5" y="36"/>
                      <a:pt x="5" y="37"/>
                    </a:cubicBezTo>
                    <a:cubicBezTo>
                      <a:pt x="5" y="37"/>
                      <a:pt x="5" y="37"/>
                      <a:pt x="5" y="37"/>
                    </a:cubicBezTo>
                    <a:cubicBezTo>
                      <a:pt x="5" y="37"/>
                      <a:pt x="5" y="37"/>
                      <a:pt x="5" y="37"/>
                    </a:cubicBezTo>
                    <a:cubicBezTo>
                      <a:pt x="5" y="37"/>
                      <a:pt x="5" y="37"/>
                      <a:pt x="5" y="37"/>
                    </a:cubicBezTo>
                    <a:cubicBezTo>
                      <a:pt x="5" y="37"/>
                      <a:pt x="5" y="37"/>
                      <a:pt x="5" y="37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4"/>
                      <a:pt x="5" y="44"/>
                      <a:pt x="5" y="44"/>
                    </a:cubicBezTo>
                    <a:cubicBezTo>
                      <a:pt x="5" y="45"/>
                      <a:pt x="5" y="45"/>
                      <a:pt x="5" y="46"/>
                    </a:cubicBezTo>
                    <a:cubicBezTo>
                      <a:pt x="6" y="49"/>
                      <a:pt x="6" y="52"/>
                      <a:pt x="7" y="55"/>
                    </a:cubicBezTo>
                    <a:cubicBezTo>
                      <a:pt x="7" y="57"/>
                      <a:pt x="8" y="60"/>
                      <a:pt x="9" y="63"/>
                    </a:cubicBezTo>
                    <a:cubicBezTo>
                      <a:pt x="11" y="67"/>
                      <a:pt x="12" y="70"/>
                      <a:pt x="14" y="74"/>
                    </a:cubicBezTo>
                    <a:cubicBezTo>
                      <a:pt x="16" y="77"/>
                      <a:pt x="18" y="80"/>
                      <a:pt x="20" y="83"/>
                    </a:cubicBezTo>
                    <a:cubicBezTo>
                      <a:pt x="20" y="83"/>
                      <a:pt x="20" y="83"/>
                      <a:pt x="20" y="83"/>
                    </a:cubicBezTo>
                    <a:cubicBezTo>
                      <a:pt x="21" y="84"/>
                      <a:pt x="21" y="84"/>
                      <a:pt x="21" y="84"/>
                    </a:cubicBezTo>
                    <a:cubicBezTo>
                      <a:pt x="21" y="84"/>
                      <a:pt x="21" y="84"/>
                      <a:pt x="21" y="84"/>
                    </a:cubicBezTo>
                    <a:cubicBezTo>
                      <a:pt x="22" y="85"/>
                      <a:pt x="23" y="87"/>
                      <a:pt x="24" y="88"/>
                    </a:cubicBezTo>
                    <a:cubicBezTo>
                      <a:pt x="25" y="89"/>
                      <a:pt x="26" y="90"/>
                      <a:pt x="27" y="91"/>
                    </a:cubicBezTo>
                    <a:cubicBezTo>
                      <a:pt x="28" y="91"/>
                      <a:pt x="28" y="91"/>
                      <a:pt x="28" y="92"/>
                    </a:cubicBezTo>
                    <a:cubicBezTo>
                      <a:pt x="28" y="92"/>
                      <a:pt x="29" y="92"/>
                      <a:pt x="29" y="92"/>
                    </a:cubicBezTo>
                    <a:cubicBezTo>
                      <a:pt x="29" y="92"/>
                      <a:pt x="29" y="92"/>
                      <a:pt x="29" y="92"/>
                    </a:cubicBezTo>
                    <a:cubicBezTo>
                      <a:pt x="29" y="98"/>
                      <a:pt x="29" y="98"/>
                      <a:pt x="29" y="98"/>
                    </a:cubicBezTo>
                    <a:cubicBezTo>
                      <a:pt x="28" y="97"/>
                      <a:pt x="27" y="97"/>
                      <a:pt x="27" y="96"/>
                    </a:cubicBezTo>
                    <a:cubicBezTo>
                      <a:pt x="26" y="96"/>
                      <a:pt x="26" y="96"/>
                      <a:pt x="25" y="96"/>
                    </a:cubicBezTo>
                    <a:cubicBezTo>
                      <a:pt x="25" y="95"/>
                      <a:pt x="25" y="95"/>
                      <a:pt x="24" y="95"/>
                    </a:cubicBezTo>
                    <a:cubicBezTo>
                      <a:pt x="23" y="94"/>
                      <a:pt x="22" y="92"/>
                      <a:pt x="20" y="91"/>
                    </a:cubicBezTo>
                    <a:cubicBezTo>
                      <a:pt x="19" y="90"/>
                      <a:pt x="18" y="88"/>
                      <a:pt x="17" y="87"/>
                    </a:cubicBezTo>
                    <a:cubicBezTo>
                      <a:pt x="17" y="87"/>
                      <a:pt x="17" y="87"/>
                      <a:pt x="17" y="87"/>
                    </a:cubicBezTo>
                    <a:cubicBezTo>
                      <a:pt x="17" y="87"/>
                      <a:pt x="17" y="87"/>
                      <a:pt x="17" y="87"/>
                    </a:cubicBezTo>
                    <a:cubicBezTo>
                      <a:pt x="17" y="86"/>
                      <a:pt x="17" y="86"/>
                      <a:pt x="17" y="86"/>
                    </a:cubicBezTo>
                    <a:cubicBezTo>
                      <a:pt x="17" y="86"/>
                      <a:pt x="17" y="86"/>
                      <a:pt x="17" y="86"/>
                    </a:cubicBezTo>
                    <a:cubicBezTo>
                      <a:pt x="14" y="83"/>
                      <a:pt x="12" y="79"/>
                      <a:pt x="10" y="76"/>
                    </a:cubicBezTo>
                    <a:cubicBezTo>
                      <a:pt x="8" y="72"/>
                      <a:pt x="6" y="68"/>
                      <a:pt x="5" y="64"/>
                    </a:cubicBezTo>
                    <a:cubicBezTo>
                      <a:pt x="4" y="62"/>
                      <a:pt x="3" y="59"/>
                      <a:pt x="2" y="56"/>
                    </a:cubicBezTo>
                    <a:cubicBezTo>
                      <a:pt x="1" y="53"/>
                      <a:pt x="1" y="50"/>
                      <a:pt x="1" y="47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0" y="43"/>
                      <a:pt x="0" y="43"/>
                      <a:pt x="0" y="42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5"/>
                      <a:pt x="0" y="35"/>
                      <a:pt x="1" y="34"/>
                    </a:cubicBezTo>
                    <a:cubicBezTo>
                      <a:pt x="1" y="33"/>
                      <a:pt x="1" y="32"/>
                      <a:pt x="1" y="30"/>
                    </a:cubicBezTo>
                    <a:cubicBezTo>
                      <a:pt x="2" y="26"/>
                      <a:pt x="3" y="23"/>
                      <a:pt x="5" y="19"/>
                    </a:cubicBezTo>
                    <a:cubicBezTo>
                      <a:pt x="6" y="16"/>
                      <a:pt x="9" y="12"/>
                      <a:pt x="12" y="9"/>
                    </a:cubicBezTo>
                    <a:cubicBezTo>
                      <a:pt x="12" y="9"/>
                      <a:pt x="12" y="9"/>
                      <a:pt x="13" y="8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3" y="8"/>
                      <a:pt x="14" y="8"/>
                      <a:pt x="14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6" y="5"/>
                      <a:pt x="19" y="4"/>
                      <a:pt x="22" y="3"/>
                    </a:cubicBezTo>
                    <a:cubicBezTo>
                      <a:pt x="24" y="2"/>
                      <a:pt x="27" y="1"/>
                      <a:pt x="29" y="1"/>
                    </a:cubicBezTo>
                    <a:cubicBezTo>
                      <a:pt x="29" y="5"/>
                      <a:pt x="29" y="5"/>
                      <a:pt x="29" y="5"/>
                    </a:cubicBezTo>
                    <a:cubicBezTo>
                      <a:pt x="27" y="6"/>
                      <a:pt x="25" y="6"/>
                      <a:pt x="24" y="7"/>
                    </a:cubicBezTo>
                    <a:cubicBezTo>
                      <a:pt x="21" y="8"/>
                      <a:pt x="19" y="9"/>
                      <a:pt x="17" y="11"/>
                    </a:cubicBezTo>
                    <a:cubicBezTo>
                      <a:pt x="17" y="11"/>
                      <a:pt x="17" y="11"/>
                      <a:pt x="17" y="11"/>
                    </a:cubicBezTo>
                    <a:cubicBezTo>
                      <a:pt x="17" y="11"/>
                      <a:pt x="16" y="12"/>
                      <a:pt x="16" y="12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6" y="12"/>
                      <a:pt x="15" y="13"/>
                      <a:pt x="15" y="13"/>
                    </a:cubicBezTo>
                    <a:close/>
                    <a:moveTo>
                      <a:pt x="29" y="92"/>
                    </a:moveTo>
                    <a:cubicBezTo>
                      <a:pt x="29" y="92"/>
                      <a:pt x="29" y="92"/>
                      <a:pt x="29" y="9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52" name="Freeform 17"/>
              <p:cNvSpPr>
                <a:spLocks noEditPoints="1"/>
              </p:cNvSpPr>
              <p:nvPr/>
            </p:nvSpPr>
            <p:spPr bwMode="auto">
              <a:xfrm>
                <a:off x="8488375" y="2276489"/>
                <a:ext cx="68263" cy="76201"/>
              </a:xfrm>
              <a:custGeom>
                <a:avLst/>
                <a:gdLst>
                  <a:gd name="T0" fmla="*/ 15 w 30"/>
                  <a:gd name="T1" fmla="*/ 25 h 34"/>
                  <a:gd name="T2" fmla="*/ 16 w 30"/>
                  <a:gd name="T3" fmla="*/ 26 h 34"/>
                  <a:gd name="T4" fmla="*/ 16 w 30"/>
                  <a:gd name="T5" fmla="*/ 26 h 34"/>
                  <a:gd name="T6" fmla="*/ 21 w 30"/>
                  <a:gd name="T7" fmla="*/ 28 h 34"/>
                  <a:gd name="T8" fmla="*/ 24 w 30"/>
                  <a:gd name="T9" fmla="*/ 29 h 34"/>
                  <a:gd name="T10" fmla="*/ 24 w 30"/>
                  <a:gd name="T11" fmla="*/ 29 h 34"/>
                  <a:gd name="T12" fmla="*/ 25 w 30"/>
                  <a:gd name="T13" fmla="*/ 29 h 34"/>
                  <a:gd name="T14" fmla="*/ 24 w 30"/>
                  <a:gd name="T15" fmla="*/ 22 h 34"/>
                  <a:gd name="T16" fmla="*/ 20 w 30"/>
                  <a:gd name="T17" fmla="*/ 15 h 34"/>
                  <a:gd name="T18" fmla="*/ 15 w 30"/>
                  <a:gd name="T19" fmla="*/ 10 h 34"/>
                  <a:gd name="T20" fmla="*/ 15 w 30"/>
                  <a:gd name="T21" fmla="*/ 4 h 34"/>
                  <a:gd name="T22" fmla="*/ 16 w 30"/>
                  <a:gd name="T23" fmla="*/ 4 h 34"/>
                  <a:gd name="T24" fmla="*/ 24 w 30"/>
                  <a:gd name="T25" fmla="*/ 12 h 34"/>
                  <a:gd name="T26" fmla="*/ 29 w 30"/>
                  <a:gd name="T27" fmla="*/ 21 h 34"/>
                  <a:gd name="T28" fmla="*/ 30 w 30"/>
                  <a:gd name="T29" fmla="*/ 31 h 34"/>
                  <a:gd name="T30" fmla="*/ 30 w 30"/>
                  <a:gd name="T31" fmla="*/ 31 h 34"/>
                  <a:gd name="T32" fmla="*/ 29 w 30"/>
                  <a:gd name="T33" fmla="*/ 33 h 34"/>
                  <a:gd name="T34" fmla="*/ 29 w 30"/>
                  <a:gd name="T35" fmla="*/ 33 h 34"/>
                  <a:gd name="T36" fmla="*/ 27 w 30"/>
                  <a:gd name="T37" fmla="*/ 34 h 34"/>
                  <a:gd name="T38" fmla="*/ 23 w 30"/>
                  <a:gd name="T39" fmla="*/ 33 h 34"/>
                  <a:gd name="T40" fmla="*/ 23 w 30"/>
                  <a:gd name="T41" fmla="*/ 33 h 34"/>
                  <a:gd name="T42" fmla="*/ 20 w 30"/>
                  <a:gd name="T43" fmla="*/ 33 h 34"/>
                  <a:gd name="T44" fmla="*/ 15 w 30"/>
                  <a:gd name="T45" fmla="*/ 31 h 34"/>
                  <a:gd name="T46" fmla="*/ 15 w 30"/>
                  <a:gd name="T47" fmla="*/ 25 h 34"/>
                  <a:gd name="T48" fmla="*/ 12 w 30"/>
                  <a:gd name="T49" fmla="*/ 22 h 34"/>
                  <a:gd name="T50" fmla="*/ 15 w 30"/>
                  <a:gd name="T51" fmla="*/ 25 h 34"/>
                  <a:gd name="T52" fmla="*/ 15 w 30"/>
                  <a:gd name="T53" fmla="*/ 31 h 34"/>
                  <a:gd name="T54" fmla="*/ 14 w 30"/>
                  <a:gd name="T55" fmla="*/ 30 h 34"/>
                  <a:gd name="T56" fmla="*/ 14 w 30"/>
                  <a:gd name="T57" fmla="*/ 30 h 34"/>
                  <a:gd name="T58" fmla="*/ 9 w 30"/>
                  <a:gd name="T59" fmla="*/ 26 h 34"/>
                  <a:gd name="T60" fmla="*/ 8 w 30"/>
                  <a:gd name="T61" fmla="*/ 25 h 34"/>
                  <a:gd name="T62" fmla="*/ 3 w 30"/>
                  <a:gd name="T63" fmla="*/ 18 h 34"/>
                  <a:gd name="T64" fmla="*/ 0 w 30"/>
                  <a:gd name="T65" fmla="*/ 10 h 34"/>
                  <a:gd name="T66" fmla="*/ 0 w 30"/>
                  <a:gd name="T67" fmla="*/ 6 h 34"/>
                  <a:gd name="T68" fmla="*/ 0 w 30"/>
                  <a:gd name="T69" fmla="*/ 3 h 34"/>
                  <a:gd name="T70" fmla="*/ 3 w 30"/>
                  <a:gd name="T71" fmla="*/ 0 h 34"/>
                  <a:gd name="T72" fmla="*/ 3 w 30"/>
                  <a:gd name="T73" fmla="*/ 0 h 34"/>
                  <a:gd name="T74" fmla="*/ 3 w 30"/>
                  <a:gd name="T75" fmla="*/ 0 h 34"/>
                  <a:gd name="T76" fmla="*/ 4 w 30"/>
                  <a:gd name="T77" fmla="*/ 0 h 34"/>
                  <a:gd name="T78" fmla="*/ 4 w 30"/>
                  <a:gd name="T79" fmla="*/ 0 h 34"/>
                  <a:gd name="T80" fmla="*/ 4 w 30"/>
                  <a:gd name="T81" fmla="*/ 0 h 34"/>
                  <a:gd name="T82" fmla="*/ 5 w 30"/>
                  <a:gd name="T83" fmla="*/ 0 h 34"/>
                  <a:gd name="T84" fmla="*/ 5 w 30"/>
                  <a:gd name="T85" fmla="*/ 0 h 34"/>
                  <a:gd name="T86" fmla="*/ 15 w 30"/>
                  <a:gd name="T87" fmla="*/ 4 h 34"/>
                  <a:gd name="T88" fmla="*/ 15 w 30"/>
                  <a:gd name="T89" fmla="*/ 10 h 34"/>
                  <a:gd name="T90" fmla="*/ 13 w 30"/>
                  <a:gd name="T91" fmla="*/ 9 h 34"/>
                  <a:gd name="T92" fmla="*/ 5 w 30"/>
                  <a:gd name="T93" fmla="*/ 5 h 34"/>
                  <a:gd name="T94" fmla="*/ 5 w 30"/>
                  <a:gd name="T95" fmla="*/ 6 h 34"/>
                  <a:gd name="T96" fmla="*/ 5 w 30"/>
                  <a:gd name="T97" fmla="*/ 9 h 34"/>
                  <a:gd name="T98" fmla="*/ 8 w 30"/>
                  <a:gd name="T99" fmla="*/ 16 h 34"/>
                  <a:gd name="T100" fmla="*/ 12 w 30"/>
                  <a:gd name="T101" fmla="*/ 22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30" h="34">
                    <a:moveTo>
                      <a:pt x="15" y="25"/>
                    </a:moveTo>
                    <a:cubicBezTo>
                      <a:pt x="15" y="25"/>
                      <a:pt x="16" y="26"/>
                      <a:pt x="16" y="26"/>
                    </a:cubicBezTo>
                    <a:cubicBezTo>
                      <a:pt x="16" y="26"/>
                      <a:pt x="16" y="26"/>
                      <a:pt x="16" y="26"/>
                    </a:cubicBezTo>
                    <a:cubicBezTo>
                      <a:pt x="18" y="27"/>
                      <a:pt x="19" y="28"/>
                      <a:pt x="21" y="28"/>
                    </a:cubicBezTo>
                    <a:cubicBezTo>
                      <a:pt x="22" y="28"/>
                      <a:pt x="23" y="29"/>
                      <a:pt x="24" y="29"/>
                    </a:cubicBezTo>
                    <a:cubicBezTo>
                      <a:pt x="24" y="29"/>
                      <a:pt x="24" y="29"/>
                      <a:pt x="24" y="29"/>
                    </a:cubicBezTo>
                    <a:cubicBezTo>
                      <a:pt x="24" y="29"/>
                      <a:pt x="25" y="29"/>
                      <a:pt x="25" y="29"/>
                    </a:cubicBezTo>
                    <a:cubicBezTo>
                      <a:pt x="25" y="27"/>
                      <a:pt x="25" y="24"/>
                      <a:pt x="24" y="22"/>
                    </a:cubicBezTo>
                    <a:cubicBezTo>
                      <a:pt x="23" y="20"/>
                      <a:pt x="22" y="17"/>
                      <a:pt x="20" y="15"/>
                    </a:cubicBezTo>
                    <a:cubicBezTo>
                      <a:pt x="19" y="13"/>
                      <a:pt x="17" y="11"/>
                      <a:pt x="15" y="10"/>
                    </a:cubicBezTo>
                    <a:cubicBezTo>
                      <a:pt x="15" y="4"/>
                      <a:pt x="15" y="4"/>
                      <a:pt x="15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9" y="6"/>
                      <a:pt x="22" y="9"/>
                      <a:pt x="24" y="12"/>
                    </a:cubicBezTo>
                    <a:cubicBezTo>
                      <a:pt x="26" y="15"/>
                      <a:pt x="28" y="18"/>
                      <a:pt x="29" y="21"/>
                    </a:cubicBezTo>
                    <a:cubicBezTo>
                      <a:pt x="30" y="24"/>
                      <a:pt x="30" y="27"/>
                      <a:pt x="30" y="31"/>
                    </a:cubicBezTo>
                    <a:cubicBezTo>
                      <a:pt x="30" y="31"/>
                      <a:pt x="30" y="31"/>
                      <a:pt x="30" y="31"/>
                    </a:cubicBezTo>
                    <a:cubicBezTo>
                      <a:pt x="30" y="31"/>
                      <a:pt x="30" y="32"/>
                      <a:pt x="29" y="33"/>
                    </a:cubicBezTo>
                    <a:cubicBezTo>
                      <a:pt x="29" y="33"/>
                      <a:pt x="29" y="33"/>
                      <a:pt x="29" y="33"/>
                    </a:cubicBezTo>
                    <a:cubicBezTo>
                      <a:pt x="29" y="33"/>
                      <a:pt x="28" y="33"/>
                      <a:pt x="27" y="34"/>
                    </a:cubicBezTo>
                    <a:cubicBezTo>
                      <a:pt x="26" y="34"/>
                      <a:pt x="25" y="34"/>
                      <a:pt x="23" y="33"/>
                    </a:cubicBezTo>
                    <a:cubicBezTo>
                      <a:pt x="23" y="33"/>
                      <a:pt x="23" y="33"/>
                      <a:pt x="23" y="33"/>
                    </a:cubicBezTo>
                    <a:cubicBezTo>
                      <a:pt x="22" y="33"/>
                      <a:pt x="21" y="33"/>
                      <a:pt x="20" y="33"/>
                    </a:cubicBezTo>
                    <a:cubicBezTo>
                      <a:pt x="18" y="32"/>
                      <a:pt x="17" y="32"/>
                      <a:pt x="15" y="31"/>
                    </a:cubicBezTo>
                    <a:lnTo>
                      <a:pt x="15" y="25"/>
                    </a:lnTo>
                    <a:close/>
                    <a:moveTo>
                      <a:pt x="12" y="22"/>
                    </a:moveTo>
                    <a:cubicBezTo>
                      <a:pt x="13" y="23"/>
                      <a:pt x="14" y="24"/>
                      <a:pt x="15" y="25"/>
                    </a:cubicBezTo>
                    <a:cubicBezTo>
                      <a:pt x="15" y="31"/>
                      <a:pt x="15" y="31"/>
                      <a:pt x="15" y="31"/>
                    </a:cubicBezTo>
                    <a:cubicBezTo>
                      <a:pt x="15" y="30"/>
                      <a:pt x="14" y="30"/>
                      <a:pt x="14" y="30"/>
                    </a:cubicBezTo>
                    <a:cubicBezTo>
                      <a:pt x="14" y="30"/>
                      <a:pt x="14" y="30"/>
                      <a:pt x="14" y="30"/>
                    </a:cubicBezTo>
                    <a:cubicBezTo>
                      <a:pt x="12" y="29"/>
                      <a:pt x="10" y="27"/>
                      <a:pt x="9" y="26"/>
                    </a:cubicBezTo>
                    <a:cubicBezTo>
                      <a:pt x="8" y="25"/>
                      <a:pt x="8" y="25"/>
                      <a:pt x="8" y="25"/>
                    </a:cubicBezTo>
                    <a:cubicBezTo>
                      <a:pt x="6" y="23"/>
                      <a:pt x="5" y="21"/>
                      <a:pt x="3" y="18"/>
                    </a:cubicBezTo>
                    <a:cubicBezTo>
                      <a:pt x="2" y="16"/>
                      <a:pt x="1" y="13"/>
                      <a:pt x="0" y="10"/>
                    </a:cubicBezTo>
                    <a:cubicBezTo>
                      <a:pt x="0" y="9"/>
                      <a:pt x="0" y="8"/>
                      <a:pt x="0" y="6"/>
                    </a:cubicBezTo>
                    <a:cubicBezTo>
                      <a:pt x="0" y="5"/>
                      <a:pt x="0" y="4"/>
                      <a:pt x="0" y="3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9" y="1"/>
                      <a:pt x="12" y="2"/>
                      <a:pt x="15" y="4"/>
                    </a:cubicBezTo>
                    <a:cubicBezTo>
                      <a:pt x="15" y="10"/>
                      <a:pt x="15" y="10"/>
                      <a:pt x="15" y="10"/>
                    </a:cubicBezTo>
                    <a:cubicBezTo>
                      <a:pt x="14" y="9"/>
                      <a:pt x="14" y="9"/>
                      <a:pt x="13" y="9"/>
                    </a:cubicBezTo>
                    <a:cubicBezTo>
                      <a:pt x="11" y="7"/>
                      <a:pt x="8" y="6"/>
                      <a:pt x="5" y="5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5" y="7"/>
                      <a:pt x="5" y="8"/>
                      <a:pt x="5" y="9"/>
                    </a:cubicBezTo>
                    <a:cubicBezTo>
                      <a:pt x="6" y="12"/>
                      <a:pt x="7" y="14"/>
                      <a:pt x="8" y="16"/>
                    </a:cubicBezTo>
                    <a:cubicBezTo>
                      <a:pt x="9" y="18"/>
                      <a:pt x="10" y="20"/>
                      <a:pt x="12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53" name="Freeform 19"/>
              <p:cNvSpPr>
                <a:spLocks noEditPoints="1"/>
              </p:cNvSpPr>
              <p:nvPr/>
            </p:nvSpPr>
            <p:spPr bwMode="auto">
              <a:xfrm>
                <a:off x="7901000" y="3168669"/>
                <a:ext cx="322263" cy="87313"/>
              </a:xfrm>
              <a:custGeom>
                <a:avLst/>
                <a:gdLst>
                  <a:gd name="T0" fmla="*/ 139 w 143"/>
                  <a:gd name="T1" fmla="*/ 5 h 38"/>
                  <a:gd name="T2" fmla="*/ 131 w 143"/>
                  <a:gd name="T3" fmla="*/ 5 h 38"/>
                  <a:gd name="T4" fmla="*/ 131 w 143"/>
                  <a:gd name="T5" fmla="*/ 23 h 38"/>
                  <a:gd name="T6" fmla="*/ 128 w 143"/>
                  <a:gd name="T7" fmla="*/ 25 h 38"/>
                  <a:gd name="T8" fmla="*/ 71 w 143"/>
                  <a:gd name="T9" fmla="*/ 25 h 38"/>
                  <a:gd name="T10" fmla="*/ 71 w 143"/>
                  <a:gd name="T11" fmla="*/ 21 h 38"/>
                  <a:gd name="T12" fmla="*/ 126 w 143"/>
                  <a:gd name="T13" fmla="*/ 21 h 38"/>
                  <a:gd name="T14" fmla="*/ 126 w 143"/>
                  <a:gd name="T15" fmla="*/ 2 h 38"/>
                  <a:gd name="T16" fmla="*/ 128 w 143"/>
                  <a:gd name="T17" fmla="*/ 0 h 38"/>
                  <a:gd name="T18" fmla="*/ 141 w 143"/>
                  <a:gd name="T19" fmla="*/ 0 h 38"/>
                  <a:gd name="T20" fmla="*/ 143 w 143"/>
                  <a:gd name="T21" fmla="*/ 2 h 38"/>
                  <a:gd name="T22" fmla="*/ 143 w 143"/>
                  <a:gd name="T23" fmla="*/ 36 h 38"/>
                  <a:gd name="T24" fmla="*/ 141 w 143"/>
                  <a:gd name="T25" fmla="*/ 38 h 38"/>
                  <a:gd name="T26" fmla="*/ 71 w 143"/>
                  <a:gd name="T27" fmla="*/ 38 h 38"/>
                  <a:gd name="T28" fmla="*/ 71 w 143"/>
                  <a:gd name="T29" fmla="*/ 33 h 38"/>
                  <a:gd name="T30" fmla="*/ 139 w 143"/>
                  <a:gd name="T31" fmla="*/ 33 h 38"/>
                  <a:gd name="T32" fmla="*/ 139 w 143"/>
                  <a:gd name="T33" fmla="*/ 5 h 38"/>
                  <a:gd name="T34" fmla="*/ 71 w 143"/>
                  <a:gd name="T35" fmla="*/ 25 h 38"/>
                  <a:gd name="T36" fmla="*/ 15 w 143"/>
                  <a:gd name="T37" fmla="*/ 25 h 38"/>
                  <a:gd name="T38" fmla="*/ 12 w 143"/>
                  <a:gd name="T39" fmla="*/ 23 h 38"/>
                  <a:gd name="T40" fmla="*/ 12 w 143"/>
                  <a:gd name="T41" fmla="*/ 5 h 38"/>
                  <a:gd name="T42" fmla="*/ 4 w 143"/>
                  <a:gd name="T43" fmla="*/ 5 h 38"/>
                  <a:gd name="T44" fmla="*/ 4 w 143"/>
                  <a:gd name="T45" fmla="*/ 33 h 38"/>
                  <a:gd name="T46" fmla="*/ 71 w 143"/>
                  <a:gd name="T47" fmla="*/ 33 h 38"/>
                  <a:gd name="T48" fmla="*/ 71 w 143"/>
                  <a:gd name="T49" fmla="*/ 38 h 38"/>
                  <a:gd name="T50" fmla="*/ 2 w 143"/>
                  <a:gd name="T51" fmla="*/ 38 h 38"/>
                  <a:gd name="T52" fmla="*/ 0 w 143"/>
                  <a:gd name="T53" fmla="*/ 36 h 38"/>
                  <a:gd name="T54" fmla="*/ 0 w 143"/>
                  <a:gd name="T55" fmla="*/ 3 h 38"/>
                  <a:gd name="T56" fmla="*/ 2 w 143"/>
                  <a:gd name="T57" fmla="*/ 1 h 38"/>
                  <a:gd name="T58" fmla="*/ 15 w 143"/>
                  <a:gd name="T59" fmla="*/ 1 h 38"/>
                  <a:gd name="T60" fmla="*/ 17 w 143"/>
                  <a:gd name="T61" fmla="*/ 3 h 38"/>
                  <a:gd name="T62" fmla="*/ 17 w 143"/>
                  <a:gd name="T63" fmla="*/ 21 h 38"/>
                  <a:gd name="T64" fmla="*/ 71 w 143"/>
                  <a:gd name="T65" fmla="*/ 21 h 38"/>
                  <a:gd name="T66" fmla="*/ 71 w 143"/>
                  <a:gd name="T67" fmla="*/ 25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43" h="38">
                    <a:moveTo>
                      <a:pt x="139" y="5"/>
                    </a:moveTo>
                    <a:cubicBezTo>
                      <a:pt x="131" y="5"/>
                      <a:pt x="131" y="5"/>
                      <a:pt x="131" y="5"/>
                    </a:cubicBezTo>
                    <a:cubicBezTo>
                      <a:pt x="131" y="23"/>
                      <a:pt x="131" y="23"/>
                      <a:pt x="131" y="23"/>
                    </a:cubicBezTo>
                    <a:cubicBezTo>
                      <a:pt x="131" y="24"/>
                      <a:pt x="129" y="25"/>
                      <a:pt x="128" y="25"/>
                    </a:cubicBezTo>
                    <a:cubicBezTo>
                      <a:pt x="71" y="25"/>
                      <a:pt x="71" y="25"/>
                      <a:pt x="71" y="25"/>
                    </a:cubicBezTo>
                    <a:cubicBezTo>
                      <a:pt x="71" y="21"/>
                      <a:pt x="71" y="21"/>
                      <a:pt x="71" y="21"/>
                    </a:cubicBezTo>
                    <a:cubicBezTo>
                      <a:pt x="126" y="21"/>
                      <a:pt x="126" y="21"/>
                      <a:pt x="126" y="21"/>
                    </a:cubicBezTo>
                    <a:cubicBezTo>
                      <a:pt x="126" y="2"/>
                      <a:pt x="126" y="2"/>
                      <a:pt x="126" y="2"/>
                    </a:cubicBezTo>
                    <a:cubicBezTo>
                      <a:pt x="126" y="1"/>
                      <a:pt x="127" y="0"/>
                      <a:pt x="128" y="0"/>
                    </a:cubicBezTo>
                    <a:cubicBezTo>
                      <a:pt x="141" y="0"/>
                      <a:pt x="141" y="0"/>
                      <a:pt x="141" y="0"/>
                    </a:cubicBezTo>
                    <a:cubicBezTo>
                      <a:pt x="142" y="0"/>
                      <a:pt x="143" y="1"/>
                      <a:pt x="143" y="2"/>
                    </a:cubicBezTo>
                    <a:cubicBezTo>
                      <a:pt x="143" y="36"/>
                      <a:pt x="143" y="36"/>
                      <a:pt x="143" y="36"/>
                    </a:cubicBezTo>
                    <a:cubicBezTo>
                      <a:pt x="143" y="37"/>
                      <a:pt x="142" y="38"/>
                      <a:pt x="141" y="38"/>
                    </a:cubicBezTo>
                    <a:cubicBezTo>
                      <a:pt x="71" y="38"/>
                      <a:pt x="71" y="38"/>
                      <a:pt x="71" y="38"/>
                    </a:cubicBezTo>
                    <a:cubicBezTo>
                      <a:pt x="71" y="33"/>
                      <a:pt x="71" y="33"/>
                      <a:pt x="71" y="33"/>
                    </a:cubicBezTo>
                    <a:cubicBezTo>
                      <a:pt x="139" y="33"/>
                      <a:pt x="139" y="33"/>
                      <a:pt x="139" y="33"/>
                    </a:cubicBezTo>
                    <a:lnTo>
                      <a:pt x="139" y="5"/>
                    </a:lnTo>
                    <a:close/>
                    <a:moveTo>
                      <a:pt x="71" y="25"/>
                    </a:moveTo>
                    <a:cubicBezTo>
                      <a:pt x="15" y="25"/>
                      <a:pt x="15" y="25"/>
                      <a:pt x="15" y="25"/>
                    </a:cubicBezTo>
                    <a:cubicBezTo>
                      <a:pt x="13" y="25"/>
                      <a:pt x="12" y="24"/>
                      <a:pt x="12" y="23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33"/>
                      <a:pt x="4" y="33"/>
                      <a:pt x="4" y="33"/>
                    </a:cubicBezTo>
                    <a:cubicBezTo>
                      <a:pt x="71" y="33"/>
                      <a:pt x="71" y="33"/>
                      <a:pt x="71" y="33"/>
                    </a:cubicBezTo>
                    <a:cubicBezTo>
                      <a:pt x="71" y="38"/>
                      <a:pt x="71" y="38"/>
                      <a:pt x="71" y="38"/>
                    </a:cubicBezTo>
                    <a:cubicBezTo>
                      <a:pt x="2" y="38"/>
                      <a:pt x="2" y="38"/>
                      <a:pt x="2" y="38"/>
                    </a:cubicBezTo>
                    <a:cubicBezTo>
                      <a:pt x="1" y="38"/>
                      <a:pt x="0" y="37"/>
                      <a:pt x="0" y="36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1" y="1"/>
                      <a:pt x="2" y="1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6" y="1"/>
                      <a:pt x="17" y="2"/>
                      <a:pt x="17" y="3"/>
                    </a:cubicBezTo>
                    <a:cubicBezTo>
                      <a:pt x="17" y="21"/>
                      <a:pt x="17" y="21"/>
                      <a:pt x="17" y="21"/>
                    </a:cubicBezTo>
                    <a:cubicBezTo>
                      <a:pt x="71" y="21"/>
                      <a:pt x="71" y="21"/>
                      <a:pt x="71" y="21"/>
                    </a:cubicBezTo>
                    <a:lnTo>
                      <a:pt x="71" y="2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54" name="Freeform 22"/>
              <p:cNvSpPr>
                <a:spLocks noEditPoints="1"/>
              </p:cNvSpPr>
              <p:nvPr/>
            </p:nvSpPr>
            <p:spPr bwMode="auto">
              <a:xfrm>
                <a:off x="8359789" y="2949593"/>
                <a:ext cx="287338" cy="174626"/>
              </a:xfrm>
              <a:custGeom>
                <a:avLst/>
                <a:gdLst>
                  <a:gd name="T0" fmla="*/ 73 w 127"/>
                  <a:gd name="T1" fmla="*/ 7 h 77"/>
                  <a:gd name="T2" fmla="*/ 73 w 127"/>
                  <a:gd name="T3" fmla="*/ 15 h 77"/>
                  <a:gd name="T4" fmla="*/ 71 w 127"/>
                  <a:gd name="T5" fmla="*/ 17 h 77"/>
                  <a:gd name="T6" fmla="*/ 63 w 127"/>
                  <a:gd name="T7" fmla="*/ 17 h 77"/>
                  <a:gd name="T8" fmla="*/ 63 w 127"/>
                  <a:gd name="T9" fmla="*/ 13 h 77"/>
                  <a:gd name="T10" fmla="*/ 69 w 127"/>
                  <a:gd name="T11" fmla="*/ 12 h 77"/>
                  <a:gd name="T12" fmla="*/ 69 w 127"/>
                  <a:gd name="T13" fmla="*/ 2 h 77"/>
                  <a:gd name="T14" fmla="*/ 69 w 127"/>
                  <a:gd name="T15" fmla="*/ 2 h 77"/>
                  <a:gd name="T16" fmla="*/ 69 w 127"/>
                  <a:gd name="T17" fmla="*/ 1 h 77"/>
                  <a:gd name="T18" fmla="*/ 72 w 127"/>
                  <a:gd name="T19" fmla="*/ 0 h 77"/>
                  <a:gd name="T20" fmla="*/ 126 w 127"/>
                  <a:gd name="T21" fmla="*/ 36 h 77"/>
                  <a:gd name="T22" fmla="*/ 127 w 127"/>
                  <a:gd name="T23" fmla="*/ 36 h 77"/>
                  <a:gd name="T24" fmla="*/ 126 w 127"/>
                  <a:gd name="T25" fmla="*/ 40 h 77"/>
                  <a:gd name="T26" fmla="*/ 73 w 127"/>
                  <a:gd name="T27" fmla="*/ 75 h 77"/>
                  <a:gd name="T28" fmla="*/ 71 w 127"/>
                  <a:gd name="T29" fmla="*/ 75 h 77"/>
                  <a:gd name="T30" fmla="*/ 69 w 127"/>
                  <a:gd name="T31" fmla="*/ 73 h 77"/>
                  <a:gd name="T32" fmla="*/ 69 w 127"/>
                  <a:gd name="T33" fmla="*/ 63 h 77"/>
                  <a:gd name="T34" fmla="*/ 63 w 127"/>
                  <a:gd name="T35" fmla="*/ 63 h 77"/>
                  <a:gd name="T36" fmla="*/ 63 w 127"/>
                  <a:gd name="T37" fmla="*/ 58 h 77"/>
                  <a:gd name="T38" fmla="*/ 71 w 127"/>
                  <a:gd name="T39" fmla="*/ 58 h 77"/>
                  <a:gd name="T40" fmla="*/ 73 w 127"/>
                  <a:gd name="T41" fmla="*/ 61 h 77"/>
                  <a:gd name="T42" fmla="*/ 73 w 127"/>
                  <a:gd name="T43" fmla="*/ 68 h 77"/>
                  <a:gd name="T44" fmla="*/ 120 w 127"/>
                  <a:gd name="T45" fmla="*/ 38 h 77"/>
                  <a:gd name="T46" fmla="*/ 73 w 127"/>
                  <a:gd name="T47" fmla="*/ 7 h 77"/>
                  <a:gd name="T48" fmla="*/ 63 w 127"/>
                  <a:gd name="T49" fmla="*/ 17 h 77"/>
                  <a:gd name="T50" fmla="*/ 5 w 127"/>
                  <a:gd name="T51" fmla="*/ 70 h 77"/>
                  <a:gd name="T52" fmla="*/ 63 w 127"/>
                  <a:gd name="T53" fmla="*/ 58 h 77"/>
                  <a:gd name="T54" fmla="*/ 63 w 127"/>
                  <a:gd name="T55" fmla="*/ 63 h 77"/>
                  <a:gd name="T56" fmla="*/ 4 w 127"/>
                  <a:gd name="T57" fmla="*/ 76 h 77"/>
                  <a:gd name="T58" fmla="*/ 2 w 127"/>
                  <a:gd name="T59" fmla="*/ 77 h 77"/>
                  <a:gd name="T60" fmla="*/ 0 w 127"/>
                  <a:gd name="T61" fmla="*/ 74 h 77"/>
                  <a:gd name="T62" fmla="*/ 63 w 127"/>
                  <a:gd name="T63" fmla="*/ 13 h 77"/>
                  <a:gd name="T64" fmla="*/ 63 w 127"/>
                  <a:gd name="T65" fmla="*/ 1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27" h="77">
                    <a:moveTo>
                      <a:pt x="73" y="7"/>
                    </a:moveTo>
                    <a:cubicBezTo>
                      <a:pt x="73" y="15"/>
                      <a:pt x="73" y="15"/>
                      <a:pt x="73" y="15"/>
                    </a:cubicBezTo>
                    <a:cubicBezTo>
                      <a:pt x="73" y="16"/>
                      <a:pt x="72" y="17"/>
                      <a:pt x="71" y="17"/>
                    </a:cubicBezTo>
                    <a:cubicBezTo>
                      <a:pt x="68" y="17"/>
                      <a:pt x="65" y="17"/>
                      <a:pt x="63" y="17"/>
                    </a:cubicBezTo>
                    <a:cubicBezTo>
                      <a:pt x="63" y="13"/>
                      <a:pt x="63" y="13"/>
                      <a:pt x="63" y="13"/>
                    </a:cubicBezTo>
                    <a:cubicBezTo>
                      <a:pt x="65" y="12"/>
                      <a:pt x="67" y="12"/>
                      <a:pt x="69" y="12"/>
                    </a:cubicBezTo>
                    <a:cubicBezTo>
                      <a:pt x="69" y="2"/>
                      <a:pt x="69" y="2"/>
                      <a:pt x="69" y="2"/>
                    </a:cubicBezTo>
                    <a:cubicBezTo>
                      <a:pt x="69" y="2"/>
                      <a:pt x="69" y="2"/>
                      <a:pt x="69" y="2"/>
                    </a:cubicBezTo>
                    <a:cubicBezTo>
                      <a:pt x="69" y="2"/>
                      <a:pt x="69" y="1"/>
                      <a:pt x="69" y="1"/>
                    </a:cubicBezTo>
                    <a:cubicBezTo>
                      <a:pt x="70" y="0"/>
                      <a:pt x="71" y="0"/>
                      <a:pt x="72" y="0"/>
                    </a:cubicBezTo>
                    <a:cubicBezTo>
                      <a:pt x="126" y="36"/>
                      <a:pt x="126" y="36"/>
                      <a:pt x="126" y="36"/>
                    </a:cubicBezTo>
                    <a:cubicBezTo>
                      <a:pt x="126" y="36"/>
                      <a:pt x="126" y="36"/>
                      <a:pt x="127" y="36"/>
                    </a:cubicBezTo>
                    <a:cubicBezTo>
                      <a:pt x="127" y="37"/>
                      <a:pt x="127" y="39"/>
                      <a:pt x="126" y="40"/>
                    </a:cubicBezTo>
                    <a:cubicBezTo>
                      <a:pt x="73" y="75"/>
                      <a:pt x="73" y="75"/>
                      <a:pt x="73" y="75"/>
                    </a:cubicBezTo>
                    <a:cubicBezTo>
                      <a:pt x="72" y="75"/>
                      <a:pt x="72" y="75"/>
                      <a:pt x="71" y="75"/>
                    </a:cubicBezTo>
                    <a:cubicBezTo>
                      <a:pt x="70" y="75"/>
                      <a:pt x="69" y="74"/>
                      <a:pt x="69" y="73"/>
                    </a:cubicBezTo>
                    <a:cubicBezTo>
                      <a:pt x="69" y="63"/>
                      <a:pt x="69" y="63"/>
                      <a:pt x="69" y="63"/>
                    </a:cubicBezTo>
                    <a:cubicBezTo>
                      <a:pt x="67" y="63"/>
                      <a:pt x="65" y="63"/>
                      <a:pt x="63" y="63"/>
                    </a:cubicBezTo>
                    <a:cubicBezTo>
                      <a:pt x="63" y="58"/>
                      <a:pt x="63" y="58"/>
                      <a:pt x="63" y="58"/>
                    </a:cubicBezTo>
                    <a:cubicBezTo>
                      <a:pt x="65" y="58"/>
                      <a:pt x="68" y="58"/>
                      <a:pt x="71" y="58"/>
                    </a:cubicBezTo>
                    <a:cubicBezTo>
                      <a:pt x="72" y="58"/>
                      <a:pt x="73" y="59"/>
                      <a:pt x="73" y="61"/>
                    </a:cubicBezTo>
                    <a:cubicBezTo>
                      <a:pt x="73" y="68"/>
                      <a:pt x="73" y="68"/>
                      <a:pt x="73" y="68"/>
                    </a:cubicBezTo>
                    <a:cubicBezTo>
                      <a:pt x="120" y="38"/>
                      <a:pt x="120" y="38"/>
                      <a:pt x="120" y="38"/>
                    </a:cubicBezTo>
                    <a:lnTo>
                      <a:pt x="73" y="7"/>
                    </a:lnTo>
                    <a:close/>
                    <a:moveTo>
                      <a:pt x="63" y="17"/>
                    </a:moveTo>
                    <a:cubicBezTo>
                      <a:pt x="21" y="21"/>
                      <a:pt x="9" y="57"/>
                      <a:pt x="5" y="70"/>
                    </a:cubicBezTo>
                    <a:cubicBezTo>
                      <a:pt x="13" y="66"/>
                      <a:pt x="31" y="59"/>
                      <a:pt x="63" y="58"/>
                    </a:cubicBezTo>
                    <a:cubicBezTo>
                      <a:pt x="63" y="63"/>
                      <a:pt x="63" y="63"/>
                      <a:pt x="63" y="63"/>
                    </a:cubicBezTo>
                    <a:cubicBezTo>
                      <a:pt x="22" y="64"/>
                      <a:pt x="5" y="75"/>
                      <a:pt x="4" y="76"/>
                    </a:cubicBezTo>
                    <a:cubicBezTo>
                      <a:pt x="3" y="77"/>
                      <a:pt x="2" y="77"/>
                      <a:pt x="2" y="77"/>
                    </a:cubicBezTo>
                    <a:cubicBezTo>
                      <a:pt x="0" y="76"/>
                      <a:pt x="0" y="75"/>
                      <a:pt x="0" y="74"/>
                    </a:cubicBezTo>
                    <a:cubicBezTo>
                      <a:pt x="0" y="74"/>
                      <a:pt x="7" y="18"/>
                      <a:pt x="63" y="13"/>
                    </a:cubicBezTo>
                    <a:lnTo>
                      <a:pt x="63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55" name="Freeform 23"/>
              <p:cNvSpPr>
                <a:spLocks noEditPoints="1"/>
              </p:cNvSpPr>
              <p:nvPr/>
            </p:nvSpPr>
            <p:spPr bwMode="auto">
              <a:xfrm>
                <a:off x="8329625" y="3094057"/>
                <a:ext cx="287338" cy="174626"/>
              </a:xfrm>
              <a:custGeom>
                <a:avLst/>
                <a:gdLst>
                  <a:gd name="T0" fmla="*/ 64 w 127"/>
                  <a:gd name="T1" fmla="*/ 60 h 77"/>
                  <a:gd name="T2" fmla="*/ 121 w 127"/>
                  <a:gd name="T3" fmla="*/ 7 h 77"/>
                  <a:gd name="T4" fmla="*/ 64 w 127"/>
                  <a:gd name="T5" fmla="*/ 18 h 77"/>
                  <a:gd name="T6" fmla="*/ 64 w 127"/>
                  <a:gd name="T7" fmla="*/ 14 h 77"/>
                  <a:gd name="T8" fmla="*/ 123 w 127"/>
                  <a:gd name="T9" fmla="*/ 1 h 77"/>
                  <a:gd name="T10" fmla="*/ 125 w 127"/>
                  <a:gd name="T11" fmla="*/ 0 h 77"/>
                  <a:gd name="T12" fmla="*/ 127 w 127"/>
                  <a:gd name="T13" fmla="*/ 3 h 77"/>
                  <a:gd name="T14" fmla="*/ 64 w 127"/>
                  <a:gd name="T15" fmla="*/ 64 h 77"/>
                  <a:gd name="T16" fmla="*/ 64 w 127"/>
                  <a:gd name="T17" fmla="*/ 60 h 77"/>
                  <a:gd name="T18" fmla="*/ 54 w 127"/>
                  <a:gd name="T19" fmla="*/ 70 h 77"/>
                  <a:gd name="T20" fmla="*/ 54 w 127"/>
                  <a:gd name="T21" fmla="*/ 62 h 77"/>
                  <a:gd name="T22" fmla="*/ 56 w 127"/>
                  <a:gd name="T23" fmla="*/ 60 h 77"/>
                  <a:gd name="T24" fmla="*/ 64 w 127"/>
                  <a:gd name="T25" fmla="*/ 60 h 77"/>
                  <a:gd name="T26" fmla="*/ 64 w 127"/>
                  <a:gd name="T27" fmla="*/ 64 h 77"/>
                  <a:gd name="T28" fmla="*/ 59 w 127"/>
                  <a:gd name="T29" fmla="*/ 65 h 77"/>
                  <a:gd name="T30" fmla="*/ 59 w 127"/>
                  <a:gd name="T31" fmla="*/ 75 h 77"/>
                  <a:gd name="T32" fmla="*/ 59 w 127"/>
                  <a:gd name="T33" fmla="*/ 75 h 77"/>
                  <a:gd name="T34" fmla="*/ 58 w 127"/>
                  <a:gd name="T35" fmla="*/ 76 h 77"/>
                  <a:gd name="T36" fmla="*/ 55 w 127"/>
                  <a:gd name="T37" fmla="*/ 76 h 77"/>
                  <a:gd name="T38" fmla="*/ 2 w 127"/>
                  <a:gd name="T39" fmla="*/ 41 h 77"/>
                  <a:gd name="T40" fmla="*/ 1 w 127"/>
                  <a:gd name="T41" fmla="*/ 41 h 77"/>
                  <a:gd name="T42" fmla="*/ 2 w 127"/>
                  <a:gd name="T43" fmla="*/ 37 h 77"/>
                  <a:gd name="T44" fmla="*/ 55 w 127"/>
                  <a:gd name="T45" fmla="*/ 2 h 77"/>
                  <a:gd name="T46" fmla="*/ 56 w 127"/>
                  <a:gd name="T47" fmla="*/ 2 h 77"/>
                  <a:gd name="T48" fmla="*/ 59 w 127"/>
                  <a:gd name="T49" fmla="*/ 4 h 77"/>
                  <a:gd name="T50" fmla="*/ 59 w 127"/>
                  <a:gd name="T51" fmla="*/ 14 h 77"/>
                  <a:gd name="T52" fmla="*/ 64 w 127"/>
                  <a:gd name="T53" fmla="*/ 14 h 77"/>
                  <a:gd name="T54" fmla="*/ 64 w 127"/>
                  <a:gd name="T55" fmla="*/ 18 h 77"/>
                  <a:gd name="T56" fmla="*/ 56 w 127"/>
                  <a:gd name="T57" fmla="*/ 19 h 77"/>
                  <a:gd name="T58" fmla="*/ 54 w 127"/>
                  <a:gd name="T59" fmla="*/ 16 h 77"/>
                  <a:gd name="T60" fmla="*/ 54 w 127"/>
                  <a:gd name="T61" fmla="*/ 8 h 77"/>
                  <a:gd name="T62" fmla="*/ 7 w 127"/>
                  <a:gd name="T63" fmla="*/ 39 h 77"/>
                  <a:gd name="T64" fmla="*/ 54 w 127"/>
                  <a:gd name="T65" fmla="*/ 7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27" h="77">
                    <a:moveTo>
                      <a:pt x="64" y="60"/>
                    </a:moveTo>
                    <a:cubicBezTo>
                      <a:pt x="107" y="56"/>
                      <a:pt x="118" y="20"/>
                      <a:pt x="121" y="7"/>
                    </a:cubicBezTo>
                    <a:cubicBezTo>
                      <a:pt x="114" y="11"/>
                      <a:pt x="96" y="17"/>
                      <a:pt x="64" y="18"/>
                    </a:cubicBezTo>
                    <a:cubicBezTo>
                      <a:pt x="64" y="14"/>
                      <a:pt x="64" y="14"/>
                      <a:pt x="64" y="14"/>
                    </a:cubicBezTo>
                    <a:cubicBezTo>
                      <a:pt x="106" y="12"/>
                      <a:pt x="122" y="1"/>
                      <a:pt x="123" y="1"/>
                    </a:cubicBezTo>
                    <a:cubicBezTo>
                      <a:pt x="124" y="0"/>
                      <a:pt x="124" y="0"/>
                      <a:pt x="125" y="0"/>
                    </a:cubicBezTo>
                    <a:cubicBezTo>
                      <a:pt x="126" y="0"/>
                      <a:pt x="127" y="2"/>
                      <a:pt x="127" y="3"/>
                    </a:cubicBezTo>
                    <a:cubicBezTo>
                      <a:pt x="127" y="3"/>
                      <a:pt x="120" y="59"/>
                      <a:pt x="64" y="64"/>
                    </a:cubicBezTo>
                    <a:lnTo>
                      <a:pt x="64" y="60"/>
                    </a:lnTo>
                    <a:close/>
                    <a:moveTo>
                      <a:pt x="54" y="70"/>
                    </a:moveTo>
                    <a:cubicBezTo>
                      <a:pt x="54" y="62"/>
                      <a:pt x="54" y="62"/>
                      <a:pt x="54" y="62"/>
                    </a:cubicBezTo>
                    <a:cubicBezTo>
                      <a:pt x="54" y="61"/>
                      <a:pt x="55" y="60"/>
                      <a:pt x="56" y="60"/>
                    </a:cubicBezTo>
                    <a:cubicBezTo>
                      <a:pt x="59" y="60"/>
                      <a:pt x="62" y="60"/>
                      <a:pt x="64" y="60"/>
                    </a:cubicBezTo>
                    <a:cubicBezTo>
                      <a:pt x="64" y="64"/>
                      <a:pt x="64" y="64"/>
                      <a:pt x="64" y="64"/>
                    </a:cubicBezTo>
                    <a:cubicBezTo>
                      <a:pt x="63" y="64"/>
                      <a:pt x="61" y="65"/>
                      <a:pt x="59" y="65"/>
                    </a:cubicBezTo>
                    <a:cubicBezTo>
                      <a:pt x="59" y="75"/>
                      <a:pt x="59" y="75"/>
                      <a:pt x="59" y="75"/>
                    </a:cubicBezTo>
                    <a:cubicBezTo>
                      <a:pt x="59" y="75"/>
                      <a:pt x="59" y="75"/>
                      <a:pt x="59" y="75"/>
                    </a:cubicBezTo>
                    <a:cubicBezTo>
                      <a:pt x="59" y="75"/>
                      <a:pt x="59" y="75"/>
                      <a:pt x="58" y="76"/>
                    </a:cubicBezTo>
                    <a:cubicBezTo>
                      <a:pt x="58" y="77"/>
                      <a:pt x="56" y="77"/>
                      <a:pt x="55" y="76"/>
                    </a:cubicBezTo>
                    <a:cubicBezTo>
                      <a:pt x="2" y="41"/>
                      <a:pt x="2" y="41"/>
                      <a:pt x="2" y="41"/>
                    </a:cubicBezTo>
                    <a:cubicBezTo>
                      <a:pt x="1" y="41"/>
                      <a:pt x="1" y="41"/>
                      <a:pt x="1" y="41"/>
                    </a:cubicBezTo>
                    <a:cubicBezTo>
                      <a:pt x="0" y="39"/>
                      <a:pt x="1" y="38"/>
                      <a:pt x="2" y="37"/>
                    </a:cubicBezTo>
                    <a:cubicBezTo>
                      <a:pt x="55" y="2"/>
                      <a:pt x="55" y="2"/>
                      <a:pt x="55" y="2"/>
                    </a:cubicBezTo>
                    <a:cubicBezTo>
                      <a:pt x="55" y="2"/>
                      <a:pt x="56" y="2"/>
                      <a:pt x="56" y="2"/>
                    </a:cubicBezTo>
                    <a:cubicBezTo>
                      <a:pt x="58" y="2"/>
                      <a:pt x="59" y="3"/>
                      <a:pt x="59" y="4"/>
                    </a:cubicBezTo>
                    <a:cubicBezTo>
                      <a:pt x="59" y="14"/>
                      <a:pt x="59" y="14"/>
                      <a:pt x="59" y="14"/>
                    </a:cubicBezTo>
                    <a:cubicBezTo>
                      <a:pt x="61" y="14"/>
                      <a:pt x="63" y="14"/>
                      <a:pt x="64" y="14"/>
                    </a:cubicBezTo>
                    <a:cubicBezTo>
                      <a:pt x="64" y="18"/>
                      <a:pt x="64" y="18"/>
                      <a:pt x="64" y="18"/>
                    </a:cubicBezTo>
                    <a:cubicBezTo>
                      <a:pt x="62" y="19"/>
                      <a:pt x="59" y="19"/>
                      <a:pt x="56" y="19"/>
                    </a:cubicBezTo>
                    <a:cubicBezTo>
                      <a:pt x="55" y="19"/>
                      <a:pt x="54" y="17"/>
                      <a:pt x="54" y="16"/>
                    </a:cubicBezTo>
                    <a:cubicBezTo>
                      <a:pt x="54" y="8"/>
                      <a:pt x="54" y="8"/>
                      <a:pt x="54" y="8"/>
                    </a:cubicBezTo>
                    <a:cubicBezTo>
                      <a:pt x="7" y="39"/>
                      <a:pt x="7" y="39"/>
                      <a:pt x="7" y="39"/>
                    </a:cubicBezTo>
                    <a:lnTo>
                      <a:pt x="54" y="7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56" name="Freeform 24"/>
              <p:cNvSpPr>
                <a:spLocks noEditPoints="1"/>
              </p:cNvSpPr>
              <p:nvPr/>
            </p:nvSpPr>
            <p:spPr bwMode="auto">
              <a:xfrm>
                <a:off x="7458087" y="2038363"/>
                <a:ext cx="90488" cy="90488"/>
              </a:xfrm>
              <a:custGeom>
                <a:avLst/>
                <a:gdLst>
                  <a:gd name="T0" fmla="*/ 20 w 40"/>
                  <a:gd name="T1" fmla="*/ 0 h 40"/>
                  <a:gd name="T2" fmla="*/ 34 w 40"/>
                  <a:gd name="T3" fmla="*/ 6 h 40"/>
                  <a:gd name="T4" fmla="*/ 34 w 40"/>
                  <a:gd name="T5" fmla="*/ 6 h 40"/>
                  <a:gd name="T6" fmla="*/ 34 w 40"/>
                  <a:gd name="T7" fmla="*/ 6 h 40"/>
                  <a:gd name="T8" fmla="*/ 40 w 40"/>
                  <a:gd name="T9" fmla="*/ 20 h 40"/>
                  <a:gd name="T10" fmla="*/ 34 w 40"/>
                  <a:gd name="T11" fmla="*/ 35 h 40"/>
                  <a:gd name="T12" fmla="*/ 20 w 40"/>
                  <a:gd name="T13" fmla="*/ 40 h 40"/>
                  <a:gd name="T14" fmla="*/ 20 w 40"/>
                  <a:gd name="T15" fmla="*/ 36 h 40"/>
                  <a:gd name="T16" fmla="*/ 31 w 40"/>
                  <a:gd name="T17" fmla="*/ 31 h 40"/>
                  <a:gd name="T18" fmla="*/ 35 w 40"/>
                  <a:gd name="T19" fmla="*/ 20 h 40"/>
                  <a:gd name="T20" fmla="*/ 31 w 40"/>
                  <a:gd name="T21" fmla="*/ 10 h 40"/>
                  <a:gd name="T22" fmla="*/ 31 w 40"/>
                  <a:gd name="T23" fmla="*/ 10 h 40"/>
                  <a:gd name="T24" fmla="*/ 20 w 40"/>
                  <a:gd name="T25" fmla="*/ 5 h 40"/>
                  <a:gd name="T26" fmla="*/ 20 w 40"/>
                  <a:gd name="T27" fmla="*/ 0 h 40"/>
                  <a:gd name="T28" fmla="*/ 20 w 40"/>
                  <a:gd name="T29" fmla="*/ 40 h 40"/>
                  <a:gd name="T30" fmla="*/ 6 w 40"/>
                  <a:gd name="T31" fmla="*/ 35 h 40"/>
                  <a:gd name="T32" fmla="*/ 0 w 40"/>
                  <a:gd name="T33" fmla="*/ 20 h 40"/>
                  <a:gd name="T34" fmla="*/ 6 w 40"/>
                  <a:gd name="T35" fmla="*/ 6 h 40"/>
                  <a:gd name="T36" fmla="*/ 6 w 40"/>
                  <a:gd name="T37" fmla="*/ 6 h 40"/>
                  <a:gd name="T38" fmla="*/ 20 w 40"/>
                  <a:gd name="T39" fmla="*/ 0 h 40"/>
                  <a:gd name="T40" fmla="*/ 20 w 40"/>
                  <a:gd name="T41" fmla="*/ 5 h 40"/>
                  <a:gd name="T42" fmla="*/ 9 w 40"/>
                  <a:gd name="T43" fmla="*/ 10 h 40"/>
                  <a:gd name="T44" fmla="*/ 9 w 40"/>
                  <a:gd name="T45" fmla="*/ 10 h 40"/>
                  <a:gd name="T46" fmla="*/ 9 w 40"/>
                  <a:gd name="T47" fmla="*/ 10 h 40"/>
                  <a:gd name="T48" fmla="*/ 5 w 40"/>
                  <a:gd name="T49" fmla="*/ 20 h 40"/>
                  <a:gd name="T50" fmla="*/ 9 w 40"/>
                  <a:gd name="T51" fmla="*/ 31 h 40"/>
                  <a:gd name="T52" fmla="*/ 20 w 40"/>
                  <a:gd name="T53" fmla="*/ 36 h 40"/>
                  <a:gd name="T54" fmla="*/ 20 w 40"/>
                  <a:gd name="T55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40" h="40">
                    <a:moveTo>
                      <a:pt x="20" y="0"/>
                    </a:moveTo>
                    <a:cubicBezTo>
                      <a:pt x="25" y="0"/>
                      <a:pt x="30" y="3"/>
                      <a:pt x="34" y="6"/>
                    </a:cubicBezTo>
                    <a:cubicBezTo>
                      <a:pt x="34" y="6"/>
                      <a:pt x="34" y="6"/>
                      <a:pt x="34" y="6"/>
                    </a:cubicBezTo>
                    <a:cubicBezTo>
                      <a:pt x="34" y="6"/>
                      <a:pt x="34" y="6"/>
                      <a:pt x="34" y="6"/>
                    </a:cubicBezTo>
                    <a:cubicBezTo>
                      <a:pt x="38" y="10"/>
                      <a:pt x="40" y="15"/>
                      <a:pt x="40" y="20"/>
                    </a:cubicBezTo>
                    <a:cubicBezTo>
                      <a:pt x="40" y="26"/>
                      <a:pt x="38" y="31"/>
                      <a:pt x="34" y="35"/>
                    </a:cubicBezTo>
                    <a:cubicBezTo>
                      <a:pt x="30" y="38"/>
                      <a:pt x="25" y="40"/>
                      <a:pt x="20" y="40"/>
                    </a:cubicBezTo>
                    <a:cubicBezTo>
                      <a:pt x="20" y="36"/>
                      <a:pt x="20" y="36"/>
                      <a:pt x="20" y="36"/>
                    </a:cubicBezTo>
                    <a:cubicBezTo>
                      <a:pt x="24" y="36"/>
                      <a:pt x="28" y="34"/>
                      <a:pt x="31" y="31"/>
                    </a:cubicBezTo>
                    <a:cubicBezTo>
                      <a:pt x="33" y="28"/>
                      <a:pt x="35" y="25"/>
                      <a:pt x="35" y="20"/>
                    </a:cubicBezTo>
                    <a:cubicBezTo>
                      <a:pt x="35" y="16"/>
                      <a:pt x="33" y="12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28" y="7"/>
                      <a:pt x="24" y="5"/>
                      <a:pt x="20" y="5"/>
                    </a:cubicBezTo>
                    <a:lnTo>
                      <a:pt x="20" y="0"/>
                    </a:lnTo>
                    <a:close/>
                    <a:moveTo>
                      <a:pt x="20" y="40"/>
                    </a:moveTo>
                    <a:cubicBezTo>
                      <a:pt x="14" y="40"/>
                      <a:pt x="9" y="38"/>
                      <a:pt x="6" y="35"/>
                    </a:cubicBezTo>
                    <a:cubicBezTo>
                      <a:pt x="2" y="31"/>
                      <a:pt x="0" y="26"/>
                      <a:pt x="0" y="20"/>
                    </a:cubicBezTo>
                    <a:cubicBezTo>
                      <a:pt x="0" y="15"/>
                      <a:pt x="2" y="10"/>
                      <a:pt x="6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9" y="3"/>
                      <a:pt x="14" y="0"/>
                      <a:pt x="20" y="0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16" y="5"/>
                      <a:pt x="12" y="7"/>
                      <a:pt x="9" y="10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6" y="12"/>
                      <a:pt x="5" y="16"/>
                      <a:pt x="5" y="20"/>
                    </a:cubicBezTo>
                    <a:cubicBezTo>
                      <a:pt x="5" y="25"/>
                      <a:pt x="6" y="28"/>
                      <a:pt x="9" y="31"/>
                    </a:cubicBezTo>
                    <a:cubicBezTo>
                      <a:pt x="12" y="34"/>
                      <a:pt x="16" y="36"/>
                      <a:pt x="20" y="36"/>
                    </a:cubicBezTo>
                    <a:lnTo>
                      <a:pt x="20" y="4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57" name="Freeform 25"/>
              <p:cNvSpPr>
                <a:spLocks noEditPoints="1"/>
              </p:cNvSpPr>
              <p:nvPr/>
            </p:nvSpPr>
            <p:spPr bwMode="auto">
              <a:xfrm>
                <a:off x="7399349" y="2133614"/>
                <a:ext cx="204788" cy="309565"/>
              </a:xfrm>
              <a:custGeom>
                <a:avLst/>
                <a:gdLst>
                  <a:gd name="T0" fmla="*/ 49 w 91"/>
                  <a:gd name="T1" fmla="*/ 63 h 137"/>
                  <a:gd name="T2" fmla="*/ 51 w 91"/>
                  <a:gd name="T3" fmla="*/ 133 h 137"/>
                  <a:gd name="T4" fmla="*/ 67 w 91"/>
                  <a:gd name="T5" fmla="*/ 66 h 137"/>
                  <a:gd name="T6" fmla="*/ 67 w 91"/>
                  <a:gd name="T7" fmla="*/ 27 h 137"/>
                  <a:gd name="T8" fmla="*/ 75 w 91"/>
                  <a:gd name="T9" fmla="*/ 25 h 137"/>
                  <a:gd name="T10" fmla="*/ 77 w 91"/>
                  <a:gd name="T11" fmla="*/ 63 h 137"/>
                  <a:gd name="T12" fmla="*/ 86 w 91"/>
                  <a:gd name="T13" fmla="*/ 5 h 137"/>
                  <a:gd name="T14" fmla="*/ 45 w 91"/>
                  <a:gd name="T15" fmla="*/ 0 h 137"/>
                  <a:gd name="T16" fmla="*/ 91 w 91"/>
                  <a:gd name="T17" fmla="*/ 3 h 137"/>
                  <a:gd name="T18" fmla="*/ 88 w 91"/>
                  <a:gd name="T19" fmla="*/ 68 h 137"/>
                  <a:gd name="T20" fmla="*/ 72 w 91"/>
                  <a:gd name="T21" fmla="*/ 66 h 137"/>
                  <a:gd name="T22" fmla="*/ 72 w 91"/>
                  <a:gd name="T23" fmla="*/ 30 h 137"/>
                  <a:gd name="T24" fmla="*/ 72 w 91"/>
                  <a:gd name="T25" fmla="*/ 66 h 137"/>
                  <a:gd name="T26" fmla="*/ 70 w 91"/>
                  <a:gd name="T27" fmla="*/ 137 h 137"/>
                  <a:gd name="T28" fmla="*/ 47 w 91"/>
                  <a:gd name="T29" fmla="*/ 135 h 137"/>
                  <a:gd name="T30" fmla="*/ 45 w 91"/>
                  <a:gd name="T31" fmla="*/ 68 h 137"/>
                  <a:gd name="T32" fmla="*/ 17 w 91"/>
                  <a:gd name="T33" fmla="*/ 25 h 137"/>
                  <a:gd name="T34" fmla="*/ 25 w 91"/>
                  <a:gd name="T35" fmla="*/ 27 h 137"/>
                  <a:gd name="T36" fmla="*/ 25 w 91"/>
                  <a:gd name="T37" fmla="*/ 70 h 137"/>
                  <a:gd name="T38" fmla="*/ 41 w 91"/>
                  <a:gd name="T39" fmla="*/ 133 h 137"/>
                  <a:gd name="T40" fmla="*/ 43 w 91"/>
                  <a:gd name="T41" fmla="*/ 63 h 137"/>
                  <a:gd name="T42" fmla="*/ 45 w 91"/>
                  <a:gd name="T43" fmla="*/ 68 h 137"/>
                  <a:gd name="T44" fmla="*/ 45 w 91"/>
                  <a:gd name="T45" fmla="*/ 135 h 137"/>
                  <a:gd name="T46" fmla="*/ 22 w 91"/>
                  <a:gd name="T47" fmla="*/ 137 h 137"/>
                  <a:gd name="T48" fmla="*/ 20 w 91"/>
                  <a:gd name="T49" fmla="*/ 70 h 137"/>
                  <a:gd name="T50" fmla="*/ 20 w 91"/>
                  <a:gd name="T51" fmla="*/ 30 h 137"/>
                  <a:gd name="T52" fmla="*/ 20 w 91"/>
                  <a:gd name="T53" fmla="*/ 66 h 137"/>
                  <a:gd name="T54" fmla="*/ 3 w 91"/>
                  <a:gd name="T55" fmla="*/ 68 h 137"/>
                  <a:gd name="T56" fmla="*/ 0 w 91"/>
                  <a:gd name="T57" fmla="*/ 3 h 137"/>
                  <a:gd name="T58" fmla="*/ 45 w 91"/>
                  <a:gd name="T59" fmla="*/ 0 h 137"/>
                  <a:gd name="T60" fmla="*/ 5 w 91"/>
                  <a:gd name="T61" fmla="*/ 5 h 137"/>
                  <a:gd name="T62" fmla="*/ 15 w 91"/>
                  <a:gd name="T63" fmla="*/ 63 h 137"/>
                  <a:gd name="T64" fmla="*/ 17 w 91"/>
                  <a:gd name="T65" fmla="*/ 25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91" h="137">
                    <a:moveTo>
                      <a:pt x="45" y="63"/>
                    </a:moveTo>
                    <a:cubicBezTo>
                      <a:pt x="49" y="63"/>
                      <a:pt x="49" y="63"/>
                      <a:pt x="49" y="63"/>
                    </a:cubicBezTo>
                    <a:cubicBezTo>
                      <a:pt x="50" y="63"/>
                      <a:pt x="51" y="64"/>
                      <a:pt x="51" y="66"/>
                    </a:cubicBezTo>
                    <a:cubicBezTo>
                      <a:pt x="51" y="133"/>
                      <a:pt x="51" y="133"/>
                      <a:pt x="51" y="133"/>
                    </a:cubicBezTo>
                    <a:cubicBezTo>
                      <a:pt x="67" y="133"/>
                      <a:pt x="67" y="133"/>
                      <a:pt x="67" y="133"/>
                    </a:cubicBezTo>
                    <a:cubicBezTo>
                      <a:pt x="67" y="66"/>
                      <a:pt x="67" y="66"/>
                      <a:pt x="67" y="66"/>
                    </a:cubicBezTo>
                    <a:cubicBezTo>
                      <a:pt x="67" y="65"/>
                      <a:pt x="67" y="65"/>
                      <a:pt x="67" y="65"/>
                    </a:cubicBezTo>
                    <a:cubicBezTo>
                      <a:pt x="67" y="27"/>
                      <a:pt x="67" y="27"/>
                      <a:pt x="67" y="27"/>
                    </a:cubicBezTo>
                    <a:cubicBezTo>
                      <a:pt x="67" y="26"/>
                      <a:pt x="68" y="25"/>
                      <a:pt x="70" y="25"/>
                    </a:cubicBezTo>
                    <a:cubicBezTo>
                      <a:pt x="75" y="25"/>
                      <a:pt x="75" y="25"/>
                      <a:pt x="75" y="25"/>
                    </a:cubicBezTo>
                    <a:cubicBezTo>
                      <a:pt x="76" y="25"/>
                      <a:pt x="77" y="26"/>
                      <a:pt x="77" y="27"/>
                    </a:cubicBezTo>
                    <a:cubicBezTo>
                      <a:pt x="77" y="63"/>
                      <a:pt x="77" y="63"/>
                      <a:pt x="77" y="63"/>
                    </a:cubicBezTo>
                    <a:cubicBezTo>
                      <a:pt x="86" y="63"/>
                      <a:pt x="86" y="63"/>
                      <a:pt x="86" y="63"/>
                    </a:cubicBezTo>
                    <a:cubicBezTo>
                      <a:pt x="86" y="5"/>
                      <a:pt x="86" y="5"/>
                      <a:pt x="86" y="5"/>
                    </a:cubicBezTo>
                    <a:cubicBezTo>
                      <a:pt x="45" y="5"/>
                      <a:pt x="45" y="5"/>
                      <a:pt x="45" y="5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90" y="0"/>
                      <a:pt x="91" y="1"/>
                      <a:pt x="91" y="3"/>
                    </a:cubicBezTo>
                    <a:cubicBezTo>
                      <a:pt x="91" y="66"/>
                      <a:pt x="91" y="66"/>
                      <a:pt x="91" y="66"/>
                    </a:cubicBezTo>
                    <a:cubicBezTo>
                      <a:pt x="91" y="67"/>
                      <a:pt x="90" y="68"/>
                      <a:pt x="88" y="68"/>
                    </a:cubicBezTo>
                    <a:cubicBezTo>
                      <a:pt x="75" y="68"/>
                      <a:pt x="75" y="68"/>
                      <a:pt x="75" y="68"/>
                    </a:cubicBezTo>
                    <a:cubicBezTo>
                      <a:pt x="73" y="68"/>
                      <a:pt x="72" y="67"/>
                      <a:pt x="72" y="66"/>
                    </a:cubicBezTo>
                    <a:cubicBezTo>
                      <a:pt x="72" y="30"/>
                      <a:pt x="72" y="30"/>
                      <a:pt x="72" y="30"/>
                    </a:cubicBezTo>
                    <a:cubicBezTo>
                      <a:pt x="72" y="30"/>
                      <a:pt x="72" y="30"/>
                      <a:pt x="72" y="30"/>
                    </a:cubicBezTo>
                    <a:cubicBezTo>
                      <a:pt x="72" y="66"/>
                      <a:pt x="72" y="66"/>
                      <a:pt x="72" y="66"/>
                    </a:cubicBezTo>
                    <a:cubicBezTo>
                      <a:pt x="72" y="66"/>
                      <a:pt x="72" y="66"/>
                      <a:pt x="72" y="66"/>
                    </a:cubicBezTo>
                    <a:cubicBezTo>
                      <a:pt x="72" y="135"/>
                      <a:pt x="72" y="135"/>
                      <a:pt x="72" y="135"/>
                    </a:cubicBezTo>
                    <a:cubicBezTo>
                      <a:pt x="72" y="136"/>
                      <a:pt x="71" y="137"/>
                      <a:pt x="70" y="137"/>
                    </a:cubicBezTo>
                    <a:cubicBezTo>
                      <a:pt x="49" y="137"/>
                      <a:pt x="49" y="137"/>
                      <a:pt x="49" y="137"/>
                    </a:cubicBezTo>
                    <a:cubicBezTo>
                      <a:pt x="48" y="137"/>
                      <a:pt x="47" y="136"/>
                      <a:pt x="47" y="135"/>
                    </a:cubicBezTo>
                    <a:cubicBezTo>
                      <a:pt x="47" y="68"/>
                      <a:pt x="47" y="68"/>
                      <a:pt x="47" y="68"/>
                    </a:cubicBezTo>
                    <a:cubicBezTo>
                      <a:pt x="45" y="68"/>
                      <a:pt x="45" y="68"/>
                      <a:pt x="45" y="68"/>
                    </a:cubicBezTo>
                    <a:lnTo>
                      <a:pt x="45" y="63"/>
                    </a:lnTo>
                    <a:close/>
                    <a:moveTo>
                      <a:pt x="17" y="25"/>
                    </a:moveTo>
                    <a:cubicBezTo>
                      <a:pt x="22" y="25"/>
                      <a:pt x="22" y="25"/>
                      <a:pt x="22" y="25"/>
                    </a:cubicBezTo>
                    <a:cubicBezTo>
                      <a:pt x="24" y="25"/>
                      <a:pt x="25" y="26"/>
                      <a:pt x="25" y="27"/>
                    </a:cubicBezTo>
                    <a:cubicBezTo>
                      <a:pt x="25" y="70"/>
                      <a:pt x="25" y="70"/>
                      <a:pt x="25" y="70"/>
                    </a:cubicBezTo>
                    <a:cubicBezTo>
                      <a:pt x="25" y="70"/>
                      <a:pt x="25" y="70"/>
                      <a:pt x="25" y="70"/>
                    </a:cubicBezTo>
                    <a:cubicBezTo>
                      <a:pt x="25" y="133"/>
                      <a:pt x="25" y="133"/>
                      <a:pt x="25" y="133"/>
                    </a:cubicBezTo>
                    <a:cubicBezTo>
                      <a:pt x="41" y="133"/>
                      <a:pt x="41" y="133"/>
                      <a:pt x="41" y="133"/>
                    </a:cubicBezTo>
                    <a:cubicBezTo>
                      <a:pt x="41" y="66"/>
                      <a:pt x="41" y="66"/>
                      <a:pt x="41" y="66"/>
                    </a:cubicBezTo>
                    <a:cubicBezTo>
                      <a:pt x="41" y="64"/>
                      <a:pt x="42" y="63"/>
                      <a:pt x="43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8"/>
                      <a:pt x="45" y="68"/>
                      <a:pt x="45" y="68"/>
                    </a:cubicBezTo>
                    <a:cubicBezTo>
                      <a:pt x="45" y="68"/>
                      <a:pt x="45" y="68"/>
                      <a:pt x="45" y="68"/>
                    </a:cubicBezTo>
                    <a:cubicBezTo>
                      <a:pt x="45" y="135"/>
                      <a:pt x="45" y="135"/>
                      <a:pt x="45" y="135"/>
                    </a:cubicBezTo>
                    <a:cubicBezTo>
                      <a:pt x="45" y="136"/>
                      <a:pt x="44" y="137"/>
                      <a:pt x="43" y="137"/>
                    </a:cubicBezTo>
                    <a:cubicBezTo>
                      <a:pt x="22" y="137"/>
                      <a:pt x="22" y="137"/>
                      <a:pt x="22" y="137"/>
                    </a:cubicBezTo>
                    <a:cubicBezTo>
                      <a:pt x="21" y="137"/>
                      <a:pt x="20" y="136"/>
                      <a:pt x="20" y="135"/>
                    </a:cubicBezTo>
                    <a:cubicBezTo>
                      <a:pt x="20" y="70"/>
                      <a:pt x="20" y="70"/>
                      <a:pt x="20" y="70"/>
                    </a:cubicBezTo>
                    <a:cubicBezTo>
                      <a:pt x="20" y="70"/>
                      <a:pt x="20" y="70"/>
                      <a:pt x="20" y="70"/>
                    </a:cubicBezTo>
                    <a:cubicBezTo>
                      <a:pt x="20" y="30"/>
                      <a:pt x="20" y="30"/>
                      <a:pt x="20" y="30"/>
                    </a:cubicBezTo>
                    <a:cubicBezTo>
                      <a:pt x="20" y="30"/>
                      <a:pt x="20" y="30"/>
                      <a:pt x="20" y="30"/>
                    </a:cubicBezTo>
                    <a:cubicBezTo>
                      <a:pt x="20" y="66"/>
                      <a:pt x="20" y="66"/>
                      <a:pt x="20" y="66"/>
                    </a:cubicBezTo>
                    <a:cubicBezTo>
                      <a:pt x="20" y="67"/>
                      <a:pt x="19" y="68"/>
                      <a:pt x="17" y="68"/>
                    </a:cubicBezTo>
                    <a:cubicBezTo>
                      <a:pt x="3" y="68"/>
                      <a:pt x="3" y="68"/>
                      <a:pt x="3" y="68"/>
                    </a:cubicBezTo>
                    <a:cubicBezTo>
                      <a:pt x="1" y="68"/>
                      <a:pt x="0" y="67"/>
                      <a:pt x="0" y="66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5" y="5"/>
                      <a:pt x="45" y="5"/>
                      <a:pt x="4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63"/>
                      <a:pt x="5" y="63"/>
                      <a:pt x="5" y="63"/>
                    </a:cubicBezTo>
                    <a:cubicBezTo>
                      <a:pt x="15" y="63"/>
                      <a:pt x="15" y="63"/>
                      <a:pt x="15" y="63"/>
                    </a:cubicBezTo>
                    <a:cubicBezTo>
                      <a:pt x="15" y="27"/>
                      <a:pt x="15" y="27"/>
                      <a:pt x="15" y="27"/>
                    </a:cubicBezTo>
                    <a:cubicBezTo>
                      <a:pt x="15" y="26"/>
                      <a:pt x="16" y="25"/>
                      <a:pt x="17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58" name="Freeform 26"/>
              <p:cNvSpPr>
                <a:spLocks noEditPoints="1"/>
              </p:cNvSpPr>
              <p:nvPr/>
            </p:nvSpPr>
            <p:spPr bwMode="auto">
              <a:xfrm>
                <a:off x="7677162" y="2038363"/>
                <a:ext cx="90488" cy="90488"/>
              </a:xfrm>
              <a:custGeom>
                <a:avLst/>
                <a:gdLst>
                  <a:gd name="T0" fmla="*/ 20 w 40"/>
                  <a:gd name="T1" fmla="*/ 0 h 40"/>
                  <a:gd name="T2" fmla="*/ 34 w 40"/>
                  <a:gd name="T3" fmla="*/ 6 h 40"/>
                  <a:gd name="T4" fmla="*/ 34 w 40"/>
                  <a:gd name="T5" fmla="*/ 6 h 40"/>
                  <a:gd name="T6" fmla="*/ 40 w 40"/>
                  <a:gd name="T7" fmla="*/ 20 h 40"/>
                  <a:gd name="T8" fmla="*/ 34 w 40"/>
                  <a:gd name="T9" fmla="*/ 35 h 40"/>
                  <a:gd name="T10" fmla="*/ 20 w 40"/>
                  <a:gd name="T11" fmla="*/ 40 h 40"/>
                  <a:gd name="T12" fmla="*/ 20 w 40"/>
                  <a:gd name="T13" fmla="*/ 36 h 40"/>
                  <a:gd name="T14" fmla="*/ 31 w 40"/>
                  <a:gd name="T15" fmla="*/ 31 h 40"/>
                  <a:gd name="T16" fmla="*/ 35 w 40"/>
                  <a:gd name="T17" fmla="*/ 20 h 40"/>
                  <a:gd name="T18" fmla="*/ 31 w 40"/>
                  <a:gd name="T19" fmla="*/ 10 h 40"/>
                  <a:gd name="T20" fmla="*/ 31 w 40"/>
                  <a:gd name="T21" fmla="*/ 10 h 40"/>
                  <a:gd name="T22" fmla="*/ 20 w 40"/>
                  <a:gd name="T23" fmla="*/ 5 h 40"/>
                  <a:gd name="T24" fmla="*/ 20 w 40"/>
                  <a:gd name="T25" fmla="*/ 0 h 40"/>
                  <a:gd name="T26" fmla="*/ 20 w 40"/>
                  <a:gd name="T27" fmla="*/ 0 h 40"/>
                  <a:gd name="T28" fmla="*/ 20 w 40"/>
                  <a:gd name="T29" fmla="*/ 0 h 40"/>
                  <a:gd name="T30" fmla="*/ 20 w 40"/>
                  <a:gd name="T31" fmla="*/ 5 h 40"/>
                  <a:gd name="T32" fmla="*/ 20 w 40"/>
                  <a:gd name="T33" fmla="*/ 5 h 40"/>
                  <a:gd name="T34" fmla="*/ 9 w 40"/>
                  <a:gd name="T35" fmla="*/ 10 h 40"/>
                  <a:gd name="T36" fmla="*/ 9 w 40"/>
                  <a:gd name="T37" fmla="*/ 10 h 40"/>
                  <a:gd name="T38" fmla="*/ 5 w 40"/>
                  <a:gd name="T39" fmla="*/ 20 h 40"/>
                  <a:gd name="T40" fmla="*/ 9 w 40"/>
                  <a:gd name="T41" fmla="*/ 31 h 40"/>
                  <a:gd name="T42" fmla="*/ 20 w 40"/>
                  <a:gd name="T43" fmla="*/ 36 h 40"/>
                  <a:gd name="T44" fmla="*/ 20 w 40"/>
                  <a:gd name="T45" fmla="*/ 36 h 40"/>
                  <a:gd name="T46" fmla="*/ 20 w 40"/>
                  <a:gd name="T47" fmla="*/ 40 h 40"/>
                  <a:gd name="T48" fmla="*/ 20 w 40"/>
                  <a:gd name="T49" fmla="*/ 40 h 40"/>
                  <a:gd name="T50" fmla="*/ 6 w 40"/>
                  <a:gd name="T51" fmla="*/ 35 h 40"/>
                  <a:gd name="T52" fmla="*/ 0 w 40"/>
                  <a:gd name="T53" fmla="*/ 20 h 40"/>
                  <a:gd name="T54" fmla="*/ 6 w 40"/>
                  <a:gd name="T55" fmla="*/ 6 h 40"/>
                  <a:gd name="T56" fmla="*/ 6 w 40"/>
                  <a:gd name="T57" fmla="*/ 6 h 40"/>
                  <a:gd name="T58" fmla="*/ 6 w 40"/>
                  <a:gd name="T59" fmla="*/ 6 h 40"/>
                  <a:gd name="T60" fmla="*/ 20 w 40"/>
                  <a:gd name="T61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40" h="40">
                    <a:moveTo>
                      <a:pt x="20" y="0"/>
                    </a:moveTo>
                    <a:cubicBezTo>
                      <a:pt x="25" y="0"/>
                      <a:pt x="30" y="3"/>
                      <a:pt x="34" y="6"/>
                    </a:cubicBezTo>
                    <a:cubicBezTo>
                      <a:pt x="34" y="6"/>
                      <a:pt x="34" y="6"/>
                      <a:pt x="34" y="6"/>
                    </a:cubicBezTo>
                    <a:cubicBezTo>
                      <a:pt x="38" y="10"/>
                      <a:pt x="40" y="15"/>
                      <a:pt x="40" y="20"/>
                    </a:cubicBezTo>
                    <a:cubicBezTo>
                      <a:pt x="40" y="26"/>
                      <a:pt x="38" y="31"/>
                      <a:pt x="34" y="35"/>
                    </a:cubicBezTo>
                    <a:cubicBezTo>
                      <a:pt x="30" y="38"/>
                      <a:pt x="25" y="40"/>
                      <a:pt x="20" y="40"/>
                    </a:cubicBezTo>
                    <a:cubicBezTo>
                      <a:pt x="20" y="36"/>
                      <a:pt x="20" y="36"/>
                      <a:pt x="20" y="36"/>
                    </a:cubicBezTo>
                    <a:cubicBezTo>
                      <a:pt x="24" y="36"/>
                      <a:pt x="28" y="34"/>
                      <a:pt x="31" y="31"/>
                    </a:cubicBezTo>
                    <a:cubicBezTo>
                      <a:pt x="33" y="28"/>
                      <a:pt x="35" y="25"/>
                      <a:pt x="35" y="20"/>
                    </a:cubicBezTo>
                    <a:cubicBezTo>
                      <a:pt x="35" y="16"/>
                      <a:pt x="33" y="12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28" y="7"/>
                      <a:pt x="24" y="5"/>
                      <a:pt x="20" y="5"/>
                    </a:cubicBezTo>
                    <a:lnTo>
                      <a:pt x="20" y="0"/>
                    </a:lnTo>
                    <a:close/>
                    <a:moveTo>
                      <a:pt x="20" y="0"/>
                    </a:moveTo>
                    <a:cubicBezTo>
                      <a:pt x="20" y="0"/>
                      <a:pt x="20" y="0"/>
                      <a:pt x="20" y="0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16" y="5"/>
                      <a:pt x="12" y="7"/>
                      <a:pt x="9" y="10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6" y="12"/>
                      <a:pt x="5" y="16"/>
                      <a:pt x="5" y="20"/>
                    </a:cubicBezTo>
                    <a:cubicBezTo>
                      <a:pt x="5" y="25"/>
                      <a:pt x="6" y="28"/>
                      <a:pt x="9" y="31"/>
                    </a:cubicBezTo>
                    <a:cubicBezTo>
                      <a:pt x="12" y="34"/>
                      <a:pt x="16" y="36"/>
                      <a:pt x="20" y="36"/>
                    </a:cubicBezTo>
                    <a:cubicBezTo>
                      <a:pt x="20" y="36"/>
                      <a:pt x="20" y="36"/>
                      <a:pt x="20" y="36"/>
                    </a:cubicBezTo>
                    <a:cubicBezTo>
                      <a:pt x="20" y="40"/>
                      <a:pt x="20" y="40"/>
                      <a:pt x="20" y="40"/>
                    </a:cubicBezTo>
                    <a:cubicBezTo>
                      <a:pt x="20" y="40"/>
                      <a:pt x="20" y="40"/>
                      <a:pt x="20" y="40"/>
                    </a:cubicBezTo>
                    <a:cubicBezTo>
                      <a:pt x="14" y="40"/>
                      <a:pt x="9" y="38"/>
                      <a:pt x="6" y="35"/>
                    </a:cubicBezTo>
                    <a:cubicBezTo>
                      <a:pt x="2" y="31"/>
                      <a:pt x="0" y="26"/>
                      <a:pt x="0" y="20"/>
                    </a:cubicBezTo>
                    <a:cubicBezTo>
                      <a:pt x="0" y="15"/>
                      <a:pt x="2" y="10"/>
                      <a:pt x="6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9" y="3"/>
                      <a:pt x="14" y="0"/>
                      <a:pt x="2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59" name="Freeform 27"/>
              <p:cNvSpPr>
                <a:spLocks noEditPoints="1"/>
              </p:cNvSpPr>
              <p:nvPr/>
            </p:nvSpPr>
            <p:spPr bwMode="auto">
              <a:xfrm>
                <a:off x="7604138" y="2133614"/>
                <a:ext cx="234951" cy="309565"/>
              </a:xfrm>
              <a:custGeom>
                <a:avLst/>
                <a:gdLst>
                  <a:gd name="T0" fmla="*/ 98 w 104"/>
                  <a:gd name="T1" fmla="*/ 63 h 137"/>
                  <a:gd name="T2" fmla="*/ 73 w 104"/>
                  <a:gd name="T3" fmla="*/ 5 h 137"/>
                  <a:gd name="T4" fmla="*/ 84 w 104"/>
                  <a:gd name="T5" fmla="*/ 0 h 137"/>
                  <a:gd name="T6" fmla="*/ 86 w 104"/>
                  <a:gd name="T7" fmla="*/ 2 h 137"/>
                  <a:gd name="T8" fmla="*/ 104 w 104"/>
                  <a:gd name="T9" fmla="*/ 66 h 137"/>
                  <a:gd name="T10" fmla="*/ 87 w 104"/>
                  <a:gd name="T11" fmla="*/ 68 h 137"/>
                  <a:gd name="T12" fmla="*/ 85 w 104"/>
                  <a:gd name="T13" fmla="*/ 66 h 137"/>
                  <a:gd name="T14" fmla="*/ 93 w 104"/>
                  <a:gd name="T15" fmla="*/ 96 h 137"/>
                  <a:gd name="T16" fmla="*/ 91 w 104"/>
                  <a:gd name="T17" fmla="*/ 100 h 137"/>
                  <a:gd name="T18" fmla="*/ 78 w 104"/>
                  <a:gd name="T19" fmla="*/ 135 h 137"/>
                  <a:gd name="T20" fmla="*/ 76 w 104"/>
                  <a:gd name="T21" fmla="*/ 137 h 137"/>
                  <a:gd name="T22" fmla="*/ 73 w 104"/>
                  <a:gd name="T23" fmla="*/ 133 h 137"/>
                  <a:gd name="T24" fmla="*/ 73 w 104"/>
                  <a:gd name="T25" fmla="*/ 97 h 137"/>
                  <a:gd name="T26" fmla="*/ 76 w 104"/>
                  <a:gd name="T27" fmla="*/ 95 h 137"/>
                  <a:gd name="T28" fmla="*/ 73 w 104"/>
                  <a:gd name="T29" fmla="*/ 41 h 137"/>
                  <a:gd name="T30" fmla="*/ 74 w 104"/>
                  <a:gd name="T31" fmla="*/ 27 h 137"/>
                  <a:gd name="T32" fmla="*/ 73 w 104"/>
                  <a:gd name="T33" fmla="*/ 25 h 137"/>
                  <a:gd name="T34" fmla="*/ 79 w 104"/>
                  <a:gd name="T35" fmla="*/ 27 h 137"/>
                  <a:gd name="T36" fmla="*/ 89 w 104"/>
                  <a:gd name="T37" fmla="*/ 63 h 137"/>
                  <a:gd name="T38" fmla="*/ 52 w 104"/>
                  <a:gd name="T39" fmla="*/ 5 h 137"/>
                  <a:gd name="T40" fmla="*/ 73 w 104"/>
                  <a:gd name="T41" fmla="*/ 0 h 137"/>
                  <a:gd name="T42" fmla="*/ 52 w 104"/>
                  <a:gd name="T43" fmla="*/ 95 h 137"/>
                  <a:gd name="T44" fmla="*/ 57 w 104"/>
                  <a:gd name="T45" fmla="*/ 97 h 137"/>
                  <a:gd name="T46" fmla="*/ 73 w 104"/>
                  <a:gd name="T47" fmla="*/ 133 h 137"/>
                  <a:gd name="T48" fmla="*/ 55 w 104"/>
                  <a:gd name="T49" fmla="*/ 137 h 137"/>
                  <a:gd name="T50" fmla="*/ 52 w 104"/>
                  <a:gd name="T51" fmla="*/ 100 h 137"/>
                  <a:gd name="T52" fmla="*/ 52 w 104"/>
                  <a:gd name="T53" fmla="*/ 95 h 137"/>
                  <a:gd name="T54" fmla="*/ 69 w 104"/>
                  <a:gd name="T55" fmla="*/ 28 h 137"/>
                  <a:gd name="T56" fmla="*/ 72 w 104"/>
                  <a:gd name="T57" fmla="*/ 25 h 137"/>
                  <a:gd name="T58" fmla="*/ 73 w 104"/>
                  <a:gd name="T59" fmla="*/ 26 h 137"/>
                  <a:gd name="T60" fmla="*/ 73 w 104"/>
                  <a:gd name="T61" fmla="*/ 26 h 137"/>
                  <a:gd name="T62" fmla="*/ 52 w 104"/>
                  <a:gd name="T63" fmla="*/ 5 h 137"/>
                  <a:gd name="T64" fmla="*/ 6 w 104"/>
                  <a:gd name="T65" fmla="*/ 63 h 137"/>
                  <a:gd name="T66" fmla="*/ 25 w 104"/>
                  <a:gd name="T67" fmla="*/ 26 h 137"/>
                  <a:gd name="T68" fmla="*/ 27 w 104"/>
                  <a:gd name="T69" fmla="*/ 25 h 137"/>
                  <a:gd name="T70" fmla="*/ 34 w 104"/>
                  <a:gd name="T71" fmla="*/ 27 h 137"/>
                  <a:gd name="T72" fmla="*/ 34 w 104"/>
                  <a:gd name="T73" fmla="*/ 28 h 137"/>
                  <a:gd name="T74" fmla="*/ 28 w 104"/>
                  <a:gd name="T75" fmla="*/ 95 h 137"/>
                  <a:gd name="T76" fmla="*/ 31 w 104"/>
                  <a:gd name="T77" fmla="*/ 97 h 137"/>
                  <a:gd name="T78" fmla="*/ 46 w 104"/>
                  <a:gd name="T79" fmla="*/ 133 h 137"/>
                  <a:gd name="T80" fmla="*/ 49 w 104"/>
                  <a:gd name="T81" fmla="*/ 95 h 137"/>
                  <a:gd name="T82" fmla="*/ 52 w 104"/>
                  <a:gd name="T83" fmla="*/ 100 h 137"/>
                  <a:gd name="T84" fmla="*/ 51 w 104"/>
                  <a:gd name="T85" fmla="*/ 135 h 137"/>
                  <a:gd name="T86" fmla="*/ 28 w 104"/>
                  <a:gd name="T87" fmla="*/ 137 h 137"/>
                  <a:gd name="T88" fmla="*/ 26 w 104"/>
                  <a:gd name="T89" fmla="*/ 135 h 137"/>
                  <a:gd name="T90" fmla="*/ 13 w 104"/>
                  <a:gd name="T91" fmla="*/ 100 h 137"/>
                  <a:gd name="T92" fmla="*/ 12 w 104"/>
                  <a:gd name="T93" fmla="*/ 99 h 137"/>
                  <a:gd name="T94" fmla="*/ 18 w 104"/>
                  <a:gd name="T95" fmla="*/ 67 h 137"/>
                  <a:gd name="T96" fmla="*/ 3 w 104"/>
                  <a:gd name="T97" fmla="*/ 68 h 137"/>
                  <a:gd name="T98" fmla="*/ 2 w 104"/>
                  <a:gd name="T99" fmla="*/ 68 h 137"/>
                  <a:gd name="T100" fmla="*/ 19 w 104"/>
                  <a:gd name="T101" fmla="*/ 2 h 137"/>
                  <a:gd name="T102" fmla="*/ 52 w 104"/>
                  <a:gd name="T103" fmla="*/ 0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04" h="137">
                    <a:moveTo>
                      <a:pt x="89" y="63"/>
                    </a:moveTo>
                    <a:cubicBezTo>
                      <a:pt x="98" y="63"/>
                      <a:pt x="98" y="63"/>
                      <a:pt x="98" y="63"/>
                    </a:cubicBezTo>
                    <a:cubicBezTo>
                      <a:pt x="82" y="5"/>
                      <a:pt x="82" y="5"/>
                      <a:pt x="82" y="5"/>
                    </a:cubicBezTo>
                    <a:cubicBezTo>
                      <a:pt x="73" y="5"/>
                      <a:pt x="73" y="5"/>
                      <a:pt x="73" y="5"/>
                    </a:cubicBezTo>
                    <a:cubicBezTo>
                      <a:pt x="73" y="0"/>
                      <a:pt x="73" y="0"/>
                      <a:pt x="73" y="0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85" y="0"/>
                      <a:pt x="86" y="1"/>
                      <a:pt x="86" y="2"/>
                    </a:cubicBezTo>
                    <a:cubicBezTo>
                      <a:pt x="103" y="65"/>
                      <a:pt x="103" y="65"/>
                      <a:pt x="103" y="65"/>
                    </a:cubicBezTo>
                    <a:cubicBezTo>
                      <a:pt x="103" y="65"/>
                      <a:pt x="104" y="65"/>
                      <a:pt x="104" y="66"/>
                    </a:cubicBezTo>
                    <a:cubicBezTo>
                      <a:pt x="104" y="67"/>
                      <a:pt x="102" y="68"/>
                      <a:pt x="101" y="68"/>
                    </a:cubicBezTo>
                    <a:cubicBezTo>
                      <a:pt x="87" y="68"/>
                      <a:pt x="87" y="68"/>
                      <a:pt x="87" y="68"/>
                    </a:cubicBezTo>
                    <a:cubicBezTo>
                      <a:pt x="87" y="68"/>
                      <a:pt x="87" y="68"/>
                      <a:pt x="87" y="68"/>
                    </a:cubicBezTo>
                    <a:cubicBezTo>
                      <a:pt x="86" y="68"/>
                      <a:pt x="85" y="67"/>
                      <a:pt x="85" y="66"/>
                    </a:cubicBezTo>
                    <a:cubicBezTo>
                      <a:pt x="80" y="48"/>
                      <a:pt x="80" y="48"/>
                      <a:pt x="80" y="48"/>
                    </a:cubicBezTo>
                    <a:cubicBezTo>
                      <a:pt x="93" y="96"/>
                      <a:pt x="93" y="96"/>
                      <a:pt x="93" y="96"/>
                    </a:cubicBezTo>
                    <a:cubicBezTo>
                      <a:pt x="93" y="97"/>
                      <a:pt x="93" y="97"/>
                      <a:pt x="93" y="97"/>
                    </a:cubicBezTo>
                    <a:cubicBezTo>
                      <a:pt x="93" y="98"/>
                      <a:pt x="92" y="100"/>
                      <a:pt x="91" y="100"/>
                    </a:cubicBezTo>
                    <a:cubicBezTo>
                      <a:pt x="78" y="100"/>
                      <a:pt x="78" y="100"/>
                      <a:pt x="78" y="100"/>
                    </a:cubicBezTo>
                    <a:cubicBezTo>
                      <a:pt x="78" y="135"/>
                      <a:pt x="78" y="135"/>
                      <a:pt x="78" y="135"/>
                    </a:cubicBezTo>
                    <a:cubicBezTo>
                      <a:pt x="78" y="135"/>
                      <a:pt x="78" y="135"/>
                      <a:pt x="78" y="135"/>
                    </a:cubicBezTo>
                    <a:cubicBezTo>
                      <a:pt x="78" y="136"/>
                      <a:pt x="77" y="137"/>
                      <a:pt x="76" y="137"/>
                    </a:cubicBezTo>
                    <a:cubicBezTo>
                      <a:pt x="73" y="137"/>
                      <a:pt x="73" y="137"/>
                      <a:pt x="73" y="137"/>
                    </a:cubicBezTo>
                    <a:cubicBezTo>
                      <a:pt x="73" y="133"/>
                      <a:pt x="73" y="133"/>
                      <a:pt x="73" y="133"/>
                    </a:cubicBezTo>
                    <a:cubicBezTo>
                      <a:pt x="73" y="133"/>
                      <a:pt x="73" y="133"/>
                      <a:pt x="73" y="133"/>
                    </a:cubicBezTo>
                    <a:cubicBezTo>
                      <a:pt x="73" y="97"/>
                      <a:pt x="73" y="97"/>
                      <a:pt x="73" y="97"/>
                    </a:cubicBezTo>
                    <a:cubicBezTo>
                      <a:pt x="73" y="96"/>
                      <a:pt x="74" y="95"/>
                      <a:pt x="76" y="95"/>
                    </a:cubicBezTo>
                    <a:cubicBezTo>
                      <a:pt x="76" y="95"/>
                      <a:pt x="76" y="95"/>
                      <a:pt x="76" y="95"/>
                    </a:cubicBezTo>
                    <a:cubicBezTo>
                      <a:pt x="88" y="95"/>
                      <a:pt x="88" y="95"/>
                      <a:pt x="88" y="95"/>
                    </a:cubicBezTo>
                    <a:cubicBezTo>
                      <a:pt x="73" y="41"/>
                      <a:pt x="73" y="41"/>
                      <a:pt x="73" y="41"/>
                    </a:cubicBezTo>
                    <a:cubicBezTo>
                      <a:pt x="73" y="26"/>
                      <a:pt x="73" y="26"/>
                      <a:pt x="73" y="26"/>
                    </a:cubicBezTo>
                    <a:cubicBezTo>
                      <a:pt x="74" y="27"/>
                      <a:pt x="74" y="27"/>
                      <a:pt x="74" y="27"/>
                    </a:cubicBezTo>
                    <a:cubicBezTo>
                      <a:pt x="74" y="26"/>
                      <a:pt x="73" y="26"/>
                      <a:pt x="73" y="26"/>
                    </a:cubicBezTo>
                    <a:cubicBezTo>
                      <a:pt x="73" y="25"/>
                      <a:pt x="73" y="25"/>
                      <a:pt x="73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8" y="25"/>
                      <a:pt x="79" y="26"/>
                      <a:pt x="79" y="27"/>
                    </a:cubicBezTo>
                    <a:cubicBezTo>
                      <a:pt x="79" y="27"/>
                      <a:pt x="79" y="27"/>
                      <a:pt x="79" y="27"/>
                    </a:cubicBezTo>
                    <a:lnTo>
                      <a:pt x="89" y="63"/>
                    </a:lnTo>
                    <a:close/>
                    <a:moveTo>
                      <a:pt x="73" y="5"/>
                    </a:moveTo>
                    <a:cubicBezTo>
                      <a:pt x="52" y="5"/>
                      <a:pt x="52" y="5"/>
                      <a:pt x="52" y="5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73" y="0"/>
                      <a:pt x="73" y="0"/>
                      <a:pt x="73" y="0"/>
                    </a:cubicBezTo>
                    <a:cubicBezTo>
                      <a:pt x="73" y="5"/>
                      <a:pt x="73" y="5"/>
                      <a:pt x="73" y="5"/>
                    </a:cubicBezTo>
                    <a:close/>
                    <a:moveTo>
                      <a:pt x="52" y="95"/>
                    </a:moveTo>
                    <a:cubicBezTo>
                      <a:pt x="55" y="95"/>
                      <a:pt x="55" y="95"/>
                      <a:pt x="55" y="95"/>
                    </a:cubicBezTo>
                    <a:cubicBezTo>
                      <a:pt x="56" y="95"/>
                      <a:pt x="57" y="96"/>
                      <a:pt x="57" y="97"/>
                    </a:cubicBezTo>
                    <a:cubicBezTo>
                      <a:pt x="57" y="133"/>
                      <a:pt x="57" y="133"/>
                      <a:pt x="57" y="133"/>
                    </a:cubicBezTo>
                    <a:cubicBezTo>
                      <a:pt x="73" y="133"/>
                      <a:pt x="73" y="133"/>
                      <a:pt x="73" y="133"/>
                    </a:cubicBezTo>
                    <a:cubicBezTo>
                      <a:pt x="73" y="137"/>
                      <a:pt x="73" y="137"/>
                      <a:pt x="73" y="137"/>
                    </a:cubicBezTo>
                    <a:cubicBezTo>
                      <a:pt x="55" y="137"/>
                      <a:pt x="55" y="137"/>
                      <a:pt x="55" y="137"/>
                    </a:cubicBezTo>
                    <a:cubicBezTo>
                      <a:pt x="54" y="137"/>
                      <a:pt x="52" y="136"/>
                      <a:pt x="52" y="135"/>
                    </a:cubicBezTo>
                    <a:cubicBezTo>
                      <a:pt x="52" y="100"/>
                      <a:pt x="52" y="100"/>
                      <a:pt x="52" y="100"/>
                    </a:cubicBezTo>
                    <a:cubicBezTo>
                      <a:pt x="52" y="100"/>
                      <a:pt x="52" y="100"/>
                      <a:pt x="52" y="100"/>
                    </a:cubicBezTo>
                    <a:cubicBezTo>
                      <a:pt x="52" y="95"/>
                      <a:pt x="52" y="95"/>
                      <a:pt x="52" y="95"/>
                    </a:cubicBezTo>
                    <a:close/>
                    <a:moveTo>
                      <a:pt x="73" y="41"/>
                    </a:moveTo>
                    <a:cubicBezTo>
                      <a:pt x="69" y="28"/>
                      <a:pt x="69" y="28"/>
                      <a:pt x="69" y="28"/>
                    </a:cubicBezTo>
                    <a:cubicBezTo>
                      <a:pt x="69" y="27"/>
                      <a:pt x="70" y="26"/>
                      <a:pt x="71" y="25"/>
                    </a:cubicBezTo>
                    <a:cubicBezTo>
                      <a:pt x="71" y="25"/>
                      <a:pt x="72" y="25"/>
                      <a:pt x="72" y="25"/>
                    </a:cubicBezTo>
                    <a:cubicBezTo>
                      <a:pt x="73" y="25"/>
                      <a:pt x="73" y="25"/>
                      <a:pt x="73" y="25"/>
                    </a:cubicBezTo>
                    <a:cubicBezTo>
                      <a:pt x="73" y="26"/>
                      <a:pt x="73" y="26"/>
                      <a:pt x="73" y="26"/>
                    </a:cubicBezTo>
                    <a:cubicBezTo>
                      <a:pt x="73" y="25"/>
                      <a:pt x="72" y="25"/>
                      <a:pt x="72" y="25"/>
                    </a:cubicBezTo>
                    <a:cubicBezTo>
                      <a:pt x="73" y="26"/>
                      <a:pt x="73" y="26"/>
                      <a:pt x="73" y="26"/>
                    </a:cubicBezTo>
                    <a:lnTo>
                      <a:pt x="73" y="41"/>
                    </a:lnTo>
                    <a:close/>
                    <a:moveTo>
                      <a:pt x="52" y="5"/>
                    </a:moveTo>
                    <a:cubicBezTo>
                      <a:pt x="23" y="5"/>
                      <a:pt x="23" y="5"/>
                      <a:pt x="23" y="5"/>
                    </a:cubicBezTo>
                    <a:cubicBezTo>
                      <a:pt x="6" y="63"/>
                      <a:pt x="6" y="63"/>
                      <a:pt x="6" y="63"/>
                    </a:cubicBezTo>
                    <a:cubicBezTo>
                      <a:pt x="15" y="63"/>
                      <a:pt x="15" y="63"/>
                      <a:pt x="15" y="63"/>
                    </a:cubicBezTo>
                    <a:cubicBezTo>
                      <a:pt x="25" y="26"/>
                      <a:pt x="25" y="26"/>
                      <a:pt x="25" y="26"/>
                    </a:cubicBezTo>
                    <a:cubicBezTo>
                      <a:pt x="25" y="25"/>
                      <a:pt x="26" y="25"/>
                      <a:pt x="27" y="25"/>
                    </a:cubicBezTo>
                    <a:cubicBezTo>
                      <a:pt x="27" y="25"/>
                      <a:pt x="27" y="25"/>
                      <a:pt x="27" y="25"/>
                    </a:cubicBezTo>
                    <a:cubicBezTo>
                      <a:pt x="31" y="25"/>
                      <a:pt x="31" y="25"/>
                      <a:pt x="31" y="25"/>
                    </a:cubicBezTo>
                    <a:cubicBezTo>
                      <a:pt x="33" y="25"/>
                      <a:pt x="34" y="26"/>
                      <a:pt x="34" y="27"/>
                    </a:cubicBezTo>
                    <a:cubicBezTo>
                      <a:pt x="34" y="27"/>
                      <a:pt x="34" y="28"/>
                      <a:pt x="34" y="28"/>
                    </a:cubicBezTo>
                    <a:cubicBezTo>
                      <a:pt x="34" y="28"/>
                      <a:pt x="34" y="28"/>
                      <a:pt x="34" y="28"/>
                    </a:cubicBezTo>
                    <a:cubicBezTo>
                      <a:pt x="16" y="95"/>
                      <a:pt x="16" y="95"/>
                      <a:pt x="16" y="95"/>
                    </a:cubicBezTo>
                    <a:cubicBezTo>
                      <a:pt x="28" y="95"/>
                      <a:pt x="28" y="95"/>
                      <a:pt x="28" y="95"/>
                    </a:cubicBezTo>
                    <a:cubicBezTo>
                      <a:pt x="30" y="95"/>
                      <a:pt x="31" y="96"/>
                      <a:pt x="31" y="97"/>
                    </a:cubicBezTo>
                    <a:cubicBezTo>
                      <a:pt x="31" y="97"/>
                      <a:pt x="31" y="97"/>
                      <a:pt x="31" y="97"/>
                    </a:cubicBezTo>
                    <a:cubicBezTo>
                      <a:pt x="31" y="133"/>
                      <a:pt x="31" y="133"/>
                      <a:pt x="31" y="133"/>
                    </a:cubicBezTo>
                    <a:cubicBezTo>
                      <a:pt x="46" y="133"/>
                      <a:pt x="46" y="133"/>
                      <a:pt x="46" y="133"/>
                    </a:cubicBezTo>
                    <a:cubicBezTo>
                      <a:pt x="46" y="97"/>
                      <a:pt x="46" y="97"/>
                      <a:pt x="46" y="97"/>
                    </a:cubicBezTo>
                    <a:cubicBezTo>
                      <a:pt x="46" y="96"/>
                      <a:pt x="48" y="95"/>
                      <a:pt x="49" y="95"/>
                    </a:cubicBezTo>
                    <a:cubicBezTo>
                      <a:pt x="52" y="95"/>
                      <a:pt x="52" y="95"/>
                      <a:pt x="52" y="95"/>
                    </a:cubicBezTo>
                    <a:cubicBezTo>
                      <a:pt x="52" y="100"/>
                      <a:pt x="52" y="100"/>
                      <a:pt x="52" y="100"/>
                    </a:cubicBezTo>
                    <a:cubicBezTo>
                      <a:pt x="51" y="100"/>
                      <a:pt x="51" y="100"/>
                      <a:pt x="51" y="100"/>
                    </a:cubicBezTo>
                    <a:cubicBezTo>
                      <a:pt x="51" y="135"/>
                      <a:pt x="51" y="135"/>
                      <a:pt x="51" y="135"/>
                    </a:cubicBezTo>
                    <a:cubicBezTo>
                      <a:pt x="51" y="136"/>
                      <a:pt x="50" y="137"/>
                      <a:pt x="49" y="137"/>
                    </a:cubicBezTo>
                    <a:cubicBezTo>
                      <a:pt x="28" y="137"/>
                      <a:pt x="28" y="137"/>
                      <a:pt x="28" y="137"/>
                    </a:cubicBezTo>
                    <a:cubicBezTo>
                      <a:pt x="28" y="137"/>
                      <a:pt x="28" y="137"/>
                      <a:pt x="28" y="137"/>
                    </a:cubicBezTo>
                    <a:cubicBezTo>
                      <a:pt x="27" y="137"/>
                      <a:pt x="26" y="136"/>
                      <a:pt x="26" y="135"/>
                    </a:cubicBezTo>
                    <a:cubicBezTo>
                      <a:pt x="26" y="100"/>
                      <a:pt x="26" y="100"/>
                      <a:pt x="26" y="100"/>
                    </a:cubicBezTo>
                    <a:cubicBezTo>
                      <a:pt x="13" y="100"/>
                      <a:pt x="13" y="100"/>
                      <a:pt x="13" y="100"/>
                    </a:cubicBezTo>
                    <a:cubicBezTo>
                      <a:pt x="13" y="100"/>
                      <a:pt x="13" y="100"/>
                      <a:pt x="13" y="100"/>
                    </a:cubicBezTo>
                    <a:cubicBezTo>
                      <a:pt x="13" y="100"/>
                      <a:pt x="12" y="100"/>
                      <a:pt x="12" y="99"/>
                    </a:cubicBezTo>
                    <a:cubicBezTo>
                      <a:pt x="11" y="99"/>
                      <a:pt x="10" y="98"/>
                      <a:pt x="10" y="97"/>
                    </a:cubicBezTo>
                    <a:cubicBezTo>
                      <a:pt x="18" y="67"/>
                      <a:pt x="18" y="67"/>
                      <a:pt x="18" y="67"/>
                    </a:cubicBezTo>
                    <a:cubicBezTo>
                      <a:pt x="18" y="68"/>
                      <a:pt x="17" y="68"/>
                      <a:pt x="16" y="68"/>
                    </a:cubicBezTo>
                    <a:cubicBezTo>
                      <a:pt x="3" y="68"/>
                      <a:pt x="3" y="68"/>
                      <a:pt x="3" y="68"/>
                    </a:cubicBezTo>
                    <a:cubicBezTo>
                      <a:pt x="3" y="68"/>
                      <a:pt x="3" y="68"/>
                      <a:pt x="3" y="68"/>
                    </a:cubicBezTo>
                    <a:cubicBezTo>
                      <a:pt x="2" y="68"/>
                      <a:pt x="2" y="68"/>
                      <a:pt x="2" y="68"/>
                    </a:cubicBezTo>
                    <a:cubicBezTo>
                      <a:pt x="1" y="68"/>
                      <a:pt x="0" y="66"/>
                      <a:pt x="0" y="65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9" y="1"/>
                      <a:pt x="20" y="0"/>
                      <a:pt x="21" y="0"/>
                    </a:cubicBezTo>
                    <a:cubicBezTo>
                      <a:pt x="52" y="0"/>
                      <a:pt x="52" y="0"/>
                      <a:pt x="52" y="0"/>
                    </a:cubicBezTo>
                    <a:lnTo>
                      <a:pt x="52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60" name="Freeform 29"/>
              <p:cNvSpPr>
                <a:spLocks noEditPoints="1"/>
              </p:cNvSpPr>
              <p:nvPr/>
            </p:nvSpPr>
            <p:spPr bwMode="auto">
              <a:xfrm>
                <a:off x="8504251" y="2633679"/>
                <a:ext cx="365125" cy="341315"/>
              </a:xfrm>
              <a:custGeom>
                <a:avLst/>
                <a:gdLst>
                  <a:gd name="T0" fmla="*/ 103 w 162"/>
                  <a:gd name="T1" fmla="*/ 56 h 151"/>
                  <a:gd name="T2" fmla="*/ 125 w 162"/>
                  <a:gd name="T3" fmla="*/ 50 h 151"/>
                  <a:gd name="T4" fmla="*/ 139 w 162"/>
                  <a:gd name="T5" fmla="*/ 55 h 151"/>
                  <a:gd name="T6" fmla="*/ 150 w 162"/>
                  <a:gd name="T7" fmla="*/ 60 h 151"/>
                  <a:gd name="T8" fmla="*/ 155 w 162"/>
                  <a:gd name="T9" fmla="*/ 59 h 151"/>
                  <a:gd name="T10" fmla="*/ 154 w 162"/>
                  <a:gd name="T11" fmla="*/ 37 h 151"/>
                  <a:gd name="T12" fmla="*/ 154 w 162"/>
                  <a:gd name="T13" fmla="*/ 37 h 151"/>
                  <a:gd name="T14" fmla="*/ 137 w 162"/>
                  <a:gd name="T15" fmla="*/ 12 h 151"/>
                  <a:gd name="T16" fmla="*/ 108 w 162"/>
                  <a:gd name="T17" fmla="*/ 7 h 151"/>
                  <a:gd name="T18" fmla="*/ 107 w 162"/>
                  <a:gd name="T19" fmla="*/ 7 h 151"/>
                  <a:gd name="T20" fmla="*/ 89 w 162"/>
                  <a:gd name="T21" fmla="*/ 16 h 151"/>
                  <a:gd name="T22" fmla="*/ 81 w 162"/>
                  <a:gd name="T23" fmla="*/ 19 h 151"/>
                  <a:gd name="T24" fmla="*/ 86 w 162"/>
                  <a:gd name="T25" fmla="*/ 13 h 151"/>
                  <a:gd name="T26" fmla="*/ 106 w 162"/>
                  <a:gd name="T27" fmla="*/ 2 h 151"/>
                  <a:gd name="T28" fmla="*/ 106 w 162"/>
                  <a:gd name="T29" fmla="*/ 2 h 151"/>
                  <a:gd name="T30" fmla="*/ 106 w 162"/>
                  <a:gd name="T31" fmla="*/ 2 h 151"/>
                  <a:gd name="T32" fmla="*/ 140 w 162"/>
                  <a:gd name="T33" fmla="*/ 8 h 151"/>
                  <a:gd name="T34" fmla="*/ 159 w 162"/>
                  <a:gd name="T35" fmla="*/ 36 h 151"/>
                  <a:gd name="T36" fmla="*/ 159 w 162"/>
                  <a:gd name="T37" fmla="*/ 36 h 151"/>
                  <a:gd name="T38" fmla="*/ 160 w 162"/>
                  <a:gd name="T39" fmla="*/ 61 h 151"/>
                  <a:gd name="T40" fmla="*/ 160 w 162"/>
                  <a:gd name="T41" fmla="*/ 61 h 151"/>
                  <a:gd name="T42" fmla="*/ 152 w 162"/>
                  <a:gd name="T43" fmla="*/ 65 h 151"/>
                  <a:gd name="T44" fmla="*/ 147 w 162"/>
                  <a:gd name="T45" fmla="*/ 67 h 151"/>
                  <a:gd name="T46" fmla="*/ 147 w 162"/>
                  <a:gd name="T47" fmla="*/ 67 h 151"/>
                  <a:gd name="T48" fmla="*/ 137 w 162"/>
                  <a:gd name="T49" fmla="*/ 59 h 151"/>
                  <a:gd name="T50" fmla="*/ 125 w 162"/>
                  <a:gd name="T51" fmla="*/ 54 h 151"/>
                  <a:gd name="T52" fmla="*/ 106 w 162"/>
                  <a:gd name="T53" fmla="*/ 60 h 151"/>
                  <a:gd name="T54" fmla="*/ 97 w 162"/>
                  <a:gd name="T55" fmla="*/ 74 h 151"/>
                  <a:gd name="T56" fmla="*/ 100 w 162"/>
                  <a:gd name="T57" fmla="*/ 103 h 151"/>
                  <a:gd name="T58" fmla="*/ 120 w 162"/>
                  <a:gd name="T59" fmla="*/ 132 h 151"/>
                  <a:gd name="T60" fmla="*/ 112 w 162"/>
                  <a:gd name="T61" fmla="*/ 143 h 151"/>
                  <a:gd name="T62" fmla="*/ 103 w 162"/>
                  <a:gd name="T63" fmla="*/ 150 h 151"/>
                  <a:gd name="T64" fmla="*/ 81 w 162"/>
                  <a:gd name="T65" fmla="*/ 144 h 151"/>
                  <a:gd name="T66" fmla="*/ 101 w 162"/>
                  <a:gd name="T67" fmla="*/ 146 h 151"/>
                  <a:gd name="T68" fmla="*/ 115 w 162"/>
                  <a:gd name="T69" fmla="*/ 133 h 151"/>
                  <a:gd name="T70" fmla="*/ 92 w 162"/>
                  <a:gd name="T71" fmla="*/ 73 h 151"/>
                  <a:gd name="T72" fmla="*/ 78 w 162"/>
                  <a:gd name="T73" fmla="*/ 34 h 151"/>
                  <a:gd name="T74" fmla="*/ 74 w 162"/>
                  <a:gd name="T75" fmla="*/ 34 h 151"/>
                  <a:gd name="T76" fmla="*/ 37 w 162"/>
                  <a:gd name="T77" fmla="*/ 23 h 151"/>
                  <a:gd name="T78" fmla="*/ 7 w 162"/>
                  <a:gd name="T79" fmla="*/ 69 h 151"/>
                  <a:gd name="T80" fmla="*/ 7 w 162"/>
                  <a:gd name="T81" fmla="*/ 70 h 151"/>
                  <a:gd name="T82" fmla="*/ 81 w 162"/>
                  <a:gd name="T83" fmla="*/ 144 h 151"/>
                  <a:gd name="T84" fmla="*/ 8 w 162"/>
                  <a:gd name="T85" fmla="*/ 37 h 151"/>
                  <a:gd name="T86" fmla="*/ 59 w 162"/>
                  <a:gd name="T87" fmla="*/ 19 h 151"/>
                  <a:gd name="T88" fmla="*/ 81 w 162"/>
                  <a:gd name="T89" fmla="*/ 19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62" h="151">
                    <a:moveTo>
                      <a:pt x="92" y="73"/>
                    </a:moveTo>
                    <a:cubicBezTo>
                      <a:pt x="94" y="66"/>
                      <a:pt x="98" y="60"/>
                      <a:pt x="103" y="56"/>
                    </a:cubicBezTo>
                    <a:cubicBezTo>
                      <a:pt x="108" y="52"/>
                      <a:pt x="115" y="49"/>
                      <a:pt x="122" y="49"/>
                    </a:cubicBezTo>
                    <a:cubicBezTo>
                      <a:pt x="123" y="49"/>
                      <a:pt x="124" y="49"/>
                      <a:pt x="125" y="50"/>
                    </a:cubicBezTo>
                    <a:cubicBezTo>
                      <a:pt x="126" y="50"/>
                      <a:pt x="127" y="50"/>
                      <a:pt x="128" y="50"/>
                    </a:cubicBezTo>
                    <a:cubicBezTo>
                      <a:pt x="132" y="51"/>
                      <a:pt x="136" y="53"/>
                      <a:pt x="139" y="55"/>
                    </a:cubicBezTo>
                    <a:cubicBezTo>
                      <a:pt x="142" y="57"/>
                      <a:pt x="144" y="59"/>
                      <a:pt x="146" y="62"/>
                    </a:cubicBezTo>
                    <a:cubicBezTo>
                      <a:pt x="148" y="61"/>
                      <a:pt x="149" y="61"/>
                      <a:pt x="150" y="60"/>
                    </a:cubicBezTo>
                    <a:cubicBezTo>
                      <a:pt x="150" y="60"/>
                      <a:pt x="150" y="60"/>
                      <a:pt x="150" y="60"/>
                    </a:cubicBezTo>
                    <a:cubicBezTo>
                      <a:pt x="152" y="60"/>
                      <a:pt x="153" y="59"/>
                      <a:pt x="155" y="59"/>
                    </a:cubicBezTo>
                    <a:cubicBezTo>
                      <a:pt x="157" y="45"/>
                      <a:pt x="154" y="37"/>
                      <a:pt x="154" y="37"/>
                    </a:cubicBezTo>
                    <a:cubicBezTo>
                      <a:pt x="154" y="37"/>
                      <a:pt x="154" y="37"/>
                      <a:pt x="154" y="37"/>
                    </a:cubicBezTo>
                    <a:cubicBezTo>
                      <a:pt x="154" y="37"/>
                      <a:pt x="154" y="37"/>
                      <a:pt x="154" y="37"/>
                    </a:cubicBezTo>
                    <a:cubicBezTo>
                      <a:pt x="154" y="37"/>
                      <a:pt x="154" y="37"/>
                      <a:pt x="154" y="37"/>
                    </a:cubicBezTo>
                    <a:cubicBezTo>
                      <a:pt x="154" y="37"/>
                      <a:pt x="154" y="37"/>
                      <a:pt x="154" y="37"/>
                    </a:cubicBezTo>
                    <a:cubicBezTo>
                      <a:pt x="152" y="26"/>
                      <a:pt x="145" y="18"/>
                      <a:pt x="137" y="12"/>
                    </a:cubicBezTo>
                    <a:cubicBezTo>
                      <a:pt x="129" y="7"/>
                      <a:pt x="118" y="5"/>
                      <a:pt x="108" y="7"/>
                    </a:cubicBezTo>
                    <a:cubicBezTo>
                      <a:pt x="108" y="7"/>
                      <a:pt x="108" y="7"/>
                      <a:pt x="108" y="7"/>
                    </a:cubicBezTo>
                    <a:cubicBezTo>
                      <a:pt x="108" y="7"/>
                      <a:pt x="108" y="7"/>
                      <a:pt x="108" y="7"/>
                    </a:cubicBezTo>
                    <a:cubicBezTo>
                      <a:pt x="107" y="7"/>
                      <a:pt x="107" y="7"/>
                      <a:pt x="107" y="7"/>
                    </a:cubicBezTo>
                    <a:cubicBezTo>
                      <a:pt x="100" y="9"/>
                      <a:pt x="94" y="12"/>
                      <a:pt x="89" y="16"/>
                    </a:cubicBezTo>
                    <a:cubicBezTo>
                      <a:pt x="89" y="16"/>
                      <a:pt x="89" y="16"/>
                      <a:pt x="89" y="16"/>
                    </a:cubicBezTo>
                    <a:cubicBezTo>
                      <a:pt x="86" y="20"/>
                      <a:pt x="83" y="23"/>
                      <a:pt x="81" y="28"/>
                    </a:cubicBezTo>
                    <a:cubicBezTo>
                      <a:pt x="81" y="19"/>
                      <a:pt x="81" y="19"/>
                      <a:pt x="81" y="19"/>
                    </a:cubicBezTo>
                    <a:cubicBezTo>
                      <a:pt x="82" y="17"/>
                      <a:pt x="84" y="15"/>
                      <a:pt x="86" y="13"/>
                    </a:cubicBezTo>
                    <a:cubicBezTo>
                      <a:pt x="86" y="13"/>
                      <a:pt x="86" y="13"/>
                      <a:pt x="86" y="13"/>
                    </a:cubicBezTo>
                    <a:cubicBezTo>
                      <a:pt x="86" y="13"/>
                      <a:pt x="86" y="13"/>
                      <a:pt x="86" y="13"/>
                    </a:cubicBezTo>
                    <a:cubicBezTo>
                      <a:pt x="92" y="8"/>
                      <a:pt x="98" y="4"/>
                      <a:pt x="106" y="2"/>
                    </a:cubicBezTo>
                    <a:cubicBezTo>
                      <a:pt x="106" y="2"/>
                      <a:pt x="106" y="2"/>
                      <a:pt x="106" y="2"/>
                    </a:cubicBezTo>
                    <a:cubicBezTo>
                      <a:pt x="106" y="2"/>
                      <a:pt x="106" y="2"/>
                      <a:pt x="106" y="2"/>
                    </a:cubicBezTo>
                    <a:cubicBezTo>
                      <a:pt x="106" y="2"/>
                      <a:pt x="106" y="2"/>
                      <a:pt x="106" y="2"/>
                    </a:cubicBezTo>
                    <a:cubicBezTo>
                      <a:pt x="106" y="2"/>
                      <a:pt x="106" y="2"/>
                      <a:pt x="106" y="2"/>
                    </a:cubicBezTo>
                    <a:cubicBezTo>
                      <a:pt x="106" y="2"/>
                      <a:pt x="106" y="2"/>
                      <a:pt x="106" y="2"/>
                    </a:cubicBezTo>
                    <a:cubicBezTo>
                      <a:pt x="118" y="0"/>
                      <a:pt x="130" y="2"/>
                      <a:pt x="140" y="8"/>
                    </a:cubicBezTo>
                    <a:cubicBezTo>
                      <a:pt x="149" y="14"/>
                      <a:pt x="156" y="24"/>
                      <a:pt x="159" y="36"/>
                    </a:cubicBezTo>
                    <a:cubicBezTo>
                      <a:pt x="159" y="36"/>
                      <a:pt x="159" y="36"/>
                      <a:pt x="159" y="36"/>
                    </a:cubicBezTo>
                    <a:cubicBezTo>
                      <a:pt x="159" y="36"/>
                      <a:pt x="159" y="36"/>
                      <a:pt x="159" y="36"/>
                    </a:cubicBezTo>
                    <a:cubicBezTo>
                      <a:pt x="159" y="36"/>
                      <a:pt x="159" y="36"/>
                      <a:pt x="159" y="36"/>
                    </a:cubicBezTo>
                    <a:cubicBezTo>
                      <a:pt x="159" y="36"/>
                      <a:pt x="159" y="36"/>
                      <a:pt x="159" y="36"/>
                    </a:cubicBezTo>
                    <a:cubicBezTo>
                      <a:pt x="159" y="37"/>
                      <a:pt x="162" y="46"/>
                      <a:pt x="160" y="61"/>
                    </a:cubicBezTo>
                    <a:cubicBezTo>
                      <a:pt x="160" y="61"/>
                      <a:pt x="160" y="61"/>
                      <a:pt x="160" y="61"/>
                    </a:cubicBezTo>
                    <a:cubicBezTo>
                      <a:pt x="160" y="61"/>
                      <a:pt x="160" y="61"/>
                      <a:pt x="160" y="61"/>
                    </a:cubicBezTo>
                    <a:cubicBezTo>
                      <a:pt x="159" y="62"/>
                      <a:pt x="159" y="63"/>
                      <a:pt x="158" y="63"/>
                    </a:cubicBezTo>
                    <a:cubicBezTo>
                      <a:pt x="156" y="64"/>
                      <a:pt x="154" y="64"/>
                      <a:pt x="152" y="65"/>
                    </a:cubicBezTo>
                    <a:cubicBezTo>
                      <a:pt x="152" y="65"/>
                      <a:pt x="152" y="65"/>
                      <a:pt x="152" y="65"/>
                    </a:cubicBezTo>
                    <a:cubicBezTo>
                      <a:pt x="150" y="65"/>
                      <a:pt x="148" y="66"/>
                      <a:pt x="147" y="67"/>
                    </a:cubicBezTo>
                    <a:cubicBezTo>
                      <a:pt x="147" y="67"/>
                      <a:pt x="147" y="67"/>
                      <a:pt x="147" y="67"/>
                    </a:cubicBezTo>
                    <a:cubicBezTo>
                      <a:pt x="147" y="67"/>
                      <a:pt x="147" y="67"/>
                      <a:pt x="147" y="67"/>
                    </a:cubicBezTo>
                    <a:cubicBezTo>
                      <a:pt x="146" y="68"/>
                      <a:pt x="144" y="68"/>
                      <a:pt x="143" y="66"/>
                    </a:cubicBezTo>
                    <a:cubicBezTo>
                      <a:pt x="142" y="64"/>
                      <a:pt x="139" y="61"/>
                      <a:pt x="137" y="59"/>
                    </a:cubicBezTo>
                    <a:cubicBezTo>
                      <a:pt x="134" y="57"/>
                      <a:pt x="131" y="56"/>
                      <a:pt x="127" y="55"/>
                    </a:cubicBezTo>
                    <a:cubicBezTo>
                      <a:pt x="126" y="55"/>
                      <a:pt x="125" y="54"/>
                      <a:pt x="125" y="54"/>
                    </a:cubicBezTo>
                    <a:cubicBezTo>
                      <a:pt x="124" y="54"/>
                      <a:pt x="123" y="54"/>
                      <a:pt x="122" y="54"/>
                    </a:cubicBezTo>
                    <a:cubicBezTo>
                      <a:pt x="116" y="54"/>
                      <a:pt x="110" y="56"/>
                      <a:pt x="106" y="60"/>
                    </a:cubicBezTo>
                    <a:cubicBezTo>
                      <a:pt x="101" y="63"/>
                      <a:pt x="98" y="68"/>
                      <a:pt x="97" y="74"/>
                    </a:cubicBezTo>
                    <a:cubicBezTo>
                      <a:pt x="97" y="74"/>
                      <a:pt x="97" y="74"/>
                      <a:pt x="97" y="74"/>
                    </a:cubicBezTo>
                    <a:cubicBezTo>
                      <a:pt x="97" y="74"/>
                      <a:pt x="97" y="74"/>
                      <a:pt x="97" y="74"/>
                    </a:cubicBezTo>
                    <a:cubicBezTo>
                      <a:pt x="96" y="76"/>
                      <a:pt x="94" y="87"/>
                      <a:pt x="100" y="103"/>
                    </a:cubicBezTo>
                    <a:cubicBezTo>
                      <a:pt x="104" y="111"/>
                      <a:pt x="110" y="121"/>
                      <a:pt x="120" y="131"/>
                    </a:cubicBezTo>
                    <a:cubicBezTo>
                      <a:pt x="120" y="132"/>
                      <a:pt x="120" y="132"/>
                      <a:pt x="120" y="132"/>
                    </a:cubicBezTo>
                    <a:cubicBezTo>
                      <a:pt x="121" y="132"/>
                      <a:pt x="121" y="134"/>
                      <a:pt x="120" y="135"/>
                    </a:cubicBezTo>
                    <a:cubicBezTo>
                      <a:pt x="117" y="137"/>
                      <a:pt x="115" y="140"/>
                      <a:pt x="112" y="143"/>
                    </a:cubicBezTo>
                    <a:cubicBezTo>
                      <a:pt x="109" y="145"/>
                      <a:pt x="106" y="148"/>
                      <a:pt x="103" y="150"/>
                    </a:cubicBezTo>
                    <a:cubicBezTo>
                      <a:pt x="103" y="150"/>
                      <a:pt x="103" y="150"/>
                      <a:pt x="103" y="150"/>
                    </a:cubicBezTo>
                    <a:cubicBezTo>
                      <a:pt x="103" y="151"/>
                      <a:pt x="102" y="151"/>
                      <a:pt x="101" y="151"/>
                    </a:cubicBezTo>
                    <a:cubicBezTo>
                      <a:pt x="94" y="149"/>
                      <a:pt x="87" y="147"/>
                      <a:pt x="81" y="144"/>
                    </a:cubicBezTo>
                    <a:cubicBezTo>
                      <a:pt x="81" y="139"/>
                      <a:pt x="81" y="139"/>
                      <a:pt x="81" y="139"/>
                    </a:cubicBezTo>
                    <a:cubicBezTo>
                      <a:pt x="87" y="142"/>
                      <a:pt x="94" y="144"/>
                      <a:pt x="101" y="146"/>
                    </a:cubicBezTo>
                    <a:cubicBezTo>
                      <a:pt x="104" y="143"/>
                      <a:pt x="106" y="141"/>
                      <a:pt x="109" y="139"/>
                    </a:cubicBezTo>
                    <a:cubicBezTo>
                      <a:pt x="111" y="137"/>
                      <a:pt x="113" y="135"/>
                      <a:pt x="115" y="133"/>
                    </a:cubicBezTo>
                    <a:cubicBezTo>
                      <a:pt x="105" y="123"/>
                      <a:pt x="99" y="113"/>
                      <a:pt x="96" y="105"/>
                    </a:cubicBezTo>
                    <a:cubicBezTo>
                      <a:pt x="89" y="87"/>
                      <a:pt x="92" y="75"/>
                      <a:pt x="92" y="73"/>
                    </a:cubicBezTo>
                    <a:close/>
                    <a:moveTo>
                      <a:pt x="81" y="28"/>
                    </a:moveTo>
                    <a:cubicBezTo>
                      <a:pt x="80" y="30"/>
                      <a:pt x="79" y="32"/>
                      <a:pt x="78" y="34"/>
                    </a:cubicBezTo>
                    <a:cubicBezTo>
                      <a:pt x="78" y="35"/>
                      <a:pt x="77" y="36"/>
                      <a:pt x="75" y="35"/>
                    </a:cubicBezTo>
                    <a:cubicBezTo>
                      <a:pt x="75" y="35"/>
                      <a:pt x="75" y="35"/>
                      <a:pt x="74" y="34"/>
                    </a:cubicBezTo>
                    <a:cubicBezTo>
                      <a:pt x="70" y="29"/>
                      <a:pt x="64" y="26"/>
                      <a:pt x="57" y="24"/>
                    </a:cubicBezTo>
                    <a:cubicBezTo>
                      <a:pt x="51" y="22"/>
                      <a:pt x="44" y="21"/>
                      <a:pt x="37" y="23"/>
                    </a:cubicBezTo>
                    <a:cubicBezTo>
                      <a:pt x="26" y="25"/>
                      <a:pt x="18" y="31"/>
                      <a:pt x="12" y="40"/>
                    </a:cubicBezTo>
                    <a:cubicBezTo>
                      <a:pt x="7" y="48"/>
                      <a:pt x="5" y="59"/>
                      <a:pt x="7" y="69"/>
                    </a:cubicBezTo>
                    <a:cubicBezTo>
                      <a:pt x="7" y="70"/>
                      <a:pt x="7" y="70"/>
                      <a:pt x="7" y="70"/>
                    </a:cubicBezTo>
                    <a:cubicBezTo>
                      <a:pt x="7" y="70"/>
                      <a:pt x="7" y="70"/>
                      <a:pt x="7" y="70"/>
                    </a:cubicBezTo>
                    <a:cubicBezTo>
                      <a:pt x="7" y="70"/>
                      <a:pt x="14" y="114"/>
                      <a:pt x="81" y="139"/>
                    </a:cubicBezTo>
                    <a:cubicBezTo>
                      <a:pt x="81" y="144"/>
                      <a:pt x="81" y="144"/>
                      <a:pt x="81" y="144"/>
                    </a:cubicBezTo>
                    <a:cubicBezTo>
                      <a:pt x="10" y="118"/>
                      <a:pt x="2" y="71"/>
                      <a:pt x="2" y="70"/>
                    </a:cubicBezTo>
                    <a:cubicBezTo>
                      <a:pt x="0" y="59"/>
                      <a:pt x="2" y="47"/>
                      <a:pt x="8" y="37"/>
                    </a:cubicBezTo>
                    <a:cubicBezTo>
                      <a:pt x="14" y="28"/>
                      <a:pt x="24" y="21"/>
                      <a:pt x="36" y="18"/>
                    </a:cubicBezTo>
                    <a:cubicBezTo>
                      <a:pt x="44" y="16"/>
                      <a:pt x="52" y="17"/>
                      <a:pt x="59" y="19"/>
                    </a:cubicBezTo>
                    <a:cubicBezTo>
                      <a:pt x="65" y="21"/>
                      <a:pt x="70" y="24"/>
                      <a:pt x="75" y="29"/>
                    </a:cubicBezTo>
                    <a:cubicBezTo>
                      <a:pt x="77" y="25"/>
                      <a:pt x="79" y="22"/>
                      <a:pt x="81" y="19"/>
                    </a:cubicBezTo>
                    <a:lnTo>
                      <a:pt x="81" y="2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61" name="Freeform 30"/>
              <p:cNvSpPr>
                <a:spLocks noEditPoints="1"/>
              </p:cNvSpPr>
              <p:nvPr/>
            </p:nvSpPr>
            <p:spPr bwMode="auto">
              <a:xfrm>
                <a:off x="8707451" y="2755917"/>
                <a:ext cx="219075" cy="192090"/>
              </a:xfrm>
              <a:custGeom>
                <a:avLst/>
                <a:gdLst>
                  <a:gd name="T0" fmla="*/ 75 w 97"/>
                  <a:gd name="T1" fmla="*/ 14 h 85"/>
                  <a:gd name="T2" fmla="*/ 73 w 97"/>
                  <a:gd name="T3" fmla="*/ 14 h 85"/>
                  <a:gd name="T4" fmla="*/ 71 w 97"/>
                  <a:gd name="T5" fmla="*/ 14 h 85"/>
                  <a:gd name="T6" fmla="*/ 69 w 97"/>
                  <a:gd name="T7" fmla="*/ 14 h 85"/>
                  <a:gd name="T8" fmla="*/ 69 w 97"/>
                  <a:gd name="T9" fmla="*/ 14 h 85"/>
                  <a:gd name="T10" fmla="*/ 67 w 97"/>
                  <a:gd name="T11" fmla="*/ 14 h 85"/>
                  <a:gd name="T12" fmla="*/ 61 w 97"/>
                  <a:gd name="T13" fmla="*/ 16 h 85"/>
                  <a:gd name="T14" fmla="*/ 56 w 97"/>
                  <a:gd name="T15" fmla="*/ 20 h 85"/>
                  <a:gd name="T16" fmla="*/ 52 w 97"/>
                  <a:gd name="T17" fmla="*/ 21 h 85"/>
                  <a:gd name="T18" fmla="*/ 52 w 97"/>
                  <a:gd name="T19" fmla="*/ 20 h 85"/>
                  <a:gd name="T20" fmla="*/ 52 w 97"/>
                  <a:gd name="T21" fmla="*/ 20 h 85"/>
                  <a:gd name="T22" fmla="*/ 51 w 97"/>
                  <a:gd name="T23" fmla="*/ 18 h 85"/>
                  <a:gd name="T24" fmla="*/ 51 w 97"/>
                  <a:gd name="T25" fmla="*/ 9 h 85"/>
                  <a:gd name="T26" fmla="*/ 55 w 97"/>
                  <a:gd name="T27" fmla="*/ 15 h 85"/>
                  <a:gd name="T28" fmla="*/ 58 w 97"/>
                  <a:gd name="T29" fmla="*/ 12 h 85"/>
                  <a:gd name="T30" fmla="*/ 66 w 97"/>
                  <a:gd name="T31" fmla="*/ 9 h 85"/>
                  <a:gd name="T32" fmla="*/ 68 w 97"/>
                  <a:gd name="T33" fmla="*/ 9 h 85"/>
                  <a:gd name="T34" fmla="*/ 68 w 97"/>
                  <a:gd name="T35" fmla="*/ 9 h 85"/>
                  <a:gd name="T36" fmla="*/ 71 w 97"/>
                  <a:gd name="T37" fmla="*/ 9 h 85"/>
                  <a:gd name="T38" fmla="*/ 74 w 97"/>
                  <a:gd name="T39" fmla="*/ 9 h 85"/>
                  <a:gd name="T40" fmla="*/ 76 w 97"/>
                  <a:gd name="T41" fmla="*/ 10 h 85"/>
                  <a:gd name="T42" fmla="*/ 76 w 97"/>
                  <a:gd name="T43" fmla="*/ 10 h 85"/>
                  <a:gd name="T44" fmla="*/ 92 w 97"/>
                  <a:gd name="T45" fmla="*/ 21 h 85"/>
                  <a:gd name="T46" fmla="*/ 96 w 97"/>
                  <a:gd name="T47" fmla="*/ 40 h 85"/>
                  <a:gd name="T48" fmla="*/ 96 w 97"/>
                  <a:gd name="T49" fmla="*/ 40 h 85"/>
                  <a:gd name="T50" fmla="*/ 51 w 97"/>
                  <a:gd name="T51" fmla="*/ 82 h 85"/>
                  <a:gd name="T52" fmla="*/ 51 w 97"/>
                  <a:gd name="T53" fmla="*/ 77 h 85"/>
                  <a:gd name="T54" fmla="*/ 91 w 97"/>
                  <a:gd name="T55" fmla="*/ 39 h 85"/>
                  <a:gd name="T56" fmla="*/ 91 w 97"/>
                  <a:gd name="T57" fmla="*/ 39 h 85"/>
                  <a:gd name="T58" fmla="*/ 88 w 97"/>
                  <a:gd name="T59" fmla="*/ 23 h 85"/>
                  <a:gd name="T60" fmla="*/ 75 w 97"/>
                  <a:gd name="T61" fmla="*/ 14 h 85"/>
                  <a:gd name="T62" fmla="*/ 75 w 97"/>
                  <a:gd name="T63" fmla="*/ 14 h 85"/>
                  <a:gd name="T64" fmla="*/ 51 w 97"/>
                  <a:gd name="T65" fmla="*/ 18 h 85"/>
                  <a:gd name="T66" fmla="*/ 46 w 97"/>
                  <a:gd name="T67" fmla="*/ 10 h 85"/>
                  <a:gd name="T68" fmla="*/ 36 w 97"/>
                  <a:gd name="T69" fmla="*/ 5 h 85"/>
                  <a:gd name="T70" fmla="*/ 36 w 97"/>
                  <a:gd name="T71" fmla="*/ 5 h 85"/>
                  <a:gd name="T72" fmla="*/ 36 w 97"/>
                  <a:gd name="T73" fmla="*/ 5 h 85"/>
                  <a:gd name="T74" fmla="*/ 34 w 97"/>
                  <a:gd name="T75" fmla="*/ 5 h 85"/>
                  <a:gd name="T76" fmla="*/ 32 w 97"/>
                  <a:gd name="T77" fmla="*/ 5 h 85"/>
                  <a:gd name="T78" fmla="*/ 19 w 97"/>
                  <a:gd name="T79" fmla="*/ 9 h 85"/>
                  <a:gd name="T80" fmla="*/ 11 w 97"/>
                  <a:gd name="T81" fmla="*/ 21 h 85"/>
                  <a:gd name="T82" fmla="*/ 11 w 97"/>
                  <a:gd name="T83" fmla="*/ 21 h 85"/>
                  <a:gd name="T84" fmla="*/ 33 w 97"/>
                  <a:gd name="T85" fmla="*/ 74 h 85"/>
                  <a:gd name="T86" fmla="*/ 37 w 97"/>
                  <a:gd name="T87" fmla="*/ 78 h 85"/>
                  <a:gd name="T88" fmla="*/ 40 w 97"/>
                  <a:gd name="T89" fmla="*/ 80 h 85"/>
                  <a:gd name="T90" fmla="*/ 51 w 97"/>
                  <a:gd name="T91" fmla="*/ 77 h 85"/>
                  <a:gd name="T92" fmla="*/ 51 w 97"/>
                  <a:gd name="T93" fmla="*/ 82 h 85"/>
                  <a:gd name="T94" fmla="*/ 40 w 97"/>
                  <a:gd name="T95" fmla="*/ 85 h 85"/>
                  <a:gd name="T96" fmla="*/ 40 w 97"/>
                  <a:gd name="T97" fmla="*/ 85 h 85"/>
                  <a:gd name="T98" fmla="*/ 40 w 97"/>
                  <a:gd name="T99" fmla="*/ 85 h 85"/>
                  <a:gd name="T100" fmla="*/ 38 w 97"/>
                  <a:gd name="T101" fmla="*/ 85 h 85"/>
                  <a:gd name="T102" fmla="*/ 34 w 97"/>
                  <a:gd name="T103" fmla="*/ 81 h 85"/>
                  <a:gd name="T104" fmla="*/ 30 w 97"/>
                  <a:gd name="T105" fmla="*/ 78 h 85"/>
                  <a:gd name="T106" fmla="*/ 7 w 97"/>
                  <a:gd name="T107" fmla="*/ 20 h 85"/>
                  <a:gd name="T108" fmla="*/ 7 w 97"/>
                  <a:gd name="T109" fmla="*/ 20 h 85"/>
                  <a:gd name="T110" fmla="*/ 16 w 97"/>
                  <a:gd name="T111" fmla="*/ 6 h 85"/>
                  <a:gd name="T112" fmla="*/ 32 w 97"/>
                  <a:gd name="T113" fmla="*/ 0 h 85"/>
                  <a:gd name="T114" fmla="*/ 35 w 97"/>
                  <a:gd name="T115" fmla="*/ 0 h 85"/>
                  <a:gd name="T116" fmla="*/ 37 w 97"/>
                  <a:gd name="T117" fmla="*/ 1 h 85"/>
                  <a:gd name="T118" fmla="*/ 37 w 97"/>
                  <a:gd name="T119" fmla="*/ 1 h 85"/>
                  <a:gd name="T120" fmla="*/ 49 w 97"/>
                  <a:gd name="T121" fmla="*/ 7 h 85"/>
                  <a:gd name="T122" fmla="*/ 51 w 97"/>
                  <a:gd name="T123" fmla="*/ 9 h 85"/>
                  <a:gd name="T124" fmla="*/ 51 w 97"/>
                  <a:gd name="T125" fmla="*/ 18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97" h="85">
                    <a:moveTo>
                      <a:pt x="75" y="14"/>
                    </a:moveTo>
                    <a:cubicBezTo>
                      <a:pt x="75" y="14"/>
                      <a:pt x="74" y="14"/>
                      <a:pt x="73" y="14"/>
                    </a:cubicBezTo>
                    <a:cubicBezTo>
                      <a:pt x="72" y="14"/>
                      <a:pt x="72" y="14"/>
                      <a:pt x="71" y="14"/>
                    </a:cubicBezTo>
                    <a:cubicBezTo>
                      <a:pt x="70" y="14"/>
                      <a:pt x="69" y="14"/>
                      <a:pt x="69" y="14"/>
                    </a:cubicBezTo>
                    <a:cubicBezTo>
                      <a:pt x="69" y="14"/>
                      <a:pt x="69" y="14"/>
                      <a:pt x="69" y="14"/>
                    </a:cubicBezTo>
                    <a:cubicBezTo>
                      <a:pt x="68" y="14"/>
                      <a:pt x="68" y="14"/>
                      <a:pt x="67" y="14"/>
                    </a:cubicBezTo>
                    <a:cubicBezTo>
                      <a:pt x="65" y="15"/>
                      <a:pt x="63" y="15"/>
                      <a:pt x="61" y="16"/>
                    </a:cubicBezTo>
                    <a:cubicBezTo>
                      <a:pt x="59" y="18"/>
                      <a:pt x="57" y="19"/>
                      <a:pt x="56" y="20"/>
                    </a:cubicBezTo>
                    <a:cubicBezTo>
                      <a:pt x="55" y="21"/>
                      <a:pt x="53" y="22"/>
                      <a:pt x="52" y="21"/>
                    </a:cubicBezTo>
                    <a:cubicBezTo>
                      <a:pt x="52" y="20"/>
                      <a:pt x="52" y="20"/>
                      <a:pt x="52" y="20"/>
                    </a:cubicBezTo>
                    <a:cubicBezTo>
                      <a:pt x="52" y="20"/>
                      <a:pt x="52" y="20"/>
                      <a:pt x="52" y="20"/>
                    </a:cubicBezTo>
                    <a:cubicBezTo>
                      <a:pt x="51" y="19"/>
                      <a:pt x="51" y="19"/>
                      <a:pt x="51" y="18"/>
                    </a:cubicBezTo>
                    <a:cubicBezTo>
                      <a:pt x="51" y="9"/>
                      <a:pt x="51" y="9"/>
                      <a:pt x="51" y="9"/>
                    </a:cubicBezTo>
                    <a:cubicBezTo>
                      <a:pt x="53" y="11"/>
                      <a:pt x="54" y="13"/>
                      <a:pt x="55" y="15"/>
                    </a:cubicBezTo>
                    <a:cubicBezTo>
                      <a:pt x="56" y="14"/>
                      <a:pt x="57" y="13"/>
                      <a:pt x="58" y="12"/>
                    </a:cubicBezTo>
                    <a:cubicBezTo>
                      <a:pt x="61" y="11"/>
                      <a:pt x="63" y="10"/>
                      <a:pt x="66" y="9"/>
                    </a:cubicBezTo>
                    <a:cubicBezTo>
                      <a:pt x="67" y="9"/>
                      <a:pt x="67" y="9"/>
                      <a:pt x="68" y="9"/>
                    </a:cubicBezTo>
                    <a:cubicBezTo>
                      <a:pt x="68" y="9"/>
                      <a:pt x="68" y="9"/>
                      <a:pt x="68" y="9"/>
                    </a:cubicBezTo>
                    <a:cubicBezTo>
                      <a:pt x="69" y="9"/>
                      <a:pt x="70" y="9"/>
                      <a:pt x="71" y="9"/>
                    </a:cubicBezTo>
                    <a:cubicBezTo>
                      <a:pt x="72" y="9"/>
                      <a:pt x="73" y="9"/>
                      <a:pt x="74" y="9"/>
                    </a:cubicBezTo>
                    <a:cubicBezTo>
                      <a:pt x="75" y="9"/>
                      <a:pt x="76" y="9"/>
                      <a:pt x="76" y="10"/>
                    </a:cubicBezTo>
                    <a:cubicBezTo>
                      <a:pt x="76" y="10"/>
                      <a:pt x="76" y="10"/>
                      <a:pt x="76" y="10"/>
                    </a:cubicBezTo>
                    <a:cubicBezTo>
                      <a:pt x="83" y="11"/>
                      <a:pt x="89" y="15"/>
                      <a:pt x="92" y="21"/>
                    </a:cubicBezTo>
                    <a:cubicBezTo>
                      <a:pt x="96" y="26"/>
                      <a:pt x="97" y="33"/>
                      <a:pt x="96" y="40"/>
                    </a:cubicBezTo>
                    <a:cubicBezTo>
                      <a:pt x="96" y="40"/>
                      <a:pt x="96" y="40"/>
                      <a:pt x="96" y="40"/>
                    </a:cubicBezTo>
                    <a:cubicBezTo>
                      <a:pt x="96" y="40"/>
                      <a:pt x="91" y="67"/>
                      <a:pt x="51" y="82"/>
                    </a:cubicBezTo>
                    <a:cubicBezTo>
                      <a:pt x="51" y="77"/>
                      <a:pt x="51" y="77"/>
                      <a:pt x="51" y="77"/>
                    </a:cubicBezTo>
                    <a:cubicBezTo>
                      <a:pt x="87" y="63"/>
                      <a:pt x="91" y="39"/>
                      <a:pt x="91" y="39"/>
                    </a:cubicBezTo>
                    <a:cubicBezTo>
                      <a:pt x="91" y="39"/>
                      <a:pt x="91" y="39"/>
                      <a:pt x="91" y="39"/>
                    </a:cubicBezTo>
                    <a:cubicBezTo>
                      <a:pt x="92" y="33"/>
                      <a:pt x="91" y="28"/>
                      <a:pt x="88" y="23"/>
                    </a:cubicBezTo>
                    <a:cubicBezTo>
                      <a:pt x="86" y="19"/>
                      <a:pt x="81" y="16"/>
                      <a:pt x="75" y="14"/>
                    </a:cubicBezTo>
                    <a:cubicBezTo>
                      <a:pt x="75" y="14"/>
                      <a:pt x="75" y="14"/>
                      <a:pt x="75" y="14"/>
                    </a:cubicBezTo>
                    <a:close/>
                    <a:moveTo>
                      <a:pt x="51" y="18"/>
                    </a:moveTo>
                    <a:cubicBezTo>
                      <a:pt x="50" y="15"/>
                      <a:pt x="48" y="13"/>
                      <a:pt x="46" y="10"/>
                    </a:cubicBezTo>
                    <a:cubicBezTo>
                      <a:pt x="43" y="8"/>
                      <a:pt x="40" y="6"/>
                      <a:pt x="36" y="5"/>
                    </a:cubicBezTo>
                    <a:cubicBezTo>
                      <a:pt x="36" y="5"/>
                      <a:pt x="36" y="5"/>
                      <a:pt x="36" y="5"/>
                    </a:cubicBezTo>
                    <a:cubicBezTo>
                      <a:pt x="36" y="5"/>
                      <a:pt x="36" y="5"/>
                      <a:pt x="36" y="5"/>
                    </a:cubicBezTo>
                    <a:cubicBezTo>
                      <a:pt x="36" y="5"/>
                      <a:pt x="35" y="5"/>
                      <a:pt x="34" y="5"/>
                    </a:cubicBezTo>
                    <a:cubicBezTo>
                      <a:pt x="33" y="5"/>
                      <a:pt x="32" y="5"/>
                      <a:pt x="32" y="5"/>
                    </a:cubicBezTo>
                    <a:cubicBezTo>
                      <a:pt x="27" y="5"/>
                      <a:pt x="22" y="7"/>
                      <a:pt x="19" y="9"/>
                    </a:cubicBezTo>
                    <a:cubicBezTo>
                      <a:pt x="15" y="12"/>
                      <a:pt x="13" y="16"/>
                      <a:pt x="11" y="21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3"/>
                      <a:pt x="5" y="47"/>
                      <a:pt x="33" y="74"/>
                    </a:cubicBezTo>
                    <a:cubicBezTo>
                      <a:pt x="34" y="75"/>
                      <a:pt x="36" y="76"/>
                      <a:pt x="37" y="78"/>
                    </a:cubicBezTo>
                    <a:cubicBezTo>
                      <a:pt x="38" y="79"/>
                      <a:pt x="39" y="79"/>
                      <a:pt x="40" y="80"/>
                    </a:cubicBezTo>
                    <a:cubicBezTo>
                      <a:pt x="44" y="79"/>
                      <a:pt x="48" y="78"/>
                      <a:pt x="51" y="77"/>
                    </a:cubicBezTo>
                    <a:cubicBezTo>
                      <a:pt x="51" y="82"/>
                      <a:pt x="51" y="82"/>
                      <a:pt x="51" y="82"/>
                    </a:cubicBezTo>
                    <a:cubicBezTo>
                      <a:pt x="48" y="83"/>
                      <a:pt x="44" y="84"/>
                      <a:pt x="40" y="85"/>
                    </a:cubicBezTo>
                    <a:cubicBezTo>
                      <a:pt x="40" y="85"/>
                      <a:pt x="40" y="85"/>
                      <a:pt x="40" y="85"/>
                    </a:cubicBezTo>
                    <a:cubicBezTo>
                      <a:pt x="40" y="85"/>
                      <a:pt x="40" y="85"/>
                      <a:pt x="40" y="85"/>
                    </a:cubicBezTo>
                    <a:cubicBezTo>
                      <a:pt x="39" y="85"/>
                      <a:pt x="38" y="85"/>
                      <a:pt x="38" y="85"/>
                    </a:cubicBezTo>
                    <a:cubicBezTo>
                      <a:pt x="36" y="83"/>
                      <a:pt x="35" y="82"/>
                      <a:pt x="34" y="81"/>
                    </a:cubicBezTo>
                    <a:cubicBezTo>
                      <a:pt x="32" y="80"/>
                      <a:pt x="31" y="79"/>
                      <a:pt x="30" y="78"/>
                    </a:cubicBezTo>
                    <a:cubicBezTo>
                      <a:pt x="0" y="48"/>
                      <a:pt x="6" y="22"/>
                      <a:pt x="7" y="20"/>
                    </a:cubicBezTo>
                    <a:cubicBezTo>
                      <a:pt x="7" y="20"/>
                      <a:pt x="7" y="20"/>
                      <a:pt x="7" y="20"/>
                    </a:cubicBezTo>
                    <a:cubicBezTo>
                      <a:pt x="8" y="14"/>
                      <a:pt x="11" y="9"/>
                      <a:pt x="16" y="6"/>
                    </a:cubicBezTo>
                    <a:cubicBezTo>
                      <a:pt x="20" y="2"/>
                      <a:pt x="26" y="0"/>
                      <a:pt x="32" y="0"/>
                    </a:cubicBezTo>
                    <a:cubicBezTo>
                      <a:pt x="33" y="0"/>
                      <a:pt x="34" y="0"/>
                      <a:pt x="35" y="0"/>
                    </a:cubicBezTo>
                    <a:cubicBezTo>
                      <a:pt x="35" y="0"/>
                      <a:pt x="36" y="1"/>
                      <a:pt x="37" y="1"/>
                    </a:cubicBezTo>
                    <a:cubicBezTo>
                      <a:pt x="37" y="1"/>
                      <a:pt x="37" y="1"/>
                      <a:pt x="37" y="1"/>
                    </a:cubicBezTo>
                    <a:cubicBezTo>
                      <a:pt x="42" y="2"/>
                      <a:pt x="46" y="4"/>
                      <a:pt x="49" y="7"/>
                    </a:cubicBezTo>
                    <a:cubicBezTo>
                      <a:pt x="50" y="8"/>
                      <a:pt x="50" y="8"/>
                      <a:pt x="51" y="9"/>
                    </a:cubicBezTo>
                    <a:lnTo>
                      <a:pt x="51" y="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62" name="Freeform 31"/>
              <p:cNvSpPr>
                <a:spLocks noEditPoints="1"/>
              </p:cNvSpPr>
              <p:nvPr/>
            </p:nvSpPr>
            <p:spPr bwMode="auto">
              <a:xfrm>
                <a:off x="8855090" y="2243152"/>
                <a:ext cx="285750" cy="230190"/>
              </a:xfrm>
              <a:custGeom>
                <a:avLst/>
                <a:gdLst>
                  <a:gd name="T0" fmla="*/ 115 w 127"/>
                  <a:gd name="T1" fmla="*/ 49 h 102"/>
                  <a:gd name="T2" fmla="*/ 119 w 127"/>
                  <a:gd name="T3" fmla="*/ 8 h 102"/>
                  <a:gd name="T4" fmla="*/ 112 w 127"/>
                  <a:gd name="T5" fmla="*/ 0 h 102"/>
                  <a:gd name="T6" fmla="*/ 127 w 127"/>
                  <a:gd name="T7" fmla="*/ 52 h 102"/>
                  <a:gd name="T8" fmla="*/ 102 w 127"/>
                  <a:gd name="T9" fmla="*/ 66 h 102"/>
                  <a:gd name="T10" fmla="*/ 81 w 127"/>
                  <a:gd name="T11" fmla="*/ 98 h 102"/>
                  <a:gd name="T12" fmla="*/ 91 w 127"/>
                  <a:gd name="T13" fmla="*/ 68 h 102"/>
                  <a:gd name="T14" fmla="*/ 81 w 127"/>
                  <a:gd name="T15" fmla="*/ 50 h 102"/>
                  <a:gd name="T16" fmla="*/ 87 w 127"/>
                  <a:gd name="T17" fmla="*/ 64 h 102"/>
                  <a:gd name="T18" fmla="*/ 91 w 127"/>
                  <a:gd name="T19" fmla="*/ 39 h 102"/>
                  <a:gd name="T20" fmla="*/ 81 w 127"/>
                  <a:gd name="T21" fmla="*/ 16 h 102"/>
                  <a:gd name="T22" fmla="*/ 90 w 127"/>
                  <a:gd name="T23" fmla="*/ 29 h 102"/>
                  <a:gd name="T24" fmla="*/ 81 w 127"/>
                  <a:gd name="T25" fmla="*/ 5 h 102"/>
                  <a:gd name="T26" fmla="*/ 81 w 127"/>
                  <a:gd name="T27" fmla="*/ 5 h 102"/>
                  <a:gd name="T28" fmla="*/ 64 w 127"/>
                  <a:gd name="T29" fmla="*/ 102 h 102"/>
                  <a:gd name="T30" fmla="*/ 81 w 127"/>
                  <a:gd name="T31" fmla="*/ 20 h 102"/>
                  <a:gd name="T32" fmla="*/ 75 w 127"/>
                  <a:gd name="T33" fmla="*/ 35 h 102"/>
                  <a:gd name="T34" fmla="*/ 81 w 127"/>
                  <a:gd name="T35" fmla="*/ 38 h 102"/>
                  <a:gd name="T36" fmla="*/ 72 w 127"/>
                  <a:gd name="T37" fmla="*/ 39 h 102"/>
                  <a:gd name="T38" fmla="*/ 72 w 127"/>
                  <a:gd name="T39" fmla="*/ 20 h 102"/>
                  <a:gd name="T40" fmla="*/ 81 w 127"/>
                  <a:gd name="T41" fmla="*/ 50 h 102"/>
                  <a:gd name="T42" fmla="*/ 75 w 127"/>
                  <a:gd name="T43" fmla="*/ 64 h 102"/>
                  <a:gd name="T44" fmla="*/ 81 w 127"/>
                  <a:gd name="T45" fmla="*/ 72 h 102"/>
                  <a:gd name="T46" fmla="*/ 81 w 127"/>
                  <a:gd name="T47" fmla="*/ 45 h 102"/>
                  <a:gd name="T48" fmla="*/ 64 w 127"/>
                  <a:gd name="T49" fmla="*/ 0 h 102"/>
                  <a:gd name="T50" fmla="*/ 64 w 127"/>
                  <a:gd name="T51" fmla="*/ 102 h 102"/>
                  <a:gd name="T52" fmla="*/ 46 w 127"/>
                  <a:gd name="T53" fmla="*/ 67 h 102"/>
                  <a:gd name="T54" fmla="*/ 52 w 127"/>
                  <a:gd name="T55" fmla="*/ 64 h 102"/>
                  <a:gd name="T56" fmla="*/ 46 w 127"/>
                  <a:gd name="T57" fmla="*/ 50 h 102"/>
                  <a:gd name="T58" fmla="*/ 60 w 127"/>
                  <a:gd name="T59" fmla="*/ 58 h 102"/>
                  <a:gd name="T60" fmla="*/ 46 w 127"/>
                  <a:gd name="T61" fmla="*/ 72 h 102"/>
                  <a:gd name="T62" fmla="*/ 52 w 127"/>
                  <a:gd name="T63" fmla="*/ 35 h 102"/>
                  <a:gd name="T64" fmla="*/ 52 w 127"/>
                  <a:gd name="T65" fmla="*/ 23 h 102"/>
                  <a:gd name="T66" fmla="*/ 46 w 127"/>
                  <a:gd name="T67" fmla="*/ 16 h 102"/>
                  <a:gd name="T68" fmla="*/ 56 w 127"/>
                  <a:gd name="T69" fmla="*/ 20 h 102"/>
                  <a:gd name="T70" fmla="*/ 46 w 127"/>
                  <a:gd name="T71" fmla="*/ 42 h 102"/>
                  <a:gd name="T72" fmla="*/ 5 w 127"/>
                  <a:gd name="T73" fmla="*/ 15 h 102"/>
                  <a:gd name="T74" fmla="*/ 30 w 127"/>
                  <a:gd name="T75" fmla="*/ 66 h 102"/>
                  <a:gd name="T76" fmla="*/ 28 w 127"/>
                  <a:gd name="T77" fmla="*/ 102 h 102"/>
                  <a:gd name="T78" fmla="*/ 13 w 127"/>
                  <a:gd name="T79" fmla="*/ 54 h 102"/>
                  <a:gd name="T80" fmla="*/ 5 w 127"/>
                  <a:gd name="T81" fmla="*/ 4 h 102"/>
                  <a:gd name="T82" fmla="*/ 46 w 127"/>
                  <a:gd name="T83" fmla="*/ 5 h 102"/>
                  <a:gd name="T84" fmla="*/ 33 w 127"/>
                  <a:gd name="T85" fmla="*/ 29 h 102"/>
                  <a:gd name="T86" fmla="*/ 40 w 127"/>
                  <a:gd name="T87" fmla="*/ 35 h 102"/>
                  <a:gd name="T88" fmla="*/ 46 w 127"/>
                  <a:gd name="T89" fmla="*/ 16 h 102"/>
                  <a:gd name="T90" fmla="*/ 33 w 127"/>
                  <a:gd name="T91" fmla="*/ 58 h 102"/>
                  <a:gd name="T92" fmla="*/ 40 w 127"/>
                  <a:gd name="T93" fmla="*/ 64 h 102"/>
                  <a:gd name="T94" fmla="*/ 46 w 127"/>
                  <a:gd name="T95" fmla="*/ 50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27" h="102">
                    <a:moveTo>
                      <a:pt x="97" y="98"/>
                    </a:moveTo>
                    <a:cubicBezTo>
                      <a:pt x="97" y="66"/>
                      <a:pt x="97" y="66"/>
                      <a:pt x="97" y="66"/>
                    </a:cubicBezTo>
                    <a:cubicBezTo>
                      <a:pt x="97" y="61"/>
                      <a:pt x="99" y="57"/>
                      <a:pt x="102" y="54"/>
                    </a:cubicBezTo>
                    <a:cubicBezTo>
                      <a:pt x="105" y="51"/>
                      <a:pt x="110" y="49"/>
                      <a:pt x="115" y="49"/>
                    </a:cubicBezTo>
                    <a:cubicBezTo>
                      <a:pt x="123" y="49"/>
                      <a:pt x="123" y="49"/>
                      <a:pt x="123" y="49"/>
                    </a:cubicBezTo>
                    <a:cubicBezTo>
                      <a:pt x="123" y="15"/>
                      <a:pt x="123" y="15"/>
                      <a:pt x="123" y="15"/>
                    </a:cubicBezTo>
                    <a:cubicBezTo>
                      <a:pt x="123" y="12"/>
                      <a:pt x="121" y="10"/>
                      <a:pt x="119" y="8"/>
                    </a:cubicBezTo>
                    <a:cubicBezTo>
                      <a:pt x="119" y="8"/>
                      <a:pt x="119" y="8"/>
                      <a:pt x="119" y="8"/>
                    </a:cubicBezTo>
                    <a:cubicBezTo>
                      <a:pt x="117" y="6"/>
                      <a:pt x="115" y="5"/>
                      <a:pt x="112" y="5"/>
                    </a:cubicBezTo>
                    <a:cubicBezTo>
                      <a:pt x="81" y="5"/>
                      <a:pt x="81" y="5"/>
                      <a:pt x="81" y="5"/>
                    </a:cubicBezTo>
                    <a:cubicBezTo>
                      <a:pt x="81" y="0"/>
                      <a:pt x="81" y="0"/>
                      <a:pt x="81" y="0"/>
                    </a:cubicBezTo>
                    <a:cubicBezTo>
                      <a:pt x="112" y="0"/>
                      <a:pt x="112" y="0"/>
                      <a:pt x="112" y="0"/>
                    </a:cubicBezTo>
                    <a:cubicBezTo>
                      <a:pt x="116" y="0"/>
                      <a:pt x="120" y="2"/>
                      <a:pt x="123" y="4"/>
                    </a:cubicBezTo>
                    <a:cubicBezTo>
                      <a:pt x="123" y="4"/>
                      <a:pt x="123" y="4"/>
                      <a:pt x="123" y="4"/>
                    </a:cubicBezTo>
                    <a:cubicBezTo>
                      <a:pt x="126" y="7"/>
                      <a:pt x="127" y="11"/>
                      <a:pt x="127" y="15"/>
                    </a:cubicBezTo>
                    <a:cubicBezTo>
                      <a:pt x="127" y="52"/>
                      <a:pt x="127" y="52"/>
                      <a:pt x="127" y="52"/>
                    </a:cubicBezTo>
                    <a:cubicBezTo>
                      <a:pt x="127" y="53"/>
                      <a:pt x="126" y="54"/>
                      <a:pt x="125" y="54"/>
                    </a:cubicBezTo>
                    <a:cubicBezTo>
                      <a:pt x="115" y="54"/>
                      <a:pt x="115" y="54"/>
                      <a:pt x="115" y="54"/>
                    </a:cubicBezTo>
                    <a:cubicBezTo>
                      <a:pt x="111" y="54"/>
                      <a:pt x="107" y="55"/>
                      <a:pt x="105" y="57"/>
                    </a:cubicBezTo>
                    <a:cubicBezTo>
                      <a:pt x="103" y="59"/>
                      <a:pt x="102" y="62"/>
                      <a:pt x="102" y="66"/>
                    </a:cubicBezTo>
                    <a:cubicBezTo>
                      <a:pt x="102" y="100"/>
                      <a:pt x="102" y="100"/>
                      <a:pt x="102" y="100"/>
                    </a:cubicBezTo>
                    <a:cubicBezTo>
                      <a:pt x="102" y="101"/>
                      <a:pt x="101" y="102"/>
                      <a:pt x="99" y="102"/>
                    </a:cubicBezTo>
                    <a:cubicBezTo>
                      <a:pt x="81" y="102"/>
                      <a:pt x="81" y="102"/>
                      <a:pt x="81" y="102"/>
                    </a:cubicBezTo>
                    <a:cubicBezTo>
                      <a:pt x="81" y="98"/>
                      <a:pt x="81" y="98"/>
                      <a:pt x="81" y="98"/>
                    </a:cubicBezTo>
                    <a:cubicBezTo>
                      <a:pt x="97" y="98"/>
                      <a:pt x="97" y="98"/>
                      <a:pt x="97" y="98"/>
                    </a:cubicBezTo>
                    <a:close/>
                    <a:moveTo>
                      <a:pt x="81" y="72"/>
                    </a:moveTo>
                    <a:cubicBezTo>
                      <a:pt x="85" y="72"/>
                      <a:pt x="88" y="70"/>
                      <a:pt x="91" y="68"/>
                    </a:cubicBezTo>
                    <a:cubicBezTo>
                      <a:pt x="91" y="68"/>
                      <a:pt x="91" y="68"/>
                      <a:pt x="91" y="68"/>
                    </a:cubicBezTo>
                    <a:cubicBezTo>
                      <a:pt x="93" y="65"/>
                      <a:pt x="95" y="62"/>
                      <a:pt x="95" y="58"/>
                    </a:cubicBezTo>
                    <a:cubicBezTo>
                      <a:pt x="95" y="54"/>
                      <a:pt x="93" y="51"/>
                      <a:pt x="91" y="49"/>
                    </a:cubicBezTo>
                    <a:cubicBezTo>
                      <a:pt x="88" y="46"/>
                      <a:pt x="85" y="45"/>
                      <a:pt x="81" y="45"/>
                    </a:cubicBezTo>
                    <a:cubicBezTo>
                      <a:pt x="81" y="50"/>
                      <a:pt x="81" y="50"/>
                      <a:pt x="81" y="50"/>
                    </a:cubicBezTo>
                    <a:cubicBezTo>
                      <a:pt x="84" y="50"/>
                      <a:pt x="86" y="50"/>
                      <a:pt x="87" y="52"/>
                    </a:cubicBezTo>
                    <a:cubicBezTo>
                      <a:pt x="89" y="54"/>
                      <a:pt x="90" y="56"/>
                      <a:pt x="90" y="58"/>
                    </a:cubicBezTo>
                    <a:cubicBezTo>
                      <a:pt x="90" y="60"/>
                      <a:pt x="89" y="63"/>
                      <a:pt x="87" y="64"/>
                    </a:cubicBezTo>
                    <a:cubicBezTo>
                      <a:pt x="87" y="64"/>
                      <a:pt x="87" y="64"/>
                      <a:pt x="87" y="64"/>
                    </a:cubicBezTo>
                    <a:cubicBezTo>
                      <a:pt x="86" y="66"/>
                      <a:pt x="84" y="67"/>
                      <a:pt x="81" y="67"/>
                    </a:cubicBezTo>
                    <a:cubicBezTo>
                      <a:pt x="81" y="72"/>
                      <a:pt x="81" y="72"/>
                      <a:pt x="81" y="72"/>
                    </a:cubicBezTo>
                    <a:close/>
                    <a:moveTo>
                      <a:pt x="81" y="42"/>
                    </a:moveTo>
                    <a:cubicBezTo>
                      <a:pt x="85" y="42"/>
                      <a:pt x="88" y="41"/>
                      <a:pt x="91" y="39"/>
                    </a:cubicBezTo>
                    <a:cubicBezTo>
                      <a:pt x="93" y="36"/>
                      <a:pt x="95" y="33"/>
                      <a:pt x="95" y="29"/>
                    </a:cubicBezTo>
                    <a:cubicBezTo>
                      <a:pt x="95" y="25"/>
                      <a:pt x="93" y="22"/>
                      <a:pt x="91" y="20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88" y="17"/>
                      <a:pt x="85" y="16"/>
                      <a:pt x="81" y="16"/>
                    </a:cubicBezTo>
                    <a:cubicBezTo>
                      <a:pt x="81" y="20"/>
                      <a:pt x="81" y="20"/>
                      <a:pt x="81" y="20"/>
                    </a:cubicBezTo>
                    <a:cubicBezTo>
                      <a:pt x="84" y="20"/>
                      <a:pt x="86" y="21"/>
                      <a:pt x="87" y="23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9" y="25"/>
                      <a:pt x="90" y="27"/>
                      <a:pt x="90" y="29"/>
                    </a:cubicBezTo>
                    <a:cubicBezTo>
                      <a:pt x="90" y="31"/>
                      <a:pt x="89" y="34"/>
                      <a:pt x="87" y="35"/>
                    </a:cubicBezTo>
                    <a:cubicBezTo>
                      <a:pt x="86" y="37"/>
                      <a:pt x="84" y="38"/>
                      <a:pt x="81" y="38"/>
                    </a:cubicBezTo>
                    <a:lnTo>
                      <a:pt x="81" y="42"/>
                    </a:lnTo>
                    <a:close/>
                    <a:moveTo>
                      <a:pt x="81" y="5"/>
                    </a:moveTo>
                    <a:cubicBezTo>
                      <a:pt x="64" y="5"/>
                      <a:pt x="64" y="5"/>
                      <a:pt x="64" y="5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81" y="0"/>
                      <a:pt x="81" y="0"/>
                      <a:pt x="81" y="0"/>
                    </a:cubicBezTo>
                    <a:cubicBezTo>
                      <a:pt x="81" y="5"/>
                      <a:pt x="81" y="5"/>
                      <a:pt x="81" y="5"/>
                    </a:cubicBezTo>
                    <a:close/>
                    <a:moveTo>
                      <a:pt x="64" y="98"/>
                    </a:moveTo>
                    <a:cubicBezTo>
                      <a:pt x="81" y="98"/>
                      <a:pt x="81" y="98"/>
                      <a:pt x="81" y="98"/>
                    </a:cubicBezTo>
                    <a:cubicBezTo>
                      <a:pt x="81" y="102"/>
                      <a:pt x="81" y="102"/>
                      <a:pt x="81" y="102"/>
                    </a:cubicBezTo>
                    <a:cubicBezTo>
                      <a:pt x="64" y="102"/>
                      <a:pt x="64" y="102"/>
                      <a:pt x="64" y="102"/>
                    </a:cubicBezTo>
                    <a:cubicBezTo>
                      <a:pt x="64" y="98"/>
                      <a:pt x="64" y="98"/>
                      <a:pt x="64" y="98"/>
                    </a:cubicBezTo>
                    <a:close/>
                    <a:moveTo>
                      <a:pt x="81" y="16"/>
                    </a:moveTo>
                    <a:cubicBezTo>
                      <a:pt x="81" y="20"/>
                      <a:pt x="81" y="20"/>
                      <a:pt x="81" y="20"/>
                    </a:cubicBezTo>
                    <a:cubicBezTo>
                      <a:pt x="81" y="20"/>
                      <a:pt x="81" y="20"/>
                      <a:pt x="81" y="20"/>
                    </a:cubicBezTo>
                    <a:cubicBezTo>
                      <a:pt x="79" y="20"/>
                      <a:pt x="77" y="21"/>
                      <a:pt x="75" y="23"/>
                    </a:cubicBezTo>
                    <a:cubicBezTo>
                      <a:pt x="75" y="23"/>
                      <a:pt x="75" y="23"/>
                      <a:pt x="75" y="23"/>
                    </a:cubicBezTo>
                    <a:cubicBezTo>
                      <a:pt x="74" y="25"/>
                      <a:pt x="73" y="27"/>
                      <a:pt x="73" y="29"/>
                    </a:cubicBezTo>
                    <a:cubicBezTo>
                      <a:pt x="73" y="31"/>
                      <a:pt x="74" y="34"/>
                      <a:pt x="75" y="35"/>
                    </a:cubicBezTo>
                    <a:cubicBezTo>
                      <a:pt x="75" y="35"/>
                      <a:pt x="75" y="35"/>
                      <a:pt x="75" y="35"/>
                    </a:cubicBezTo>
                    <a:cubicBezTo>
                      <a:pt x="75" y="35"/>
                      <a:pt x="75" y="35"/>
                      <a:pt x="75" y="35"/>
                    </a:cubicBezTo>
                    <a:cubicBezTo>
                      <a:pt x="77" y="37"/>
                      <a:pt x="79" y="38"/>
                      <a:pt x="81" y="38"/>
                    </a:cubicBezTo>
                    <a:cubicBezTo>
                      <a:pt x="81" y="38"/>
                      <a:pt x="81" y="38"/>
                      <a:pt x="81" y="38"/>
                    </a:cubicBezTo>
                    <a:cubicBezTo>
                      <a:pt x="81" y="42"/>
                      <a:pt x="81" y="42"/>
                      <a:pt x="81" y="42"/>
                    </a:cubicBezTo>
                    <a:cubicBezTo>
                      <a:pt x="81" y="42"/>
                      <a:pt x="81" y="42"/>
                      <a:pt x="81" y="42"/>
                    </a:cubicBezTo>
                    <a:cubicBezTo>
                      <a:pt x="78" y="42"/>
                      <a:pt x="74" y="41"/>
                      <a:pt x="72" y="39"/>
                    </a:cubicBezTo>
                    <a:cubicBezTo>
                      <a:pt x="72" y="39"/>
                      <a:pt x="72" y="39"/>
                      <a:pt x="72" y="39"/>
                    </a:cubicBezTo>
                    <a:cubicBezTo>
                      <a:pt x="69" y="36"/>
                      <a:pt x="68" y="33"/>
                      <a:pt x="68" y="29"/>
                    </a:cubicBezTo>
                    <a:cubicBezTo>
                      <a:pt x="68" y="25"/>
                      <a:pt x="69" y="22"/>
                      <a:pt x="72" y="20"/>
                    </a:cubicBezTo>
                    <a:cubicBezTo>
                      <a:pt x="72" y="20"/>
                      <a:pt x="72" y="20"/>
                      <a:pt x="72" y="20"/>
                    </a:cubicBezTo>
                    <a:cubicBezTo>
                      <a:pt x="72" y="20"/>
                      <a:pt x="72" y="20"/>
                      <a:pt x="72" y="20"/>
                    </a:cubicBezTo>
                    <a:cubicBezTo>
                      <a:pt x="74" y="17"/>
                      <a:pt x="78" y="16"/>
                      <a:pt x="81" y="16"/>
                    </a:cubicBezTo>
                    <a:cubicBezTo>
                      <a:pt x="81" y="16"/>
                      <a:pt x="81" y="16"/>
                      <a:pt x="81" y="16"/>
                    </a:cubicBezTo>
                    <a:close/>
                    <a:moveTo>
                      <a:pt x="81" y="45"/>
                    </a:moveTo>
                    <a:cubicBezTo>
                      <a:pt x="81" y="50"/>
                      <a:pt x="81" y="50"/>
                      <a:pt x="81" y="50"/>
                    </a:cubicBezTo>
                    <a:cubicBezTo>
                      <a:pt x="81" y="50"/>
                      <a:pt x="81" y="50"/>
                      <a:pt x="81" y="50"/>
                    </a:cubicBezTo>
                    <a:cubicBezTo>
                      <a:pt x="79" y="50"/>
                      <a:pt x="77" y="50"/>
                      <a:pt x="75" y="52"/>
                    </a:cubicBezTo>
                    <a:cubicBezTo>
                      <a:pt x="74" y="54"/>
                      <a:pt x="73" y="56"/>
                      <a:pt x="73" y="58"/>
                    </a:cubicBezTo>
                    <a:cubicBezTo>
                      <a:pt x="73" y="60"/>
                      <a:pt x="74" y="63"/>
                      <a:pt x="75" y="64"/>
                    </a:cubicBezTo>
                    <a:cubicBezTo>
                      <a:pt x="77" y="66"/>
                      <a:pt x="79" y="67"/>
                      <a:pt x="81" y="67"/>
                    </a:cubicBezTo>
                    <a:cubicBezTo>
                      <a:pt x="81" y="67"/>
                      <a:pt x="81" y="67"/>
                      <a:pt x="81" y="67"/>
                    </a:cubicBezTo>
                    <a:cubicBezTo>
                      <a:pt x="81" y="72"/>
                      <a:pt x="81" y="72"/>
                      <a:pt x="81" y="72"/>
                    </a:cubicBezTo>
                    <a:cubicBezTo>
                      <a:pt x="81" y="72"/>
                      <a:pt x="81" y="72"/>
                      <a:pt x="81" y="72"/>
                    </a:cubicBezTo>
                    <a:cubicBezTo>
                      <a:pt x="78" y="72"/>
                      <a:pt x="74" y="70"/>
                      <a:pt x="72" y="68"/>
                    </a:cubicBezTo>
                    <a:cubicBezTo>
                      <a:pt x="69" y="65"/>
                      <a:pt x="68" y="62"/>
                      <a:pt x="68" y="58"/>
                    </a:cubicBezTo>
                    <a:cubicBezTo>
                      <a:pt x="68" y="54"/>
                      <a:pt x="69" y="51"/>
                      <a:pt x="72" y="49"/>
                    </a:cubicBezTo>
                    <a:cubicBezTo>
                      <a:pt x="74" y="46"/>
                      <a:pt x="78" y="45"/>
                      <a:pt x="81" y="45"/>
                    </a:cubicBezTo>
                    <a:close/>
                    <a:moveTo>
                      <a:pt x="64" y="5"/>
                    </a:moveTo>
                    <a:cubicBezTo>
                      <a:pt x="46" y="5"/>
                      <a:pt x="46" y="5"/>
                      <a:pt x="46" y="5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4" y="5"/>
                      <a:pt x="64" y="5"/>
                      <a:pt x="64" y="5"/>
                    </a:cubicBezTo>
                    <a:close/>
                    <a:moveTo>
                      <a:pt x="46" y="98"/>
                    </a:moveTo>
                    <a:cubicBezTo>
                      <a:pt x="64" y="98"/>
                      <a:pt x="64" y="98"/>
                      <a:pt x="64" y="98"/>
                    </a:cubicBezTo>
                    <a:cubicBezTo>
                      <a:pt x="64" y="102"/>
                      <a:pt x="64" y="102"/>
                      <a:pt x="64" y="102"/>
                    </a:cubicBezTo>
                    <a:cubicBezTo>
                      <a:pt x="46" y="102"/>
                      <a:pt x="46" y="102"/>
                      <a:pt x="46" y="102"/>
                    </a:cubicBezTo>
                    <a:cubicBezTo>
                      <a:pt x="46" y="98"/>
                      <a:pt x="46" y="98"/>
                      <a:pt x="46" y="98"/>
                    </a:cubicBezTo>
                    <a:close/>
                    <a:moveTo>
                      <a:pt x="46" y="72"/>
                    </a:moveTo>
                    <a:cubicBezTo>
                      <a:pt x="46" y="67"/>
                      <a:pt x="46" y="67"/>
                      <a:pt x="46" y="67"/>
                    </a:cubicBezTo>
                    <a:cubicBezTo>
                      <a:pt x="46" y="67"/>
                      <a:pt x="46" y="67"/>
                      <a:pt x="46" y="67"/>
                    </a:cubicBezTo>
                    <a:cubicBezTo>
                      <a:pt x="48" y="67"/>
                      <a:pt x="51" y="66"/>
                      <a:pt x="52" y="64"/>
                    </a:cubicBezTo>
                    <a:cubicBezTo>
                      <a:pt x="52" y="64"/>
                      <a:pt x="52" y="64"/>
                      <a:pt x="52" y="64"/>
                    </a:cubicBezTo>
                    <a:cubicBezTo>
                      <a:pt x="52" y="64"/>
                      <a:pt x="52" y="64"/>
                      <a:pt x="52" y="64"/>
                    </a:cubicBezTo>
                    <a:cubicBezTo>
                      <a:pt x="54" y="63"/>
                      <a:pt x="55" y="60"/>
                      <a:pt x="55" y="58"/>
                    </a:cubicBezTo>
                    <a:cubicBezTo>
                      <a:pt x="55" y="56"/>
                      <a:pt x="54" y="54"/>
                      <a:pt x="52" y="52"/>
                    </a:cubicBezTo>
                    <a:cubicBezTo>
                      <a:pt x="51" y="50"/>
                      <a:pt x="48" y="50"/>
                      <a:pt x="46" y="50"/>
                    </a:cubicBezTo>
                    <a:cubicBezTo>
                      <a:pt x="46" y="50"/>
                      <a:pt x="46" y="50"/>
                      <a:pt x="46" y="50"/>
                    </a:cubicBezTo>
                    <a:cubicBezTo>
                      <a:pt x="46" y="45"/>
                      <a:pt x="46" y="45"/>
                      <a:pt x="46" y="45"/>
                    </a:cubicBezTo>
                    <a:cubicBezTo>
                      <a:pt x="46" y="45"/>
                      <a:pt x="46" y="45"/>
                      <a:pt x="46" y="45"/>
                    </a:cubicBezTo>
                    <a:cubicBezTo>
                      <a:pt x="50" y="45"/>
                      <a:pt x="53" y="46"/>
                      <a:pt x="56" y="49"/>
                    </a:cubicBezTo>
                    <a:cubicBezTo>
                      <a:pt x="58" y="51"/>
                      <a:pt x="60" y="54"/>
                      <a:pt x="60" y="58"/>
                    </a:cubicBezTo>
                    <a:cubicBezTo>
                      <a:pt x="60" y="62"/>
                      <a:pt x="58" y="65"/>
                      <a:pt x="56" y="68"/>
                    </a:cubicBezTo>
                    <a:cubicBezTo>
                      <a:pt x="56" y="68"/>
                      <a:pt x="56" y="68"/>
                      <a:pt x="56" y="68"/>
                    </a:cubicBezTo>
                    <a:cubicBezTo>
                      <a:pt x="53" y="70"/>
                      <a:pt x="50" y="72"/>
                      <a:pt x="46" y="72"/>
                    </a:cubicBezTo>
                    <a:cubicBezTo>
                      <a:pt x="46" y="72"/>
                      <a:pt x="46" y="72"/>
                      <a:pt x="46" y="72"/>
                    </a:cubicBezTo>
                    <a:close/>
                    <a:moveTo>
                      <a:pt x="46" y="42"/>
                    </a:moveTo>
                    <a:cubicBezTo>
                      <a:pt x="46" y="38"/>
                      <a:pt x="46" y="38"/>
                      <a:pt x="46" y="38"/>
                    </a:cubicBezTo>
                    <a:cubicBezTo>
                      <a:pt x="46" y="38"/>
                      <a:pt x="46" y="38"/>
                      <a:pt x="46" y="38"/>
                    </a:cubicBezTo>
                    <a:cubicBezTo>
                      <a:pt x="48" y="38"/>
                      <a:pt x="51" y="37"/>
                      <a:pt x="52" y="35"/>
                    </a:cubicBezTo>
                    <a:cubicBezTo>
                      <a:pt x="52" y="35"/>
                      <a:pt x="52" y="35"/>
                      <a:pt x="52" y="35"/>
                    </a:cubicBezTo>
                    <a:cubicBezTo>
                      <a:pt x="54" y="34"/>
                      <a:pt x="55" y="31"/>
                      <a:pt x="55" y="29"/>
                    </a:cubicBezTo>
                    <a:cubicBezTo>
                      <a:pt x="55" y="27"/>
                      <a:pt x="54" y="25"/>
                      <a:pt x="52" y="23"/>
                    </a:cubicBezTo>
                    <a:cubicBezTo>
                      <a:pt x="52" y="23"/>
                      <a:pt x="52" y="23"/>
                      <a:pt x="52" y="23"/>
                    </a:cubicBezTo>
                    <a:cubicBezTo>
                      <a:pt x="51" y="21"/>
                      <a:pt x="48" y="20"/>
                      <a:pt x="46" y="20"/>
                    </a:cubicBezTo>
                    <a:cubicBezTo>
                      <a:pt x="46" y="20"/>
                      <a:pt x="46" y="20"/>
                      <a:pt x="46" y="20"/>
                    </a:cubicBezTo>
                    <a:cubicBezTo>
                      <a:pt x="46" y="16"/>
                      <a:pt x="46" y="16"/>
                      <a:pt x="46" y="16"/>
                    </a:cubicBezTo>
                    <a:cubicBezTo>
                      <a:pt x="46" y="16"/>
                      <a:pt x="46" y="16"/>
                      <a:pt x="46" y="16"/>
                    </a:cubicBezTo>
                    <a:cubicBezTo>
                      <a:pt x="50" y="16"/>
                      <a:pt x="53" y="17"/>
                      <a:pt x="56" y="20"/>
                    </a:cubicBezTo>
                    <a:cubicBezTo>
                      <a:pt x="56" y="20"/>
                      <a:pt x="56" y="20"/>
                      <a:pt x="56" y="20"/>
                    </a:cubicBezTo>
                    <a:cubicBezTo>
                      <a:pt x="56" y="20"/>
                      <a:pt x="56" y="20"/>
                      <a:pt x="56" y="20"/>
                    </a:cubicBezTo>
                    <a:cubicBezTo>
                      <a:pt x="56" y="20"/>
                      <a:pt x="56" y="20"/>
                      <a:pt x="56" y="20"/>
                    </a:cubicBezTo>
                    <a:cubicBezTo>
                      <a:pt x="58" y="22"/>
                      <a:pt x="60" y="25"/>
                      <a:pt x="60" y="29"/>
                    </a:cubicBezTo>
                    <a:cubicBezTo>
                      <a:pt x="60" y="33"/>
                      <a:pt x="58" y="36"/>
                      <a:pt x="56" y="39"/>
                    </a:cubicBezTo>
                    <a:cubicBezTo>
                      <a:pt x="55" y="39"/>
                      <a:pt x="55" y="39"/>
                      <a:pt x="55" y="39"/>
                    </a:cubicBezTo>
                    <a:cubicBezTo>
                      <a:pt x="53" y="41"/>
                      <a:pt x="50" y="42"/>
                      <a:pt x="46" y="42"/>
                    </a:cubicBezTo>
                    <a:close/>
                    <a:moveTo>
                      <a:pt x="46" y="5"/>
                    </a:moveTo>
                    <a:cubicBezTo>
                      <a:pt x="16" y="5"/>
                      <a:pt x="16" y="5"/>
                      <a:pt x="16" y="5"/>
                    </a:cubicBezTo>
                    <a:cubicBezTo>
                      <a:pt x="13" y="5"/>
                      <a:pt x="10" y="6"/>
                      <a:pt x="8" y="8"/>
                    </a:cubicBezTo>
                    <a:cubicBezTo>
                      <a:pt x="6" y="10"/>
                      <a:pt x="5" y="12"/>
                      <a:pt x="5" y="15"/>
                    </a:cubicBezTo>
                    <a:cubicBezTo>
                      <a:pt x="5" y="49"/>
                      <a:pt x="5" y="49"/>
                      <a:pt x="5" y="49"/>
                    </a:cubicBezTo>
                    <a:cubicBezTo>
                      <a:pt x="13" y="49"/>
                      <a:pt x="13" y="49"/>
                      <a:pt x="13" y="49"/>
                    </a:cubicBezTo>
                    <a:cubicBezTo>
                      <a:pt x="19" y="49"/>
                      <a:pt x="23" y="51"/>
                      <a:pt x="26" y="54"/>
                    </a:cubicBezTo>
                    <a:cubicBezTo>
                      <a:pt x="29" y="57"/>
                      <a:pt x="30" y="61"/>
                      <a:pt x="30" y="66"/>
                    </a:cubicBezTo>
                    <a:cubicBezTo>
                      <a:pt x="30" y="98"/>
                      <a:pt x="30" y="98"/>
                      <a:pt x="30" y="98"/>
                    </a:cubicBezTo>
                    <a:cubicBezTo>
                      <a:pt x="46" y="98"/>
                      <a:pt x="46" y="98"/>
                      <a:pt x="46" y="98"/>
                    </a:cubicBezTo>
                    <a:cubicBezTo>
                      <a:pt x="46" y="102"/>
                      <a:pt x="46" y="102"/>
                      <a:pt x="46" y="102"/>
                    </a:cubicBezTo>
                    <a:cubicBezTo>
                      <a:pt x="28" y="102"/>
                      <a:pt x="28" y="102"/>
                      <a:pt x="28" y="102"/>
                    </a:cubicBezTo>
                    <a:cubicBezTo>
                      <a:pt x="27" y="102"/>
                      <a:pt x="26" y="101"/>
                      <a:pt x="26" y="100"/>
                    </a:cubicBezTo>
                    <a:cubicBezTo>
                      <a:pt x="26" y="66"/>
                      <a:pt x="26" y="66"/>
                      <a:pt x="26" y="66"/>
                    </a:cubicBezTo>
                    <a:cubicBezTo>
                      <a:pt x="26" y="62"/>
                      <a:pt x="25" y="59"/>
                      <a:pt x="23" y="57"/>
                    </a:cubicBezTo>
                    <a:cubicBezTo>
                      <a:pt x="21" y="55"/>
                      <a:pt x="17" y="54"/>
                      <a:pt x="13" y="54"/>
                    </a:cubicBezTo>
                    <a:cubicBezTo>
                      <a:pt x="3" y="54"/>
                      <a:pt x="3" y="54"/>
                      <a:pt x="3" y="54"/>
                    </a:cubicBezTo>
                    <a:cubicBezTo>
                      <a:pt x="1" y="54"/>
                      <a:pt x="0" y="53"/>
                      <a:pt x="0" y="52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8" y="2"/>
                      <a:pt x="11" y="0"/>
                      <a:pt x="16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46" y="5"/>
                      <a:pt x="46" y="5"/>
                      <a:pt x="46" y="5"/>
                    </a:cubicBezTo>
                    <a:close/>
                    <a:moveTo>
                      <a:pt x="46" y="16"/>
                    </a:moveTo>
                    <a:cubicBezTo>
                      <a:pt x="42" y="16"/>
                      <a:pt x="39" y="17"/>
                      <a:pt x="37" y="20"/>
                    </a:cubicBezTo>
                    <a:cubicBezTo>
                      <a:pt x="37" y="20"/>
                      <a:pt x="37" y="20"/>
                      <a:pt x="37" y="20"/>
                    </a:cubicBezTo>
                    <a:cubicBezTo>
                      <a:pt x="34" y="22"/>
                      <a:pt x="33" y="25"/>
                      <a:pt x="33" y="29"/>
                    </a:cubicBezTo>
                    <a:cubicBezTo>
                      <a:pt x="33" y="33"/>
                      <a:pt x="34" y="36"/>
                      <a:pt x="37" y="39"/>
                    </a:cubicBezTo>
                    <a:cubicBezTo>
                      <a:pt x="39" y="41"/>
                      <a:pt x="42" y="42"/>
                      <a:pt x="46" y="42"/>
                    </a:cubicBezTo>
                    <a:cubicBezTo>
                      <a:pt x="46" y="38"/>
                      <a:pt x="46" y="38"/>
                      <a:pt x="46" y="38"/>
                    </a:cubicBezTo>
                    <a:cubicBezTo>
                      <a:pt x="44" y="38"/>
                      <a:pt x="42" y="37"/>
                      <a:pt x="40" y="35"/>
                    </a:cubicBezTo>
                    <a:cubicBezTo>
                      <a:pt x="38" y="34"/>
                      <a:pt x="38" y="31"/>
                      <a:pt x="38" y="29"/>
                    </a:cubicBezTo>
                    <a:cubicBezTo>
                      <a:pt x="38" y="27"/>
                      <a:pt x="38" y="25"/>
                      <a:pt x="40" y="23"/>
                    </a:cubicBezTo>
                    <a:cubicBezTo>
                      <a:pt x="42" y="21"/>
                      <a:pt x="44" y="20"/>
                      <a:pt x="46" y="20"/>
                    </a:cubicBezTo>
                    <a:cubicBezTo>
                      <a:pt x="46" y="16"/>
                      <a:pt x="46" y="16"/>
                      <a:pt x="46" y="16"/>
                    </a:cubicBezTo>
                    <a:close/>
                    <a:moveTo>
                      <a:pt x="46" y="45"/>
                    </a:moveTo>
                    <a:cubicBezTo>
                      <a:pt x="42" y="45"/>
                      <a:pt x="39" y="46"/>
                      <a:pt x="37" y="49"/>
                    </a:cubicBezTo>
                    <a:cubicBezTo>
                      <a:pt x="37" y="49"/>
                      <a:pt x="37" y="49"/>
                      <a:pt x="37" y="49"/>
                    </a:cubicBezTo>
                    <a:cubicBezTo>
                      <a:pt x="34" y="51"/>
                      <a:pt x="33" y="54"/>
                      <a:pt x="33" y="58"/>
                    </a:cubicBezTo>
                    <a:cubicBezTo>
                      <a:pt x="33" y="62"/>
                      <a:pt x="34" y="65"/>
                      <a:pt x="37" y="68"/>
                    </a:cubicBezTo>
                    <a:cubicBezTo>
                      <a:pt x="39" y="70"/>
                      <a:pt x="42" y="72"/>
                      <a:pt x="46" y="72"/>
                    </a:cubicBezTo>
                    <a:cubicBezTo>
                      <a:pt x="46" y="67"/>
                      <a:pt x="46" y="67"/>
                      <a:pt x="46" y="67"/>
                    </a:cubicBezTo>
                    <a:cubicBezTo>
                      <a:pt x="44" y="67"/>
                      <a:pt x="42" y="66"/>
                      <a:pt x="40" y="64"/>
                    </a:cubicBezTo>
                    <a:cubicBezTo>
                      <a:pt x="38" y="63"/>
                      <a:pt x="38" y="60"/>
                      <a:pt x="38" y="58"/>
                    </a:cubicBezTo>
                    <a:cubicBezTo>
                      <a:pt x="38" y="56"/>
                      <a:pt x="38" y="54"/>
                      <a:pt x="40" y="52"/>
                    </a:cubicBezTo>
                    <a:cubicBezTo>
                      <a:pt x="40" y="52"/>
                      <a:pt x="40" y="52"/>
                      <a:pt x="40" y="52"/>
                    </a:cubicBezTo>
                    <a:cubicBezTo>
                      <a:pt x="42" y="50"/>
                      <a:pt x="44" y="50"/>
                      <a:pt x="46" y="50"/>
                    </a:cubicBezTo>
                    <a:lnTo>
                      <a:pt x="46" y="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63" name="Freeform 32"/>
              <p:cNvSpPr>
                <a:spLocks noEditPoints="1"/>
              </p:cNvSpPr>
              <p:nvPr/>
            </p:nvSpPr>
            <p:spPr bwMode="auto">
              <a:xfrm>
                <a:off x="8804289" y="2363802"/>
                <a:ext cx="387351" cy="211140"/>
              </a:xfrm>
              <a:custGeom>
                <a:avLst/>
                <a:gdLst>
                  <a:gd name="T0" fmla="*/ 137 w 171"/>
                  <a:gd name="T1" fmla="*/ 4 h 93"/>
                  <a:gd name="T2" fmla="*/ 128 w 171"/>
                  <a:gd name="T3" fmla="*/ 50 h 93"/>
                  <a:gd name="T4" fmla="*/ 86 w 171"/>
                  <a:gd name="T5" fmla="*/ 48 h 93"/>
                  <a:gd name="T6" fmla="*/ 127 w 171"/>
                  <a:gd name="T7" fmla="*/ 3 h 93"/>
                  <a:gd name="T8" fmla="*/ 158 w 171"/>
                  <a:gd name="T9" fmla="*/ 0 h 93"/>
                  <a:gd name="T10" fmla="*/ 171 w 171"/>
                  <a:gd name="T11" fmla="*/ 68 h 93"/>
                  <a:gd name="T12" fmla="*/ 168 w 171"/>
                  <a:gd name="T13" fmla="*/ 81 h 93"/>
                  <a:gd name="T14" fmla="*/ 154 w 171"/>
                  <a:gd name="T15" fmla="*/ 88 h 93"/>
                  <a:gd name="T16" fmla="*/ 146 w 171"/>
                  <a:gd name="T17" fmla="*/ 93 h 93"/>
                  <a:gd name="T18" fmla="*/ 136 w 171"/>
                  <a:gd name="T19" fmla="*/ 90 h 93"/>
                  <a:gd name="T20" fmla="*/ 134 w 171"/>
                  <a:gd name="T21" fmla="*/ 86 h 93"/>
                  <a:gd name="T22" fmla="*/ 136 w 171"/>
                  <a:gd name="T23" fmla="*/ 81 h 93"/>
                  <a:gd name="T24" fmla="*/ 139 w 171"/>
                  <a:gd name="T25" fmla="*/ 85 h 93"/>
                  <a:gd name="T26" fmla="*/ 139 w 171"/>
                  <a:gd name="T27" fmla="*/ 86 h 93"/>
                  <a:gd name="T28" fmla="*/ 140 w 171"/>
                  <a:gd name="T29" fmla="*/ 87 h 93"/>
                  <a:gd name="T30" fmla="*/ 146 w 171"/>
                  <a:gd name="T31" fmla="*/ 88 h 93"/>
                  <a:gd name="T32" fmla="*/ 150 w 171"/>
                  <a:gd name="T33" fmla="*/ 86 h 93"/>
                  <a:gd name="T34" fmla="*/ 151 w 171"/>
                  <a:gd name="T35" fmla="*/ 85 h 93"/>
                  <a:gd name="T36" fmla="*/ 153 w 171"/>
                  <a:gd name="T37" fmla="*/ 81 h 93"/>
                  <a:gd name="T38" fmla="*/ 164 w 171"/>
                  <a:gd name="T39" fmla="*/ 78 h 93"/>
                  <a:gd name="T40" fmla="*/ 165 w 171"/>
                  <a:gd name="T41" fmla="*/ 6 h 93"/>
                  <a:gd name="T42" fmla="*/ 46 w 171"/>
                  <a:gd name="T43" fmla="*/ 53 h 93"/>
                  <a:gd name="T44" fmla="*/ 41 w 171"/>
                  <a:gd name="T45" fmla="*/ 6 h 93"/>
                  <a:gd name="T46" fmla="*/ 25 w 171"/>
                  <a:gd name="T47" fmla="*/ 4 h 93"/>
                  <a:gd name="T48" fmla="*/ 7 w 171"/>
                  <a:gd name="T49" fmla="*/ 6 h 93"/>
                  <a:gd name="T50" fmla="*/ 9 w 171"/>
                  <a:gd name="T51" fmla="*/ 77 h 93"/>
                  <a:gd name="T52" fmla="*/ 21 w 171"/>
                  <a:gd name="T53" fmla="*/ 84 h 93"/>
                  <a:gd name="T54" fmla="*/ 21 w 171"/>
                  <a:gd name="T55" fmla="*/ 86 h 93"/>
                  <a:gd name="T56" fmla="*/ 25 w 171"/>
                  <a:gd name="T57" fmla="*/ 88 h 93"/>
                  <a:gd name="T58" fmla="*/ 32 w 171"/>
                  <a:gd name="T59" fmla="*/ 87 h 93"/>
                  <a:gd name="T60" fmla="*/ 33 w 171"/>
                  <a:gd name="T61" fmla="*/ 85 h 93"/>
                  <a:gd name="T62" fmla="*/ 33 w 171"/>
                  <a:gd name="T63" fmla="*/ 84 h 93"/>
                  <a:gd name="T64" fmla="*/ 35 w 171"/>
                  <a:gd name="T65" fmla="*/ 81 h 93"/>
                  <a:gd name="T66" fmla="*/ 37 w 171"/>
                  <a:gd name="T67" fmla="*/ 86 h 93"/>
                  <a:gd name="T68" fmla="*/ 35 w 171"/>
                  <a:gd name="T69" fmla="*/ 90 h 93"/>
                  <a:gd name="T70" fmla="*/ 25 w 171"/>
                  <a:gd name="T71" fmla="*/ 93 h 93"/>
                  <a:gd name="T72" fmla="*/ 17 w 171"/>
                  <a:gd name="T73" fmla="*/ 88 h 93"/>
                  <a:gd name="T74" fmla="*/ 16 w 171"/>
                  <a:gd name="T75" fmla="*/ 86 h 93"/>
                  <a:gd name="T76" fmla="*/ 0 w 171"/>
                  <a:gd name="T77" fmla="*/ 12 h 93"/>
                  <a:gd name="T78" fmla="*/ 14 w 171"/>
                  <a:gd name="T79" fmla="*/ 0 h 93"/>
                  <a:gd name="T80" fmla="*/ 45 w 171"/>
                  <a:gd name="T81" fmla="*/ 3 h 93"/>
                  <a:gd name="T82" fmla="*/ 48 w 171"/>
                  <a:gd name="T83" fmla="*/ 48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71" h="93">
                    <a:moveTo>
                      <a:pt x="158" y="4"/>
                    </a:moveTo>
                    <a:cubicBezTo>
                      <a:pt x="147" y="4"/>
                      <a:pt x="147" y="4"/>
                      <a:pt x="147" y="4"/>
                    </a:cubicBezTo>
                    <a:cubicBezTo>
                      <a:pt x="137" y="4"/>
                      <a:pt x="137" y="4"/>
                      <a:pt x="137" y="4"/>
                    </a:cubicBezTo>
                    <a:cubicBezTo>
                      <a:pt x="134" y="4"/>
                      <a:pt x="132" y="5"/>
                      <a:pt x="130" y="6"/>
                    </a:cubicBezTo>
                    <a:cubicBezTo>
                      <a:pt x="129" y="8"/>
                      <a:pt x="128" y="10"/>
                      <a:pt x="128" y="12"/>
                    </a:cubicBezTo>
                    <a:cubicBezTo>
                      <a:pt x="128" y="50"/>
                      <a:pt x="128" y="50"/>
                      <a:pt x="128" y="50"/>
                    </a:cubicBezTo>
                    <a:cubicBezTo>
                      <a:pt x="128" y="52"/>
                      <a:pt x="127" y="53"/>
                      <a:pt x="126" y="53"/>
                    </a:cubicBezTo>
                    <a:cubicBezTo>
                      <a:pt x="86" y="53"/>
                      <a:pt x="86" y="53"/>
                      <a:pt x="86" y="53"/>
                    </a:cubicBezTo>
                    <a:cubicBezTo>
                      <a:pt x="86" y="48"/>
                      <a:pt x="86" y="48"/>
                      <a:pt x="86" y="48"/>
                    </a:cubicBezTo>
                    <a:cubicBezTo>
                      <a:pt x="123" y="48"/>
                      <a:pt x="123" y="48"/>
                      <a:pt x="123" y="48"/>
                    </a:cubicBezTo>
                    <a:cubicBezTo>
                      <a:pt x="123" y="12"/>
                      <a:pt x="123" y="12"/>
                      <a:pt x="123" y="12"/>
                    </a:cubicBezTo>
                    <a:cubicBezTo>
                      <a:pt x="123" y="8"/>
                      <a:pt x="125" y="5"/>
                      <a:pt x="127" y="3"/>
                    </a:cubicBezTo>
                    <a:cubicBezTo>
                      <a:pt x="129" y="1"/>
                      <a:pt x="133" y="0"/>
                      <a:pt x="137" y="0"/>
                    </a:cubicBezTo>
                    <a:cubicBezTo>
                      <a:pt x="147" y="0"/>
                      <a:pt x="147" y="0"/>
                      <a:pt x="147" y="0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3" y="0"/>
                      <a:pt x="166" y="1"/>
                      <a:pt x="168" y="3"/>
                    </a:cubicBezTo>
                    <a:cubicBezTo>
                      <a:pt x="170" y="5"/>
                      <a:pt x="171" y="8"/>
                      <a:pt x="171" y="12"/>
                    </a:cubicBezTo>
                    <a:cubicBezTo>
                      <a:pt x="171" y="68"/>
                      <a:pt x="171" y="68"/>
                      <a:pt x="171" y="68"/>
                    </a:cubicBezTo>
                    <a:cubicBezTo>
                      <a:pt x="171" y="72"/>
                      <a:pt x="170" y="77"/>
                      <a:pt x="168" y="81"/>
                    </a:cubicBezTo>
                    <a:cubicBezTo>
                      <a:pt x="168" y="81"/>
                      <a:pt x="168" y="81"/>
                      <a:pt x="168" y="81"/>
                    </a:cubicBezTo>
                    <a:cubicBezTo>
                      <a:pt x="168" y="81"/>
                      <a:pt x="168" y="81"/>
                      <a:pt x="168" y="81"/>
                    </a:cubicBezTo>
                    <a:cubicBezTo>
                      <a:pt x="166" y="84"/>
                      <a:pt x="163" y="86"/>
                      <a:pt x="158" y="86"/>
                    </a:cubicBezTo>
                    <a:cubicBezTo>
                      <a:pt x="155" y="86"/>
                      <a:pt x="155" y="86"/>
                      <a:pt x="155" y="86"/>
                    </a:cubicBezTo>
                    <a:cubicBezTo>
                      <a:pt x="155" y="87"/>
                      <a:pt x="155" y="87"/>
                      <a:pt x="154" y="88"/>
                    </a:cubicBezTo>
                    <a:cubicBezTo>
                      <a:pt x="154" y="89"/>
                      <a:pt x="154" y="89"/>
                      <a:pt x="153" y="90"/>
                    </a:cubicBezTo>
                    <a:cubicBezTo>
                      <a:pt x="153" y="91"/>
                      <a:pt x="151" y="92"/>
                      <a:pt x="150" y="92"/>
                    </a:cubicBezTo>
                    <a:cubicBezTo>
                      <a:pt x="149" y="93"/>
                      <a:pt x="147" y="93"/>
                      <a:pt x="146" y="93"/>
                    </a:cubicBezTo>
                    <a:cubicBezTo>
                      <a:pt x="143" y="93"/>
                      <a:pt x="143" y="93"/>
                      <a:pt x="143" y="93"/>
                    </a:cubicBezTo>
                    <a:cubicBezTo>
                      <a:pt x="142" y="93"/>
                      <a:pt x="141" y="93"/>
                      <a:pt x="139" y="92"/>
                    </a:cubicBezTo>
                    <a:cubicBezTo>
                      <a:pt x="138" y="92"/>
                      <a:pt x="137" y="91"/>
                      <a:pt x="136" y="90"/>
                    </a:cubicBezTo>
                    <a:cubicBezTo>
                      <a:pt x="136" y="89"/>
                      <a:pt x="135" y="89"/>
                      <a:pt x="135" y="88"/>
                    </a:cubicBezTo>
                    <a:cubicBezTo>
                      <a:pt x="135" y="88"/>
                      <a:pt x="135" y="88"/>
                      <a:pt x="135" y="88"/>
                    </a:cubicBezTo>
                    <a:cubicBezTo>
                      <a:pt x="135" y="87"/>
                      <a:pt x="134" y="87"/>
                      <a:pt x="134" y="86"/>
                    </a:cubicBezTo>
                    <a:cubicBezTo>
                      <a:pt x="86" y="86"/>
                      <a:pt x="86" y="86"/>
                      <a:pt x="86" y="86"/>
                    </a:cubicBezTo>
                    <a:cubicBezTo>
                      <a:pt x="86" y="81"/>
                      <a:pt x="86" y="81"/>
                      <a:pt x="86" y="81"/>
                    </a:cubicBezTo>
                    <a:cubicBezTo>
                      <a:pt x="136" y="81"/>
                      <a:pt x="136" y="81"/>
                      <a:pt x="136" y="81"/>
                    </a:cubicBezTo>
                    <a:cubicBezTo>
                      <a:pt x="138" y="81"/>
                      <a:pt x="139" y="82"/>
                      <a:pt x="139" y="84"/>
                    </a:cubicBezTo>
                    <a:cubicBezTo>
                      <a:pt x="139" y="84"/>
                      <a:pt x="139" y="84"/>
                      <a:pt x="139" y="84"/>
                    </a:cubicBezTo>
                    <a:cubicBezTo>
                      <a:pt x="139" y="85"/>
                      <a:pt x="139" y="85"/>
                      <a:pt x="139" y="85"/>
                    </a:cubicBezTo>
                    <a:cubicBezTo>
                      <a:pt x="139" y="85"/>
                      <a:pt x="139" y="85"/>
                      <a:pt x="139" y="85"/>
                    </a:cubicBezTo>
                    <a:cubicBezTo>
                      <a:pt x="139" y="85"/>
                      <a:pt x="139" y="85"/>
                      <a:pt x="139" y="85"/>
                    </a:cubicBezTo>
                    <a:cubicBezTo>
                      <a:pt x="139" y="85"/>
                      <a:pt x="139" y="86"/>
                      <a:pt x="139" y="86"/>
                    </a:cubicBezTo>
                    <a:cubicBezTo>
                      <a:pt x="139" y="86"/>
                      <a:pt x="139" y="86"/>
                      <a:pt x="139" y="86"/>
                    </a:cubicBezTo>
                    <a:cubicBezTo>
                      <a:pt x="139" y="86"/>
                      <a:pt x="139" y="86"/>
                      <a:pt x="139" y="86"/>
                    </a:cubicBezTo>
                    <a:cubicBezTo>
                      <a:pt x="139" y="86"/>
                      <a:pt x="140" y="86"/>
                      <a:pt x="140" y="87"/>
                    </a:cubicBezTo>
                    <a:cubicBezTo>
                      <a:pt x="140" y="87"/>
                      <a:pt x="141" y="88"/>
                      <a:pt x="141" y="88"/>
                    </a:cubicBezTo>
                    <a:cubicBezTo>
                      <a:pt x="142" y="88"/>
                      <a:pt x="143" y="88"/>
                      <a:pt x="143" y="88"/>
                    </a:cubicBezTo>
                    <a:cubicBezTo>
                      <a:pt x="146" y="88"/>
                      <a:pt x="146" y="88"/>
                      <a:pt x="146" y="88"/>
                    </a:cubicBezTo>
                    <a:cubicBezTo>
                      <a:pt x="147" y="88"/>
                      <a:pt x="147" y="88"/>
                      <a:pt x="148" y="88"/>
                    </a:cubicBezTo>
                    <a:cubicBezTo>
                      <a:pt x="149" y="88"/>
                      <a:pt x="149" y="87"/>
                      <a:pt x="150" y="87"/>
                    </a:cubicBezTo>
                    <a:cubicBezTo>
                      <a:pt x="150" y="86"/>
                      <a:pt x="150" y="86"/>
                      <a:pt x="150" y="86"/>
                    </a:cubicBezTo>
                    <a:cubicBezTo>
                      <a:pt x="150" y="86"/>
                      <a:pt x="150" y="85"/>
                      <a:pt x="151" y="85"/>
                    </a:cubicBezTo>
                    <a:cubicBezTo>
                      <a:pt x="151" y="85"/>
                      <a:pt x="151" y="85"/>
                      <a:pt x="151" y="85"/>
                    </a:cubicBezTo>
                    <a:cubicBezTo>
                      <a:pt x="151" y="85"/>
                      <a:pt x="151" y="85"/>
                      <a:pt x="151" y="85"/>
                    </a:cubicBezTo>
                    <a:cubicBezTo>
                      <a:pt x="151" y="85"/>
                      <a:pt x="151" y="85"/>
                      <a:pt x="151" y="84"/>
                    </a:cubicBezTo>
                    <a:cubicBezTo>
                      <a:pt x="151" y="84"/>
                      <a:pt x="151" y="84"/>
                      <a:pt x="151" y="84"/>
                    </a:cubicBezTo>
                    <a:cubicBezTo>
                      <a:pt x="151" y="82"/>
                      <a:pt x="152" y="81"/>
                      <a:pt x="153" y="81"/>
                    </a:cubicBezTo>
                    <a:cubicBezTo>
                      <a:pt x="158" y="81"/>
                      <a:pt x="158" y="81"/>
                      <a:pt x="158" y="81"/>
                    </a:cubicBezTo>
                    <a:cubicBezTo>
                      <a:pt x="161" y="81"/>
                      <a:pt x="163" y="80"/>
                      <a:pt x="164" y="78"/>
                    </a:cubicBezTo>
                    <a:cubicBezTo>
                      <a:pt x="164" y="78"/>
                      <a:pt x="164" y="78"/>
                      <a:pt x="164" y="78"/>
                    </a:cubicBezTo>
                    <a:cubicBezTo>
                      <a:pt x="166" y="75"/>
                      <a:pt x="167" y="72"/>
                      <a:pt x="167" y="68"/>
                    </a:cubicBezTo>
                    <a:cubicBezTo>
                      <a:pt x="167" y="12"/>
                      <a:pt x="167" y="12"/>
                      <a:pt x="167" y="12"/>
                    </a:cubicBezTo>
                    <a:cubicBezTo>
                      <a:pt x="167" y="9"/>
                      <a:pt x="166" y="7"/>
                      <a:pt x="165" y="6"/>
                    </a:cubicBezTo>
                    <a:cubicBezTo>
                      <a:pt x="163" y="5"/>
                      <a:pt x="161" y="4"/>
                      <a:pt x="158" y="4"/>
                    </a:cubicBezTo>
                    <a:close/>
                    <a:moveTo>
                      <a:pt x="86" y="53"/>
                    </a:moveTo>
                    <a:cubicBezTo>
                      <a:pt x="46" y="53"/>
                      <a:pt x="46" y="53"/>
                      <a:pt x="46" y="53"/>
                    </a:cubicBezTo>
                    <a:cubicBezTo>
                      <a:pt x="44" y="53"/>
                      <a:pt x="43" y="52"/>
                      <a:pt x="43" y="50"/>
                    </a:cubicBezTo>
                    <a:cubicBezTo>
                      <a:pt x="43" y="12"/>
                      <a:pt x="43" y="12"/>
                      <a:pt x="43" y="12"/>
                    </a:cubicBezTo>
                    <a:cubicBezTo>
                      <a:pt x="43" y="9"/>
                      <a:pt x="43" y="7"/>
                      <a:pt x="41" y="6"/>
                    </a:cubicBezTo>
                    <a:cubicBezTo>
                      <a:pt x="41" y="6"/>
                      <a:pt x="41" y="6"/>
                      <a:pt x="41" y="6"/>
                    </a:cubicBezTo>
                    <a:cubicBezTo>
                      <a:pt x="40" y="5"/>
                      <a:pt x="38" y="4"/>
                      <a:pt x="35" y="4"/>
                    </a:cubicBezTo>
                    <a:cubicBezTo>
                      <a:pt x="25" y="4"/>
                      <a:pt x="25" y="4"/>
                      <a:pt x="25" y="4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1" y="4"/>
                      <a:pt x="9" y="5"/>
                      <a:pt x="7" y="6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6" y="8"/>
                      <a:pt x="5" y="10"/>
                      <a:pt x="5" y="12"/>
                    </a:cubicBezTo>
                    <a:cubicBezTo>
                      <a:pt x="5" y="68"/>
                      <a:pt x="5" y="68"/>
                      <a:pt x="5" y="68"/>
                    </a:cubicBezTo>
                    <a:cubicBezTo>
                      <a:pt x="5" y="71"/>
                      <a:pt x="7" y="74"/>
                      <a:pt x="9" y="77"/>
                    </a:cubicBezTo>
                    <a:cubicBezTo>
                      <a:pt x="12" y="80"/>
                      <a:pt x="15" y="81"/>
                      <a:pt x="18" y="81"/>
                    </a:cubicBezTo>
                    <a:cubicBezTo>
                      <a:pt x="20" y="81"/>
                      <a:pt x="21" y="82"/>
                      <a:pt x="21" y="84"/>
                    </a:cubicBezTo>
                    <a:cubicBezTo>
                      <a:pt x="21" y="84"/>
                      <a:pt x="21" y="84"/>
                      <a:pt x="21" y="84"/>
                    </a:cubicBezTo>
                    <a:cubicBezTo>
                      <a:pt x="21" y="85"/>
                      <a:pt x="21" y="85"/>
                      <a:pt x="21" y="85"/>
                    </a:cubicBezTo>
                    <a:cubicBezTo>
                      <a:pt x="21" y="85"/>
                      <a:pt x="21" y="85"/>
                      <a:pt x="21" y="85"/>
                    </a:cubicBezTo>
                    <a:cubicBezTo>
                      <a:pt x="21" y="85"/>
                      <a:pt x="21" y="86"/>
                      <a:pt x="21" y="86"/>
                    </a:cubicBezTo>
                    <a:cubicBezTo>
                      <a:pt x="21" y="86"/>
                      <a:pt x="22" y="86"/>
                      <a:pt x="22" y="87"/>
                    </a:cubicBezTo>
                    <a:cubicBezTo>
                      <a:pt x="22" y="87"/>
                      <a:pt x="23" y="88"/>
                      <a:pt x="23" y="88"/>
                    </a:cubicBezTo>
                    <a:cubicBezTo>
                      <a:pt x="24" y="88"/>
                      <a:pt x="25" y="88"/>
                      <a:pt x="25" y="88"/>
                    </a:cubicBezTo>
                    <a:cubicBezTo>
                      <a:pt x="28" y="88"/>
                      <a:pt x="28" y="88"/>
                      <a:pt x="28" y="88"/>
                    </a:cubicBezTo>
                    <a:cubicBezTo>
                      <a:pt x="29" y="88"/>
                      <a:pt x="29" y="88"/>
                      <a:pt x="30" y="88"/>
                    </a:cubicBezTo>
                    <a:cubicBezTo>
                      <a:pt x="31" y="88"/>
                      <a:pt x="31" y="87"/>
                      <a:pt x="32" y="87"/>
                    </a:cubicBezTo>
                    <a:cubicBezTo>
                      <a:pt x="32" y="86"/>
                      <a:pt x="32" y="86"/>
                      <a:pt x="32" y="86"/>
                    </a:cubicBezTo>
                    <a:cubicBezTo>
                      <a:pt x="32" y="86"/>
                      <a:pt x="32" y="86"/>
                      <a:pt x="32" y="86"/>
                    </a:cubicBezTo>
                    <a:cubicBezTo>
                      <a:pt x="32" y="85"/>
                      <a:pt x="32" y="85"/>
                      <a:pt x="33" y="85"/>
                    </a:cubicBezTo>
                    <a:cubicBezTo>
                      <a:pt x="33" y="85"/>
                      <a:pt x="33" y="85"/>
                      <a:pt x="33" y="85"/>
                    </a:cubicBezTo>
                    <a:cubicBezTo>
                      <a:pt x="33" y="85"/>
                      <a:pt x="33" y="85"/>
                      <a:pt x="33" y="85"/>
                    </a:cubicBezTo>
                    <a:cubicBezTo>
                      <a:pt x="33" y="85"/>
                      <a:pt x="33" y="85"/>
                      <a:pt x="33" y="84"/>
                    </a:cubicBezTo>
                    <a:cubicBezTo>
                      <a:pt x="33" y="84"/>
                      <a:pt x="33" y="84"/>
                      <a:pt x="33" y="84"/>
                    </a:cubicBezTo>
                    <a:cubicBezTo>
                      <a:pt x="33" y="84"/>
                      <a:pt x="33" y="84"/>
                      <a:pt x="33" y="84"/>
                    </a:cubicBezTo>
                    <a:cubicBezTo>
                      <a:pt x="33" y="82"/>
                      <a:pt x="34" y="81"/>
                      <a:pt x="35" y="81"/>
                    </a:cubicBezTo>
                    <a:cubicBezTo>
                      <a:pt x="86" y="81"/>
                      <a:pt x="86" y="81"/>
                      <a:pt x="86" y="81"/>
                    </a:cubicBezTo>
                    <a:cubicBezTo>
                      <a:pt x="86" y="86"/>
                      <a:pt x="86" y="86"/>
                      <a:pt x="86" y="86"/>
                    </a:cubicBezTo>
                    <a:cubicBezTo>
                      <a:pt x="37" y="86"/>
                      <a:pt x="37" y="86"/>
                      <a:pt x="37" y="86"/>
                    </a:cubicBezTo>
                    <a:cubicBezTo>
                      <a:pt x="37" y="87"/>
                      <a:pt x="37" y="87"/>
                      <a:pt x="37" y="88"/>
                    </a:cubicBezTo>
                    <a:cubicBezTo>
                      <a:pt x="37" y="88"/>
                      <a:pt x="37" y="88"/>
                      <a:pt x="37" y="88"/>
                    </a:cubicBezTo>
                    <a:cubicBezTo>
                      <a:pt x="36" y="89"/>
                      <a:pt x="36" y="89"/>
                      <a:pt x="35" y="90"/>
                    </a:cubicBezTo>
                    <a:cubicBezTo>
                      <a:pt x="35" y="91"/>
                      <a:pt x="33" y="92"/>
                      <a:pt x="32" y="92"/>
                    </a:cubicBezTo>
                    <a:cubicBezTo>
                      <a:pt x="31" y="93"/>
                      <a:pt x="30" y="93"/>
                      <a:pt x="28" y="93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4" y="93"/>
                      <a:pt x="23" y="93"/>
                      <a:pt x="21" y="92"/>
                    </a:cubicBezTo>
                    <a:cubicBezTo>
                      <a:pt x="20" y="92"/>
                      <a:pt x="19" y="91"/>
                      <a:pt x="18" y="90"/>
                    </a:cubicBezTo>
                    <a:cubicBezTo>
                      <a:pt x="18" y="89"/>
                      <a:pt x="17" y="89"/>
                      <a:pt x="17" y="88"/>
                    </a:cubicBezTo>
                    <a:cubicBezTo>
                      <a:pt x="17" y="87"/>
                      <a:pt x="17" y="87"/>
                      <a:pt x="16" y="86"/>
                    </a:cubicBezTo>
                    <a:cubicBezTo>
                      <a:pt x="16" y="86"/>
                      <a:pt x="16" y="86"/>
                      <a:pt x="16" y="86"/>
                    </a:cubicBezTo>
                    <a:cubicBezTo>
                      <a:pt x="16" y="86"/>
                      <a:pt x="16" y="86"/>
                      <a:pt x="16" y="86"/>
                    </a:cubicBezTo>
                    <a:cubicBezTo>
                      <a:pt x="13" y="85"/>
                      <a:pt x="9" y="83"/>
                      <a:pt x="6" y="80"/>
                    </a:cubicBezTo>
                    <a:cubicBezTo>
                      <a:pt x="3" y="77"/>
                      <a:pt x="0" y="72"/>
                      <a:pt x="0" y="68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8"/>
                      <a:pt x="1" y="5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6" y="1"/>
                      <a:pt x="10" y="0"/>
                      <a:pt x="14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9" y="0"/>
                      <a:pt x="42" y="1"/>
                      <a:pt x="45" y="3"/>
                    </a:cubicBezTo>
                    <a:cubicBezTo>
                      <a:pt x="45" y="3"/>
                      <a:pt x="45" y="3"/>
                      <a:pt x="45" y="3"/>
                    </a:cubicBezTo>
                    <a:cubicBezTo>
                      <a:pt x="47" y="5"/>
                      <a:pt x="48" y="8"/>
                      <a:pt x="48" y="12"/>
                    </a:cubicBezTo>
                    <a:cubicBezTo>
                      <a:pt x="48" y="48"/>
                      <a:pt x="48" y="48"/>
                      <a:pt x="48" y="48"/>
                    </a:cubicBezTo>
                    <a:cubicBezTo>
                      <a:pt x="86" y="48"/>
                      <a:pt x="86" y="48"/>
                      <a:pt x="86" y="48"/>
                    </a:cubicBezTo>
                    <a:lnTo>
                      <a:pt x="86" y="5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64" name="Freeform 33"/>
              <p:cNvSpPr>
                <a:spLocks noEditPoints="1"/>
              </p:cNvSpPr>
              <p:nvPr/>
            </p:nvSpPr>
            <p:spPr bwMode="auto">
              <a:xfrm>
                <a:off x="8937640" y="2287602"/>
                <a:ext cx="41275" cy="41275"/>
              </a:xfrm>
              <a:custGeom>
                <a:avLst/>
                <a:gdLst>
                  <a:gd name="T0" fmla="*/ 9 w 18"/>
                  <a:gd name="T1" fmla="*/ 0 h 18"/>
                  <a:gd name="T2" fmla="*/ 15 w 18"/>
                  <a:gd name="T3" fmla="*/ 3 h 18"/>
                  <a:gd name="T4" fmla="*/ 18 w 18"/>
                  <a:gd name="T5" fmla="*/ 9 h 18"/>
                  <a:gd name="T6" fmla="*/ 15 w 18"/>
                  <a:gd name="T7" fmla="*/ 15 h 18"/>
                  <a:gd name="T8" fmla="*/ 9 w 18"/>
                  <a:gd name="T9" fmla="*/ 18 h 18"/>
                  <a:gd name="T10" fmla="*/ 9 w 18"/>
                  <a:gd name="T11" fmla="*/ 13 h 18"/>
                  <a:gd name="T12" fmla="*/ 12 w 18"/>
                  <a:gd name="T13" fmla="*/ 12 h 18"/>
                  <a:gd name="T14" fmla="*/ 13 w 18"/>
                  <a:gd name="T15" fmla="*/ 9 h 18"/>
                  <a:gd name="T16" fmla="*/ 12 w 18"/>
                  <a:gd name="T17" fmla="*/ 6 h 18"/>
                  <a:gd name="T18" fmla="*/ 9 w 18"/>
                  <a:gd name="T19" fmla="*/ 5 h 18"/>
                  <a:gd name="T20" fmla="*/ 9 w 18"/>
                  <a:gd name="T21" fmla="*/ 0 h 18"/>
                  <a:gd name="T22" fmla="*/ 9 w 18"/>
                  <a:gd name="T23" fmla="*/ 18 h 18"/>
                  <a:gd name="T24" fmla="*/ 4 w 18"/>
                  <a:gd name="T25" fmla="*/ 17 h 18"/>
                  <a:gd name="T26" fmla="*/ 4 w 18"/>
                  <a:gd name="T27" fmla="*/ 3 h 18"/>
                  <a:gd name="T28" fmla="*/ 6 w 18"/>
                  <a:gd name="T29" fmla="*/ 3 h 18"/>
                  <a:gd name="T30" fmla="*/ 4 w 18"/>
                  <a:gd name="T31" fmla="*/ 2 h 18"/>
                  <a:gd name="T32" fmla="*/ 4 w 18"/>
                  <a:gd name="T33" fmla="*/ 1 h 18"/>
                  <a:gd name="T34" fmla="*/ 9 w 18"/>
                  <a:gd name="T35" fmla="*/ 0 h 18"/>
                  <a:gd name="T36" fmla="*/ 9 w 18"/>
                  <a:gd name="T37" fmla="*/ 5 h 18"/>
                  <a:gd name="T38" fmla="*/ 6 w 18"/>
                  <a:gd name="T39" fmla="*/ 6 h 18"/>
                  <a:gd name="T40" fmla="*/ 6 w 18"/>
                  <a:gd name="T41" fmla="*/ 6 h 18"/>
                  <a:gd name="T42" fmla="*/ 5 w 18"/>
                  <a:gd name="T43" fmla="*/ 9 h 18"/>
                  <a:gd name="T44" fmla="*/ 6 w 18"/>
                  <a:gd name="T45" fmla="*/ 12 h 18"/>
                  <a:gd name="T46" fmla="*/ 6 w 18"/>
                  <a:gd name="T47" fmla="*/ 12 h 18"/>
                  <a:gd name="T48" fmla="*/ 9 w 18"/>
                  <a:gd name="T49" fmla="*/ 13 h 18"/>
                  <a:gd name="T50" fmla="*/ 9 w 18"/>
                  <a:gd name="T51" fmla="*/ 18 h 18"/>
                  <a:gd name="T52" fmla="*/ 4 w 18"/>
                  <a:gd name="T53" fmla="*/ 17 h 18"/>
                  <a:gd name="T54" fmla="*/ 3 w 18"/>
                  <a:gd name="T55" fmla="*/ 15 h 18"/>
                  <a:gd name="T56" fmla="*/ 3 w 18"/>
                  <a:gd name="T57" fmla="*/ 15 h 18"/>
                  <a:gd name="T58" fmla="*/ 3 w 18"/>
                  <a:gd name="T59" fmla="*/ 15 h 18"/>
                  <a:gd name="T60" fmla="*/ 0 w 18"/>
                  <a:gd name="T61" fmla="*/ 9 h 18"/>
                  <a:gd name="T62" fmla="*/ 3 w 18"/>
                  <a:gd name="T63" fmla="*/ 3 h 18"/>
                  <a:gd name="T64" fmla="*/ 3 w 18"/>
                  <a:gd name="T65" fmla="*/ 3 h 18"/>
                  <a:gd name="T66" fmla="*/ 3 w 18"/>
                  <a:gd name="T67" fmla="*/ 3 h 18"/>
                  <a:gd name="T68" fmla="*/ 3 w 18"/>
                  <a:gd name="T69" fmla="*/ 3 h 18"/>
                  <a:gd name="T70" fmla="*/ 4 w 18"/>
                  <a:gd name="T71" fmla="*/ 1 h 18"/>
                  <a:gd name="T72" fmla="*/ 4 w 18"/>
                  <a:gd name="T73" fmla="*/ 2 h 18"/>
                  <a:gd name="T74" fmla="*/ 3 w 18"/>
                  <a:gd name="T75" fmla="*/ 3 h 18"/>
                  <a:gd name="T76" fmla="*/ 4 w 18"/>
                  <a:gd name="T77" fmla="*/ 3 h 18"/>
                  <a:gd name="T78" fmla="*/ 4 w 18"/>
                  <a:gd name="T79" fmla="*/ 17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8" h="18">
                    <a:moveTo>
                      <a:pt x="9" y="0"/>
                    </a:moveTo>
                    <a:cubicBezTo>
                      <a:pt x="12" y="0"/>
                      <a:pt x="14" y="1"/>
                      <a:pt x="15" y="3"/>
                    </a:cubicBezTo>
                    <a:cubicBezTo>
                      <a:pt x="17" y="4"/>
                      <a:pt x="18" y="7"/>
                      <a:pt x="18" y="9"/>
                    </a:cubicBezTo>
                    <a:cubicBezTo>
                      <a:pt x="18" y="12"/>
                      <a:pt x="17" y="14"/>
                      <a:pt x="15" y="15"/>
                    </a:cubicBezTo>
                    <a:cubicBezTo>
                      <a:pt x="14" y="17"/>
                      <a:pt x="12" y="18"/>
                      <a:pt x="9" y="18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10" y="13"/>
                      <a:pt x="11" y="13"/>
                      <a:pt x="12" y="12"/>
                    </a:cubicBezTo>
                    <a:cubicBezTo>
                      <a:pt x="13" y="11"/>
                      <a:pt x="13" y="10"/>
                      <a:pt x="13" y="9"/>
                    </a:cubicBezTo>
                    <a:cubicBezTo>
                      <a:pt x="13" y="8"/>
                      <a:pt x="13" y="7"/>
                      <a:pt x="12" y="6"/>
                    </a:cubicBezTo>
                    <a:cubicBezTo>
                      <a:pt x="11" y="5"/>
                      <a:pt x="10" y="5"/>
                      <a:pt x="9" y="5"/>
                    </a:cubicBezTo>
                    <a:lnTo>
                      <a:pt x="9" y="0"/>
                    </a:lnTo>
                    <a:close/>
                    <a:moveTo>
                      <a:pt x="9" y="18"/>
                    </a:moveTo>
                    <a:cubicBezTo>
                      <a:pt x="7" y="18"/>
                      <a:pt x="6" y="18"/>
                      <a:pt x="4" y="17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2"/>
                      <a:pt x="5" y="2"/>
                      <a:pt x="4" y="2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6" y="1"/>
                      <a:pt x="7" y="0"/>
                      <a:pt x="9" y="0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8" y="5"/>
                      <a:pt x="7" y="5"/>
                      <a:pt x="6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5" y="7"/>
                      <a:pt x="5" y="8"/>
                      <a:pt x="5" y="9"/>
                    </a:cubicBezTo>
                    <a:cubicBezTo>
                      <a:pt x="5" y="10"/>
                      <a:pt x="5" y="11"/>
                      <a:pt x="6" y="12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7" y="13"/>
                      <a:pt x="8" y="13"/>
                      <a:pt x="9" y="13"/>
                    </a:cubicBezTo>
                    <a:lnTo>
                      <a:pt x="9" y="18"/>
                    </a:lnTo>
                    <a:close/>
                    <a:moveTo>
                      <a:pt x="4" y="17"/>
                    </a:moveTo>
                    <a:cubicBezTo>
                      <a:pt x="4" y="16"/>
                      <a:pt x="3" y="16"/>
                      <a:pt x="3" y="15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1" y="14"/>
                      <a:pt x="0" y="12"/>
                      <a:pt x="0" y="9"/>
                    </a:cubicBezTo>
                    <a:cubicBezTo>
                      <a:pt x="0" y="7"/>
                      <a:pt x="1" y="4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2"/>
                      <a:pt x="4" y="2"/>
                      <a:pt x="4" y="1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3" y="2"/>
                      <a:pt x="3" y="3"/>
                    </a:cubicBezTo>
                    <a:cubicBezTo>
                      <a:pt x="4" y="3"/>
                      <a:pt x="4" y="3"/>
                      <a:pt x="4" y="3"/>
                    </a:cubicBezTo>
                    <a:lnTo>
                      <a:pt x="4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65" name="Freeform 34"/>
              <p:cNvSpPr>
                <a:spLocks noEditPoints="1"/>
              </p:cNvSpPr>
              <p:nvPr/>
            </p:nvSpPr>
            <p:spPr bwMode="auto">
              <a:xfrm>
                <a:off x="9017015" y="2287602"/>
                <a:ext cx="41275" cy="41275"/>
              </a:xfrm>
              <a:custGeom>
                <a:avLst/>
                <a:gdLst>
                  <a:gd name="T0" fmla="*/ 9 w 18"/>
                  <a:gd name="T1" fmla="*/ 0 h 18"/>
                  <a:gd name="T2" fmla="*/ 16 w 18"/>
                  <a:gd name="T3" fmla="*/ 3 h 18"/>
                  <a:gd name="T4" fmla="*/ 16 w 18"/>
                  <a:gd name="T5" fmla="*/ 3 h 18"/>
                  <a:gd name="T6" fmla="*/ 18 w 18"/>
                  <a:gd name="T7" fmla="*/ 9 h 18"/>
                  <a:gd name="T8" fmla="*/ 16 w 18"/>
                  <a:gd name="T9" fmla="*/ 15 h 18"/>
                  <a:gd name="T10" fmla="*/ 9 w 18"/>
                  <a:gd name="T11" fmla="*/ 18 h 18"/>
                  <a:gd name="T12" fmla="*/ 9 w 18"/>
                  <a:gd name="T13" fmla="*/ 13 h 18"/>
                  <a:gd name="T14" fmla="*/ 12 w 18"/>
                  <a:gd name="T15" fmla="*/ 12 h 18"/>
                  <a:gd name="T16" fmla="*/ 14 w 18"/>
                  <a:gd name="T17" fmla="*/ 9 h 18"/>
                  <a:gd name="T18" fmla="*/ 12 w 18"/>
                  <a:gd name="T19" fmla="*/ 6 h 18"/>
                  <a:gd name="T20" fmla="*/ 12 w 18"/>
                  <a:gd name="T21" fmla="*/ 6 h 18"/>
                  <a:gd name="T22" fmla="*/ 9 w 18"/>
                  <a:gd name="T23" fmla="*/ 5 h 18"/>
                  <a:gd name="T24" fmla="*/ 9 w 18"/>
                  <a:gd name="T25" fmla="*/ 0 h 18"/>
                  <a:gd name="T26" fmla="*/ 9 w 18"/>
                  <a:gd name="T27" fmla="*/ 0 h 18"/>
                  <a:gd name="T28" fmla="*/ 9 w 18"/>
                  <a:gd name="T29" fmla="*/ 0 h 18"/>
                  <a:gd name="T30" fmla="*/ 9 w 18"/>
                  <a:gd name="T31" fmla="*/ 5 h 18"/>
                  <a:gd name="T32" fmla="*/ 9 w 18"/>
                  <a:gd name="T33" fmla="*/ 5 h 18"/>
                  <a:gd name="T34" fmla="*/ 6 w 18"/>
                  <a:gd name="T35" fmla="*/ 6 h 18"/>
                  <a:gd name="T36" fmla="*/ 6 w 18"/>
                  <a:gd name="T37" fmla="*/ 6 h 18"/>
                  <a:gd name="T38" fmla="*/ 5 w 18"/>
                  <a:gd name="T39" fmla="*/ 9 h 18"/>
                  <a:gd name="T40" fmla="*/ 6 w 18"/>
                  <a:gd name="T41" fmla="*/ 12 h 18"/>
                  <a:gd name="T42" fmla="*/ 6 w 18"/>
                  <a:gd name="T43" fmla="*/ 12 h 18"/>
                  <a:gd name="T44" fmla="*/ 9 w 18"/>
                  <a:gd name="T45" fmla="*/ 13 h 18"/>
                  <a:gd name="T46" fmla="*/ 9 w 18"/>
                  <a:gd name="T47" fmla="*/ 13 h 18"/>
                  <a:gd name="T48" fmla="*/ 9 w 18"/>
                  <a:gd name="T49" fmla="*/ 18 h 18"/>
                  <a:gd name="T50" fmla="*/ 9 w 18"/>
                  <a:gd name="T51" fmla="*/ 18 h 18"/>
                  <a:gd name="T52" fmla="*/ 3 w 18"/>
                  <a:gd name="T53" fmla="*/ 15 h 18"/>
                  <a:gd name="T54" fmla="*/ 3 w 18"/>
                  <a:gd name="T55" fmla="*/ 15 h 18"/>
                  <a:gd name="T56" fmla="*/ 3 w 18"/>
                  <a:gd name="T57" fmla="*/ 15 h 18"/>
                  <a:gd name="T58" fmla="*/ 0 w 18"/>
                  <a:gd name="T59" fmla="*/ 9 h 18"/>
                  <a:gd name="T60" fmla="*/ 3 w 18"/>
                  <a:gd name="T61" fmla="*/ 3 h 18"/>
                  <a:gd name="T62" fmla="*/ 3 w 18"/>
                  <a:gd name="T63" fmla="*/ 3 h 18"/>
                  <a:gd name="T64" fmla="*/ 9 w 18"/>
                  <a:gd name="T65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8" h="18">
                    <a:moveTo>
                      <a:pt x="9" y="0"/>
                    </a:moveTo>
                    <a:cubicBezTo>
                      <a:pt x="12" y="0"/>
                      <a:pt x="14" y="1"/>
                      <a:pt x="16" y="3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17" y="4"/>
                      <a:pt x="18" y="7"/>
                      <a:pt x="18" y="9"/>
                    </a:cubicBezTo>
                    <a:cubicBezTo>
                      <a:pt x="18" y="12"/>
                      <a:pt x="17" y="14"/>
                      <a:pt x="16" y="15"/>
                    </a:cubicBezTo>
                    <a:cubicBezTo>
                      <a:pt x="14" y="17"/>
                      <a:pt x="12" y="18"/>
                      <a:pt x="9" y="18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10" y="13"/>
                      <a:pt x="12" y="13"/>
                      <a:pt x="12" y="12"/>
                    </a:cubicBezTo>
                    <a:cubicBezTo>
                      <a:pt x="13" y="11"/>
                      <a:pt x="14" y="10"/>
                      <a:pt x="14" y="9"/>
                    </a:cubicBezTo>
                    <a:cubicBezTo>
                      <a:pt x="14" y="8"/>
                      <a:pt x="13" y="7"/>
                      <a:pt x="12" y="6"/>
                    </a:cubicBezTo>
                    <a:cubicBezTo>
                      <a:pt x="12" y="6"/>
                      <a:pt x="12" y="6"/>
                      <a:pt x="12" y="6"/>
                    </a:cubicBezTo>
                    <a:cubicBezTo>
                      <a:pt x="12" y="5"/>
                      <a:pt x="10" y="5"/>
                      <a:pt x="9" y="5"/>
                    </a:cubicBezTo>
                    <a:lnTo>
                      <a:pt x="9" y="0"/>
                    </a:lnTo>
                    <a:close/>
                    <a:moveTo>
                      <a:pt x="9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8" y="5"/>
                      <a:pt x="7" y="5"/>
                      <a:pt x="6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7"/>
                      <a:pt x="5" y="8"/>
                      <a:pt x="5" y="9"/>
                    </a:cubicBezTo>
                    <a:cubicBezTo>
                      <a:pt x="5" y="10"/>
                      <a:pt x="6" y="11"/>
                      <a:pt x="6" y="12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7" y="13"/>
                      <a:pt x="8" y="13"/>
                      <a:pt x="9" y="13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9" y="18"/>
                      <a:pt x="9" y="18"/>
                      <a:pt x="9" y="18"/>
                    </a:cubicBezTo>
                    <a:cubicBezTo>
                      <a:pt x="9" y="18"/>
                      <a:pt x="9" y="18"/>
                      <a:pt x="9" y="18"/>
                    </a:cubicBezTo>
                    <a:cubicBezTo>
                      <a:pt x="7" y="18"/>
                      <a:pt x="5" y="17"/>
                      <a:pt x="3" y="15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1" y="14"/>
                      <a:pt x="0" y="12"/>
                      <a:pt x="0" y="9"/>
                    </a:cubicBezTo>
                    <a:cubicBezTo>
                      <a:pt x="0" y="7"/>
                      <a:pt x="1" y="4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5" y="1"/>
                      <a:pt x="7" y="0"/>
                      <a:pt x="9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66" name="Freeform 35"/>
              <p:cNvSpPr>
                <a:spLocks noEditPoints="1"/>
              </p:cNvSpPr>
              <p:nvPr/>
            </p:nvSpPr>
            <p:spPr bwMode="auto">
              <a:xfrm>
                <a:off x="8937640" y="2352690"/>
                <a:ext cx="41275" cy="41275"/>
              </a:xfrm>
              <a:custGeom>
                <a:avLst/>
                <a:gdLst>
                  <a:gd name="T0" fmla="*/ 9 w 18"/>
                  <a:gd name="T1" fmla="*/ 0 h 18"/>
                  <a:gd name="T2" fmla="*/ 15 w 18"/>
                  <a:gd name="T3" fmla="*/ 3 h 18"/>
                  <a:gd name="T4" fmla="*/ 16 w 18"/>
                  <a:gd name="T5" fmla="*/ 3 h 18"/>
                  <a:gd name="T6" fmla="*/ 18 w 18"/>
                  <a:gd name="T7" fmla="*/ 9 h 18"/>
                  <a:gd name="T8" fmla="*/ 15 w 18"/>
                  <a:gd name="T9" fmla="*/ 15 h 18"/>
                  <a:gd name="T10" fmla="*/ 9 w 18"/>
                  <a:gd name="T11" fmla="*/ 18 h 18"/>
                  <a:gd name="T12" fmla="*/ 9 w 18"/>
                  <a:gd name="T13" fmla="*/ 13 h 18"/>
                  <a:gd name="T14" fmla="*/ 12 w 18"/>
                  <a:gd name="T15" fmla="*/ 12 h 18"/>
                  <a:gd name="T16" fmla="*/ 13 w 18"/>
                  <a:gd name="T17" fmla="*/ 9 h 18"/>
                  <a:gd name="T18" fmla="*/ 12 w 18"/>
                  <a:gd name="T19" fmla="*/ 6 h 18"/>
                  <a:gd name="T20" fmla="*/ 12 w 18"/>
                  <a:gd name="T21" fmla="*/ 6 h 18"/>
                  <a:gd name="T22" fmla="*/ 9 w 18"/>
                  <a:gd name="T23" fmla="*/ 5 h 18"/>
                  <a:gd name="T24" fmla="*/ 9 w 18"/>
                  <a:gd name="T25" fmla="*/ 0 h 18"/>
                  <a:gd name="T26" fmla="*/ 9 w 18"/>
                  <a:gd name="T27" fmla="*/ 18 h 18"/>
                  <a:gd name="T28" fmla="*/ 3 w 18"/>
                  <a:gd name="T29" fmla="*/ 15 h 18"/>
                  <a:gd name="T30" fmla="*/ 0 w 18"/>
                  <a:gd name="T31" fmla="*/ 9 h 18"/>
                  <a:gd name="T32" fmla="*/ 3 w 18"/>
                  <a:gd name="T33" fmla="*/ 3 h 18"/>
                  <a:gd name="T34" fmla="*/ 3 w 18"/>
                  <a:gd name="T35" fmla="*/ 3 h 18"/>
                  <a:gd name="T36" fmla="*/ 9 w 18"/>
                  <a:gd name="T37" fmla="*/ 0 h 18"/>
                  <a:gd name="T38" fmla="*/ 9 w 18"/>
                  <a:gd name="T39" fmla="*/ 5 h 18"/>
                  <a:gd name="T40" fmla="*/ 6 w 18"/>
                  <a:gd name="T41" fmla="*/ 6 h 18"/>
                  <a:gd name="T42" fmla="*/ 6 w 18"/>
                  <a:gd name="T43" fmla="*/ 6 h 18"/>
                  <a:gd name="T44" fmla="*/ 5 w 18"/>
                  <a:gd name="T45" fmla="*/ 9 h 18"/>
                  <a:gd name="T46" fmla="*/ 6 w 18"/>
                  <a:gd name="T47" fmla="*/ 12 h 18"/>
                  <a:gd name="T48" fmla="*/ 9 w 18"/>
                  <a:gd name="T49" fmla="*/ 13 h 18"/>
                  <a:gd name="T50" fmla="*/ 9 w 18"/>
                  <a:gd name="T51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8" h="18">
                    <a:moveTo>
                      <a:pt x="9" y="0"/>
                    </a:moveTo>
                    <a:cubicBezTo>
                      <a:pt x="12" y="0"/>
                      <a:pt x="14" y="1"/>
                      <a:pt x="15" y="3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17" y="5"/>
                      <a:pt x="18" y="7"/>
                      <a:pt x="18" y="9"/>
                    </a:cubicBezTo>
                    <a:cubicBezTo>
                      <a:pt x="18" y="12"/>
                      <a:pt x="17" y="14"/>
                      <a:pt x="15" y="15"/>
                    </a:cubicBezTo>
                    <a:cubicBezTo>
                      <a:pt x="14" y="17"/>
                      <a:pt x="12" y="18"/>
                      <a:pt x="9" y="18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10" y="13"/>
                      <a:pt x="11" y="13"/>
                      <a:pt x="12" y="12"/>
                    </a:cubicBezTo>
                    <a:cubicBezTo>
                      <a:pt x="13" y="11"/>
                      <a:pt x="13" y="10"/>
                      <a:pt x="13" y="9"/>
                    </a:cubicBezTo>
                    <a:cubicBezTo>
                      <a:pt x="13" y="8"/>
                      <a:pt x="13" y="7"/>
                      <a:pt x="12" y="6"/>
                    </a:cubicBezTo>
                    <a:cubicBezTo>
                      <a:pt x="12" y="6"/>
                      <a:pt x="12" y="6"/>
                      <a:pt x="12" y="6"/>
                    </a:cubicBezTo>
                    <a:cubicBezTo>
                      <a:pt x="11" y="5"/>
                      <a:pt x="10" y="5"/>
                      <a:pt x="9" y="5"/>
                    </a:cubicBezTo>
                    <a:lnTo>
                      <a:pt x="9" y="0"/>
                    </a:lnTo>
                    <a:close/>
                    <a:moveTo>
                      <a:pt x="9" y="18"/>
                    </a:moveTo>
                    <a:cubicBezTo>
                      <a:pt x="7" y="18"/>
                      <a:pt x="4" y="17"/>
                      <a:pt x="3" y="15"/>
                    </a:cubicBezTo>
                    <a:cubicBezTo>
                      <a:pt x="1" y="14"/>
                      <a:pt x="0" y="12"/>
                      <a:pt x="0" y="9"/>
                    </a:cubicBezTo>
                    <a:cubicBezTo>
                      <a:pt x="0" y="7"/>
                      <a:pt x="1" y="4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5" y="1"/>
                      <a:pt x="7" y="0"/>
                      <a:pt x="9" y="0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8" y="5"/>
                      <a:pt x="7" y="5"/>
                      <a:pt x="6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5" y="7"/>
                      <a:pt x="5" y="8"/>
                      <a:pt x="5" y="9"/>
                    </a:cubicBezTo>
                    <a:cubicBezTo>
                      <a:pt x="5" y="10"/>
                      <a:pt x="5" y="11"/>
                      <a:pt x="6" y="12"/>
                    </a:cubicBezTo>
                    <a:cubicBezTo>
                      <a:pt x="7" y="13"/>
                      <a:pt x="8" y="13"/>
                      <a:pt x="9" y="13"/>
                    </a:cubicBezTo>
                    <a:lnTo>
                      <a:pt x="9" y="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67" name="Freeform 36"/>
              <p:cNvSpPr>
                <a:spLocks noEditPoints="1"/>
              </p:cNvSpPr>
              <p:nvPr/>
            </p:nvSpPr>
            <p:spPr bwMode="auto">
              <a:xfrm>
                <a:off x="9017015" y="2352690"/>
                <a:ext cx="41275" cy="41275"/>
              </a:xfrm>
              <a:custGeom>
                <a:avLst/>
                <a:gdLst>
                  <a:gd name="T0" fmla="*/ 9 w 18"/>
                  <a:gd name="T1" fmla="*/ 0 h 18"/>
                  <a:gd name="T2" fmla="*/ 16 w 18"/>
                  <a:gd name="T3" fmla="*/ 3 h 18"/>
                  <a:gd name="T4" fmla="*/ 16 w 18"/>
                  <a:gd name="T5" fmla="*/ 3 h 18"/>
                  <a:gd name="T6" fmla="*/ 18 w 18"/>
                  <a:gd name="T7" fmla="*/ 9 h 18"/>
                  <a:gd name="T8" fmla="*/ 16 w 18"/>
                  <a:gd name="T9" fmla="*/ 15 h 18"/>
                  <a:gd name="T10" fmla="*/ 16 w 18"/>
                  <a:gd name="T11" fmla="*/ 16 h 18"/>
                  <a:gd name="T12" fmla="*/ 9 w 18"/>
                  <a:gd name="T13" fmla="*/ 18 h 18"/>
                  <a:gd name="T14" fmla="*/ 9 w 18"/>
                  <a:gd name="T15" fmla="*/ 13 h 18"/>
                  <a:gd name="T16" fmla="*/ 12 w 18"/>
                  <a:gd name="T17" fmla="*/ 12 h 18"/>
                  <a:gd name="T18" fmla="*/ 12 w 18"/>
                  <a:gd name="T19" fmla="*/ 12 h 18"/>
                  <a:gd name="T20" fmla="*/ 14 w 18"/>
                  <a:gd name="T21" fmla="*/ 9 h 18"/>
                  <a:gd name="T22" fmla="*/ 12 w 18"/>
                  <a:gd name="T23" fmla="*/ 6 h 18"/>
                  <a:gd name="T24" fmla="*/ 12 w 18"/>
                  <a:gd name="T25" fmla="*/ 6 h 18"/>
                  <a:gd name="T26" fmla="*/ 9 w 18"/>
                  <a:gd name="T27" fmla="*/ 5 h 18"/>
                  <a:gd name="T28" fmla="*/ 9 w 18"/>
                  <a:gd name="T29" fmla="*/ 0 h 18"/>
                  <a:gd name="T30" fmla="*/ 9 w 18"/>
                  <a:gd name="T31" fmla="*/ 0 h 18"/>
                  <a:gd name="T32" fmla="*/ 9 w 18"/>
                  <a:gd name="T33" fmla="*/ 0 h 18"/>
                  <a:gd name="T34" fmla="*/ 9 w 18"/>
                  <a:gd name="T35" fmla="*/ 5 h 18"/>
                  <a:gd name="T36" fmla="*/ 9 w 18"/>
                  <a:gd name="T37" fmla="*/ 5 h 18"/>
                  <a:gd name="T38" fmla="*/ 6 w 18"/>
                  <a:gd name="T39" fmla="*/ 6 h 18"/>
                  <a:gd name="T40" fmla="*/ 5 w 18"/>
                  <a:gd name="T41" fmla="*/ 9 h 18"/>
                  <a:gd name="T42" fmla="*/ 6 w 18"/>
                  <a:gd name="T43" fmla="*/ 12 h 18"/>
                  <a:gd name="T44" fmla="*/ 6 w 18"/>
                  <a:gd name="T45" fmla="*/ 12 h 18"/>
                  <a:gd name="T46" fmla="*/ 9 w 18"/>
                  <a:gd name="T47" fmla="*/ 13 h 18"/>
                  <a:gd name="T48" fmla="*/ 9 w 18"/>
                  <a:gd name="T49" fmla="*/ 13 h 18"/>
                  <a:gd name="T50" fmla="*/ 9 w 18"/>
                  <a:gd name="T51" fmla="*/ 18 h 18"/>
                  <a:gd name="T52" fmla="*/ 9 w 18"/>
                  <a:gd name="T53" fmla="*/ 18 h 18"/>
                  <a:gd name="T54" fmla="*/ 3 w 18"/>
                  <a:gd name="T55" fmla="*/ 15 h 18"/>
                  <a:gd name="T56" fmla="*/ 3 w 18"/>
                  <a:gd name="T57" fmla="*/ 15 h 18"/>
                  <a:gd name="T58" fmla="*/ 0 w 18"/>
                  <a:gd name="T59" fmla="*/ 9 h 18"/>
                  <a:gd name="T60" fmla="*/ 3 w 18"/>
                  <a:gd name="T61" fmla="*/ 3 h 18"/>
                  <a:gd name="T62" fmla="*/ 9 w 18"/>
                  <a:gd name="T63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8" h="18">
                    <a:moveTo>
                      <a:pt x="9" y="0"/>
                    </a:moveTo>
                    <a:cubicBezTo>
                      <a:pt x="12" y="0"/>
                      <a:pt x="14" y="1"/>
                      <a:pt x="16" y="3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17" y="5"/>
                      <a:pt x="18" y="7"/>
                      <a:pt x="18" y="9"/>
                    </a:cubicBezTo>
                    <a:cubicBezTo>
                      <a:pt x="18" y="12"/>
                      <a:pt x="17" y="14"/>
                      <a:pt x="16" y="15"/>
                    </a:cubicBezTo>
                    <a:cubicBezTo>
                      <a:pt x="16" y="16"/>
                      <a:pt x="16" y="16"/>
                      <a:pt x="16" y="16"/>
                    </a:cubicBezTo>
                    <a:cubicBezTo>
                      <a:pt x="14" y="17"/>
                      <a:pt x="12" y="18"/>
                      <a:pt x="9" y="18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10" y="13"/>
                      <a:pt x="11" y="13"/>
                      <a:pt x="12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3" y="11"/>
                      <a:pt x="14" y="10"/>
                      <a:pt x="14" y="9"/>
                    </a:cubicBezTo>
                    <a:cubicBezTo>
                      <a:pt x="14" y="8"/>
                      <a:pt x="13" y="7"/>
                      <a:pt x="12" y="6"/>
                    </a:cubicBezTo>
                    <a:cubicBezTo>
                      <a:pt x="12" y="6"/>
                      <a:pt x="12" y="6"/>
                      <a:pt x="12" y="6"/>
                    </a:cubicBezTo>
                    <a:cubicBezTo>
                      <a:pt x="12" y="5"/>
                      <a:pt x="10" y="5"/>
                      <a:pt x="9" y="5"/>
                    </a:cubicBezTo>
                    <a:lnTo>
                      <a:pt x="9" y="0"/>
                    </a:lnTo>
                    <a:close/>
                    <a:moveTo>
                      <a:pt x="9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8" y="5"/>
                      <a:pt x="7" y="5"/>
                      <a:pt x="6" y="6"/>
                    </a:cubicBezTo>
                    <a:cubicBezTo>
                      <a:pt x="6" y="7"/>
                      <a:pt x="5" y="8"/>
                      <a:pt x="5" y="9"/>
                    </a:cubicBezTo>
                    <a:cubicBezTo>
                      <a:pt x="5" y="10"/>
                      <a:pt x="6" y="11"/>
                      <a:pt x="6" y="12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7" y="13"/>
                      <a:pt x="8" y="13"/>
                      <a:pt x="9" y="13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9" y="18"/>
                      <a:pt x="9" y="18"/>
                      <a:pt x="9" y="18"/>
                    </a:cubicBezTo>
                    <a:cubicBezTo>
                      <a:pt x="9" y="18"/>
                      <a:pt x="9" y="18"/>
                      <a:pt x="9" y="18"/>
                    </a:cubicBezTo>
                    <a:cubicBezTo>
                      <a:pt x="7" y="18"/>
                      <a:pt x="5" y="17"/>
                      <a:pt x="3" y="15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1" y="14"/>
                      <a:pt x="0" y="12"/>
                      <a:pt x="0" y="9"/>
                    </a:cubicBezTo>
                    <a:cubicBezTo>
                      <a:pt x="0" y="7"/>
                      <a:pt x="1" y="4"/>
                      <a:pt x="3" y="3"/>
                    </a:cubicBezTo>
                    <a:cubicBezTo>
                      <a:pt x="5" y="1"/>
                      <a:pt x="7" y="0"/>
                      <a:pt x="9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68" name="Freeform 38"/>
              <p:cNvSpPr>
                <a:spLocks noEditPoints="1"/>
              </p:cNvSpPr>
              <p:nvPr/>
            </p:nvSpPr>
            <p:spPr bwMode="auto">
              <a:xfrm>
                <a:off x="7997839" y="2547953"/>
                <a:ext cx="273051" cy="76201"/>
              </a:xfrm>
              <a:custGeom>
                <a:avLst/>
                <a:gdLst>
                  <a:gd name="T0" fmla="*/ 60 w 121"/>
                  <a:gd name="T1" fmla="*/ 17 h 34"/>
                  <a:gd name="T2" fmla="*/ 60 w 121"/>
                  <a:gd name="T3" fmla="*/ 17 h 34"/>
                  <a:gd name="T4" fmla="*/ 88 w 121"/>
                  <a:gd name="T5" fmla="*/ 20 h 34"/>
                  <a:gd name="T6" fmla="*/ 110 w 121"/>
                  <a:gd name="T7" fmla="*/ 28 h 34"/>
                  <a:gd name="T8" fmla="*/ 115 w 121"/>
                  <a:gd name="T9" fmla="*/ 17 h 34"/>
                  <a:gd name="T10" fmla="*/ 91 w 121"/>
                  <a:gd name="T11" fmla="*/ 8 h 34"/>
                  <a:gd name="T12" fmla="*/ 60 w 121"/>
                  <a:gd name="T13" fmla="*/ 5 h 34"/>
                  <a:gd name="T14" fmla="*/ 60 w 121"/>
                  <a:gd name="T15" fmla="*/ 5 h 34"/>
                  <a:gd name="T16" fmla="*/ 60 w 121"/>
                  <a:gd name="T17" fmla="*/ 0 h 34"/>
                  <a:gd name="T18" fmla="*/ 60 w 121"/>
                  <a:gd name="T19" fmla="*/ 0 h 34"/>
                  <a:gd name="T20" fmla="*/ 92 w 121"/>
                  <a:gd name="T21" fmla="*/ 4 h 34"/>
                  <a:gd name="T22" fmla="*/ 120 w 121"/>
                  <a:gd name="T23" fmla="*/ 14 h 34"/>
                  <a:gd name="T24" fmla="*/ 121 w 121"/>
                  <a:gd name="T25" fmla="*/ 18 h 34"/>
                  <a:gd name="T26" fmla="*/ 113 w 121"/>
                  <a:gd name="T27" fmla="*/ 32 h 34"/>
                  <a:gd name="T28" fmla="*/ 110 w 121"/>
                  <a:gd name="T29" fmla="*/ 33 h 34"/>
                  <a:gd name="T30" fmla="*/ 87 w 121"/>
                  <a:gd name="T31" fmla="*/ 24 h 34"/>
                  <a:gd name="T32" fmla="*/ 60 w 121"/>
                  <a:gd name="T33" fmla="*/ 21 h 34"/>
                  <a:gd name="T34" fmla="*/ 60 w 121"/>
                  <a:gd name="T35" fmla="*/ 21 h 34"/>
                  <a:gd name="T36" fmla="*/ 60 w 121"/>
                  <a:gd name="T37" fmla="*/ 17 h 34"/>
                  <a:gd name="T38" fmla="*/ 6 w 121"/>
                  <a:gd name="T39" fmla="*/ 17 h 34"/>
                  <a:gd name="T40" fmla="*/ 11 w 121"/>
                  <a:gd name="T41" fmla="*/ 28 h 34"/>
                  <a:gd name="T42" fmla="*/ 33 w 121"/>
                  <a:gd name="T43" fmla="*/ 20 h 34"/>
                  <a:gd name="T44" fmla="*/ 60 w 121"/>
                  <a:gd name="T45" fmla="*/ 17 h 34"/>
                  <a:gd name="T46" fmla="*/ 60 w 121"/>
                  <a:gd name="T47" fmla="*/ 21 h 34"/>
                  <a:gd name="T48" fmla="*/ 34 w 121"/>
                  <a:gd name="T49" fmla="*/ 24 h 34"/>
                  <a:gd name="T50" fmla="*/ 11 w 121"/>
                  <a:gd name="T51" fmla="*/ 33 h 34"/>
                  <a:gd name="T52" fmla="*/ 8 w 121"/>
                  <a:gd name="T53" fmla="*/ 32 h 34"/>
                  <a:gd name="T54" fmla="*/ 0 w 121"/>
                  <a:gd name="T55" fmla="*/ 18 h 34"/>
                  <a:gd name="T56" fmla="*/ 1 w 121"/>
                  <a:gd name="T57" fmla="*/ 14 h 34"/>
                  <a:gd name="T58" fmla="*/ 29 w 121"/>
                  <a:gd name="T59" fmla="*/ 4 h 34"/>
                  <a:gd name="T60" fmla="*/ 60 w 121"/>
                  <a:gd name="T61" fmla="*/ 0 h 34"/>
                  <a:gd name="T62" fmla="*/ 60 w 121"/>
                  <a:gd name="T63" fmla="*/ 5 h 34"/>
                  <a:gd name="T64" fmla="*/ 30 w 121"/>
                  <a:gd name="T65" fmla="*/ 8 h 34"/>
                  <a:gd name="T66" fmla="*/ 6 w 121"/>
                  <a:gd name="T67" fmla="*/ 17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21" h="34">
                    <a:moveTo>
                      <a:pt x="60" y="17"/>
                    </a:moveTo>
                    <a:cubicBezTo>
                      <a:pt x="60" y="17"/>
                      <a:pt x="60" y="17"/>
                      <a:pt x="60" y="17"/>
                    </a:cubicBezTo>
                    <a:cubicBezTo>
                      <a:pt x="70" y="17"/>
                      <a:pt x="79" y="18"/>
                      <a:pt x="88" y="20"/>
                    </a:cubicBezTo>
                    <a:cubicBezTo>
                      <a:pt x="96" y="22"/>
                      <a:pt x="103" y="24"/>
                      <a:pt x="110" y="28"/>
                    </a:cubicBezTo>
                    <a:cubicBezTo>
                      <a:pt x="115" y="17"/>
                      <a:pt x="115" y="17"/>
                      <a:pt x="115" y="17"/>
                    </a:cubicBezTo>
                    <a:cubicBezTo>
                      <a:pt x="108" y="14"/>
                      <a:pt x="100" y="11"/>
                      <a:pt x="91" y="8"/>
                    </a:cubicBezTo>
                    <a:cubicBezTo>
                      <a:pt x="81" y="6"/>
                      <a:pt x="71" y="5"/>
                      <a:pt x="60" y="5"/>
                    </a:cubicBezTo>
                    <a:cubicBezTo>
                      <a:pt x="60" y="5"/>
                      <a:pt x="60" y="5"/>
                      <a:pt x="60" y="5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71" y="0"/>
                      <a:pt x="82" y="1"/>
                      <a:pt x="92" y="4"/>
                    </a:cubicBezTo>
                    <a:cubicBezTo>
                      <a:pt x="102" y="6"/>
                      <a:pt x="111" y="10"/>
                      <a:pt x="120" y="14"/>
                    </a:cubicBezTo>
                    <a:cubicBezTo>
                      <a:pt x="121" y="15"/>
                      <a:pt x="121" y="16"/>
                      <a:pt x="121" y="18"/>
                    </a:cubicBezTo>
                    <a:cubicBezTo>
                      <a:pt x="113" y="32"/>
                      <a:pt x="113" y="32"/>
                      <a:pt x="113" y="32"/>
                    </a:cubicBezTo>
                    <a:cubicBezTo>
                      <a:pt x="112" y="33"/>
                      <a:pt x="111" y="34"/>
                      <a:pt x="110" y="33"/>
                    </a:cubicBezTo>
                    <a:cubicBezTo>
                      <a:pt x="103" y="29"/>
                      <a:pt x="95" y="26"/>
                      <a:pt x="87" y="24"/>
                    </a:cubicBezTo>
                    <a:cubicBezTo>
                      <a:pt x="78" y="23"/>
                      <a:pt x="70" y="21"/>
                      <a:pt x="60" y="21"/>
                    </a:cubicBezTo>
                    <a:cubicBezTo>
                      <a:pt x="60" y="21"/>
                      <a:pt x="60" y="21"/>
                      <a:pt x="60" y="21"/>
                    </a:cubicBezTo>
                    <a:lnTo>
                      <a:pt x="60" y="17"/>
                    </a:lnTo>
                    <a:close/>
                    <a:moveTo>
                      <a:pt x="6" y="17"/>
                    </a:moveTo>
                    <a:cubicBezTo>
                      <a:pt x="11" y="28"/>
                      <a:pt x="11" y="28"/>
                      <a:pt x="11" y="28"/>
                    </a:cubicBezTo>
                    <a:cubicBezTo>
                      <a:pt x="18" y="24"/>
                      <a:pt x="25" y="22"/>
                      <a:pt x="33" y="20"/>
                    </a:cubicBezTo>
                    <a:cubicBezTo>
                      <a:pt x="42" y="18"/>
                      <a:pt x="51" y="17"/>
                      <a:pt x="60" y="17"/>
                    </a:cubicBezTo>
                    <a:cubicBezTo>
                      <a:pt x="60" y="21"/>
                      <a:pt x="60" y="21"/>
                      <a:pt x="60" y="21"/>
                    </a:cubicBezTo>
                    <a:cubicBezTo>
                      <a:pt x="51" y="21"/>
                      <a:pt x="43" y="23"/>
                      <a:pt x="34" y="24"/>
                    </a:cubicBezTo>
                    <a:cubicBezTo>
                      <a:pt x="26" y="26"/>
                      <a:pt x="18" y="29"/>
                      <a:pt x="11" y="33"/>
                    </a:cubicBezTo>
                    <a:cubicBezTo>
                      <a:pt x="10" y="34"/>
                      <a:pt x="9" y="33"/>
                      <a:pt x="8" y="32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16"/>
                      <a:pt x="0" y="15"/>
                      <a:pt x="1" y="14"/>
                    </a:cubicBezTo>
                    <a:cubicBezTo>
                      <a:pt x="10" y="10"/>
                      <a:pt x="19" y="6"/>
                      <a:pt x="29" y="4"/>
                    </a:cubicBezTo>
                    <a:cubicBezTo>
                      <a:pt x="39" y="1"/>
                      <a:pt x="50" y="0"/>
                      <a:pt x="60" y="0"/>
                    </a:cubicBezTo>
                    <a:cubicBezTo>
                      <a:pt x="60" y="5"/>
                      <a:pt x="60" y="5"/>
                      <a:pt x="60" y="5"/>
                    </a:cubicBezTo>
                    <a:cubicBezTo>
                      <a:pt x="50" y="5"/>
                      <a:pt x="40" y="6"/>
                      <a:pt x="30" y="8"/>
                    </a:cubicBezTo>
                    <a:cubicBezTo>
                      <a:pt x="21" y="11"/>
                      <a:pt x="13" y="14"/>
                      <a:pt x="6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69" name="Freeform 39"/>
              <p:cNvSpPr>
                <a:spLocks noEditPoints="1"/>
              </p:cNvSpPr>
              <p:nvPr/>
            </p:nvSpPr>
            <p:spPr bwMode="auto">
              <a:xfrm>
                <a:off x="7953388" y="2478103"/>
                <a:ext cx="363538" cy="85725"/>
              </a:xfrm>
              <a:custGeom>
                <a:avLst/>
                <a:gdLst>
                  <a:gd name="T0" fmla="*/ 155 w 161"/>
                  <a:gd name="T1" fmla="*/ 22 h 38"/>
                  <a:gd name="T2" fmla="*/ 121 w 161"/>
                  <a:gd name="T3" fmla="*/ 9 h 38"/>
                  <a:gd name="T4" fmla="*/ 80 w 161"/>
                  <a:gd name="T5" fmla="*/ 4 h 38"/>
                  <a:gd name="T6" fmla="*/ 80 w 161"/>
                  <a:gd name="T7" fmla="*/ 4 h 38"/>
                  <a:gd name="T8" fmla="*/ 80 w 161"/>
                  <a:gd name="T9" fmla="*/ 0 h 38"/>
                  <a:gd name="T10" fmla="*/ 80 w 161"/>
                  <a:gd name="T11" fmla="*/ 0 h 38"/>
                  <a:gd name="T12" fmla="*/ 122 w 161"/>
                  <a:gd name="T13" fmla="*/ 4 h 38"/>
                  <a:gd name="T14" fmla="*/ 159 w 161"/>
                  <a:gd name="T15" fmla="*/ 19 h 38"/>
                  <a:gd name="T16" fmla="*/ 160 w 161"/>
                  <a:gd name="T17" fmla="*/ 22 h 38"/>
                  <a:gd name="T18" fmla="*/ 152 w 161"/>
                  <a:gd name="T19" fmla="*/ 36 h 38"/>
                  <a:gd name="T20" fmla="*/ 149 w 161"/>
                  <a:gd name="T21" fmla="*/ 37 h 38"/>
                  <a:gd name="T22" fmla="*/ 117 w 161"/>
                  <a:gd name="T23" fmla="*/ 25 h 38"/>
                  <a:gd name="T24" fmla="*/ 80 w 161"/>
                  <a:gd name="T25" fmla="*/ 21 h 38"/>
                  <a:gd name="T26" fmla="*/ 80 w 161"/>
                  <a:gd name="T27" fmla="*/ 21 h 38"/>
                  <a:gd name="T28" fmla="*/ 80 w 161"/>
                  <a:gd name="T29" fmla="*/ 16 h 38"/>
                  <a:gd name="T30" fmla="*/ 80 w 161"/>
                  <a:gd name="T31" fmla="*/ 16 h 38"/>
                  <a:gd name="T32" fmla="*/ 118 w 161"/>
                  <a:gd name="T33" fmla="*/ 21 h 38"/>
                  <a:gd name="T34" fmla="*/ 149 w 161"/>
                  <a:gd name="T35" fmla="*/ 32 h 38"/>
                  <a:gd name="T36" fmla="*/ 155 w 161"/>
                  <a:gd name="T37" fmla="*/ 22 h 38"/>
                  <a:gd name="T38" fmla="*/ 80 w 161"/>
                  <a:gd name="T39" fmla="*/ 4 h 38"/>
                  <a:gd name="T40" fmla="*/ 40 w 161"/>
                  <a:gd name="T41" fmla="*/ 9 h 38"/>
                  <a:gd name="T42" fmla="*/ 6 w 161"/>
                  <a:gd name="T43" fmla="*/ 22 h 38"/>
                  <a:gd name="T44" fmla="*/ 12 w 161"/>
                  <a:gd name="T45" fmla="*/ 32 h 38"/>
                  <a:gd name="T46" fmla="*/ 43 w 161"/>
                  <a:gd name="T47" fmla="*/ 21 h 38"/>
                  <a:gd name="T48" fmla="*/ 80 w 161"/>
                  <a:gd name="T49" fmla="*/ 16 h 38"/>
                  <a:gd name="T50" fmla="*/ 80 w 161"/>
                  <a:gd name="T51" fmla="*/ 21 h 38"/>
                  <a:gd name="T52" fmla="*/ 44 w 161"/>
                  <a:gd name="T53" fmla="*/ 25 h 38"/>
                  <a:gd name="T54" fmla="*/ 12 w 161"/>
                  <a:gd name="T55" fmla="*/ 37 h 38"/>
                  <a:gd name="T56" fmla="*/ 8 w 161"/>
                  <a:gd name="T57" fmla="*/ 36 h 38"/>
                  <a:gd name="T58" fmla="*/ 1 w 161"/>
                  <a:gd name="T59" fmla="*/ 22 h 38"/>
                  <a:gd name="T60" fmla="*/ 1 w 161"/>
                  <a:gd name="T61" fmla="*/ 19 h 38"/>
                  <a:gd name="T62" fmla="*/ 39 w 161"/>
                  <a:gd name="T63" fmla="*/ 4 h 38"/>
                  <a:gd name="T64" fmla="*/ 80 w 161"/>
                  <a:gd name="T65" fmla="*/ 0 h 38"/>
                  <a:gd name="T66" fmla="*/ 80 w 161"/>
                  <a:gd name="T67" fmla="*/ 4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61" h="38">
                    <a:moveTo>
                      <a:pt x="155" y="22"/>
                    </a:moveTo>
                    <a:cubicBezTo>
                      <a:pt x="145" y="16"/>
                      <a:pt x="133" y="12"/>
                      <a:pt x="121" y="9"/>
                    </a:cubicBezTo>
                    <a:cubicBezTo>
                      <a:pt x="108" y="6"/>
                      <a:pt x="94" y="4"/>
                      <a:pt x="80" y="4"/>
                    </a:cubicBezTo>
                    <a:cubicBezTo>
                      <a:pt x="80" y="4"/>
                      <a:pt x="80" y="4"/>
                      <a:pt x="80" y="4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95" y="0"/>
                      <a:pt x="109" y="1"/>
                      <a:pt x="122" y="4"/>
                    </a:cubicBezTo>
                    <a:cubicBezTo>
                      <a:pt x="136" y="8"/>
                      <a:pt x="148" y="12"/>
                      <a:pt x="159" y="19"/>
                    </a:cubicBezTo>
                    <a:cubicBezTo>
                      <a:pt x="161" y="19"/>
                      <a:pt x="161" y="21"/>
                      <a:pt x="160" y="22"/>
                    </a:cubicBezTo>
                    <a:cubicBezTo>
                      <a:pt x="152" y="36"/>
                      <a:pt x="152" y="36"/>
                      <a:pt x="152" y="36"/>
                    </a:cubicBezTo>
                    <a:cubicBezTo>
                      <a:pt x="152" y="37"/>
                      <a:pt x="150" y="38"/>
                      <a:pt x="149" y="37"/>
                    </a:cubicBezTo>
                    <a:cubicBezTo>
                      <a:pt x="140" y="32"/>
                      <a:pt x="129" y="28"/>
                      <a:pt x="117" y="25"/>
                    </a:cubicBezTo>
                    <a:cubicBezTo>
                      <a:pt x="106" y="22"/>
                      <a:pt x="93" y="21"/>
                      <a:pt x="80" y="21"/>
                    </a:cubicBezTo>
                    <a:cubicBezTo>
                      <a:pt x="80" y="21"/>
                      <a:pt x="80" y="21"/>
                      <a:pt x="80" y="21"/>
                    </a:cubicBezTo>
                    <a:cubicBezTo>
                      <a:pt x="80" y="16"/>
                      <a:pt x="80" y="16"/>
                      <a:pt x="80" y="16"/>
                    </a:cubicBezTo>
                    <a:cubicBezTo>
                      <a:pt x="80" y="16"/>
                      <a:pt x="80" y="16"/>
                      <a:pt x="80" y="16"/>
                    </a:cubicBezTo>
                    <a:cubicBezTo>
                      <a:pt x="93" y="16"/>
                      <a:pt x="106" y="18"/>
                      <a:pt x="118" y="21"/>
                    </a:cubicBezTo>
                    <a:cubicBezTo>
                      <a:pt x="129" y="23"/>
                      <a:pt x="140" y="27"/>
                      <a:pt x="149" y="32"/>
                    </a:cubicBezTo>
                    <a:lnTo>
                      <a:pt x="155" y="22"/>
                    </a:lnTo>
                    <a:close/>
                    <a:moveTo>
                      <a:pt x="80" y="4"/>
                    </a:moveTo>
                    <a:cubicBezTo>
                      <a:pt x="67" y="4"/>
                      <a:pt x="53" y="6"/>
                      <a:pt x="40" y="9"/>
                    </a:cubicBezTo>
                    <a:cubicBezTo>
                      <a:pt x="28" y="12"/>
                      <a:pt x="16" y="16"/>
                      <a:pt x="6" y="22"/>
                    </a:cubicBezTo>
                    <a:cubicBezTo>
                      <a:pt x="12" y="32"/>
                      <a:pt x="12" y="32"/>
                      <a:pt x="12" y="32"/>
                    </a:cubicBezTo>
                    <a:cubicBezTo>
                      <a:pt x="21" y="27"/>
                      <a:pt x="32" y="23"/>
                      <a:pt x="43" y="21"/>
                    </a:cubicBezTo>
                    <a:cubicBezTo>
                      <a:pt x="55" y="18"/>
                      <a:pt x="68" y="16"/>
                      <a:pt x="80" y="16"/>
                    </a:cubicBezTo>
                    <a:cubicBezTo>
                      <a:pt x="80" y="21"/>
                      <a:pt x="80" y="21"/>
                      <a:pt x="80" y="21"/>
                    </a:cubicBezTo>
                    <a:cubicBezTo>
                      <a:pt x="68" y="21"/>
                      <a:pt x="55" y="22"/>
                      <a:pt x="44" y="25"/>
                    </a:cubicBezTo>
                    <a:cubicBezTo>
                      <a:pt x="32" y="28"/>
                      <a:pt x="21" y="32"/>
                      <a:pt x="12" y="37"/>
                    </a:cubicBezTo>
                    <a:cubicBezTo>
                      <a:pt x="11" y="38"/>
                      <a:pt x="9" y="37"/>
                      <a:pt x="8" y="36"/>
                    </a:cubicBezTo>
                    <a:cubicBezTo>
                      <a:pt x="1" y="22"/>
                      <a:pt x="1" y="22"/>
                      <a:pt x="1" y="22"/>
                    </a:cubicBezTo>
                    <a:cubicBezTo>
                      <a:pt x="0" y="21"/>
                      <a:pt x="0" y="19"/>
                      <a:pt x="1" y="19"/>
                    </a:cubicBezTo>
                    <a:cubicBezTo>
                      <a:pt x="13" y="12"/>
                      <a:pt x="25" y="8"/>
                      <a:pt x="39" y="4"/>
                    </a:cubicBezTo>
                    <a:cubicBezTo>
                      <a:pt x="52" y="1"/>
                      <a:pt x="66" y="0"/>
                      <a:pt x="80" y="0"/>
                    </a:cubicBezTo>
                    <a:lnTo>
                      <a:pt x="80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70" name="Freeform 40"/>
              <p:cNvSpPr>
                <a:spLocks noEditPoints="1"/>
              </p:cNvSpPr>
              <p:nvPr/>
            </p:nvSpPr>
            <p:spPr bwMode="auto">
              <a:xfrm>
                <a:off x="7656476" y="2050759"/>
                <a:ext cx="384175" cy="384177"/>
              </a:xfrm>
              <a:custGeom>
                <a:avLst/>
                <a:gdLst>
                  <a:gd name="T0" fmla="*/ 142 w 170"/>
                  <a:gd name="T1" fmla="*/ 142 h 170"/>
                  <a:gd name="T2" fmla="*/ 142 w 170"/>
                  <a:gd name="T3" fmla="*/ 28 h 170"/>
                  <a:gd name="T4" fmla="*/ 85 w 170"/>
                  <a:gd name="T5" fmla="*/ 0 h 170"/>
                  <a:gd name="T6" fmla="*/ 170 w 170"/>
                  <a:gd name="T7" fmla="*/ 85 h 170"/>
                  <a:gd name="T8" fmla="*/ 85 w 170"/>
                  <a:gd name="T9" fmla="*/ 170 h 170"/>
                  <a:gd name="T10" fmla="*/ 85 w 170"/>
                  <a:gd name="T11" fmla="*/ 111 h 170"/>
                  <a:gd name="T12" fmla="*/ 104 w 170"/>
                  <a:gd name="T13" fmla="*/ 104 h 170"/>
                  <a:gd name="T14" fmla="*/ 104 w 170"/>
                  <a:gd name="T15" fmla="*/ 104 h 170"/>
                  <a:gd name="T16" fmla="*/ 104 w 170"/>
                  <a:gd name="T17" fmla="*/ 66 h 170"/>
                  <a:gd name="T18" fmla="*/ 104 w 170"/>
                  <a:gd name="T19" fmla="*/ 66 h 170"/>
                  <a:gd name="T20" fmla="*/ 85 w 170"/>
                  <a:gd name="T21" fmla="*/ 64 h 170"/>
                  <a:gd name="T22" fmla="*/ 100 w 170"/>
                  <a:gd name="T23" fmla="*/ 70 h 170"/>
                  <a:gd name="T24" fmla="*/ 100 w 170"/>
                  <a:gd name="T25" fmla="*/ 100 h 170"/>
                  <a:gd name="T26" fmla="*/ 85 w 170"/>
                  <a:gd name="T27" fmla="*/ 106 h 170"/>
                  <a:gd name="T28" fmla="*/ 85 w 170"/>
                  <a:gd name="T29" fmla="*/ 5 h 170"/>
                  <a:gd name="T30" fmla="*/ 5 w 170"/>
                  <a:gd name="T31" fmla="*/ 85 h 170"/>
                  <a:gd name="T32" fmla="*/ 85 w 170"/>
                  <a:gd name="T33" fmla="*/ 165 h 170"/>
                  <a:gd name="T34" fmla="*/ 85 w 170"/>
                  <a:gd name="T35" fmla="*/ 170 h 170"/>
                  <a:gd name="T36" fmla="*/ 25 w 170"/>
                  <a:gd name="T37" fmla="*/ 145 h 170"/>
                  <a:gd name="T38" fmla="*/ 25 w 170"/>
                  <a:gd name="T39" fmla="*/ 25 h 170"/>
                  <a:gd name="T40" fmla="*/ 85 w 170"/>
                  <a:gd name="T41" fmla="*/ 0 h 170"/>
                  <a:gd name="T42" fmla="*/ 85 w 170"/>
                  <a:gd name="T43" fmla="*/ 5 h 170"/>
                  <a:gd name="T44" fmla="*/ 85 w 170"/>
                  <a:gd name="T45" fmla="*/ 59 h 170"/>
                  <a:gd name="T46" fmla="*/ 67 w 170"/>
                  <a:gd name="T47" fmla="*/ 66 h 170"/>
                  <a:gd name="T48" fmla="*/ 67 w 170"/>
                  <a:gd name="T49" fmla="*/ 104 h 170"/>
                  <a:gd name="T50" fmla="*/ 85 w 170"/>
                  <a:gd name="T51" fmla="*/ 111 h 170"/>
                  <a:gd name="T52" fmla="*/ 85 w 170"/>
                  <a:gd name="T53" fmla="*/ 106 h 170"/>
                  <a:gd name="T54" fmla="*/ 70 w 170"/>
                  <a:gd name="T55" fmla="*/ 100 h 170"/>
                  <a:gd name="T56" fmla="*/ 70 w 170"/>
                  <a:gd name="T57" fmla="*/ 100 h 170"/>
                  <a:gd name="T58" fmla="*/ 70 w 170"/>
                  <a:gd name="T59" fmla="*/ 70 h 170"/>
                  <a:gd name="T60" fmla="*/ 70 w 170"/>
                  <a:gd name="T61" fmla="*/ 70 h 170"/>
                  <a:gd name="T62" fmla="*/ 85 w 170"/>
                  <a:gd name="T63" fmla="*/ 64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70" h="170">
                    <a:moveTo>
                      <a:pt x="85" y="165"/>
                    </a:moveTo>
                    <a:cubicBezTo>
                      <a:pt x="107" y="165"/>
                      <a:pt x="127" y="156"/>
                      <a:pt x="142" y="142"/>
                    </a:cubicBezTo>
                    <a:cubicBezTo>
                      <a:pt x="157" y="127"/>
                      <a:pt x="165" y="107"/>
                      <a:pt x="165" y="85"/>
                    </a:cubicBezTo>
                    <a:cubicBezTo>
                      <a:pt x="165" y="63"/>
                      <a:pt x="157" y="43"/>
                      <a:pt x="142" y="28"/>
                    </a:cubicBezTo>
                    <a:cubicBezTo>
                      <a:pt x="127" y="14"/>
                      <a:pt x="107" y="5"/>
                      <a:pt x="85" y="5"/>
                    </a:cubicBezTo>
                    <a:cubicBezTo>
                      <a:pt x="85" y="0"/>
                      <a:pt x="85" y="0"/>
                      <a:pt x="85" y="0"/>
                    </a:cubicBezTo>
                    <a:cubicBezTo>
                      <a:pt x="109" y="0"/>
                      <a:pt x="130" y="9"/>
                      <a:pt x="145" y="25"/>
                    </a:cubicBezTo>
                    <a:cubicBezTo>
                      <a:pt x="161" y="40"/>
                      <a:pt x="170" y="61"/>
                      <a:pt x="170" y="85"/>
                    </a:cubicBezTo>
                    <a:cubicBezTo>
                      <a:pt x="170" y="108"/>
                      <a:pt x="161" y="130"/>
                      <a:pt x="145" y="145"/>
                    </a:cubicBezTo>
                    <a:cubicBezTo>
                      <a:pt x="130" y="160"/>
                      <a:pt x="109" y="170"/>
                      <a:pt x="85" y="170"/>
                    </a:cubicBezTo>
                    <a:cubicBezTo>
                      <a:pt x="85" y="165"/>
                      <a:pt x="85" y="165"/>
                      <a:pt x="85" y="165"/>
                    </a:cubicBezTo>
                    <a:close/>
                    <a:moveTo>
                      <a:pt x="85" y="111"/>
                    </a:moveTo>
                    <a:cubicBezTo>
                      <a:pt x="92" y="111"/>
                      <a:pt x="99" y="108"/>
                      <a:pt x="104" y="104"/>
                    </a:cubicBezTo>
                    <a:cubicBezTo>
                      <a:pt x="104" y="104"/>
                      <a:pt x="104" y="104"/>
                      <a:pt x="104" y="104"/>
                    </a:cubicBezTo>
                    <a:cubicBezTo>
                      <a:pt x="104" y="104"/>
                      <a:pt x="104" y="104"/>
                      <a:pt x="104" y="104"/>
                    </a:cubicBezTo>
                    <a:cubicBezTo>
                      <a:pt x="104" y="104"/>
                      <a:pt x="104" y="104"/>
                      <a:pt x="104" y="104"/>
                    </a:cubicBezTo>
                    <a:cubicBezTo>
                      <a:pt x="109" y="99"/>
                      <a:pt x="112" y="92"/>
                      <a:pt x="112" y="85"/>
                    </a:cubicBezTo>
                    <a:cubicBezTo>
                      <a:pt x="112" y="78"/>
                      <a:pt x="109" y="71"/>
                      <a:pt x="104" y="66"/>
                    </a:cubicBezTo>
                    <a:cubicBezTo>
                      <a:pt x="104" y="66"/>
                      <a:pt x="104" y="66"/>
                      <a:pt x="104" y="66"/>
                    </a:cubicBezTo>
                    <a:cubicBezTo>
                      <a:pt x="104" y="66"/>
                      <a:pt x="104" y="66"/>
                      <a:pt x="104" y="66"/>
                    </a:cubicBezTo>
                    <a:cubicBezTo>
                      <a:pt x="99" y="62"/>
                      <a:pt x="92" y="59"/>
                      <a:pt x="85" y="59"/>
                    </a:cubicBezTo>
                    <a:cubicBezTo>
                      <a:pt x="85" y="64"/>
                      <a:pt x="85" y="64"/>
                      <a:pt x="85" y="64"/>
                    </a:cubicBezTo>
                    <a:cubicBezTo>
                      <a:pt x="91" y="64"/>
                      <a:pt x="97" y="66"/>
                      <a:pt x="100" y="70"/>
                    </a:cubicBezTo>
                    <a:cubicBezTo>
                      <a:pt x="100" y="70"/>
                      <a:pt x="100" y="70"/>
                      <a:pt x="100" y="70"/>
                    </a:cubicBezTo>
                    <a:cubicBezTo>
                      <a:pt x="104" y="74"/>
                      <a:pt x="107" y="79"/>
                      <a:pt x="107" y="85"/>
                    </a:cubicBezTo>
                    <a:cubicBezTo>
                      <a:pt x="107" y="91"/>
                      <a:pt x="104" y="96"/>
                      <a:pt x="100" y="100"/>
                    </a:cubicBezTo>
                    <a:cubicBezTo>
                      <a:pt x="100" y="100"/>
                      <a:pt x="100" y="100"/>
                      <a:pt x="100" y="100"/>
                    </a:cubicBezTo>
                    <a:cubicBezTo>
                      <a:pt x="97" y="104"/>
                      <a:pt x="91" y="106"/>
                      <a:pt x="85" y="106"/>
                    </a:cubicBezTo>
                    <a:lnTo>
                      <a:pt x="85" y="111"/>
                    </a:lnTo>
                    <a:close/>
                    <a:moveTo>
                      <a:pt x="85" y="5"/>
                    </a:moveTo>
                    <a:cubicBezTo>
                      <a:pt x="63" y="5"/>
                      <a:pt x="43" y="14"/>
                      <a:pt x="29" y="28"/>
                    </a:cubicBezTo>
                    <a:cubicBezTo>
                      <a:pt x="14" y="43"/>
                      <a:pt x="5" y="63"/>
                      <a:pt x="5" y="85"/>
                    </a:cubicBezTo>
                    <a:cubicBezTo>
                      <a:pt x="5" y="107"/>
                      <a:pt x="14" y="127"/>
                      <a:pt x="29" y="142"/>
                    </a:cubicBezTo>
                    <a:cubicBezTo>
                      <a:pt x="43" y="156"/>
                      <a:pt x="63" y="165"/>
                      <a:pt x="85" y="165"/>
                    </a:cubicBezTo>
                    <a:cubicBezTo>
                      <a:pt x="85" y="165"/>
                      <a:pt x="85" y="165"/>
                      <a:pt x="85" y="165"/>
                    </a:cubicBezTo>
                    <a:cubicBezTo>
                      <a:pt x="85" y="170"/>
                      <a:pt x="85" y="170"/>
                      <a:pt x="85" y="170"/>
                    </a:cubicBezTo>
                    <a:cubicBezTo>
                      <a:pt x="85" y="170"/>
                      <a:pt x="85" y="170"/>
                      <a:pt x="85" y="170"/>
                    </a:cubicBezTo>
                    <a:cubicBezTo>
                      <a:pt x="62" y="170"/>
                      <a:pt x="41" y="160"/>
                      <a:pt x="25" y="145"/>
                    </a:cubicBezTo>
                    <a:cubicBezTo>
                      <a:pt x="10" y="130"/>
                      <a:pt x="0" y="108"/>
                      <a:pt x="0" y="85"/>
                    </a:cubicBezTo>
                    <a:cubicBezTo>
                      <a:pt x="0" y="61"/>
                      <a:pt x="10" y="40"/>
                      <a:pt x="25" y="25"/>
                    </a:cubicBezTo>
                    <a:cubicBezTo>
                      <a:pt x="41" y="9"/>
                      <a:pt x="62" y="0"/>
                      <a:pt x="85" y="0"/>
                    </a:cubicBezTo>
                    <a:cubicBezTo>
                      <a:pt x="85" y="0"/>
                      <a:pt x="85" y="0"/>
                      <a:pt x="85" y="0"/>
                    </a:cubicBezTo>
                    <a:cubicBezTo>
                      <a:pt x="85" y="5"/>
                      <a:pt x="85" y="5"/>
                      <a:pt x="85" y="5"/>
                    </a:cubicBezTo>
                    <a:cubicBezTo>
                      <a:pt x="85" y="5"/>
                      <a:pt x="85" y="5"/>
                      <a:pt x="85" y="5"/>
                    </a:cubicBezTo>
                    <a:close/>
                    <a:moveTo>
                      <a:pt x="85" y="59"/>
                    </a:moveTo>
                    <a:cubicBezTo>
                      <a:pt x="85" y="59"/>
                      <a:pt x="85" y="59"/>
                      <a:pt x="85" y="59"/>
                    </a:cubicBezTo>
                    <a:cubicBezTo>
                      <a:pt x="78" y="59"/>
                      <a:pt x="71" y="62"/>
                      <a:pt x="67" y="66"/>
                    </a:cubicBezTo>
                    <a:cubicBezTo>
                      <a:pt x="67" y="66"/>
                      <a:pt x="67" y="66"/>
                      <a:pt x="67" y="66"/>
                    </a:cubicBezTo>
                    <a:cubicBezTo>
                      <a:pt x="62" y="71"/>
                      <a:pt x="59" y="78"/>
                      <a:pt x="59" y="85"/>
                    </a:cubicBezTo>
                    <a:cubicBezTo>
                      <a:pt x="59" y="92"/>
                      <a:pt x="62" y="99"/>
                      <a:pt x="67" y="104"/>
                    </a:cubicBezTo>
                    <a:cubicBezTo>
                      <a:pt x="67" y="104"/>
                      <a:pt x="67" y="104"/>
                      <a:pt x="67" y="104"/>
                    </a:cubicBezTo>
                    <a:cubicBezTo>
                      <a:pt x="71" y="108"/>
                      <a:pt x="78" y="111"/>
                      <a:pt x="85" y="111"/>
                    </a:cubicBezTo>
                    <a:cubicBezTo>
                      <a:pt x="85" y="111"/>
                      <a:pt x="85" y="111"/>
                      <a:pt x="85" y="111"/>
                    </a:cubicBezTo>
                    <a:cubicBezTo>
                      <a:pt x="85" y="106"/>
                      <a:pt x="85" y="106"/>
                      <a:pt x="85" y="106"/>
                    </a:cubicBezTo>
                    <a:cubicBezTo>
                      <a:pt x="85" y="106"/>
                      <a:pt x="85" y="106"/>
                      <a:pt x="85" y="106"/>
                    </a:cubicBezTo>
                    <a:cubicBezTo>
                      <a:pt x="79" y="106"/>
                      <a:pt x="74" y="104"/>
                      <a:pt x="70" y="100"/>
                    </a:cubicBezTo>
                    <a:cubicBezTo>
                      <a:pt x="70" y="100"/>
                      <a:pt x="70" y="100"/>
                      <a:pt x="70" y="100"/>
                    </a:cubicBezTo>
                    <a:cubicBezTo>
                      <a:pt x="70" y="100"/>
                      <a:pt x="70" y="100"/>
                      <a:pt x="70" y="100"/>
                    </a:cubicBezTo>
                    <a:cubicBezTo>
                      <a:pt x="66" y="96"/>
                      <a:pt x="64" y="91"/>
                      <a:pt x="64" y="85"/>
                    </a:cubicBezTo>
                    <a:cubicBezTo>
                      <a:pt x="64" y="79"/>
                      <a:pt x="66" y="74"/>
                      <a:pt x="70" y="70"/>
                    </a:cubicBezTo>
                    <a:cubicBezTo>
                      <a:pt x="70" y="70"/>
                      <a:pt x="70" y="70"/>
                      <a:pt x="70" y="70"/>
                    </a:cubicBezTo>
                    <a:cubicBezTo>
                      <a:pt x="70" y="70"/>
                      <a:pt x="70" y="70"/>
                      <a:pt x="70" y="70"/>
                    </a:cubicBezTo>
                    <a:cubicBezTo>
                      <a:pt x="74" y="66"/>
                      <a:pt x="79" y="64"/>
                      <a:pt x="85" y="64"/>
                    </a:cubicBezTo>
                    <a:cubicBezTo>
                      <a:pt x="85" y="64"/>
                      <a:pt x="85" y="64"/>
                      <a:pt x="85" y="64"/>
                    </a:cubicBezTo>
                    <a:lnTo>
                      <a:pt x="85" y="5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71" name="Freeform 41"/>
              <p:cNvSpPr>
                <a:spLocks noEditPoints="1"/>
              </p:cNvSpPr>
              <p:nvPr/>
            </p:nvSpPr>
            <p:spPr bwMode="auto">
              <a:xfrm>
                <a:off x="8061338" y="2174889"/>
                <a:ext cx="96838" cy="100014"/>
              </a:xfrm>
              <a:custGeom>
                <a:avLst/>
                <a:gdLst>
                  <a:gd name="T0" fmla="*/ 21 w 43"/>
                  <a:gd name="T1" fmla="*/ 39 h 44"/>
                  <a:gd name="T2" fmla="*/ 33 w 43"/>
                  <a:gd name="T3" fmla="*/ 34 h 44"/>
                  <a:gd name="T4" fmla="*/ 33 w 43"/>
                  <a:gd name="T5" fmla="*/ 34 h 44"/>
                  <a:gd name="T6" fmla="*/ 33 w 43"/>
                  <a:gd name="T7" fmla="*/ 34 h 44"/>
                  <a:gd name="T8" fmla="*/ 38 w 43"/>
                  <a:gd name="T9" fmla="*/ 22 h 44"/>
                  <a:gd name="T10" fmla="*/ 33 w 43"/>
                  <a:gd name="T11" fmla="*/ 10 h 44"/>
                  <a:gd name="T12" fmla="*/ 21 w 43"/>
                  <a:gd name="T13" fmla="*/ 5 h 44"/>
                  <a:gd name="T14" fmla="*/ 21 w 43"/>
                  <a:gd name="T15" fmla="*/ 0 h 44"/>
                  <a:gd name="T16" fmla="*/ 37 w 43"/>
                  <a:gd name="T17" fmla="*/ 7 h 44"/>
                  <a:gd name="T18" fmla="*/ 43 w 43"/>
                  <a:gd name="T19" fmla="*/ 22 h 44"/>
                  <a:gd name="T20" fmla="*/ 37 w 43"/>
                  <a:gd name="T21" fmla="*/ 37 h 44"/>
                  <a:gd name="T22" fmla="*/ 37 w 43"/>
                  <a:gd name="T23" fmla="*/ 37 h 44"/>
                  <a:gd name="T24" fmla="*/ 21 w 43"/>
                  <a:gd name="T25" fmla="*/ 44 h 44"/>
                  <a:gd name="T26" fmla="*/ 21 w 43"/>
                  <a:gd name="T27" fmla="*/ 39 h 44"/>
                  <a:gd name="T28" fmla="*/ 21 w 43"/>
                  <a:gd name="T29" fmla="*/ 38 h 44"/>
                  <a:gd name="T30" fmla="*/ 33 w 43"/>
                  <a:gd name="T31" fmla="*/ 33 h 44"/>
                  <a:gd name="T32" fmla="*/ 37 w 43"/>
                  <a:gd name="T33" fmla="*/ 22 h 44"/>
                  <a:gd name="T34" fmla="*/ 33 w 43"/>
                  <a:gd name="T35" fmla="*/ 11 h 44"/>
                  <a:gd name="T36" fmla="*/ 21 w 43"/>
                  <a:gd name="T37" fmla="*/ 6 h 44"/>
                  <a:gd name="T38" fmla="*/ 21 w 43"/>
                  <a:gd name="T39" fmla="*/ 11 h 44"/>
                  <a:gd name="T40" fmla="*/ 29 w 43"/>
                  <a:gd name="T41" fmla="*/ 14 h 44"/>
                  <a:gd name="T42" fmla="*/ 32 w 43"/>
                  <a:gd name="T43" fmla="*/ 22 h 44"/>
                  <a:gd name="T44" fmla="*/ 29 w 43"/>
                  <a:gd name="T45" fmla="*/ 30 h 44"/>
                  <a:gd name="T46" fmla="*/ 21 w 43"/>
                  <a:gd name="T47" fmla="*/ 33 h 44"/>
                  <a:gd name="T48" fmla="*/ 21 w 43"/>
                  <a:gd name="T49" fmla="*/ 38 h 44"/>
                  <a:gd name="T50" fmla="*/ 21 w 43"/>
                  <a:gd name="T51" fmla="*/ 5 h 44"/>
                  <a:gd name="T52" fmla="*/ 9 w 43"/>
                  <a:gd name="T53" fmla="*/ 10 h 44"/>
                  <a:gd name="T54" fmla="*/ 9 w 43"/>
                  <a:gd name="T55" fmla="*/ 10 h 44"/>
                  <a:gd name="T56" fmla="*/ 4 w 43"/>
                  <a:gd name="T57" fmla="*/ 22 h 44"/>
                  <a:gd name="T58" fmla="*/ 9 w 43"/>
                  <a:gd name="T59" fmla="*/ 34 h 44"/>
                  <a:gd name="T60" fmla="*/ 9 w 43"/>
                  <a:gd name="T61" fmla="*/ 34 h 44"/>
                  <a:gd name="T62" fmla="*/ 21 w 43"/>
                  <a:gd name="T63" fmla="*/ 39 h 44"/>
                  <a:gd name="T64" fmla="*/ 21 w 43"/>
                  <a:gd name="T65" fmla="*/ 44 h 44"/>
                  <a:gd name="T66" fmla="*/ 6 w 43"/>
                  <a:gd name="T67" fmla="*/ 37 h 44"/>
                  <a:gd name="T68" fmla="*/ 6 w 43"/>
                  <a:gd name="T69" fmla="*/ 37 h 44"/>
                  <a:gd name="T70" fmla="*/ 0 w 43"/>
                  <a:gd name="T71" fmla="*/ 22 h 44"/>
                  <a:gd name="T72" fmla="*/ 6 w 43"/>
                  <a:gd name="T73" fmla="*/ 7 h 44"/>
                  <a:gd name="T74" fmla="*/ 6 w 43"/>
                  <a:gd name="T75" fmla="*/ 7 h 44"/>
                  <a:gd name="T76" fmla="*/ 21 w 43"/>
                  <a:gd name="T77" fmla="*/ 0 h 44"/>
                  <a:gd name="T78" fmla="*/ 21 w 43"/>
                  <a:gd name="T79" fmla="*/ 5 h 44"/>
                  <a:gd name="T80" fmla="*/ 21 w 43"/>
                  <a:gd name="T81" fmla="*/ 6 h 44"/>
                  <a:gd name="T82" fmla="*/ 10 w 43"/>
                  <a:gd name="T83" fmla="*/ 11 h 44"/>
                  <a:gd name="T84" fmla="*/ 5 w 43"/>
                  <a:gd name="T85" fmla="*/ 22 h 44"/>
                  <a:gd name="T86" fmla="*/ 10 w 43"/>
                  <a:gd name="T87" fmla="*/ 33 h 44"/>
                  <a:gd name="T88" fmla="*/ 10 w 43"/>
                  <a:gd name="T89" fmla="*/ 33 h 44"/>
                  <a:gd name="T90" fmla="*/ 21 w 43"/>
                  <a:gd name="T91" fmla="*/ 38 h 44"/>
                  <a:gd name="T92" fmla="*/ 21 w 43"/>
                  <a:gd name="T93" fmla="*/ 33 h 44"/>
                  <a:gd name="T94" fmla="*/ 13 w 43"/>
                  <a:gd name="T95" fmla="*/ 30 h 44"/>
                  <a:gd name="T96" fmla="*/ 10 w 43"/>
                  <a:gd name="T97" fmla="*/ 22 h 44"/>
                  <a:gd name="T98" fmla="*/ 13 w 43"/>
                  <a:gd name="T99" fmla="*/ 14 h 44"/>
                  <a:gd name="T100" fmla="*/ 21 w 43"/>
                  <a:gd name="T101" fmla="*/ 11 h 44"/>
                  <a:gd name="T102" fmla="*/ 21 w 43"/>
                  <a:gd name="T103" fmla="*/ 6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43" h="44">
                    <a:moveTo>
                      <a:pt x="21" y="39"/>
                    </a:moveTo>
                    <a:cubicBezTo>
                      <a:pt x="26" y="39"/>
                      <a:pt x="30" y="37"/>
                      <a:pt x="33" y="34"/>
                    </a:cubicBezTo>
                    <a:cubicBezTo>
                      <a:pt x="33" y="34"/>
                      <a:pt x="33" y="34"/>
                      <a:pt x="33" y="34"/>
                    </a:cubicBezTo>
                    <a:cubicBezTo>
                      <a:pt x="33" y="34"/>
                      <a:pt x="33" y="34"/>
                      <a:pt x="33" y="34"/>
                    </a:cubicBezTo>
                    <a:cubicBezTo>
                      <a:pt x="36" y="31"/>
                      <a:pt x="38" y="27"/>
                      <a:pt x="38" y="22"/>
                    </a:cubicBezTo>
                    <a:cubicBezTo>
                      <a:pt x="38" y="17"/>
                      <a:pt x="36" y="13"/>
                      <a:pt x="33" y="10"/>
                    </a:cubicBezTo>
                    <a:cubicBezTo>
                      <a:pt x="30" y="7"/>
                      <a:pt x="26" y="5"/>
                      <a:pt x="21" y="5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7" y="0"/>
                      <a:pt x="33" y="3"/>
                      <a:pt x="37" y="7"/>
                    </a:cubicBezTo>
                    <a:cubicBezTo>
                      <a:pt x="40" y="11"/>
                      <a:pt x="43" y="16"/>
                      <a:pt x="43" y="22"/>
                    </a:cubicBezTo>
                    <a:cubicBezTo>
                      <a:pt x="43" y="28"/>
                      <a:pt x="40" y="33"/>
                      <a:pt x="37" y="37"/>
                    </a:cubicBezTo>
                    <a:cubicBezTo>
                      <a:pt x="37" y="37"/>
                      <a:pt x="37" y="37"/>
                      <a:pt x="37" y="37"/>
                    </a:cubicBezTo>
                    <a:cubicBezTo>
                      <a:pt x="33" y="41"/>
                      <a:pt x="27" y="44"/>
                      <a:pt x="21" y="44"/>
                    </a:cubicBezTo>
                    <a:cubicBezTo>
                      <a:pt x="21" y="39"/>
                      <a:pt x="21" y="39"/>
                      <a:pt x="21" y="39"/>
                    </a:cubicBezTo>
                    <a:close/>
                    <a:moveTo>
                      <a:pt x="21" y="38"/>
                    </a:moveTo>
                    <a:cubicBezTo>
                      <a:pt x="26" y="38"/>
                      <a:pt x="30" y="36"/>
                      <a:pt x="33" y="33"/>
                    </a:cubicBezTo>
                    <a:cubicBezTo>
                      <a:pt x="35" y="30"/>
                      <a:pt x="37" y="26"/>
                      <a:pt x="37" y="22"/>
                    </a:cubicBezTo>
                    <a:cubicBezTo>
                      <a:pt x="37" y="18"/>
                      <a:pt x="35" y="14"/>
                      <a:pt x="33" y="11"/>
                    </a:cubicBezTo>
                    <a:cubicBezTo>
                      <a:pt x="30" y="8"/>
                      <a:pt x="26" y="6"/>
                      <a:pt x="21" y="6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4" y="11"/>
                      <a:pt x="27" y="12"/>
                      <a:pt x="29" y="14"/>
                    </a:cubicBezTo>
                    <a:cubicBezTo>
                      <a:pt x="31" y="16"/>
                      <a:pt x="32" y="19"/>
                      <a:pt x="32" y="22"/>
                    </a:cubicBezTo>
                    <a:cubicBezTo>
                      <a:pt x="32" y="25"/>
                      <a:pt x="31" y="28"/>
                      <a:pt x="29" y="30"/>
                    </a:cubicBezTo>
                    <a:cubicBezTo>
                      <a:pt x="27" y="32"/>
                      <a:pt x="24" y="33"/>
                      <a:pt x="21" y="33"/>
                    </a:cubicBezTo>
                    <a:lnTo>
                      <a:pt x="21" y="38"/>
                    </a:lnTo>
                    <a:close/>
                    <a:moveTo>
                      <a:pt x="21" y="5"/>
                    </a:moveTo>
                    <a:cubicBezTo>
                      <a:pt x="17" y="5"/>
                      <a:pt x="12" y="7"/>
                      <a:pt x="9" y="10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6" y="13"/>
                      <a:pt x="4" y="17"/>
                      <a:pt x="4" y="22"/>
                    </a:cubicBezTo>
                    <a:cubicBezTo>
                      <a:pt x="4" y="27"/>
                      <a:pt x="6" y="31"/>
                      <a:pt x="9" y="34"/>
                    </a:cubicBezTo>
                    <a:cubicBezTo>
                      <a:pt x="9" y="34"/>
                      <a:pt x="9" y="34"/>
                      <a:pt x="9" y="34"/>
                    </a:cubicBezTo>
                    <a:cubicBezTo>
                      <a:pt x="13" y="37"/>
                      <a:pt x="17" y="39"/>
                      <a:pt x="21" y="39"/>
                    </a:cubicBezTo>
                    <a:cubicBezTo>
                      <a:pt x="21" y="44"/>
                      <a:pt x="21" y="44"/>
                      <a:pt x="21" y="44"/>
                    </a:cubicBezTo>
                    <a:cubicBezTo>
                      <a:pt x="15" y="44"/>
                      <a:pt x="10" y="41"/>
                      <a:pt x="6" y="37"/>
                    </a:cubicBezTo>
                    <a:cubicBezTo>
                      <a:pt x="6" y="37"/>
                      <a:pt x="6" y="37"/>
                      <a:pt x="6" y="37"/>
                    </a:cubicBezTo>
                    <a:cubicBezTo>
                      <a:pt x="2" y="33"/>
                      <a:pt x="0" y="28"/>
                      <a:pt x="0" y="22"/>
                    </a:cubicBezTo>
                    <a:cubicBezTo>
                      <a:pt x="0" y="16"/>
                      <a:pt x="2" y="11"/>
                      <a:pt x="6" y="7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10" y="3"/>
                      <a:pt x="15" y="0"/>
                      <a:pt x="21" y="0"/>
                    </a:cubicBezTo>
                    <a:cubicBezTo>
                      <a:pt x="21" y="5"/>
                      <a:pt x="21" y="5"/>
                      <a:pt x="21" y="5"/>
                    </a:cubicBezTo>
                    <a:close/>
                    <a:moveTo>
                      <a:pt x="21" y="6"/>
                    </a:moveTo>
                    <a:cubicBezTo>
                      <a:pt x="17" y="6"/>
                      <a:pt x="13" y="8"/>
                      <a:pt x="10" y="11"/>
                    </a:cubicBezTo>
                    <a:cubicBezTo>
                      <a:pt x="7" y="14"/>
                      <a:pt x="5" y="18"/>
                      <a:pt x="5" y="22"/>
                    </a:cubicBezTo>
                    <a:cubicBezTo>
                      <a:pt x="5" y="26"/>
                      <a:pt x="7" y="30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3" y="36"/>
                      <a:pt x="17" y="38"/>
                      <a:pt x="21" y="38"/>
                    </a:cubicBezTo>
                    <a:cubicBezTo>
                      <a:pt x="21" y="33"/>
                      <a:pt x="21" y="33"/>
                      <a:pt x="21" y="33"/>
                    </a:cubicBezTo>
                    <a:cubicBezTo>
                      <a:pt x="18" y="33"/>
                      <a:pt x="15" y="32"/>
                      <a:pt x="13" y="30"/>
                    </a:cubicBezTo>
                    <a:cubicBezTo>
                      <a:pt x="11" y="28"/>
                      <a:pt x="10" y="25"/>
                      <a:pt x="10" y="22"/>
                    </a:cubicBezTo>
                    <a:cubicBezTo>
                      <a:pt x="10" y="19"/>
                      <a:pt x="11" y="16"/>
                      <a:pt x="13" y="14"/>
                    </a:cubicBezTo>
                    <a:cubicBezTo>
                      <a:pt x="15" y="12"/>
                      <a:pt x="18" y="11"/>
                      <a:pt x="21" y="11"/>
                    </a:cubicBezTo>
                    <a:lnTo>
                      <a:pt x="21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72" name="Freeform 42"/>
              <p:cNvSpPr>
                <a:spLocks noEditPoints="1"/>
              </p:cNvSpPr>
              <p:nvPr/>
            </p:nvSpPr>
            <p:spPr bwMode="auto">
              <a:xfrm>
                <a:off x="8034350" y="4941917"/>
                <a:ext cx="161925" cy="266701"/>
              </a:xfrm>
              <a:custGeom>
                <a:avLst/>
                <a:gdLst>
                  <a:gd name="T0" fmla="*/ 50 w 72"/>
                  <a:gd name="T1" fmla="*/ 113 h 118"/>
                  <a:gd name="T2" fmla="*/ 62 w 72"/>
                  <a:gd name="T3" fmla="*/ 108 h 118"/>
                  <a:gd name="T4" fmla="*/ 67 w 72"/>
                  <a:gd name="T5" fmla="*/ 83 h 118"/>
                  <a:gd name="T6" fmla="*/ 43 w 72"/>
                  <a:gd name="T7" fmla="*/ 81 h 118"/>
                  <a:gd name="T8" fmla="*/ 46 w 72"/>
                  <a:gd name="T9" fmla="*/ 64 h 118"/>
                  <a:gd name="T10" fmla="*/ 67 w 72"/>
                  <a:gd name="T11" fmla="*/ 47 h 118"/>
                  <a:gd name="T12" fmla="*/ 43 w 72"/>
                  <a:gd name="T13" fmla="*/ 45 h 118"/>
                  <a:gd name="T14" fmla="*/ 46 w 72"/>
                  <a:gd name="T15" fmla="*/ 28 h 118"/>
                  <a:gd name="T16" fmla="*/ 67 w 72"/>
                  <a:gd name="T17" fmla="*/ 21 h 118"/>
                  <a:gd name="T18" fmla="*/ 50 w 72"/>
                  <a:gd name="T19" fmla="*/ 4 h 118"/>
                  <a:gd name="T20" fmla="*/ 36 w 72"/>
                  <a:gd name="T21" fmla="*/ 0 h 118"/>
                  <a:gd name="T22" fmla="*/ 66 w 72"/>
                  <a:gd name="T23" fmla="*/ 6 h 118"/>
                  <a:gd name="T24" fmla="*/ 72 w 72"/>
                  <a:gd name="T25" fmla="*/ 30 h 118"/>
                  <a:gd name="T26" fmla="*/ 48 w 72"/>
                  <a:gd name="T27" fmla="*/ 33 h 118"/>
                  <a:gd name="T28" fmla="*/ 70 w 72"/>
                  <a:gd name="T29" fmla="*/ 42 h 118"/>
                  <a:gd name="T30" fmla="*/ 72 w 72"/>
                  <a:gd name="T31" fmla="*/ 67 h 118"/>
                  <a:gd name="T32" fmla="*/ 48 w 72"/>
                  <a:gd name="T33" fmla="*/ 69 h 118"/>
                  <a:gd name="T34" fmla="*/ 70 w 72"/>
                  <a:gd name="T35" fmla="*/ 78 h 118"/>
                  <a:gd name="T36" fmla="*/ 72 w 72"/>
                  <a:gd name="T37" fmla="*/ 97 h 118"/>
                  <a:gd name="T38" fmla="*/ 66 w 72"/>
                  <a:gd name="T39" fmla="*/ 112 h 118"/>
                  <a:gd name="T40" fmla="*/ 36 w 72"/>
                  <a:gd name="T41" fmla="*/ 118 h 118"/>
                  <a:gd name="T42" fmla="*/ 5 w 72"/>
                  <a:gd name="T43" fmla="*/ 83 h 118"/>
                  <a:gd name="T44" fmla="*/ 10 w 72"/>
                  <a:gd name="T45" fmla="*/ 108 h 118"/>
                  <a:gd name="T46" fmla="*/ 36 w 72"/>
                  <a:gd name="T47" fmla="*/ 113 h 118"/>
                  <a:gd name="T48" fmla="*/ 22 w 72"/>
                  <a:gd name="T49" fmla="*/ 118 h 118"/>
                  <a:gd name="T50" fmla="*/ 0 w 72"/>
                  <a:gd name="T51" fmla="*/ 97 h 118"/>
                  <a:gd name="T52" fmla="*/ 3 w 72"/>
                  <a:gd name="T53" fmla="*/ 78 h 118"/>
                  <a:gd name="T54" fmla="*/ 24 w 72"/>
                  <a:gd name="T55" fmla="*/ 69 h 118"/>
                  <a:gd name="T56" fmla="*/ 0 w 72"/>
                  <a:gd name="T57" fmla="*/ 67 h 118"/>
                  <a:gd name="T58" fmla="*/ 3 w 72"/>
                  <a:gd name="T59" fmla="*/ 42 h 118"/>
                  <a:gd name="T60" fmla="*/ 24 w 72"/>
                  <a:gd name="T61" fmla="*/ 33 h 118"/>
                  <a:gd name="T62" fmla="*/ 0 w 72"/>
                  <a:gd name="T63" fmla="*/ 30 h 118"/>
                  <a:gd name="T64" fmla="*/ 7 w 72"/>
                  <a:gd name="T65" fmla="*/ 6 h 118"/>
                  <a:gd name="T66" fmla="*/ 36 w 72"/>
                  <a:gd name="T67" fmla="*/ 0 h 118"/>
                  <a:gd name="T68" fmla="*/ 22 w 72"/>
                  <a:gd name="T69" fmla="*/ 4 h 118"/>
                  <a:gd name="T70" fmla="*/ 5 w 72"/>
                  <a:gd name="T71" fmla="*/ 21 h 118"/>
                  <a:gd name="T72" fmla="*/ 27 w 72"/>
                  <a:gd name="T73" fmla="*/ 28 h 118"/>
                  <a:gd name="T74" fmla="*/ 29 w 72"/>
                  <a:gd name="T75" fmla="*/ 45 h 118"/>
                  <a:gd name="T76" fmla="*/ 5 w 72"/>
                  <a:gd name="T77" fmla="*/ 47 h 118"/>
                  <a:gd name="T78" fmla="*/ 27 w 72"/>
                  <a:gd name="T79" fmla="*/ 64 h 118"/>
                  <a:gd name="T80" fmla="*/ 29 w 72"/>
                  <a:gd name="T81" fmla="*/ 81 h 118"/>
                  <a:gd name="T82" fmla="*/ 5 w 72"/>
                  <a:gd name="T83" fmla="*/ 83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72" h="118">
                    <a:moveTo>
                      <a:pt x="36" y="113"/>
                    </a:moveTo>
                    <a:cubicBezTo>
                      <a:pt x="50" y="113"/>
                      <a:pt x="50" y="113"/>
                      <a:pt x="50" y="113"/>
                    </a:cubicBezTo>
                    <a:cubicBezTo>
                      <a:pt x="55" y="113"/>
                      <a:pt x="59" y="111"/>
                      <a:pt x="62" y="108"/>
                    </a:cubicBezTo>
                    <a:cubicBezTo>
                      <a:pt x="62" y="108"/>
                      <a:pt x="62" y="108"/>
                      <a:pt x="62" y="108"/>
                    </a:cubicBezTo>
                    <a:cubicBezTo>
                      <a:pt x="65" y="105"/>
                      <a:pt x="67" y="101"/>
                      <a:pt x="67" y="97"/>
                    </a:cubicBezTo>
                    <a:cubicBezTo>
                      <a:pt x="67" y="83"/>
                      <a:pt x="67" y="83"/>
                      <a:pt x="67" y="83"/>
                    </a:cubicBezTo>
                    <a:cubicBezTo>
                      <a:pt x="46" y="83"/>
                      <a:pt x="46" y="83"/>
                      <a:pt x="46" y="83"/>
                    </a:cubicBezTo>
                    <a:cubicBezTo>
                      <a:pt x="44" y="83"/>
                      <a:pt x="43" y="82"/>
                      <a:pt x="43" y="81"/>
                    </a:cubicBezTo>
                    <a:cubicBezTo>
                      <a:pt x="43" y="67"/>
                      <a:pt x="43" y="67"/>
                      <a:pt x="43" y="67"/>
                    </a:cubicBezTo>
                    <a:cubicBezTo>
                      <a:pt x="43" y="65"/>
                      <a:pt x="44" y="64"/>
                      <a:pt x="46" y="64"/>
                    </a:cubicBezTo>
                    <a:cubicBezTo>
                      <a:pt x="67" y="64"/>
                      <a:pt x="67" y="64"/>
                      <a:pt x="67" y="64"/>
                    </a:cubicBezTo>
                    <a:cubicBezTo>
                      <a:pt x="67" y="47"/>
                      <a:pt x="67" y="47"/>
                      <a:pt x="67" y="47"/>
                    </a:cubicBezTo>
                    <a:cubicBezTo>
                      <a:pt x="46" y="47"/>
                      <a:pt x="46" y="47"/>
                      <a:pt x="46" y="47"/>
                    </a:cubicBezTo>
                    <a:cubicBezTo>
                      <a:pt x="44" y="47"/>
                      <a:pt x="43" y="46"/>
                      <a:pt x="43" y="45"/>
                    </a:cubicBezTo>
                    <a:cubicBezTo>
                      <a:pt x="43" y="30"/>
                      <a:pt x="43" y="30"/>
                      <a:pt x="43" y="30"/>
                    </a:cubicBezTo>
                    <a:cubicBezTo>
                      <a:pt x="43" y="29"/>
                      <a:pt x="44" y="28"/>
                      <a:pt x="46" y="28"/>
                    </a:cubicBezTo>
                    <a:cubicBezTo>
                      <a:pt x="67" y="28"/>
                      <a:pt x="67" y="28"/>
                      <a:pt x="67" y="28"/>
                    </a:cubicBezTo>
                    <a:cubicBezTo>
                      <a:pt x="67" y="21"/>
                      <a:pt x="67" y="21"/>
                      <a:pt x="67" y="21"/>
                    </a:cubicBezTo>
                    <a:cubicBezTo>
                      <a:pt x="67" y="16"/>
                      <a:pt x="65" y="12"/>
                      <a:pt x="62" y="9"/>
                    </a:cubicBezTo>
                    <a:cubicBezTo>
                      <a:pt x="59" y="6"/>
                      <a:pt x="55" y="4"/>
                      <a:pt x="50" y="4"/>
                    </a:cubicBezTo>
                    <a:cubicBezTo>
                      <a:pt x="36" y="4"/>
                      <a:pt x="36" y="4"/>
                      <a:pt x="36" y="4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50" y="0"/>
                      <a:pt x="50" y="0"/>
                      <a:pt x="50" y="0"/>
                    </a:cubicBezTo>
                    <a:cubicBezTo>
                      <a:pt x="56" y="0"/>
                      <a:pt x="62" y="2"/>
                      <a:pt x="66" y="6"/>
                    </a:cubicBezTo>
                    <a:cubicBezTo>
                      <a:pt x="70" y="10"/>
                      <a:pt x="72" y="15"/>
                      <a:pt x="72" y="21"/>
                    </a:cubicBezTo>
                    <a:cubicBezTo>
                      <a:pt x="72" y="30"/>
                      <a:pt x="72" y="30"/>
                      <a:pt x="72" y="30"/>
                    </a:cubicBezTo>
                    <a:cubicBezTo>
                      <a:pt x="72" y="32"/>
                      <a:pt x="71" y="33"/>
                      <a:pt x="70" y="33"/>
                    </a:cubicBezTo>
                    <a:cubicBezTo>
                      <a:pt x="48" y="33"/>
                      <a:pt x="48" y="33"/>
                      <a:pt x="48" y="33"/>
                    </a:cubicBezTo>
                    <a:cubicBezTo>
                      <a:pt x="48" y="42"/>
                      <a:pt x="48" y="42"/>
                      <a:pt x="48" y="42"/>
                    </a:cubicBezTo>
                    <a:cubicBezTo>
                      <a:pt x="70" y="42"/>
                      <a:pt x="70" y="42"/>
                      <a:pt x="70" y="42"/>
                    </a:cubicBezTo>
                    <a:cubicBezTo>
                      <a:pt x="71" y="42"/>
                      <a:pt x="72" y="43"/>
                      <a:pt x="72" y="45"/>
                    </a:cubicBezTo>
                    <a:cubicBezTo>
                      <a:pt x="72" y="67"/>
                      <a:pt x="72" y="67"/>
                      <a:pt x="72" y="67"/>
                    </a:cubicBezTo>
                    <a:cubicBezTo>
                      <a:pt x="72" y="68"/>
                      <a:pt x="71" y="69"/>
                      <a:pt x="70" y="69"/>
                    </a:cubicBezTo>
                    <a:cubicBezTo>
                      <a:pt x="48" y="69"/>
                      <a:pt x="48" y="69"/>
                      <a:pt x="48" y="69"/>
                    </a:cubicBezTo>
                    <a:cubicBezTo>
                      <a:pt x="48" y="78"/>
                      <a:pt x="48" y="78"/>
                      <a:pt x="48" y="78"/>
                    </a:cubicBezTo>
                    <a:cubicBezTo>
                      <a:pt x="70" y="78"/>
                      <a:pt x="70" y="78"/>
                      <a:pt x="70" y="78"/>
                    </a:cubicBezTo>
                    <a:cubicBezTo>
                      <a:pt x="71" y="78"/>
                      <a:pt x="72" y="79"/>
                      <a:pt x="72" y="81"/>
                    </a:cubicBezTo>
                    <a:cubicBezTo>
                      <a:pt x="72" y="97"/>
                      <a:pt x="72" y="97"/>
                      <a:pt x="72" y="97"/>
                    </a:cubicBezTo>
                    <a:cubicBezTo>
                      <a:pt x="72" y="102"/>
                      <a:pt x="70" y="108"/>
                      <a:pt x="66" y="112"/>
                    </a:cubicBezTo>
                    <a:cubicBezTo>
                      <a:pt x="66" y="112"/>
                      <a:pt x="66" y="112"/>
                      <a:pt x="66" y="112"/>
                    </a:cubicBezTo>
                    <a:cubicBezTo>
                      <a:pt x="62" y="116"/>
                      <a:pt x="56" y="118"/>
                      <a:pt x="50" y="118"/>
                    </a:cubicBezTo>
                    <a:cubicBezTo>
                      <a:pt x="36" y="118"/>
                      <a:pt x="36" y="118"/>
                      <a:pt x="36" y="118"/>
                    </a:cubicBezTo>
                    <a:lnTo>
                      <a:pt x="36" y="113"/>
                    </a:lnTo>
                    <a:close/>
                    <a:moveTo>
                      <a:pt x="5" y="83"/>
                    </a:moveTo>
                    <a:cubicBezTo>
                      <a:pt x="5" y="97"/>
                      <a:pt x="5" y="97"/>
                      <a:pt x="5" y="97"/>
                    </a:cubicBezTo>
                    <a:cubicBezTo>
                      <a:pt x="5" y="101"/>
                      <a:pt x="7" y="105"/>
                      <a:pt x="10" y="108"/>
                    </a:cubicBezTo>
                    <a:cubicBezTo>
                      <a:pt x="13" y="111"/>
                      <a:pt x="17" y="113"/>
                      <a:pt x="22" y="113"/>
                    </a:cubicBezTo>
                    <a:cubicBezTo>
                      <a:pt x="36" y="113"/>
                      <a:pt x="36" y="113"/>
                      <a:pt x="36" y="113"/>
                    </a:cubicBezTo>
                    <a:cubicBezTo>
                      <a:pt x="36" y="118"/>
                      <a:pt x="36" y="118"/>
                      <a:pt x="36" y="118"/>
                    </a:cubicBezTo>
                    <a:cubicBezTo>
                      <a:pt x="22" y="118"/>
                      <a:pt x="22" y="118"/>
                      <a:pt x="22" y="118"/>
                    </a:cubicBezTo>
                    <a:cubicBezTo>
                      <a:pt x="16" y="118"/>
                      <a:pt x="11" y="116"/>
                      <a:pt x="7" y="112"/>
                    </a:cubicBezTo>
                    <a:cubicBezTo>
                      <a:pt x="3" y="108"/>
                      <a:pt x="0" y="103"/>
                      <a:pt x="0" y="97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79"/>
                      <a:pt x="2" y="78"/>
                      <a:pt x="3" y="78"/>
                    </a:cubicBezTo>
                    <a:cubicBezTo>
                      <a:pt x="24" y="78"/>
                      <a:pt x="24" y="78"/>
                      <a:pt x="24" y="78"/>
                    </a:cubicBezTo>
                    <a:cubicBezTo>
                      <a:pt x="24" y="69"/>
                      <a:pt x="24" y="69"/>
                      <a:pt x="24" y="69"/>
                    </a:cubicBezTo>
                    <a:cubicBezTo>
                      <a:pt x="3" y="69"/>
                      <a:pt x="3" y="69"/>
                      <a:pt x="3" y="69"/>
                    </a:cubicBezTo>
                    <a:cubicBezTo>
                      <a:pt x="2" y="69"/>
                      <a:pt x="0" y="68"/>
                      <a:pt x="0" y="67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3"/>
                      <a:pt x="2" y="42"/>
                      <a:pt x="3" y="42"/>
                    </a:cubicBezTo>
                    <a:cubicBezTo>
                      <a:pt x="24" y="42"/>
                      <a:pt x="24" y="42"/>
                      <a:pt x="24" y="42"/>
                    </a:cubicBezTo>
                    <a:cubicBezTo>
                      <a:pt x="24" y="33"/>
                      <a:pt x="24" y="33"/>
                      <a:pt x="24" y="33"/>
                    </a:cubicBezTo>
                    <a:cubicBezTo>
                      <a:pt x="3" y="33"/>
                      <a:pt x="3" y="33"/>
                      <a:pt x="3" y="33"/>
                    </a:cubicBezTo>
                    <a:cubicBezTo>
                      <a:pt x="2" y="33"/>
                      <a:pt x="0" y="32"/>
                      <a:pt x="0" y="30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15"/>
                      <a:pt x="3" y="10"/>
                      <a:pt x="7" y="6"/>
                    </a:cubicBezTo>
                    <a:cubicBezTo>
                      <a:pt x="11" y="2"/>
                      <a:pt x="16" y="0"/>
                      <a:pt x="22" y="0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6" y="4"/>
                      <a:pt x="36" y="4"/>
                      <a:pt x="36" y="4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17" y="4"/>
                      <a:pt x="13" y="6"/>
                      <a:pt x="10" y="9"/>
                    </a:cubicBezTo>
                    <a:cubicBezTo>
                      <a:pt x="7" y="12"/>
                      <a:pt x="5" y="16"/>
                      <a:pt x="5" y="21"/>
                    </a:cubicBezTo>
                    <a:cubicBezTo>
                      <a:pt x="5" y="28"/>
                      <a:pt x="5" y="28"/>
                      <a:pt x="5" y="28"/>
                    </a:cubicBezTo>
                    <a:cubicBezTo>
                      <a:pt x="27" y="28"/>
                      <a:pt x="27" y="28"/>
                      <a:pt x="27" y="28"/>
                    </a:cubicBezTo>
                    <a:cubicBezTo>
                      <a:pt x="28" y="28"/>
                      <a:pt x="29" y="29"/>
                      <a:pt x="29" y="30"/>
                    </a:cubicBezTo>
                    <a:cubicBezTo>
                      <a:pt x="29" y="45"/>
                      <a:pt x="29" y="45"/>
                      <a:pt x="29" y="45"/>
                    </a:cubicBezTo>
                    <a:cubicBezTo>
                      <a:pt x="29" y="46"/>
                      <a:pt x="28" y="47"/>
                      <a:pt x="27" y="47"/>
                    </a:cubicBezTo>
                    <a:cubicBezTo>
                      <a:pt x="5" y="47"/>
                      <a:pt x="5" y="47"/>
                      <a:pt x="5" y="47"/>
                    </a:cubicBezTo>
                    <a:cubicBezTo>
                      <a:pt x="5" y="64"/>
                      <a:pt x="5" y="64"/>
                      <a:pt x="5" y="64"/>
                    </a:cubicBezTo>
                    <a:cubicBezTo>
                      <a:pt x="27" y="64"/>
                      <a:pt x="27" y="64"/>
                      <a:pt x="27" y="64"/>
                    </a:cubicBezTo>
                    <a:cubicBezTo>
                      <a:pt x="28" y="64"/>
                      <a:pt x="29" y="65"/>
                      <a:pt x="29" y="67"/>
                    </a:cubicBezTo>
                    <a:cubicBezTo>
                      <a:pt x="29" y="81"/>
                      <a:pt x="29" y="81"/>
                      <a:pt x="29" y="81"/>
                    </a:cubicBezTo>
                    <a:cubicBezTo>
                      <a:pt x="29" y="82"/>
                      <a:pt x="28" y="83"/>
                      <a:pt x="27" y="83"/>
                    </a:cubicBezTo>
                    <a:lnTo>
                      <a:pt x="5" y="8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73" name="Freeform 43"/>
              <p:cNvSpPr>
                <a:spLocks noEditPoints="1"/>
              </p:cNvSpPr>
              <p:nvPr/>
            </p:nvSpPr>
            <p:spPr bwMode="auto">
              <a:xfrm>
                <a:off x="7988313" y="5167343"/>
                <a:ext cx="254001" cy="169863"/>
              </a:xfrm>
              <a:custGeom>
                <a:avLst/>
                <a:gdLst>
                  <a:gd name="T0" fmla="*/ 56 w 112"/>
                  <a:gd name="T1" fmla="*/ 70 h 75"/>
                  <a:gd name="T2" fmla="*/ 75 w 112"/>
                  <a:gd name="T3" fmla="*/ 70 h 75"/>
                  <a:gd name="T4" fmla="*/ 75 w 112"/>
                  <a:gd name="T5" fmla="*/ 60 h 75"/>
                  <a:gd name="T6" fmla="*/ 63 w 112"/>
                  <a:gd name="T7" fmla="*/ 60 h 75"/>
                  <a:gd name="T8" fmla="*/ 61 w 112"/>
                  <a:gd name="T9" fmla="*/ 58 h 75"/>
                  <a:gd name="T10" fmla="*/ 61 w 112"/>
                  <a:gd name="T11" fmla="*/ 36 h 75"/>
                  <a:gd name="T12" fmla="*/ 63 w 112"/>
                  <a:gd name="T13" fmla="*/ 34 h 75"/>
                  <a:gd name="T14" fmla="*/ 74 w 112"/>
                  <a:gd name="T15" fmla="*/ 34 h 75"/>
                  <a:gd name="T16" fmla="*/ 94 w 112"/>
                  <a:gd name="T17" fmla="*/ 26 h 75"/>
                  <a:gd name="T18" fmla="*/ 106 w 112"/>
                  <a:gd name="T19" fmla="*/ 8 h 75"/>
                  <a:gd name="T20" fmla="*/ 97 w 112"/>
                  <a:gd name="T21" fmla="*/ 6 h 75"/>
                  <a:gd name="T22" fmla="*/ 89 w 112"/>
                  <a:gd name="T23" fmla="*/ 18 h 75"/>
                  <a:gd name="T24" fmla="*/ 74 w 112"/>
                  <a:gd name="T25" fmla="*/ 24 h 75"/>
                  <a:gd name="T26" fmla="*/ 56 w 112"/>
                  <a:gd name="T27" fmla="*/ 24 h 75"/>
                  <a:gd name="T28" fmla="*/ 56 w 112"/>
                  <a:gd name="T29" fmla="*/ 19 h 75"/>
                  <a:gd name="T30" fmla="*/ 74 w 112"/>
                  <a:gd name="T31" fmla="*/ 19 h 75"/>
                  <a:gd name="T32" fmla="*/ 86 w 112"/>
                  <a:gd name="T33" fmla="*/ 14 h 75"/>
                  <a:gd name="T34" fmla="*/ 93 w 112"/>
                  <a:gd name="T35" fmla="*/ 2 h 75"/>
                  <a:gd name="T36" fmla="*/ 96 w 112"/>
                  <a:gd name="T37" fmla="*/ 0 h 75"/>
                  <a:gd name="T38" fmla="*/ 110 w 112"/>
                  <a:gd name="T39" fmla="*/ 4 h 75"/>
                  <a:gd name="T40" fmla="*/ 112 w 112"/>
                  <a:gd name="T41" fmla="*/ 7 h 75"/>
                  <a:gd name="T42" fmla="*/ 98 w 112"/>
                  <a:gd name="T43" fmla="*/ 29 h 75"/>
                  <a:gd name="T44" fmla="*/ 74 w 112"/>
                  <a:gd name="T45" fmla="*/ 38 h 75"/>
                  <a:gd name="T46" fmla="*/ 66 w 112"/>
                  <a:gd name="T47" fmla="*/ 38 h 75"/>
                  <a:gd name="T48" fmla="*/ 66 w 112"/>
                  <a:gd name="T49" fmla="*/ 56 h 75"/>
                  <a:gd name="T50" fmla="*/ 77 w 112"/>
                  <a:gd name="T51" fmla="*/ 56 h 75"/>
                  <a:gd name="T52" fmla="*/ 80 w 112"/>
                  <a:gd name="T53" fmla="*/ 58 h 75"/>
                  <a:gd name="T54" fmla="*/ 80 w 112"/>
                  <a:gd name="T55" fmla="*/ 72 h 75"/>
                  <a:gd name="T56" fmla="*/ 77 w 112"/>
                  <a:gd name="T57" fmla="*/ 75 h 75"/>
                  <a:gd name="T58" fmla="*/ 56 w 112"/>
                  <a:gd name="T59" fmla="*/ 75 h 75"/>
                  <a:gd name="T60" fmla="*/ 56 w 112"/>
                  <a:gd name="T61" fmla="*/ 70 h 75"/>
                  <a:gd name="T62" fmla="*/ 6 w 112"/>
                  <a:gd name="T63" fmla="*/ 8 h 75"/>
                  <a:gd name="T64" fmla="*/ 17 w 112"/>
                  <a:gd name="T65" fmla="*/ 26 h 75"/>
                  <a:gd name="T66" fmla="*/ 38 w 112"/>
                  <a:gd name="T67" fmla="*/ 34 h 75"/>
                  <a:gd name="T68" fmla="*/ 49 w 112"/>
                  <a:gd name="T69" fmla="*/ 34 h 75"/>
                  <a:gd name="T70" fmla="*/ 51 w 112"/>
                  <a:gd name="T71" fmla="*/ 36 h 75"/>
                  <a:gd name="T72" fmla="*/ 51 w 112"/>
                  <a:gd name="T73" fmla="*/ 58 h 75"/>
                  <a:gd name="T74" fmla="*/ 49 w 112"/>
                  <a:gd name="T75" fmla="*/ 60 h 75"/>
                  <a:gd name="T76" fmla="*/ 38 w 112"/>
                  <a:gd name="T77" fmla="*/ 60 h 75"/>
                  <a:gd name="T78" fmla="*/ 38 w 112"/>
                  <a:gd name="T79" fmla="*/ 70 h 75"/>
                  <a:gd name="T80" fmla="*/ 56 w 112"/>
                  <a:gd name="T81" fmla="*/ 70 h 75"/>
                  <a:gd name="T82" fmla="*/ 56 w 112"/>
                  <a:gd name="T83" fmla="*/ 75 h 75"/>
                  <a:gd name="T84" fmla="*/ 35 w 112"/>
                  <a:gd name="T85" fmla="*/ 75 h 75"/>
                  <a:gd name="T86" fmla="*/ 33 w 112"/>
                  <a:gd name="T87" fmla="*/ 72 h 75"/>
                  <a:gd name="T88" fmla="*/ 33 w 112"/>
                  <a:gd name="T89" fmla="*/ 58 h 75"/>
                  <a:gd name="T90" fmla="*/ 35 w 112"/>
                  <a:gd name="T91" fmla="*/ 56 h 75"/>
                  <a:gd name="T92" fmla="*/ 47 w 112"/>
                  <a:gd name="T93" fmla="*/ 56 h 75"/>
                  <a:gd name="T94" fmla="*/ 47 w 112"/>
                  <a:gd name="T95" fmla="*/ 38 h 75"/>
                  <a:gd name="T96" fmla="*/ 38 w 112"/>
                  <a:gd name="T97" fmla="*/ 38 h 75"/>
                  <a:gd name="T98" fmla="*/ 14 w 112"/>
                  <a:gd name="T99" fmla="*/ 29 h 75"/>
                  <a:gd name="T100" fmla="*/ 1 w 112"/>
                  <a:gd name="T101" fmla="*/ 6 h 75"/>
                  <a:gd name="T102" fmla="*/ 2 w 112"/>
                  <a:gd name="T103" fmla="*/ 4 h 75"/>
                  <a:gd name="T104" fmla="*/ 16 w 112"/>
                  <a:gd name="T105" fmla="*/ 1 h 75"/>
                  <a:gd name="T106" fmla="*/ 19 w 112"/>
                  <a:gd name="T107" fmla="*/ 3 h 75"/>
                  <a:gd name="T108" fmla="*/ 26 w 112"/>
                  <a:gd name="T109" fmla="*/ 14 h 75"/>
                  <a:gd name="T110" fmla="*/ 38 w 112"/>
                  <a:gd name="T111" fmla="*/ 19 h 75"/>
                  <a:gd name="T112" fmla="*/ 56 w 112"/>
                  <a:gd name="T113" fmla="*/ 19 h 75"/>
                  <a:gd name="T114" fmla="*/ 56 w 112"/>
                  <a:gd name="T115" fmla="*/ 24 h 75"/>
                  <a:gd name="T116" fmla="*/ 38 w 112"/>
                  <a:gd name="T117" fmla="*/ 24 h 75"/>
                  <a:gd name="T118" fmla="*/ 23 w 112"/>
                  <a:gd name="T119" fmla="*/ 18 h 75"/>
                  <a:gd name="T120" fmla="*/ 15 w 112"/>
                  <a:gd name="T121" fmla="*/ 6 h 75"/>
                  <a:gd name="T122" fmla="*/ 6 w 112"/>
                  <a:gd name="T123" fmla="*/ 8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12" h="75">
                    <a:moveTo>
                      <a:pt x="56" y="70"/>
                    </a:moveTo>
                    <a:cubicBezTo>
                      <a:pt x="75" y="70"/>
                      <a:pt x="75" y="70"/>
                      <a:pt x="75" y="70"/>
                    </a:cubicBezTo>
                    <a:cubicBezTo>
                      <a:pt x="75" y="60"/>
                      <a:pt x="75" y="60"/>
                      <a:pt x="75" y="60"/>
                    </a:cubicBezTo>
                    <a:cubicBezTo>
                      <a:pt x="63" y="60"/>
                      <a:pt x="63" y="60"/>
                      <a:pt x="63" y="60"/>
                    </a:cubicBezTo>
                    <a:cubicBezTo>
                      <a:pt x="62" y="60"/>
                      <a:pt x="61" y="59"/>
                      <a:pt x="61" y="58"/>
                    </a:cubicBezTo>
                    <a:cubicBezTo>
                      <a:pt x="61" y="36"/>
                      <a:pt x="61" y="36"/>
                      <a:pt x="61" y="36"/>
                    </a:cubicBezTo>
                    <a:cubicBezTo>
                      <a:pt x="61" y="35"/>
                      <a:pt x="62" y="34"/>
                      <a:pt x="63" y="34"/>
                    </a:cubicBezTo>
                    <a:cubicBezTo>
                      <a:pt x="74" y="34"/>
                      <a:pt x="74" y="34"/>
                      <a:pt x="74" y="34"/>
                    </a:cubicBezTo>
                    <a:cubicBezTo>
                      <a:pt x="82" y="34"/>
                      <a:pt x="89" y="30"/>
                      <a:pt x="94" y="26"/>
                    </a:cubicBezTo>
                    <a:cubicBezTo>
                      <a:pt x="100" y="21"/>
                      <a:pt x="104" y="14"/>
                      <a:pt x="106" y="8"/>
                    </a:cubicBezTo>
                    <a:cubicBezTo>
                      <a:pt x="97" y="6"/>
                      <a:pt x="97" y="6"/>
                      <a:pt x="97" y="6"/>
                    </a:cubicBezTo>
                    <a:cubicBezTo>
                      <a:pt x="96" y="10"/>
                      <a:pt x="93" y="15"/>
                      <a:pt x="89" y="18"/>
                    </a:cubicBezTo>
                    <a:cubicBezTo>
                      <a:pt x="85" y="22"/>
                      <a:pt x="80" y="24"/>
                      <a:pt x="74" y="24"/>
                    </a:cubicBezTo>
                    <a:cubicBezTo>
                      <a:pt x="56" y="24"/>
                      <a:pt x="56" y="24"/>
                      <a:pt x="56" y="24"/>
                    </a:cubicBezTo>
                    <a:cubicBezTo>
                      <a:pt x="56" y="19"/>
                      <a:pt x="56" y="19"/>
                      <a:pt x="56" y="19"/>
                    </a:cubicBezTo>
                    <a:cubicBezTo>
                      <a:pt x="74" y="19"/>
                      <a:pt x="74" y="19"/>
                      <a:pt x="74" y="19"/>
                    </a:cubicBezTo>
                    <a:cubicBezTo>
                      <a:pt x="78" y="19"/>
                      <a:pt x="82" y="17"/>
                      <a:pt x="86" y="14"/>
                    </a:cubicBezTo>
                    <a:cubicBezTo>
                      <a:pt x="89" y="11"/>
                      <a:pt x="92" y="7"/>
                      <a:pt x="93" y="2"/>
                    </a:cubicBezTo>
                    <a:cubicBezTo>
                      <a:pt x="94" y="1"/>
                      <a:pt x="95" y="0"/>
                      <a:pt x="96" y="0"/>
                    </a:cubicBezTo>
                    <a:cubicBezTo>
                      <a:pt x="110" y="4"/>
                      <a:pt x="110" y="4"/>
                      <a:pt x="110" y="4"/>
                    </a:cubicBezTo>
                    <a:cubicBezTo>
                      <a:pt x="111" y="4"/>
                      <a:pt x="112" y="5"/>
                      <a:pt x="112" y="7"/>
                    </a:cubicBezTo>
                    <a:cubicBezTo>
                      <a:pt x="110" y="15"/>
                      <a:pt x="105" y="23"/>
                      <a:pt x="98" y="29"/>
                    </a:cubicBezTo>
                    <a:cubicBezTo>
                      <a:pt x="91" y="35"/>
                      <a:pt x="83" y="38"/>
                      <a:pt x="74" y="38"/>
                    </a:cubicBezTo>
                    <a:cubicBezTo>
                      <a:pt x="66" y="38"/>
                      <a:pt x="66" y="38"/>
                      <a:pt x="66" y="38"/>
                    </a:cubicBezTo>
                    <a:cubicBezTo>
                      <a:pt x="66" y="56"/>
                      <a:pt x="66" y="56"/>
                      <a:pt x="66" y="56"/>
                    </a:cubicBezTo>
                    <a:cubicBezTo>
                      <a:pt x="77" y="56"/>
                      <a:pt x="77" y="56"/>
                      <a:pt x="77" y="56"/>
                    </a:cubicBezTo>
                    <a:cubicBezTo>
                      <a:pt x="78" y="56"/>
                      <a:pt x="80" y="57"/>
                      <a:pt x="80" y="58"/>
                    </a:cubicBezTo>
                    <a:cubicBezTo>
                      <a:pt x="80" y="72"/>
                      <a:pt x="80" y="72"/>
                      <a:pt x="80" y="72"/>
                    </a:cubicBezTo>
                    <a:cubicBezTo>
                      <a:pt x="80" y="74"/>
                      <a:pt x="78" y="75"/>
                      <a:pt x="77" y="75"/>
                    </a:cubicBezTo>
                    <a:cubicBezTo>
                      <a:pt x="56" y="75"/>
                      <a:pt x="56" y="75"/>
                      <a:pt x="56" y="75"/>
                    </a:cubicBezTo>
                    <a:lnTo>
                      <a:pt x="56" y="70"/>
                    </a:lnTo>
                    <a:close/>
                    <a:moveTo>
                      <a:pt x="6" y="8"/>
                    </a:moveTo>
                    <a:cubicBezTo>
                      <a:pt x="8" y="15"/>
                      <a:pt x="12" y="21"/>
                      <a:pt x="17" y="26"/>
                    </a:cubicBezTo>
                    <a:cubicBezTo>
                      <a:pt x="23" y="31"/>
                      <a:pt x="30" y="34"/>
                      <a:pt x="38" y="34"/>
                    </a:cubicBezTo>
                    <a:cubicBezTo>
                      <a:pt x="49" y="34"/>
                      <a:pt x="49" y="34"/>
                      <a:pt x="49" y="34"/>
                    </a:cubicBezTo>
                    <a:cubicBezTo>
                      <a:pt x="50" y="34"/>
                      <a:pt x="51" y="35"/>
                      <a:pt x="51" y="36"/>
                    </a:cubicBezTo>
                    <a:cubicBezTo>
                      <a:pt x="51" y="58"/>
                      <a:pt x="51" y="58"/>
                      <a:pt x="51" y="58"/>
                    </a:cubicBezTo>
                    <a:cubicBezTo>
                      <a:pt x="51" y="59"/>
                      <a:pt x="50" y="60"/>
                      <a:pt x="49" y="60"/>
                    </a:cubicBezTo>
                    <a:cubicBezTo>
                      <a:pt x="38" y="60"/>
                      <a:pt x="38" y="60"/>
                      <a:pt x="38" y="60"/>
                    </a:cubicBezTo>
                    <a:cubicBezTo>
                      <a:pt x="38" y="70"/>
                      <a:pt x="38" y="70"/>
                      <a:pt x="38" y="70"/>
                    </a:cubicBezTo>
                    <a:cubicBezTo>
                      <a:pt x="56" y="70"/>
                      <a:pt x="56" y="70"/>
                      <a:pt x="56" y="70"/>
                    </a:cubicBezTo>
                    <a:cubicBezTo>
                      <a:pt x="56" y="75"/>
                      <a:pt x="56" y="75"/>
                      <a:pt x="56" y="75"/>
                    </a:cubicBezTo>
                    <a:cubicBezTo>
                      <a:pt x="35" y="75"/>
                      <a:pt x="35" y="75"/>
                      <a:pt x="35" y="75"/>
                    </a:cubicBezTo>
                    <a:cubicBezTo>
                      <a:pt x="34" y="75"/>
                      <a:pt x="33" y="74"/>
                      <a:pt x="33" y="72"/>
                    </a:cubicBezTo>
                    <a:cubicBezTo>
                      <a:pt x="33" y="58"/>
                      <a:pt x="33" y="58"/>
                      <a:pt x="33" y="58"/>
                    </a:cubicBezTo>
                    <a:cubicBezTo>
                      <a:pt x="33" y="57"/>
                      <a:pt x="34" y="56"/>
                      <a:pt x="35" y="56"/>
                    </a:cubicBezTo>
                    <a:cubicBezTo>
                      <a:pt x="47" y="56"/>
                      <a:pt x="47" y="56"/>
                      <a:pt x="47" y="56"/>
                    </a:cubicBezTo>
                    <a:cubicBezTo>
                      <a:pt x="47" y="38"/>
                      <a:pt x="47" y="38"/>
                      <a:pt x="47" y="38"/>
                    </a:cubicBezTo>
                    <a:cubicBezTo>
                      <a:pt x="38" y="38"/>
                      <a:pt x="38" y="38"/>
                      <a:pt x="38" y="38"/>
                    </a:cubicBezTo>
                    <a:cubicBezTo>
                      <a:pt x="29" y="38"/>
                      <a:pt x="21" y="35"/>
                      <a:pt x="14" y="29"/>
                    </a:cubicBezTo>
                    <a:cubicBezTo>
                      <a:pt x="7" y="23"/>
                      <a:pt x="2" y="16"/>
                      <a:pt x="1" y="6"/>
                    </a:cubicBezTo>
                    <a:cubicBezTo>
                      <a:pt x="0" y="5"/>
                      <a:pt x="1" y="4"/>
                      <a:pt x="2" y="4"/>
                    </a:cubicBezTo>
                    <a:cubicBezTo>
                      <a:pt x="16" y="1"/>
                      <a:pt x="16" y="1"/>
                      <a:pt x="16" y="1"/>
                    </a:cubicBezTo>
                    <a:cubicBezTo>
                      <a:pt x="18" y="0"/>
                      <a:pt x="19" y="1"/>
                      <a:pt x="19" y="3"/>
                    </a:cubicBezTo>
                    <a:cubicBezTo>
                      <a:pt x="20" y="7"/>
                      <a:pt x="23" y="11"/>
                      <a:pt x="26" y="14"/>
                    </a:cubicBezTo>
                    <a:cubicBezTo>
                      <a:pt x="30" y="17"/>
                      <a:pt x="34" y="19"/>
                      <a:pt x="38" y="19"/>
                    </a:cubicBezTo>
                    <a:cubicBezTo>
                      <a:pt x="56" y="19"/>
                      <a:pt x="56" y="19"/>
                      <a:pt x="56" y="19"/>
                    </a:cubicBezTo>
                    <a:cubicBezTo>
                      <a:pt x="56" y="24"/>
                      <a:pt x="56" y="24"/>
                      <a:pt x="56" y="24"/>
                    </a:cubicBezTo>
                    <a:cubicBezTo>
                      <a:pt x="38" y="24"/>
                      <a:pt x="38" y="24"/>
                      <a:pt x="38" y="24"/>
                    </a:cubicBezTo>
                    <a:cubicBezTo>
                      <a:pt x="33" y="24"/>
                      <a:pt x="27" y="22"/>
                      <a:pt x="23" y="18"/>
                    </a:cubicBezTo>
                    <a:cubicBezTo>
                      <a:pt x="19" y="15"/>
                      <a:pt x="17" y="11"/>
                      <a:pt x="15" y="6"/>
                    </a:cubicBezTo>
                    <a:lnTo>
                      <a:pt x="6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74" name="Freeform 44"/>
              <p:cNvSpPr>
                <a:spLocks noEditPoints="1"/>
              </p:cNvSpPr>
              <p:nvPr/>
            </p:nvSpPr>
            <p:spPr bwMode="auto">
              <a:xfrm>
                <a:off x="8116901" y="538167"/>
                <a:ext cx="306388" cy="265114"/>
              </a:xfrm>
              <a:custGeom>
                <a:avLst/>
                <a:gdLst>
                  <a:gd name="T0" fmla="*/ 68 w 135"/>
                  <a:gd name="T1" fmla="*/ 87 h 117"/>
                  <a:gd name="T2" fmla="*/ 131 w 135"/>
                  <a:gd name="T3" fmla="*/ 87 h 117"/>
                  <a:gd name="T4" fmla="*/ 131 w 135"/>
                  <a:gd name="T5" fmla="*/ 66 h 117"/>
                  <a:gd name="T6" fmla="*/ 68 w 135"/>
                  <a:gd name="T7" fmla="*/ 66 h 117"/>
                  <a:gd name="T8" fmla="*/ 68 w 135"/>
                  <a:gd name="T9" fmla="*/ 61 h 117"/>
                  <a:gd name="T10" fmla="*/ 133 w 135"/>
                  <a:gd name="T11" fmla="*/ 61 h 117"/>
                  <a:gd name="T12" fmla="*/ 135 w 135"/>
                  <a:gd name="T13" fmla="*/ 64 h 117"/>
                  <a:gd name="T14" fmla="*/ 135 w 135"/>
                  <a:gd name="T15" fmla="*/ 90 h 117"/>
                  <a:gd name="T16" fmla="*/ 133 w 135"/>
                  <a:gd name="T17" fmla="*/ 92 h 117"/>
                  <a:gd name="T18" fmla="*/ 68 w 135"/>
                  <a:gd name="T19" fmla="*/ 92 h 117"/>
                  <a:gd name="T20" fmla="*/ 68 w 135"/>
                  <a:gd name="T21" fmla="*/ 87 h 117"/>
                  <a:gd name="T22" fmla="*/ 18 w 135"/>
                  <a:gd name="T23" fmla="*/ 109 h 117"/>
                  <a:gd name="T24" fmla="*/ 37 w 135"/>
                  <a:gd name="T25" fmla="*/ 88 h 117"/>
                  <a:gd name="T26" fmla="*/ 39 w 135"/>
                  <a:gd name="T27" fmla="*/ 87 h 117"/>
                  <a:gd name="T28" fmla="*/ 39 w 135"/>
                  <a:gd name="T29" fmla="*/ 87 h 117"/>
                  <a:gd name="T30" fmla="*/ 68 w 135"/>
                  <a:gd name="T31" fmla="*/ 87 h 117"/>
                  <a:gd name="T32" fmla="*/ 68 w 135"/>
                  <a:gd name="T33" fmla="*/ 92 h 117"/>
                  <a:gd name="T34" fmla="*/ 40 w 135"/>
                  <a:gd name="T35" fmla="*/ 92 h 117"/>
                  <a:gd name="T36" fmla="*/ 18 w 135"/>
                  <a:gd name="T37" fmla="*/ 116 h 117"/>
                  <a:gd name="T38" fmla="*/ 16 w 135"/>
                  <a:gd name="T39" fmla="*/ 117 h 117"/>
                  <a:gd name="T40" fmla="*/ 13 w 135"/>
                  <a:gd name="T41" fmla="*/ 115 h 117"/>
                  <a:gd name="T42" fmla="*/ 13 w 135"/>
                  <a:gd name="T43" fmla="*/ 92 h 117"/>
                  <a:gd name="T44" fmla="*/ 2 w 135"/>
                  <a:gd name="T45" fmla="*/ 92 h 117"/>
                  <a:gd name="T46" fmla="*/ 0 w 135"/>
                  <a:gd name="T47" fmla="*/ 90 h 117"/>
                  <a:gd name="T48" fmla="*/ 0 w 135"/>
                  <a:gd name="T49" fmla="*/ 2 h 117"/>
                  <a:gd name="T50" fmla="*/ 2 w 135"/>
                  <a:gd name="T51" fmla="*/ 0 h 117"/>
                  <a:gd name="T52" fmla="*/ 43 w 135"/>
                  <a:gd name="T53" fmla="*/ 0 h 117"/>
                  <a:gd name="T54" fmla="*/ 45 w 135"/>
                  <a:gd name="T55" fmla="*/ 2 h 117"/>
                  <a:gd name="T56" fmla="*/ 45 w 135"/>
                  <a:gd name="T57" fmla="*/ 59 h 117"/>
                  <a:gd name="T58" fmla="*/ 45 w 135"/>
                  <a:gd name="T59" fmla="*/ 61 h 117"/>
                  <a:gd name="T60" fmla="*/ 48 w 135"/>
                  <a:gd name="T61" fmla="*/ 61 h 117"/>
                  <a:gd name="T62" fmla="*/ 68 w 135"/>
                  <a:gd name="T63" fmla="*/ 61 h 117"/>
                  <a:gd name="T64" fmla="*/ 68 w 135"/>
                  <a:gd name="T65" fmla="*/ 66 h 117"/>
                  <a:gd name="T66" fmla="*/ 48 w 135"/>
                  <a:gd name="T67" fmla="*/ 66 h 117"/>
                  <a:gd name="T68" fmla="*/ 43 w 135"/>
                  <a:gd name="T69" fmla="*/ 66 h 117"/>
                  <a:gd name="T70" fmla="*/ 40 w 135"/>
                  <a:gd name="T71" fmla="*/ 64 h 117"/>
                  <a:gd name="T72" fmla="*/ 40 w 135"/>
                  <a:gd name="T73" fmla="*/ 59 h 117"/>
                  <a:gd name="T74" fmla="*/ 40 w 135"/>
                  <a:gd name="T75" fmla="*/ 5 h 117"/>
                  <a:gd name="T76" fmla="*/ 4 w 135"/>
                  <a:gd name="T77" fmla="*/ 5 h 117"/>
                  <a:gd name="T78" fmla="*/ 4 w 135"/>
                  <a:gd name="T79" fmla="*/ 87 h 117"/>
                  <a:gd name="T80" fmla="*/ 16 w 135"/>
                  <a:gd name="T81" fmla="*/ 87 h 117"/>
                  <a:gd name="T82" fmla="*/ 18 w 135"/>
                  <a:gd name="T83" fmla="*/ 90 h 117"/>
                  <a:gd name="T84" fmla="*/ 18 w 135"/>
                  <a:gd name="T85" fmla="*/ 109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35" h="117">
                    <a:moveTo>
                      <a:pt x="68" y="87"/>
                    </a:moveTo>
                    <a:cubicBezTo>
                      <a:pt x="131" y="87"/>
                      <a:pt x="131" y="87"/>
                      <a:pt x="131" y="87"/>
                    </a:cubicBezTo>
                    <a:cubicBezTo>
                      <a:pt x="131" y="66"/>
                      <a:pt x="131" y="66"/>
                      <a:pt x="131" y="66"/>
                    </a:cubicBezTo>
                    <a:cubicBezTo>
                      <a:pt x="68" y="66"/>
                      <a:pt x="68" y="66"/>
                      <a:pt x="68" y="66"/>
                    </a:cubicBezTo>
                    <a:cubicBezTo>
                      <a:pt x="68" y="61"/>
                      <a:pt x="68" y="61"/>
                      <a:pt x="68" y="61"/>
                    </a:cubicBezTo>
                    <a:cubicBezTo>
                      <a:pt x="133" y="61"/>
                      <a:pt x="133" y="61"/>
                      <a:pt x="133" y="61"/>
                    </a:cubicBezTo>
                    <a:cubicBezTo>
                      <a:pt x="134" y="61"/>
                      <a:pt x="135" y="62"/>
                      <a:pt x="135" y="64"/>
                    </a:cubicBezTo>
                    <a:cubicBezTo>
                      <a:pt x="135" y="90"/>
                      <a:pt x="135" y="90"/>
                      <a:pt x="135" y="90"/>
                    </a:cubicBezTo>
                    <a:cubicBezTo>
                      <a:pt x="135" y="91"/>
                      <a:pt x="134" y="92"/>
                      <a:pt x="133" y="92"/>
                    </a:cubicBezTo>
                    <a:cubicBezTo>
                      <a:pt x="68" y="92"/>
                      <a:pt x="68" y="92"/>
                      <a:pt x="68" y="92"/>
                    </a:cubicBezTo>
                    <a:lnTo>
                      <a:pt x="68" y="87"/>
                    </a:lnTo>
                    <a:close/>
                    <a:moveTo>
                      <a:pt x="18" y="109"/>
                    </a:moveTo>
                    <a:cubicBezTo>
                      <a:pt x="37" y="88"/>
                      <a:pt x="37" y="88"/>
                      <a:pt x="37" y="88"/>
                    </a:cubicBezTo>
                    <a:cubicBezTo>
                      <a:pt x="38" y="88"/>
                      <a:pt x="38" y="87"/>
                      <a:pt x="39" y="87"/>
                    </a:cubicBezTo>
                    <a:cubicBezTo>
                      <a:pt x="39" y="87"/>
                      <a:pt x="39" y="87"/>
                      <a:pt x="39" y="87"/>
                    </a:cubicBezTo>
                    <a:cubicBezTo>
                      <a:pt x="68" y="87"/>
                      <a:pt x="68" y="87"/>
                      <a:pt x="68" y="87"/>
                    </a:cubicBezTo>
                    <a:cubicBezTo>
                      <a:pt x="68" y="92"/>
                      <a:pt x="68" y="92"/>
                      <a:pt x="68" y="92"/>
                    </a:cubicBezTo>
                    <a:cubicBezTo>
                      <a:pt x="40" y="92"/>
                      <a:pt x="40" y="92"/>
                      <a:pt x="40" y="92"/>
                    </a:cubicBezTo>
                    <a:cubicBezTo>
                      <a:pt x="18" y="116"/>
                      <a:pt x="18" y="116"/>
                      <a:pt x="18" y="116"/>
                    </a:cubicBezTo>
                    <a:cubicBezTo>
                      <a:pt x="17" y="117"/>
                      <a:pt x="16" y="117"/>
                      <a:pt x="16" y="117"/>
                    </a:cubicBezTo>
                    <a:cubicBezTo>
                      <a:pt x="14" y="117"/>
                      <a:pt x="13" y="116"/>
                      <a:pt x="13" y="115"/>
                    </a:cubicBezTo>
                    <a:cubicBezTo>
                      <a:pt x="13" y="92"/>
                      <a:pt x="13" y="92"/>
                      <a:pt x="13" y="92"/>
                    </a:cubicBezTo>
                    <a:cubicBezTo>
                      <a:pt x="2" y="92"/>
                      <a:pt x="2" y="92"/>
                      <a:pt x="2" y="92"/>
                    </a:cubicBezTo>
                    <a:cubicBezTo>
                      <a:pt x="1" y="92"/>
                      <a:pt x="0" y="91"/>
                      <a:pt x="0" y="90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44" y="0"/>
                      <a:pt x="45" y="1"/>
                      <a:pt x="45" y="2"/>
                    </a:cubicBezTo>
                    <a:cubicBezTo>
                      <a:pt x="45" y="59"/>
                      <a:pt x="45" y="59"/>
                      <a:pt x="45" y="59"/>
                    </a:cubicBezTo>
                    <a:cubicBezTo>
                      <a:pt x="45" y="61"/>
                      <a:pt x="45" y="61"/>
                      <a:pt x="45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68" y="61"/>
                      <a:pt x="68" y="61"/>
                      <a:pt x="68" y="61"/>
                    </a:cubicBezTo>
                    <a:cubicBezTo>
                      <a:pt x="68" y="66"/>
                      <a:pt x="68" y="66"/>
                      <a:pt x="68" y="66"/>
                    </a:cubicBezTo>
                    <a:cubicBezTo>
                      <a:pt x="48" y="66"/>
                      <a:pt x="48" y="66"/>
                      <a:pt x="48" y="66"/>
                    </a:cubicBezTo>
                    <a:cubicBezTo>
                      <a:pt x="43" y="66"/>
                      <a:pt x="43" y="66"/>
                      <a:pt x="43" y="66"/>
                    </a:cubicBezTo>
                    <a:cubicBezTo>
                      <a:pt x="41" y="66"/>
                      <a:pt x="40" y="65"/>
                      <a:pt x="40" y="64"/>
                    </a:cubicBezTo>
                    <a:cubicBezTo>
                      <a:pt x="40" y="59"/>
                      <a:pt x="40" y="59"/>
                      <a:pt x="40" y="59"/>
                    </a:cubicBezTo>
                    <a:cubicBezTo>
                      <a:pt x="40" y="5"/>
                      <a:pt x="40" y="5"/>
                      <a:pt x="40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87"/>
                      <a:pt x="4" y="87"/>
                      <a:pt x="4" y="87"/>
                    </a:cubicBezTo>
                    <a:cubicBezTo>
                      <a:pt x="16" y="87"/>
                      <a:pt x="16" y="87"/>
                      <a:pt x="16" y="87"/>
                    </a:cubicBezTo>
                    <a:cubicBezTo>
                      <a:pt x="17" y="87"/>
                      <a:pt x="18" y="88"/>
                      <a:pt x="18" y="90"/>
                    </a:cubicBezTo>
                    <a:lnTo>
                      <a:pt x="18" y="10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75" name="Freeform 46"/>
              <p:cNvSpPr>
                <a:spLocks noEditPoints="1"/>
              </p:cNvSpPr>
              <p:nvPr/>
            </p:nvSpPr>
            <p:spPr bwMode="auto">
              <a:xfrm>
                <a:off x="8456626" y="1238257"/>
                <a:ext cx="277814" cy="279401"/>
              </a:xfrm>
              <a:custGeom>
                <a:avLst/>
                <a:gdLst>
                  <a:gd name="T0" fmla="*/ 94 w 123"/>
                  <a:gd name="T1" fmla="*/ 56 h 123"/>
                  <a:gd name="T2" fmla="*/ 91 w 123"/>
                  <a:gd name="T3" fmla="*/ 42 h 123"/>
                  <a:gd name="T4" fmla="*/ 96 w 123"/>
                  <a:gd name="T5" fmla="*/ 29 h 123"/>
                  <a:gd name="T6" fmla="*/ 86 w 123"/>
                  <a:gd name="T7" fmla="*/ 9 h 123"/>
                  <a:gd name="T8" fmla="*/ 103 w 123"/>
                  <a:gd name="T9" fmla="*/ 28 h 123"/>
                  <a:gd name="T10" fmla="*/ 113 w 123"/>
                  <a:gd name="T11" fmla="*/ 41 h 123"/>
                  <a:gd name="T12" fmla="*/ 121 w 123"/>
                  <a:gd name="T13" fmla="*/ 73 h 123"/>
                  <a:gd name="T14" fmla="*/ 96 w 123"/>
                  <a:gd name="T15" fmla="*/ 83 h 123"/>
                  <a:gd name="T16" fmla="*/ 95 w 123"/>
                  <a:gd name="T17" fmla="*/ 102 h 123"/>
                  <a:gd name="T18" fmla="*/ 93 w 123"/>
                  <a:gd name="T19" fmla="*/ 94 h 123"/>
                  <a:gd name="T20" fmla="*/ 86 w 123"/>
                  <a:gd name="T21" fmla="*/ 84 h 123"/>
                  <a:gd name="T22" fmla="*/ 86 w 123"/>
                  <a:gd name="T23" fmla="*/ 62 h 123"/>
                  <a:gd name="T24" fmla="*/ 116 w 123"/>
                  <a:gd name="T25" fmla="*/ 75 h 123"/>
                  <a:gd name="T26" fmla="*/ 75 w 123"/>
                  <a:gd name="T27" fmla="*/ 52 h 123"/>
                  <a:gd name="T28" fmla="*/ 82 w 123"/>
                  <a:gd name="T29" fmla="*/ 56 h 123"/>
                  <a:gd name="T30" fmla="*/ 83 w 123"/>
                  <a:gd name="T31" fmla="*/ 27 h 123"/>
                  <a:gd name="T32" fmla="*/ 74 w 123"/>
                  <a:gd name="T33" fmla="*/ 48 h 123"/>
                  <a:gd name="T34" fmla="*/ 75 w 123"/>
                  <a:gd name="T35" fmla="*/ 7 h 123"/>
                  <a:gd name="T36" fmla="*/ 75 w 123"/>
                  <a:gd name="T37" fmla="*/ 115 h 123"/>
                  <a:gd name="T38" fmla="*/ 71 w 123"/>
                  <a:gd name="T39" fmla="*/ 111 h 123"/>
                  <a:gd name="T40" fmla="*/ 84 w 123"/>
                  <a:gd name="T41" fmla="*/ 95 h 123"/>
                  <a:gd name="T42" fmla="*/ 74 w 123"/>
                  <a:gd name="T43" fmla="*/ 74 h 123"/>
                  <a:gd name="T44" fmla="*/ 76 w 123"/>
                  <a:gd name="T45" fmla="*/ 67 h 123"/>
                  <a:gd name="T46" fmla="*/ 86 w 123"/>
                  <a:gd name="T47" fmla="*/ 79 h 123"/>
                  <a:gd name="T48" fmla="*/ 63 w 123"/>
                  <a:gd name="T49" fmla="*/ 29 h 123"/>
                  <a:gd name="T50" fmla="*/ 67 w 123"/>
                  <a:gd name="T51" fmla="*/ 41 h 123"/>
                  <a:gd name="T52" fmla="*/ 63 w 123"/>
                  <a:gd name="T53" fmla="*/ 14 h 123"/>
                  <a:gd name="T54" fmla="*/ 67 w 123"/>
                  <a:gd name="T55" fmla="*/ 114 h 123"/>
                  <a:gd name="T56" fmla="*/ 67 w 123"/>
                  <a:gd name="T57" fmla="*/ 81 h 123"/>
                  <a:gd name="T58" fmla="*/ 63 w 123"/>
                  <a:gd name="T59" fmla="*/ 86 h 123"/>
                  <a:gd name="T60" fmla="*/ 61 w 123"/>
                  <a:gd name="T61" fmla="*/ 5 h 123"/>
                  <a:gd name="T62" fmla="*/ 53 w 123"/>
                  <a:gd name="T63" fmla="*/ 21 h 123"/>
                  <a:gd name="T64" fmla="*/ 53 w 123"/>
                  <a:gd name="T65" fmla="*/ 48 h 123"/>
                  <a:gd name="T66" fmla="*/ 61 w 123"/>
                  <a:gd name="T67" fmla="*/ 28 h 123"/>
                  <a:gd name="T68" fmla="*/ 61 w 123"/>
                  <a:gd name="T69" fmla="*/ 79 h 123"/>
                  <a:gd name="T70" fmla="*/ 53 w 123"/>
                  <a:gd name="T71" fmla="*/ 101 h 123"/>
                  <a:gd name="T72" fmla="*/ 56 w 123"/>
                  <a:gd name="T73" fmla="*/ 114 h 123"/>
                  <a:gd name="T74" fmla="*/ 48 w 123"/>
                  <a:gd name="T75" fmla="*/ 7 h 123"/>
                  <a:gd name="T76" fmla="*/ 53 w 123"/>
                  <a:gd name="T77" fmla="*/ 12 h 123"/>
                  <a:gd name="T78" fmla="*/ 40 w 123"/>
                  <a:gd name="T79" fmla="*/ 27 h 123"/>
                  <a:gd name="T80" fmla="*/ 50 w 123"/>
                  <a:gd name="T81" fmla="*/ 48 h 123"/>
                  <a:gd name="T82" fmla="*/ 44 w 123"/>
                  <a:gd name="T83" fmla="*/ 60 h 123"/>
                  <a:gd name="T84" fmla="*/ 44 w 123"/>
                  <a:gd name="T85" fmla="*/ 62 h 123"/>
                  <a:gd name="T86" fmla="*/ 43 w 123"/>
                  <a:gd name="T87" fmla="*/ 69 h 123"/>
                  <a:gd name="T88" fmla="*/ 40 w 123"/>
                  <a:gd name="T89" fmla="*/ 95 h 123"/>
                  <a:gd name="T90" fmla="*/ 53 w 123"/>
                  <a:gd name="T91" fmla="*/ 74 h 123"/>
                  <a:gd name="T92" fmla="*/ 47 w 123"/>
                  <a:gd name="T93" fmla="*/ 114 h 123"/>
                  <a:gd name="T94" fmla="*/ 38 w 123"/>
                  <a:gd name="T95" fmla="*/ 36 h 123"/>
                  <a:gd name="T96" fmla="*/ 28 w 123"/>
                  <a:gd name="T97" fmla="*/ 32 h 123"/>
                  <a:gd name="T98" fmla="*/ 36 w 123"/>
                  <a:gd name="T99" fmla="*/ 42 h 123"/>
                  <a:gd name="T100" fmla="*/ 30 w 123"/>
                  <a:gd name="T101" fmla="*/ 56 h 123"/>
                  <a:gd name="T102" fmla="*/ 5 w 123"/>
                  <a:gd name="T103" fmla="*/ 60 h 123"/>
                  <a:gd name="T104" fmla="*/ 30 w 123"/>
                  <a:gd name="T105" fmla="*/ 66 h 123"/>
                  <a:gd name="T106" fmla="*/ 33 w 123"/>
                  <a:gd name="T107" fmla="*/ 80 h 123"/>
                  <a:gd name="T108" fmla="*/ 28 w 123"/>
                  <a:gd name="T109" fmla="*/ 94 h 123"/>
                  <a:gd name="T110" fmla="*/ 38 w 123"/>
                  <a:gd name="T111" fmla="*/ 114 h 123"/>
                  <a:gd name="T112" fmla="*/ 9 w 123"/>
                  <a:gd name="T113" fmla="*/ 86 h 123"/>
                  <a:gd name="T114" fmla="*/ 3 w 123"/>
                  <a:gd name="T115" fmla="*/ 76 h 123"/>
                  <a:gd name="T116" fmla="*/ 7 w 123"/>
                  <a:gd name="T117" fmla="*/ 41 h 123"/>
                  <a:gd name="T118" fmla="*/ 9 w 123"/>
                  <a:gd name="T119" fmla="*/ 37 h 123"/>
                  <a:gd name="T120" fmla="*/ 38 w 123"/>
                  <a:gd name="T121" fmla="*/ 9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3" h="123">
                    <a:moveTo>
                      <a:pt x="118" y="60"/>
                    </a:moveTo>
                    <a:cubicBezTo>
                      <a:pt x="109" y="60"/>
                      <a:pt x="109" y="60"/>
                      <a:pt x="109" y="60"/>
                    </a:cubicBezTo>
                    <a:cubicBezTo>
                      <a:pt x="107" y="60"/>
                      <a:pt x="106" y="59"/>
                      <a:pt x="106" y="58"/>
                    </a:cubicBezTo>
                    <a:cubicBezTo>
                      <a:pt x="106" y="57"/>
                      <a:pt x="107" y="57"/>
                      <a:pt x="107" y="56"/>
                    </a:cubicBezTo>
                    <a:cubicBezTo>
                      <a:pt x="116" y="48"/>
                      <a:pt x="116" y="48"/>
                      <a:pt x="116" y="48"/>
                    </a:cubicBezTo>
                    <a:cubicBezTo>
                      <a:pt x="114" y="46"/>
                      <a:pt x="114" y="46"/>
                      <a:pt x="114" y="46"/>
                    </a:cubicBezTo>
                    <a:cubicBezTo>
                      <a:pt x="101" y="60"/>
                      <a:pt x="101" y="60"/>
                      <a:pt x="101" y="60"/>
                    </a:cubicBezTo>
                    <a:cubicBezTo>
                      <a:pt x="101" y="60"/>
                      <a:pt x="100" y="60"/>
                      <a:pt x="99" y="60"/>
                    </a:cubicBezTo>
                    <a:cubicBezTo>
                      <a:pt x="99" y="60"/>
                      <a:pt x="99" y="60"/>
                      <a:pt x="99" y="60"/>
                    </a:cubicBezTo>
                    <a:cubicBezTo>
                      <a:pt x="95" y="60"/>
                      <a:pt x="95" y="60"/>
                      <a:pt x="95" y="60"/>
                    </a:cubicBezTo>
                    <a:cubicBezTo>
                      <a:pt x="94" y="60"/>
                      <a:pt x="93" y="59"/>
                      <a:pt x="93" y="58"/>
                    </a:cubicBezTo>
                    <a:cubicBezTo>
                      <a:pt x="93" y="57"/>
                      <a:pt x="93" y="57"/>
                      <a:pt x="94" y="56"/>
                    </a:cubicBezTo>
                    <a:cubicBezTo>
                      <a:pt x="96" y="54"/>
                      <a:pt x="96" y="54"/>
                      <a:pt x="96" y="54"/>
                    </a:cubicBezTo>
                    <a:cubicBezTo>
                      <a:pt x="95" y="53"/>
                      <a:pt x="95" y="53"/>
                      <a:pt x="95" y="53"/>
                    </a:cubicBezTo>
                    <a:cubicBezTo>
                      <a:pt x="88" y="60"/>
                      <a:pt x="88" y="60"/>
                      <a:pt x="88" y="60"/>
                    </a:cubicBezTo>
                    <a:cubicBezTo>
                      <a:pt x="87" y="60"/>
                      <a:pt x="87" y="60"/>
                      <a:pt x="86" y="60"/>
                    </a:cubicBezTo>
                    <a:cubicBezTo>
                      <a:pt x="86" y="60"/>
                      <a:pt x="86" y="60"/>
                      <a:pt x="86" y="60"/>
                    </a:cubicBezTo>
                    <a:cubicBezTo>
                      <a:pt x="86" y="60"/>
                      <a:pt x="86" y="60"/>
                      <a:pt x="86" y="60"/>
                    </a:cubicBezTo>
                    <a:cubicBezTo>
                      <a:pt x="86" y="55"/>
                      <a:pt x="86" y="55"/>
                      <a:pt x="86" y="55"/>
                    </a:cubicBezTo>
                    <a:cubicBezTo>
                      <a:pt x="92" y="49"/>
                      <a:pt x="92" y="49"/>
                      <a:pt x="92" y="49"/>
                    </a:cubicBezTo>
                    <a:cubicBezTo>
                      <a:pt x="86" y="49"/>
                      <a:pt x="86" y="49"/>
                      <a:pt x="86" y="49"/>
                    </a:cubicBezTo>
                    <a:cubicBezTo>
                      <a:pt x="86" y="44"/>
                      <a:pt x="86" y="44"/>
                      <a:pt x="86" y="44"/>
                    </a:cubicBezTo>
                    <a:cubicBezTo>
                      <a:pt x="91" y="44"/>
                      <a:pt x="91" y="44"/>
                      <a:pt x="91" y="44"/>
                    </a:cubicBezTo>
                    <a:cubicBezTo>
                      <a:pt x="91" y="42"/>
                      <a:pt x="91" y="42"/>
                      <a:pt x="91" y="42"/>
                    </a:cubicBezTo>
                    <a:cubicBezTo>
                      <a:pt x="88" y="42"/>
                      <a:pt x="88" y="42"/>
                      <a:pt x="88" y="42"/>
                    </a:cubicBezTo>
                    <a:cubicBezTo>
                      <a:pt x="87" y="42"/>
                      <a:pt x="86" y="42"/>
                      <a:pt x="86" y="41"/>
                    </a:cubicBezTo>
                    <a:cubicBezTo>
                      <a:pt x="86" y="38"/>
                      <a:pt x="86" y="38"/>
                      <a:pt x="86" y="38"/>
                    </a:cubicBezTo>
                    <a:cubicBezTo>
                      <a:pt x="86" y="38"/>
                      <a:pt x="86" y="38"/>
                      <a:pt x="86" y="38"/>
                    </a:cubicBezTo>
                    <a:cubicBezTo>
                      <a:pt x="89" y="35"/>
                      <a:pt x="89" y="35"/>
                      <a:pt x="89" y="35"/>
                    </a:cubicBezTo>
                    <a:cubicBezTo>
                      <a:pt x="89" y="35"/>
                      <a:pt x="90" y="35"/>
                      <a:pt x="91" y="35"/>
                    </a:cubicBezTo>
                    <a:cubicBezTo>
                      <a:pt x="91" y="35"/>
                      <a:pt x="91" y="35"/>
                      <a:pt x="91" y="35"/>
                    </a:cubicBezTo>
                    <a:cubicBezTo>
                      <a:pt x="109" y="35"/>
                      <a:pt x="109" y="35"/>
                      <a:pt x="109" y="35"/>
                    </a:cubicBezTo>
                    <a:cubicBezTo>
                      <a:pt x="109" y="33"/>
                      <a:pt x="109" y="33"/>
                      <a:pt x="109" y="33"/>
                    </a:cubicBezTo>
                    <a:cubicBezTo>
                      <a:pt x="97" y="33"/>
                      <a:pt x="97" y="33"/>
                      <a:pt x="97" y="33"/>
                    </a:cubicBezTo>
                    <a:cubicBezTo>
                      <a:pt x="96" y="33"/>
                      <a:pt x="95" y="32"/>
                      <a:pt x="95" y="30"/>
                    </a:cubicBezTo>
                    <a:cubicBezTo>
                      <a:pt x="95" y="30"/>
                      <a:pt x="95" y="29"/>
                      <a:pt x="96" y="29"/>
                    </a:cubicBezTo>
                    <a:cubicBezTo>
                      <a:pt x="102" y="22"/>
                      <a:pt x="102" y="22"/>
                      <a:pt x="102" y="22"/>
                    </a:cubicBezTo>
                    <a:cubicBezTo>
                      <a:pt x="101" y="21"/>
                      <a:pt x="101" y="21"/>
                      <a:pt x="101" y="21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3" y="28"/>
                      <a:pt x="92" y="28"/>
                      <a:pt x="91" y="27"/>
                    </a:cubicBezTo>
                    <a:cubicBezTo>
                      <a:pt x="90" y="27"/>
                      <a:pt x="90" y="26"/>
                      <a:pt x="90" y="26"/>
                    </a:cubicBezTo>
                    <a:cubicBezTo>
                      <a:pt x="90" y="26"/>
                      <a:pt x="90" y="26"/>
                      <a:pt x="90" y="26"/>
                    </a:cubicBezTo>
                    <a:cubicBezTo>
                      <a:pt x="90" y="14"/>
                      <a:pt x="90" y="14"/>
                      <a:pt x="90" y="14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89" y="32"/>
                      <a:pt x="89" y="32"/>
                      <a:pt x="89" y="32"/>
                    </a:cubicBezTo>
                    <a:cubicBezTo>
                      <a:pt x="89" y="33"/>
                      <a:pt x="88" y="34"/>
                      <a:pt x="88" y="34"/>
                    </a:cubicBezTo>
                    <a:cubicBezTo>
                      <a:pt x="86" y="36"/>
                      <a:pt x="86" y="36"/>
                      <a:pt x="86" y="36"/>
                    </a:cubicBezTo>
                    <a:cubicBezTo>
                      <a:pt x="86" y="9"/>
                      <a:pt x="86" y="9"/>
                      <a:pt x="86" y="9"/>
                    </a:cubicBezTo>
                    <a:cubicBezTo>
                      <a:pt x="86" y="9"/>
                      <a:pt x="86" y="9"/>
                      <a:pt x="86" y="9"/>
                    </a:cubicBezTo>
                    <a:cubicBezTo>
                      <a:pt x="93" y="9"/>
                      <a:pt x="93" y="9"/>
                      <a:pt x="93" y="9"/>
                    </a:cubicBezTo>
                    <a:cubicBezTo>
                      <a:pt x="94" y="9"/>
                      <a:pt x="95" y="10"/>
                      <a:pt x="95" y="11"/>
                    </a:cubicBezTo>
                    <a:cubicBezTo>
                      <a:pt x="95" y="20"/>
                      <a:pt x="95" y="20"/>
                      <a:pt x="95" y="20"/>
                    </a:cubicBezTo>
                    <a:cubicBezTo>
                      <a:pt x="100" y="15"/>
                      <a:pt x="100" y="15"/>
                      <a:pt x="100" y="15"/>
                    </a:cubicBezTo>
                    <a:cubicBezTo>
                      <a:pt x="100" y="15"/>
                      <a:pt x="100" y="15"/>
                      <a:pt x="100" y="15"/>
                    </a:cubicBezTo>
                    <a:cubicBezTo>
                      <a:pt x="100" y="15"/>
                      <a:pt x="100" y="15"/>
                      <a:pt x="100" y="15"/>
                    </a:cubicBezTo>
                    <a:cubicBezTo>
                      <a:pt x="100" y="15"/>
                      <a:pt x="102" y="15"/>
                      <a:pt x="103" y="15"/>
                    </a:cubicBezTo>
                    <a:cubicBezTo>
                      <a:pt x="107" y="20"/>
                      <a:pt x="107" y="20"/>
                      <a:pt x="107" y="20"/>
                    </a:cubicBezTo>
                    <a:cubicBezTo>
                      <a:pt x="108" y="20"/>
                      <a:pt x="108" y="20"/>
                      <a:pt x="108" y="20"/>
                    </a:cubicBezTo>
                    <a:cubicBezTo>
                      <a:pt x="108" y="21"/>
                      <a:pt x="108" y="23"/>
                      <a:pt x="108" y="23"/>
                    </a:cubicBezTo>
                    <a:cubicBezTo>
                      <a:pt x="103" y="28"/>
                      <a:pt x="103" y="28"/>
                      <a:pt x="103" y="28"/>
                    </a:cubicBezTo>
                    <a:cubicBezTo>
                      <a:pt x="112" y="28"/>
                      <a:pt x="112" y="28"/>
                      <a:pt x="112" y="28"/>
                    </a:cubicBezTo>
                    <a:cubicBezTo>
                      <a:pt x="113" y="28"/>
                      <a:pt x="114" y="29"/>
                      <a:pt x="114" y="30"/>
                    </a:cubicBezTo>
                    <a:cubicBezTo>
                      <a:pt x="114" y="37"/>
                      <a:pt x="114" y="37"/>
                      <a:pt x="114" y="37"/>
                    </a:cubicBezTo>
                    <a:cubicBezTo>
                      <a:pt x="114" y="38"/>
                      <a:pt x="113" y="39"/>
                      <a:pt x="112" y="39"/>
                    </a:cubicBezTo>
                    <a:cubicBezTo>
                      <a:pt x="96" y="39"/>
                      <a:pt x="96" y="39"/>
                      <a:pt x="96" y="39"/>
                    </a:cubicBezTo>
                    <a:cubicBezTo>
                      <a:pt x="96" y="39"/>
                      <a:pt x="96" y="40"/>
                      <a:pt x="96" y="40"/>
                    </a:cubicBezTo>
                    <a:cubicBezTo>
                      <a:pt x="96" y="46"/>
                      <a:pt x="96" y="46"/>
                      <a:pt x="96" y="46"/>
                    </a:cubicBezTo>
                    <a:cubicBezTo>
                      <a:pt x="96" y="47"/>
                      <a:pt x="96" y="47"/>
                      <a:pt x="95" y="47"/>
                    </a:cubicBezTo>
                    <a:cubicBezTo>
                      <a:pt x="96" y="47"/>
                      <a:pt x="96" y="48"/>
                      <a:pt x="96" y="48"/>
                    </a:cubicBezTo>
                    <a:cubicBezTo>
                      <a:pt x="101" y="52"/>
                      <a:pt x="101" y="52"/>
                      <a:pt x="101" y="52"/>
                    </a:cubicBezTo>
                    <a:cubicBezTo>
                      <a:pt x="101" y="53"/>
                      <a:pt x="101" y="53"/>
                      <a:pt x="101" y="53"/>
                    </a:cubicBezTo>
                    <a:cubicBezTo>
                      <a:pt x="113" y="41"/>
                      <a:pt x="113" y="41"/>
                      <a:pt x="113" y="41"/>
                    </a:cubicBezTo>
                    <a:cubicBezTo>
                      <a:pt x="113" y="41"/>
                      <a:pt x="113" y="41"/>
                      <a:pt x="113" y="41"/>
                    </a:cubicBezTo>
                    <a:cubicBezTo>
                      <a:pt x="114" y="40"/>
                      <a:pt x="115" y="40"/>
                      <a:pt x="116" y="41"/>
                    </a:cubicBezTo>
                    <a:cubicBezTo>
                      <a:pt x="121" y="46"/>
                      <a:pt x="121" y="46"/>
                      <a:pt x="121" y="46"/>
                    </a:cubicBezTo>
                    <a:cubicBezTo>
                      <a:pt x="121" y="46"/>
                      <a:pt x="121" y="46"/>
                      <a:pt x="121" y="46"/>
                    </a:cubicBezTo>
                    <a:cubicBezTo>
                      <a:pt x="122" y="47"/>
                      <a:pt x="122" y="48"/>
                      <a:pt x="121" y="49"/>
                    </a:cubicBezTo>
                    <a:cubicBezTo>
                      <a:pt x="114" y="56"/>
                      <a:pt x="114" y="56"/>
                      <a:pt x="114" y="56"/>
                    </a:cubicBezTo>
                    <a:cubicBezTo>
                      <a:pt x="121" y="56"/>
                      <a:pt x="121" y="56"/>
                      <a:pt x="121" y="56"/>
                    </a:cubicBezTo>
                    <a:cubicBezTo>
                      <a:pt x="122" y="56"/>
                      <a:pt x="123" y="57"/>
                      <a:pt x="123" y="58"/>
                    </a:cubicBezTo>
                    <a:cubicBezTo>
                      <a:pt x="123" y="64"/>
                      <a:pt x="123" y="64"/>
                      <a:pt x="123" y="64"/>
                    </a:cubicBezTo>
                    <a:cubicBezTo>
                      <a:pt x="123" y="66"/>
                      <a:pt x="122" y="67"/>
                      <a:pt x="121" y="67"/>
                    </a:cubicBezTo>
                    <a:cubicBezTo>
                      <a:pt x="114" y="67"/>
                      <a:pt x="114" y="67"/>
                      <a:pt x="114" y="67"/>
                    </a:cubicBezTo>
                    <a:cubicBezTo>
                      <a:pt x="121" y="73"/>
                      <a:pt x="121" y="73"/>
                      <a:pt x="121" y="73"/>
                    </a:cubicBezTo>
                    <a:cubicBezTo>
                      <a:pt x="122" y="74"/>
                      <a:pt x="122" y="76"/>
                      <a:pt x="121" y="76"/>
                    </a:cubicBezTo>
                    <a:cubicBezTo>
                      <a:pt x="116" y="81"/>
                      <a:pt x="116" y="81"/>
                      <a:pt x="116" y="81"/>
                    </a:cubicBezTo>
                    <a:cubicBezTo>
                      <a:pt x="116" y="81"/>
                      <a:pt x="116" y="81"/>
                      <a:pt x="116" y="81"/>
                    </a:cubicBezTo>
                    <a:cubicBezTo>
                      <a:pt x="115" y="82"/>
                      <a:pt x="114" y="82"/>
                      <a:pt x="113" y="81"/>
                    </a:cubicBezTo>
                    <a:cubicBezTo>
                      <a:pt x="101" y="70"/>
                      <a:pt x="101" y="70"/>
                      <a:pt x="101" y="70"/>
                    </a:cubicBezTo>
                    <a:cubicBezTo>
                      <a:pt x="101" y="70"/>
                      <a:pt x="101" y="70"/>
                      <a:pt x="101" y="70"/>
                    </a:cubicBezTo>
                    <a:cubicBezTo>
                      <a:pt x="96" y="75"/>
                      <a:pt x="96" y="75"/>
                      <a:pt x="96" y="75"/>
                    </a:cubicBezTo>
                    <a:cubicBezTo>
                      <a:pt x="96" y="75"/>
                      <a:pt x="96" y="75"/>
                      <a:pt x="96" y="75"/>
                    </a:cubicBezTo>
                    <a:cubicBezTo>
                      <a:pt x="96" y="75"/>
                      <a:pt x="96" y="75"/>
                      <a:pt x="95" y="75"/>
                    </a:cubicBezTo>
                    <a:cubicBezTo>
                      <a:pt x="96" y="75"/>
                      <a:pt x="96" y="76"/>
                      <a:pt x="96" y="76"/>
                    </a:cubicBezTo>
                    <a:cubicBezTo>
                      <a:pt x="96" y="83"/>
                      <a:pt x="96" y="83"/>
                      <a:pt x="96" y="83"/>
                    </a:cubicBezTo>
                    <a:cubicBezTo>
                      <a:pt x="96" y="83"/>
                      <a:pt x="96" y="83"/>
                      <a:pt x="96" y="83"/>
                    </a:cubicBezTo>
                    <a:cubicBezTo>
                      <a:pt x="112" y="83"/>
                      <a:pt x="112" y="83"/>
                      <a:pt x="112" y="83"/>
                    </a:cubicBezTo>
                    <a:cubicBezTo>
                      <a:pt x="113" y="83"/>
                      <a:pt x="114" y="84"/>
                      <a:pt x="114" y="86"/>
                    </a:cubicBezTo>
                    <a:cubicBezTo>
                      <a:pt x="114" y="92"/>
                      <a:pt x="114" y="92"/>
                      <a:pt x="114" y="92"/>
                    </a:cubicBezTo>
                    <a:cubicBezTo>
                      <a:pt x="114" y="93"/>
                      <a:pt x="113" y="94"/>
                      <a:pt x="112" y="94"/>
                    </a:cubicBezTo>
                    <a:cubicBezTo>
                      <a:pt x="103" y="94"/>
                      <a:pt x="103" y="94"/>
                      <a:pt x="103" y="94"/>
                    </a:cubicBezTo>
                    <a:cubicBezTo>
                      <a:pt x="108" y="99"/>
                      <a:pt x="108" y="99"/>
                      <a:pt x="108" y="99"/>
                    </a:cubicBezTo>
                    <a:cubicBezTo>
                      <a:pt x="108" y="99"/>
                      <a:pt x="108" y="99"/>
                      <a:pt x="108" y="99"/>
                    </a:cubicBezTo>
                    <a:cubicBezTo>
                      <a:pt x="108" y="100"/>
                      <a:pt x="108" y="101"/>
                      <a:pt x="108" y="102"/>
                    </a:cubicBezTo>
                    <a:cubicBezTo>
                      <a:pt x="103" y="107"/>
                      <a:pt x="103" y="107"/>
                      <a:pt x="103" y="107"/>
                    </a:cubicBezTo>
                    <a:cubicBezTo>
                      <a:pt x="103" y="107"/>
                      <a:pt x="103" y="107"/>
                      <a:pt x="103" y="107"/>
                    </a:cubicBezTo>
                    <a:cubicBezTo>
                      <a:pt x="102" y="108"/>
                      <a:pt x="100" y="108"/>
                      <a:pt x="100" y="107"/>
                    </a:cubicBezTo>
                    <a:cubicBezTo>
                      <a:pt x="95" y="102"/>
                      <a:pt x="95" y="102"/>
                      <a:pt x="95" y="102"/>
                    </a:cubicBezTo>
                    <a:cubicBezTo>
                      <a:pt x="95" y="111"/>
                      <a:pt x="95" y="111"/>
                      <a:pt x="95" y="111"/>
                    </a:cubicBezTo>
                    <a:cubicBezTo>
                      <a:pt x="95" y="113"/>
                      <a:pt x="94" y="114"/>
                      <a:pt x="93" y="114"/>
                    </a:cubicBezTo>
                    <a:cubicBezTo>
                      <a:pt x="86" y="114"/>
                      <a:pt x="86" y="114"/>
                      <a:pt x="86" y="114"/>
                    </a:cubicBezTo>
                    <a:cubicBezTo>
                      <a:pt x="86" y="114"/>
                      <a:pt x="86" y="114"/>
                      <a:pt x="86" y="114"/>
                    </a:cubicBezTo>
                    <a:cubicBezTo>
                      <a:pt x="86" y="87"/>
                      <a:pt x="86" y="87"/>
                      <a:pt x="86" y="87"/>
                    </a:cubicBezTo>
                    <a:cubicBezTo>
                      <a:pt x="88" y="88"/>
                      <a:pt x="88" y="88"/>
                      <a:pt x="88" y="88"/>
                    </a:cubicBezTo>
                    <a:cubicBezTo>
                      <a:pt x="88" y="89"/>
                      <a:pt x="88" y="90"/>
                      <a:pt x="88" y="90"/>
                    </a:cubicBezTo>
                    <a:cubicBezTo>
                      <a:pt x="89" y="90"/>
                      <a:pt x="89" y="90"/>
                      <a:pt x="89" y="90"/>
                    </a:cubicBezTo>
                    <a:cubicBezTo>
                      <a:pt x="89" y="109"/>
                      <a:pt x="89" y="109"/>
                      <a:pt x="89" y="109"/>
                    </a:cubicBezTo>
                    <a:cubicBezTo>
                      <a:pt x="90" y="109"/>
                      <a:pt x="90" y="109"/>
                      <a:pt x="90" y="109"/>
                    </a:cubicBezTo>
                    <a:cubicBezTo>
                      <a:pt x="90" y="97"/>
                      <a:pt x="90" y="97"/>
                      <a:pt x="90" y="97"/>
                    </a:cubicBezTo>
                    <a:cubicBezTo>
                      <a:pt x="90" y="95"/>
                      <a:pt x="91" y="94"/>
                      <a:pt x="93" y="94"/>
                    </a:cubicBezTo>
                    <a:cubicBezTo>
                      <a:pt x="93" y="94"/>
                      <a:pt x="94" y="95"/>
                      <a:pt x="94" y="95"/>
                    </a:cubicBezTo>
                    <a:cubicBezTo>
                      <a:pt x="101" y="102"/>
                      <a:pt x="101" y="102"/>
                      <a:pt x="101" y="102"/>
                    </a:cubicBezTo>
                    <a:cubicBezTo>
                      <a:pt x="102" y="101"/>
                      <a:pt x="102" y="101"/>
                      <a:pt x="102" y="101"/>
                    </a:cubicBezTo>
                    <a:cubicBezTo>
                      <a:pt x="96" y="94"/>
                      <a:pt x="96" y="94"/>
                      <a:pt x="96" y="94"/>
                    </a:cubicBezTo>
                    <a:cubicBezTo>
                      <a:pt x="95" y="93"/>
                      <a:pt x="95" y="91"/>
                      <a:pt x="96" y="90"/>
                    </a:cubicBezTo>
                    <a:cubicBezTo>
                      <a:pt x="96" y="90"/>
                      <a:pt x="97" y="90"/>
                      <a:pt x="97" y="90"/>
                    </a:cubicBezTo>
                    <a:cubicBezTo>
                      <a:pt x="97" y="90"/>
                      <a:pt x="97" y="90"/>
                      <a:pt x="97" y="90"/>
                    </a:cubicBezTo>
                    <a:cubicBezTo>
                      <a:pt x="109" y="90"/>
                      <a:pt x="109" y="90"/>
                      <a:pt x="109" y="90"/>
                    </a:cubicBezTo>
                    <a:cubicBezTo>
                      <a:pt x="109" y="88"/>
                      <a:pt x="109" y="88"/>
                      <a:pt x="109" y="88"/>
                    </a:cubicBezTo>
                    <a:cubicBezTo>
                      <a:pt x="91" y="88"/>
                      <a:pt x="91" y="88"/>
                      <a:pt x="91" y="88"/>
                    </a:cubicBezTo>
                    <a:cubicBezTo>
                      <a:pt x="90" y="88"/>
                      <a:pt x="89" y="88"/>
                      <a:pt x="89" y="87"/>
                    </a:cubicBezTo>
                    <a:cubicBezTo>
                      <a:pt x="86" y="84"/>
                      <a:pt x="86" y="84"/>
                      <a:pt x="86" y="84"/>
                    </a:cubicBezTo>
                    <a:cubicBezTo>
                      <a:pt x="86" y="84"/>
                      <a:pt x="86" y="84"/>
                      <a:pt x="86" y="84"/>
                    </a:cubicBezTo>
                    <a:cubicBezTo>
                      <a:pt x="86" y="81"/>
                      <a:pt x="86" y="81"/>
                      <a:pt x="86" y="81"/>
                    </a:cubicBezTo>
                    <a:cubicBezTo>
                      <a:pt x="86" y="81"/>
                      <a:pt x="86" y="81"/>
                      <a:pt x="86" y="81"/>
                    </a:cubicBezTo>
                    <a:cubicBezTo>
                      <a:pt x="87" y="80"/>
                      <a:pt x="87" y="80"/>
                      <a:pt x="88" y="80"/>
                    </a:cubicBezTo>
                    <a:cubicBezTo>
                      <a:pt x="88" y="80"/>
                      <a:pt x="88" y="80"/>
                      <a:pt x="88" y="80"/>
                    </a:cubicBezTo>
                    <a:cubicBezTo>
                      <a:pt x="91" y="80"/>
                      <a:pt x="91" y="80"/>
                      <a:pt x="91" y="80"/>
                    </a:cubicBezTo>
                    <a:cubicBezTo>
                      <a:pt x="91" y="79"/>
                      <a:pt x="91" y="79"/>
                      <a:pt x="91" y="79"/>
                    </a:cubicBezTo>
                    <a:cubicBezTo>
                      <a:pt x="86" y="79"/>
                      <a:pt x="86" y="79"/>
                      <a:pt x="86" y="79"/>
                    </a:cubicBezTo>
                    <a:cubicBezTo>
                      <a:pt x="86" y="74"/>
                      <a:pt x="86" y="74"/>
                      <a:pt x="86" y="74"/>
                    </a:cubicBezTo>
                    <a:cubicBezTo>
                      <a:pt x="92" y="74"/>
                      <a:pt x="92" y="74"/>
                      <a:pt x="92" y="74"/>
                    </a:cubicBezTo>
                    <a:cubicBezTo>
                      <a:pt x="86" y="68"/>
                      <a:pt x="86" y="68"/>
                      <a:pt x="86" y="68"/>
                    </a:cubicBezTo>
                    <a:cubicBezTo>
                      <a:pt x="86" y="62"/>
                      <a:pt x="86" y="62"/>
                      <a:pt x="86" y="62"/>
                    </a:cubicBezTo>
                    <a:cubicBezTo>
                      <a:pt x="86" y="62"/>
                      <a:pt x="86" y="62"/>
                      <a:pt x="86" y="62"/>
                    </a:cubicBezTo>
                    <a:cubicBezTo>
                      <a:pt x="87" y="62"/>
                      <a:pt x="87" y="62"/>
                      <a:pt x="88" y="63"/>
                    </a:cubicBezTo>
                    <a:cubicBezTo>
                      <a:pt x="95" y="70"/>
                      <a:pt x="95" y="70"/>
                      <a:pt x="95" y="70"/>
                    </a:cubicBezTo>
                    <a:cubicBezTo>
                      <a:pt x="96" y="68"/>
                      <a:pt x="96" y="68"/>
                      <a:pt x="96" y="68"/>
                    </a:cubicBezTo>
                    <a:cubicBezTo>
                      <a:pt x="94" y="66"/>
                      <a:pt x="94" y="66"/>
                      <a:pt x="94" y="66"/>
                    </a:cubicBezTo>
                    <a:cubicBezTo>
                      <a:pt x="93" y="65"/>
                      <a:pt x="93" y="64"/>
                      <a:pt x="94" y="63"/>
                    </a:cubicBezTo>
                    <a:cubicBezTo>
                      <a:pt x="94" y="62"/>
                      <a:pt x="95" y="62"/>
                      <a:pt x="95" y="62"/>
                    </a:cubicBezTo>
                    <a:cubicBezTo>
                      <a:pt x="95" y="62"/>
                      <a:pt x="95" y="62"/>
                      <a:pt x="95" y="62"/>
                    </a:cubicBezTo>
                    <a:cubicBezTo>
                      <a:pt x="99" y="62"/>
                      <a:pt x="99" y="62"/>
                      <a:pt x="99" y="62"/>
                    </a:cubicBezTo>
                    <a:cubicBezTo>
                      <a:pt x="100" y="62"/>
                      <a:pt x="101" y="62"/>
                      <a:pt x="101" y="63"/>
                    </a:cubicBezTo>
                    <a:cubicBezTo>
                      <a:pt x="114" y="76"/>
                      <a:pt x="114" y="76"/>
                      <a:pt x="114" y="76"/>
                    </a:cubicBezTo>
                    <a:cubicBezTo>
                      <a:pt x="116" y="75"/>
                      <a:pt x="116" y="75"/>
                      <a:pt x="116" y="75"/>
                    </a:cubicBezTo>
                    <a:cubicBezTo>
                      <a:pt x="107" y="66"/>
                      <a:pt x="107" y="66"/>
                      <a:pt x="107" y="66"/>
                    </a:cubicBezTo>
                    <a:cubicBezTo>
                      <a:pt x="106" y="65"/>
                      <a:pt x="106" y="64"/>
                      <a:pt x="107" y="63"/>
                    </a:cubicBezTo>
                    <a:cubicBezTo>
                      <a:pt x="107" y="62"/>
                      <a:pt x="108" y="62"/>
                      <a:pt x="109" y="62"/>
                    </a:cubicBezTo>
                    <a:cubicBezTo>
                      <a:pt x="109" y="62"/>
                      <a:pt x="109" y="62"/>
                      <a:pt x="109" y="62"/>
                    </a:cubicBezTo>
                    <a:cubicBezTo>
                      <a:pt x="118" y="62"/>
                      <a:pt x="118" y="62"/>
                      <a:pt x="118" y="62"/>
                    </a:cubicBezTo>
                    <a:lnTo>
                      <a:pt x="118" y="60"/>
                    </a:lnTo>
                    <a:close/>
                    <a:moveTo>
                      <a:pt x="86" y="60"/>
                    </a:moveTo>
                    <a:cubicBezTo>
                      <a:pt x="80" y="60"/>
                      <a:pt x="80" y="60"/>
                      <a:pt x="80" y="60"/>
                    </a:cubicBezTo>
                    <a:cubicBezTo>
                      <a:pt x="78" y="60"/>
                      <a:pt x="77" y="59"/>
                      <a:pt x="77" y="58"/>
                    </a:cubicBezTo>
                    <a:cubicBezTo>
                      <a:pt x="77" y="57"/>
                      <a:pt x="77" y="56"/>
                      <a:pt x="76" y="55"/>
                    </a:cubicBezTo>
                    <a:cubicBezTo>
                      <a:pt x="76" y="55"/>
                      <a:pt x="76" y="55"/>
                      <a:pt x="76" y="55"/>
                    </a:cubicBezTo>
                    <a:cubicBezTo>
                      <a:pt x="76" y="54"/>
                      <a:pt x="75" y="53"/>
                      <a:pt x="75" y="52"/>
                    </a:cubicBezTo>
                    <a:cubicBezTo>
                      <a:pt x="74" y="51"/>
                      <a:pt x="74" y="50"/>
                      <a:pt x="75" y="49"/>
                    </a:cubicBezTo>
                    <a:cubicBezTo>
                      <a:pt x="75" y="49"/>
                      <a:pt x="75" y="49"/>
                      <a:pt x="75" y="49"/>
                    </a:cubicBezTo>
                    <a:cubicBezTo>
                      <a:pt x="80" y="45"/>
                      <a:pt x="80" y="45"/>
                      <a:pt x="80" y="45"/>
                    </a:cubicBezTo>
                    <a:cubicBezTo>
                      <a:pt x="80" y="44"/>
                      <a:pt x="81" y="44"/>
                      <a:pt x="81" y="44"/>
                    </a:cubicBezTo>
                    <a:cubicBezTo>
                      <a:pt x="81" y="44"/>
                      <a:pt x="81" y="44"/>
                      <a:pt x="81" y="44"/>
                    </a:cubicBezTo>
                    <a:cubicBezTo>
                      <a:pt x="86" y="44"/>
                      <a:pt x="86" y="44"/>
                      <a:pt x="86" y="44"/>
                    </a:cubicBezTo>
                    <a:cubicBezTo>
                      <a:pt x="86" y="49"/>
                      <a:pt x="86" y="49"/>
                      <a:pt x="86" y="49"/>
                    </a:cubicBezTo>
                    <a:cubicBezTo>
                      <a:pt x="82" y="49"/>
                      <a:pt x="82" y="49"/>
                      <a:pt x="82" y="49"/>
                    </a:cubicBezTo>
                    <a:cubicBezTo>
                      <a:pt x="80" y="51"/>
                      <a:pt x="80" y="51"/>
                      <a:pt x="80" y="51"/>
                    </a:cubicBezTo>
                    <a:cubicBezTo>
                      <a:pt x="80" y="52"/>
                      <a:pt x="80" y="53"/>
                      <a:pt x="81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4"/>
                      <a:pt x="81" y="55"/>
                      <a:pt x="82" y="56"/>
                    </a:cubicBezTo>
                    <a:cubicBezTo>
                      <a:pt x="85" y="56"/>
                      <a:pt x="85" y="56"/>
                      <a:pt x="85" y="56"/>
                    </a:cubicBezTo>
                    <a:cubicBezTo>
                      <a:pt x="86" y="55"/>
                      <a:pt x="86" y="55"/>
                      <a:pt x="86" y="55"/>
                    </a:cubicBezTo>
                    <a:cubicBezTo>
                      <a:pt x="86" y="60"/>
                      <a:pt x="86" y="60"/>
                      <a:pt x="86" y="60"/>
                    </a:cubicBezTo>
                    <a:close/>
                    <a:moveTo>
                      <a:pt x="86" y="41"/>
                    </a:moveTo>
                    <a:cubicBezTo>
                      <a:pt x="86" y="41"/>
                      <a:pt x="85" y="40"/>
                      <a:pt x="85" y="40"/>
                    </a:cubicBezTo>
                    <a:cubicBezTo>
                      <a:pt x="85" y="39"/>
                      <a:pt x="86" y="39"/>
                      <a:pt x="86" y="38"/>
                    </a:cubicBezTo>
                    <a:cubicBezTo>
                      <a:pt x="86" y="41"/>
                      <a:pt x="86" y="41"/>
                      <a:pt x="86" y="41"/>
                    </a:cubicBezTo>
                    <a:close/>
                    <a:moveTo>
                      <a:pt x="86" y="36"/>
                    </a:moveTo>
                    <a:cubicBezTo>
                      <a:pt x="86" y="9"/>
                      <a:pt x="86" y="9"/>
                      <a:pt x="86" y="9"/>
                    </a:cubicBezTo>
                    <a:cubicBezTo>
                      <a:pt x="85" y="9"/>
                      <a:pt x="84" y="10"/>
                      <a:pt x="84" y="11"/>
                    </a:cubicBezTo>
                    <a:cubicBezTo>
                      <a:pt x="84" y="27"/>
                      <a:pt x="84" y="27"/>
                      <a:pt x="84" y="27"/>
                    </a:cubicBezTo>
                    <a:cubicBezTo>
                      <a:pt x="84" y="27"/>
                      <a:pt x="83" y="27"/>
                      <a:pt x="83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6" y="27"/>
                      <a:pt x="76" y="27"/>
                      <a:pt x="76" y="28"/>
                    </a:cubicBezTo>
                    <a:cubicBezTo>
                      <a:pt x="76" y="27"/>
                      <a:pt x="75" y="27"/>
                      <a:pt x="75" y="27"/>
                    </a:cubicBezTo>
                    <a:cubicBezTo>
                      <a:pt x="75" y="27"/>
                      <a:pt x="75" y="27"/>
                      <a:pt x="75" y="27"/>
                    </a:cubicBezTo>
                    <a:cubicBezTo>
                      <a:pt x="71" y="22"/>
                      <a:pt x="71" y="22"/>
                      <a:pt x="71" y="22"/>
                    </a:cubicBezTo>
                    <a:cubicBezTo>
                      <a:pt x="71" y="34"/>
                      <a:pt x="71" y="34"/>
                      <a:pt x="71" y="34"/>
                    </a:cubicBezTo>
                    <a:cubicBezTo>
                      <a:pt x="74" y="31"/>
                      <a:pt x="74" y="31"/>
                      <a:pt x="74" y="31"/>
                    </a:cubicBezTo>
                    <a:cubicBezTo>
                      <a:pt x="74" y="41"/>
                      <a:pt x="74" y="41"/>
                      <a:pt x="74" y="41"/>
                    </a:cubicBezTo>
                    <a:cubicBezTo>
                      <a:pt x="72" y="43"/>
                      <a:pt x="72" y="43"/>
                      <a:pt x="72" y="43"/>
                    </a:cubicBezTo>
                    <a:cubicBezTo>
                      <a:pt x="71" y="43"/>
                      <a:pt x="71" y="43"/>
                      <a:pt x="71" y="43"/>
                    </a:cubicBezTo>
                    <a:cubicBezTo>
                      <a:pt x="71" y="48"/>
                      <a:pt x="71" y="48"/>
                      <a:pt x="71" y="48"/>
                    </a:cubicBezTo>
                    <a:cubicBezTo>
                      <a:pt x="72" y="49"/>
                      <a:pt x="73" y="49"/>
                      <a:pt x="74" y="48"/>
                    </a:cubicBezTo>
                    <a:cubicBezTo>
                      <a:pt x="78" y="44"/>
                      <a:pt x="78" y="44"/>
                      <a:pt x="78" y="44"/>
                    </a:cubicBezTo>
                    <a:cubicBezTo>
                      <a:pt x="79" y="43"/>
                      <a:pt x="79" y="42"/>
                      <a:pt x="79" y="42"/>
                    </a:cubicBezTo>
                    <a:cubicBezTo>
                      <a:pt x="79" y="32"/>
                      <a:pt x="79" y="32"/>
                      <a:pt x="79" y="32"/>
                    </a:cubicBezTo>
                    <a:cubicBezTo>
                      <a:pt x="81" y="32"/>
                      <a:pt x="81" y="32"/>
                      <a:pt x="81" y="32"/>
                    </a:cubicBezTo>
                    <a:cubicBezTo>
                      <a:pt x="81" y="35"/>
                      <a:pt x="81" y="35"/>
                      <a:pt x="81" y="35"/>
                    </a:cubicBezTo>
                    <a:cubicBezTo>
                      <a:pt x="81" y="35"/>
                      <a:pt x="81" y="35"/>
                      <a:pt x="81" y="35"/>
                    </a:cubicBezTo>
                    <a:cubicBezTo>
                      <a:pt x="81" y="36"/>
                      <a:pt x="81" y="36"/>
                      <a:pt x="82" y="37"/>
                    </a:cubicBezTo>
                    <a:cubicBezTo>
                      <a:pt x="82" y="38"/>
                      <a:pt x="84" y="38"/>
                      <a:pt x="85" y="37"/>
                    </a:cubicBezTo>
                    <a:cubicBezTo>
                      <a:pt x="86" y="36"/>
                      <a:pt x="86" y="36"/>
                      <a:pt x="86" y="36"/>
                    </a:cubicBezTo>
                    <a:close/>
                    <a:moveTo>
                      <a:pt x="71" y="14"/>
                    </a:moveTo>
                    <a:cubicBezTo>
                      <a:pt x="77" y="9"/>
                      <a:pt x="77" y="9"/>
                      <a:pt x="77" y="9"/>
                    </a:cubicBezTo>
                    <a:cubicBezTo>
                      <a:pt x="75" y="7"/>
                      <a:pt x="75" y="7"/>
                      <a:pt x="75" y="7"/>
                    </a:cubicBezTo>
                    <a:cubicBezTo>
                      <a:pt x="71" y="12"/>
                      <a:pt x="71" y="12"/>
                      <a:pt x="71" y="12"/>
                    </a:cubicBezTo>
                    <a:cubicBezTo>
                      <a:pt x="71" y="5"/>
                      <a:pt x="71" y="5"/>
                      <a:pt x="71" y="5"/>
                    </a:cubicBezTo>
                    <a:cubicBezTo>
                      <a:pt x="74" y="2"/>
                      <a:pt x="74" y="2"/>
                      <a:pt x="74" y="2"/>
                    </a:cubicBezTo>
                    <a:cubicBezTo>
                      <a:pt x="74" y="2"/>
                      <a:pt x="74" y="2"/>
                      <a:pt x="74" y="2"/>
                    </a:cubicBezTo>
                    <a:cubicBezTo>
                      <a:pt x="75" y="1"/>
                      <a:pt x="76" y="1"/>
                      <a:pt x="77" y="2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3" y="8"/>
                      <a:pt x="83" y="9"/>
                      <a:pt x="82" y="10"/>
                    </a:cubicBezTo>
                    <a:cubicBezTo>
                      <a:pt x="71" y="21"/>
                      <a:pt x="71" y="21"/>
                      <a:pt x="71" y="21"/>
                    </a:cubicBezTo>
                    <a:cubicBezTo>
                      <a:pt x="71" y="14"/>
                      <a:pt x="71" y="14"/>
                      <a:pt x="71" y="14"/>
                    </a:cubicBezTo>
                    <a:close/>
                    <a:moveTo>
                      <a:pt x="71" y="111"/>
                    </a:moveTo>
                    <a:cubicBezTo>
                      <a:pt x="75" y="115"/>
                      <a:pt x="75" y="115"/>
                      <a:pt x="75" y="115"/>
                    </a:cubicBezTo>
                    <a:cubicBezTo>
                      <a:pt x="77" y="114"/>
                      <a:pt x="77" y="114"/>
                      <a:pt x="77" y="114"/>
                    </a:cubicBezTo>
                    <a:cubicBezTo>
                      <a:pt x="71" y="108"/>
                      <a:pt x="71" y="108"/>
                      <a:pt x="71" y="108"/>
                    </a:cubicBezTo>
                    <a:cubicBezTo>
                      <a:pt x="71" y="101"/>
                      <a:pt x="71" y="101"/>
                      <a:pt x="71" y="101"/>
                    </a:cubicBezTo>
                    <a:cubicBezTo>
                      <a:pt x="82" y="112"/>
                      <a:pt x="82" y="112"/>
                      <a:pt x="82" y="112"/>
                    </a:cubicBezTo>
                    <a:cubicBezTo>
                      <a:pt x="82" y="112"/>
                      <a:pt x="82" y="112"/>
                      <a:pt x="82" y="112"/>
                    </a:cubicBezTo>
                    <a:cubicBezTo>
                      <a:pt x="82" y="112"/>
                      <a:pt x="82" y="112"/>
                      <a:pt x="82" y="112"/>
                    </a:cubicBezTo>
                    <a:cubicBezTo>
                      <a:pt x="83" y="113"/>
                      <a:pt x="83" y="115"/>
                      <a:pt x="82" y="115"/>
                    </a:cubicBezTo>
                    <a:cubicBezTo>
                      <a:pt x="77" y="120"/>
                      <a:pt x="77" y="120"/>
                      <a:pt x="77" y="120"/>
                    </a:cubicBezTo>
                    <a:cubicBezTo>
                      <a:pt x="77" y="120"/>
                      <a:pt x="77" y="120"/>
                      <a:pt x="77" y="120"/>
                    </a:cubicBezTo>
                    <a:cubicBezTo>
                      <a:pt x="76" y="121"/>
                      <a:pt x="75" y="121"/>
                      <a:pt x="74" y="120"/>
                    </a:cubicBezTo>
                    <a:cubicBezTo>
                      <a:pt x="71" y="117"/>
                      <a:pt x="71" y="117"/>
                      <a:pt x="71" y="117"/>
                    </a:cubicBezTo>
                    <a:cubicBezTo>
                      <a:pt x="71" y="111"/>
                      <a:pt x="71" y="111"/>
                      <a:pt x="71" y="111"/>
                    </a:cubicBezTo>
                    <a:close/>
                    <a:moveTo>
                      <a:pt x="71" y="74"/>
                    </a:moveTo>
                    <a:cubicBezTo>
                      <a:pt x="71" y="80"/>
                      <a:pt x="71" y="80"/>
                      <a:pt x="71" y="80"/>
                    </a:cubicBezTo>
                    <a:cubicBezTo>
                      <a:pt x="71" y="80"/>
                      <a:pt x="71" y="79"/>
                      <a:pt x="72" y="79"/>
                    </a:cubicBezTo>
                    <a:cubicBezTo>
                      <a:pt x="74" y="82"/>
                      <a:pt x="74" y="82"/>
                      <a:pt x="74" y="82"/>
                    </a:cubicBezTo>
                    <a:cubicBezTo>
                      <a:pt x="74" y="91"/>
                      <a:pt x="74" y="91"/>
                      <a:pt x="74" y="91"/>
                    </a:cubicBezTo>
                    <a:cubicBezTo>
                      <a:pt x="71" y="88"/>
                      <a:pt x="71" y="88"/>
                      <a:pt x="71" y="88"/>
                    </a:cubicBezTo>
                    <a:cubicBezTo>
                      <a:pt x="71" y="100"/>
                      <a:pt x="71" y="100"/>
                      <a:pt x="71" y="100"/>
                    </a:cubicBezTo>
                    <a:cubicBezTo>
                      <a:pt x="75" y="96"/>
                      <a:pt x="75" y="96"/>
                      <a:pt x="75" y="96"/>
                    </a:cubicBezTo>
                    <a:cubicBezTo>
                      <a:pt x="75" y="95"/>
                      <a:pt x="76" y="95"/>
                      <a:pt x="76" y="95"/>
                    </a:cubicBezTo>
                    <a:cubicBezTo>
                      <a:pt x="76" y="95"/>
                      <a:pt x="76" y="95"/>
                      <a:pt x="77" y="95"/>
                    </a:cubicBezTo>
                    <a:cubicBezTo>
                      <a:pt x="83" y="95"/>
                      <a:pt x="83" y="95"/>
                      <a:pt x="83" y="95"/>
                    </a:cubicBezTo>
                    <a:cubicBezTo>
                      <a:pt x="83" y="95"/>
                      <a:pt x="84" y="95"/>
                      <a:pt x="84" y="95"/>
                    </a:cubicBezTo>
                    <a:cubicBezTo>
                      <a:pt x="84" y="111"/>
                      <a:pt x="84" y="111"/>
                      <a:pt x="84" y="111"/>
                    </a:cubicBezTo>
                    <a:cubicBezTo>
                      <a:pt x="84" y="112"/>
                      <a:pt x="85" y="114"/>
                      <a:pt x="86" y="114"/>
                    </a:cubicBezTo>
                    <a:cubicBezTo>
                      <a:pt x="86" y="87"/>
                      <a:pt x="86" y="87"/>
                      <a:pt x="86" y="87"/>
                    </a:cubicBezTo>
                    <a:cubicBezTo>
                      <a:pt x="85" y="86"/>
                      <a:pt x="85" y="86"/>
                      <a:pt x="85" y="86"/>
                    </a:cubicBezTo>
                    <a:cubicBezTo>
                      <a:pt x="85" y="85"/>
                      <a:pt x="84" y="85"/>
                      <a:pt x="83" y="85"/>
                    </a:cubicBezTo>
                    <a:cubicBezTo>
                      <a:pt x="82" y="85"/>
                      <a:pt x="81" y="86"/>
                      <a:pt x="81" y="87"/>
                    </a:cubicBezTo>
                    <a:cubicBezTo>
                      <a:pt x="81" y="90"/>
                      <a:pt x="81" y="90"/>
                      <a:pt x="81" y="90"/>
                    </a:cubicBezTo>
                    <a:cubicBezTo>
                      <a:pt x="79" y="90"/>
                      <a:pt x="79" y="90"/>
                      <a:pt x="79" y="90"/>
                    </a:cubicBezTo>
                    <a:cubicBezTo>
                      <a:pt x="79" y="81"/>
                      <a:pt x="79" y="81"/>
                      <a:pt x="79" y="81"/>
                    </a:cubicBezTo>
                    <a:cubicBezTo>
                      <a:pt x="79" y="81"/>
                      <a:pt x="79" y="81"/>
                      <a:pt x="79" y="81"/>
                    </a:cubicBezTo>
                    <a:cubicBezTo>
                      <a:pt x="79" y="80"/>
                      <a:pt x="79" y="80"/>
                      <a:pt x="78" y="79"/>
                    </a:cubicBezTo>
                    <a:cubicBezTo>
                      <a:pt x="74" y="74"/>
                      <a:pt x="74" y="74"/>
                      <a:pt x="74" y="74"/>
                    </a:cubicBezTo>
                    <a:cubicBezTo>
                      <a:pt x="74" y="74"/>
                      <a:pt x="74" y="74"/>
                      <a:pt x="74" y="74"/>
                    </a:cubicBezTo>
                    <a:cubicBezTo>
                      <a:pt x="73" y="74"/>
                      <a:pt x="72" y="74"/>
                      <a:pt x="71" y="74"/>
                    </a:cubicBezTo>
                    <a:close/>
                    <a:moveTo>
                      <a:pt x="86" y="84"/>
                    </a:moveTo>
                    <a:cubicBezTo>
                      <a:pt x="85" y="83"/>
                      <a:pt x="85" y="82"/>
                      <a:pt x="86" y="81"/>
                    </a:cubicBezTo>
                    <a:cubicBezTo>
                      <a:pt x="86" y="84"/>
                      <a:pt x="86" y="84"/>
                      <a:pt x="86" y="84"/>
                    </a:cubicBezTo>
                    <a:close/>
                    <a:moveTo>
                      <a:pt x="86" y="79"/>
                    </a:moveTo>
                    <a:cubicBezTo>
                      <a:pt x="81" y="79"/>
                      <a:pt x="81" y="79"/>
                      <a:pt x="81" y="79"/>
                    </a:cubicBezTo>
                    <a:cubicBezTo>
                      <a:pt x="81" y="79"/>
                      <a:pt x="80" y="78"/>
                      <a:pt x="79" y="78"/>
                    </a:cubicBezTo>
                    <a:cubicBezTo>
                      <a:pt x="75" y="73"/>
                      <a:pt x="75" y="73"/>
                      <a:pt x="75" y="73"/>
                    </a:cubicBezTo>
                    <a:cubicBezTo>
                      <a:pt x="74" y="72"/>
                      <a:pt x="74" y="71"/>
                      <a:pt x="75" y="70"/>
                    </a:cubicBezTo>
                    <a:cubicBezTo>
                      <a:pt x="75" y="70"/>
                      <a:pt x="75" y="70"/>
                      <a:pt x="75" y="70"/>
                    </a:cubicBezTo>
                    <a:cubicBezTo>
                      <a:pt x="75" y="69"/>
                      <a:pt x="76" y="68"/>
                      <a:pt x="76" y="67"/>
                    </a:cubicBezTo>
                    <a:cubicBezTo>
                      <a:pt x="77" y="66"/>
                      <a:pt x="77" y="65"/>
                      <a:pt x="77" y="64"/>
                    </a:cubicBezTo>
                    <a:cubicBezTo>
                      <a:pt x="78" y="63"/>
                      <a:pt x="79" y="62"/>
                      <a:pt x="80" y="62"/>
                    </a:cubicBezTo>
                    <a:cubicBezTo>
                      <a:pt x="80" y="62"/>
                      <a:pt x="80" y="62"/>
                      <a:pt x="80" y="62"/>
                    </a:cubicBezTo>
                    <a:cubicBezTo>
                      <a:pt x="86" y="62"/>
                      <a:pt x="86" y="62"/>
                      <a:pt x="86" y="62"/>
                    </a:cubicBezTo>
                    <a:cubicBezTo>
                      <a:pt x="86" y="68"/>
                      <a:pt x="86" y="68"/>
                      <a:pt x="86" y="68"/>
                    </a:cubicBezTo>
                    <a:cubicBezTo>
                      <a:pt x="85" y="67"/>
                      <a:pt x="85" y="67"/>
                      <a:pt x="85" y="67"/>
                    </a:cubicBezTo>
                    <a:cubicBezTo>
                      <a:pt x="82" y="67"/>
                      <a:pt x="82" y="67"/>
                      <a:pt x="82" y="67"/>
                    </a:cubicBezTo>
                    <a:cubicBezTo>
                      <a:pt x="81" y="68"/>
                      <a:pt x="81" y="68"/>
                      <a:pt x="81" y="69"/>
                    </a:cubicBezTo>
                    <a:cubicBezTo>
                      <a:pt x="80" y="70"/>
                      <a:pt x="80" y="71"/>
                      <a:pt x="80" y="71"/>
                    </a:cubicBezTo>
                    <a:cubicBezTo>
                      <a:pt x="82" y="74"/>
                      <a:pt x="82" y="74"/>
                      <a:pt x="82" y="74"/>
                    </a:cubicBezTo>
                    <a:cubicBezTo>
                      <a:pt x="86" y="74"/>
                      <a:pt x="86" y="74"/>
                      <a:pt x="86" y="74"/>
                    </a:cubicBezTo>
                    <a:lnTo>
                      <a:pt x="86" y="79"/>
                    </a:lnTo>
                    <a:close/>
                    <a:moveTo>
                      <a:pt x="71" y="48"/>
                    </a:moveTo>
                    <a:cubicBezTo>
                      <a:pt x="71" y="48"/>
                      <a:pt x="71" y="48"/>
                      <a:pt x="71" y="48"/>
                    </a:cubicBezTo>
                    <a:cubicBezTo>
                      <a:pt x="70" y="48"/>
                      <a:pt x="69" y="47"/>
                      <a:pt x="68" y="47"/>
                    </a:cubicBezTo>
                    <a:cubicBezTo>
                      <a:pt x="67" y="46"/>
                      <a:pt x="66" y="46"/>
                      <a:pt x="65" y="46"/>
                    </a:cubicBezTo>
                    <a:cubicBezTo>
                      <a:pt x="63" y="46"/>
                      <a:pt x="63" y="45"/>
                      <a:pt x="63" y="43"/>
                    </a:cubicBezTo>
                    <a:cubicBezTo>
                      <a:pt x="63" y="43"/>
                      <a:pt x="63" y="43"/>
                      <a:pt x="63" y="43"/>
                    </a:cubicBezTo>
                    <a:cubicBezTo>
                      <a:pt x="63" y="37"/>
                      <a:pt x="63" y="37"/>
                      <a:pt x="63" y="37"/>
                    </a:cubicBezTo>
                    <a:cubicBezTo>
                      <a:pt x="63" y="36"/>
                      <a:pt x="63" y="36"/>
                      <a:pt x="63" y="35"/>
                    </a:cubicBezTo>
                    <a:cubicBezTo>
                      <a:pt x="70" y="28"/>
                      <a:pt x="70" y="28"/>
                      <a:pt x="70" y="28"/>
                    </a:cubicBezTo>
                    <a:cubicBezTo>
                      <a:pt x="69" y="27"/>
                      <a:pt x="69" y="27"/>
                      <a:pt x="69" y="27"/>
                    </a:cubicBezTo>
                    <a:cubicBezTo>
                      <a:pt x="67" y="29"/>
                      <a:pt x="67" y="29"/>
                      <a:pt x="67" y="29"/>
                    </a:cubicBezTo>
                    <a:cubicBezTo>
                      <a:pt x="66" y="30"/>
                      <a:pt x="64" y="30"/>
                      <a:pt x="63" y="29"/>
                    </a:cubicBezTo>
                    <a:cubicBezTo>
                      <a:pt x="63" y="29"/>
                      <a:pt x="63" y="28"/>
                      <a:pt x="63" y="28"/>
                    </a:cubicBezTo>
                    <a:cubicBezTo>
                      <a:pt x="63" y="28"/>
                      <a:pt x="63" y="28"/>
                      <a:pt x="63" y="28"/>
                    </a:cubicBezTo>
                    <a:cubicBezTo>
                      <a:pt x="63" y="24"/>
                      <a:pt x="63" y="24"/>
                      <a:pt x="63" y="24"/>
                    </a:cubicBezTo>
                    <a:cubicBezTo>
                      <a:pt x="63" y="23"/>
                      <a:pt x="63" y="22"/>
                      <a:pt x="63" y="22"/>
                    </a:cubicBezTo>
                    <a:cubicBezTo>
                      <a:pt x="71" y="14"/>
                      <a:pt x="71" y="14"/>
                      <a:pt x="71" y="14"/>
                    </a:cubicBezTo>
                    <a:cubicBezTo>
                      <a:pt x="71" y="21"/>
                      <a:pt x="71" y="21"/>
                      <a:pt x="71" y="21"/>
                    </a:cubicBezTo>
                    <a:cubicBezTo>
                      <a:pt x="70" y="22"/>
                      <a:pt x="70" y="22"/>
                      <a:pt x="70" y="22"/>
                    </a:cubicBezTo>
                    <a:cubicBezTo>
                      <a:pt x="70" y="22"/>
                      <a:pt x="70" y="22"/>
                      <a:pt x="71" y="22"/>
                    </a:cubicBezTo>
                    <a:cubicBezTo>
                      <a:pt x="71" y="22"/>
                      <a:pt x="71" y="22"/>
                      <a:pt x="71" y="22"/>
                    </a:cubicBezTo>
                    <a:cubicBezTo>
                      <a:pt x="71" y="34"/>
                      <a:pt x="71" y="34"/>
                      <a:pt x="71" y="34"/>
                    </a:cubicBezTo>
                    <a:cubicBezTo>
                      <a:pt x="67" y="38"/>
                      <a:pt x="67" y="38"/>
                      <a:pt x="67" y="38"/>
                    </a:cubicBezTo>
                    <a:cubicBezTo>
                      <a:pt x="67" y="41"/>
                      <a:pt x="67" y="41"/>
                      <a:pt x="67" y="41"/>
                    </a:cubicBezTo>
                    <a:cubicBezTo>
                      <a:pt x="68" y="42"/>
                      <a:pt x="69" y="42"/>
                      <a:pt x="70" y="42"/>
                    </a:cubicBezTo>
                    <a:cubicBezTo>
                      <a:pt x="70" y="42"/>
                      <a:pt x="70" y="43"/>
                      <a:pt x="71" y="43"/>
                    </a:cubicBezTo>
                    <a:cubicBezTo>
                      <a:pt x="71" y="48"/>
                      <a:pt x="71" y="48"/>
                      <a:pt x="71" y="48"/>
                    </a:cubicBezTo>
                    <a:close/>
                    <a:moveTo>
                      <a:pt x="71" y="12"/>
                    </a:moveTo>
                    <a:cubicBezTo>
                      <a:pt x="71" y="5"/>
                      <a:pt x="71" y="5"/>
                      <a:pt x="71" y="5"/>
                    </a:cubicBezTo>
                    <a:cubicBezTo>
                      <a:pt x="67" y="9"/>
                      <a:pt x="67" y="9"/>
                      <a:pt x="67" y="9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67" y="1"/>
                      <a:pt x="66" y="0"/>
                      <a:pt x="65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2" y="5"/>
                      <a:pt x="62" y="5"/>
                      <a:pt x="62" y="5"/>
                    </a:cubicBezTo>
                    <a:cubicBezTo>
                      <a:pt x="63" y="5"/>
                      <a:pt x="63" y="5"/>
                      <a:pt x="63" y="5"/>
                    </a:cubicBezTo>
                    <a:cubicBezTo>
                      <a:pt x="63" y="14"/>
                      <a:pt x="63" y="14"/>
                      <a:pt x="63" y="14"/>
                    </a:cubicBezTo>
                    <a:cubicBezTo>
                      <a:pt x="63" y="14"/>
                      <a:pt x="63" y="14"/>
                      <a:pt x="63" y="14"/>
                    </a:cubicBezTo>
                    <a:cubicBezTo>
                      <a:pt x="63" y="15"/>
                      <a:pt x="63" y="16"/>
                      <a:pt x="63" y="16"/>
                    </a:cubicBezTo>
                    <a:cubicBezTo>
                      <a:pt x="64" y="17"/>
                      <a:pt x="66" y="17"/>
                      <a:pt x="67" y="16"/>
                    </a:cubicBezTo>
                    <a:cubicBezTo>
                      <a:pt x="71" y="12"/>
                      <a:pt x="71" y="12"/>
                      <a:pt x="71" y="12"/>
                    </a:cubicBezTo>
                    <a:close/>
                    <a:moveTo>
                      <a:pt x="62" y="118"/>
                    </a:moveTo>
                    <a:cubicBezTo>
                      <a:pt x="63" y="118"/>
                      <a:pt x="63" y="118"/>
                      <a:pt x="63" y="118"/>
                    </a:cubicBezTo>
                    <a:cubicBezTo>
                      <a:pt x="63" y="108"/>
                      <a:pt x="63" y="108"/>
                      <a:pt x="63" y="108"/>
                    </a:cubicBezTo>
                    <a:cubicBezTo>
                      <a:pt x="63" y="107"/>
                      <a:pt x="64" y="106"/>
                      <a:pt x="65" y="106"/>
                    </a:cubicBezTo>
                    <a:cubicBezTo>
                      <a:pt x="66" y="106"/>
                      <a:pt x="66" y="106"/>
                      <a:pt x="67" y="106"/>
                    </a:cubicBezTo>
                    <a:cubicBezTo>
                      <a:pt x="71" y="111"/>
                      <a:pt x="71" y="111"/>
                      <a:pt x="71" y="111"/>
                    </a:cubicBezTo>
                    <a:cubicBezTo>
                      <a:pt x="71" y="117"/>
                      <a:pt x="71" y="117"/>
                      <a:pt x="71" y="117"/>
                    </a:cubicBezTo>
                    <a:cubicBezTo>
                      <a:pt x="67" y="114"/>
                      <a:pt x="67" y="114"/>
                      <a:pt x="67" y="114"/>
                    </a:cubicBezTo>
                    <a:cubicBezTo>
                      <a:pt x="67" y="120"/>
                      <a:pt x="67" y="120"/>
                      <a:pt x="67" y="120"/>
                    </a:cubicBezTo>
                    <a:cubicBezTo>
                      <a:pt x="67" y="122"/>
                      <a:pt x="66" y="123"/>
                      <a:pt x="65" y="123"/>
                    </a:cubicBezTo>
                    <a:cubicBezTo>
                      <a:pt x="62" y="123"/>
                      <a:pt x="62" y="123"/>
                      <a:pt x="62" y="123"/>
                    </a:cubicBezTo>
                    <a:cubicBezTo>
                      <a:pt x="62" y="118"/>
                      <a:pt x="62" y="118"/>
                      <a:pt x="62" y="118"/>
                    </a:cubicBezTo>
                    <a:close/>
                    <a:moveTo>
                      <a:pt x="71" y="108"/>
                    </a:moveTo>
                    <a:cubicBezTo>
                      <a:pt x="71" y="101"/>
                      <a:pt x="71" y="101"/>
                      <a:pt x="71" y="101"/>
                    </a:cubicBezTo>
                    <a:cubicBezTo>
                      <a:pt x="70" y="101"/>
                      <a:pt x="70" y="101"/>
                      <a:pt x="70" y="101"/>
                    </a:cubicBezTo>
                    <a:cubicBezTo>
                      <a:pt x="70" y="101"/>
                      <a:pt x="70" y="100"/>
                      <a:pt x="71" y="100"/>
                    </a:cubicBezTo>
                    <a:cubicBezTo>
                      <a:pt x="71" y="100"/>
                      <a:pt x="71" y="100"/>
                      <a:pt x="71" y="100"/>
                    </a:cubicBezTo>
                    <a:cubicBezTo>
                      <a:pt x="71" y="88"/>
                      <a:pt x="71" y="88"/>
                      <a:pt x="71" y="88"/>
                    </a:cubicBezTo>
                    <a:cubicBezTo>
                      <a:pt x="67" y="85"/>
                      <a:pt x="67" y="85"/>
                      <a:pt x="67" y="85"/>
                    </a:cubicBezTo>
                    <a:cubicBezTo>
                      <a:pt x="67" y="81"/>
                      <a:pt x="67" y="81"/>
                      <a:pt x="67" y="81"/>
                    </a:cubicBezTo>
                    <a:cubicBezTo>
                      <a:pt x="68" y="81"/>
                      <a:pt x="69" y="81"/>
                      <a:pt x="70" y="80"/>
                    </a:cubicBezTo>
                    <a:cubicBezTo>
                      <a:pt x="70" y="80"/>
                      <a:pt x="70" y="80"/>
                      <a:pt x="70" y="80"/>
                    </a:cubicBezTo>
                    <a:cubicBezTo>
                      <a:pt x="70" y="80"/>
                      <a:pt x="70" y="80"/>
                      <a:pt x="70" y="80"/>
                    </a:cubicBezTo>
                    <a:cubicBezTo>
                      <a:pt x="70" y="80"/>
                      <a:pt x="70" y="80"/>
                      <a:pt x="71" y="80"/>
                    </a:cubicBezTo>
                    <a:cubicBezTo>
                      <a:pt x="71" y="74"/>
                      <a:pt x="71" y="74"/>
                      <a:pt x="71" y="74"/>
                    </a:cubicBezTo>
                    <a:cubicBezTo>
                      <a:pt x="71" y="74"/>
                      <a:pt x="71" y="74"/>
                      <a:pt x="71" y="74"/>
                    </a:cubicBezTo>
                    <a:cubicBezTo>
                      <a:pt x="70" y="75"/>
                      <a:pt x="69" y="75"/>
                      <a:pt x="68" y="76"/>
                    </a:cubicBezTo>
                    <a:cubicBezTo>
                      <a:pt x="68" y="76"/>
                      <a:pt x="68" y="76"/>
                      <a:pt x="68" y="76"/>
                    </a:cubicBezTo>
                    <a:cubicBezTo>
                      <a:pt x="67" y="76"/>
                      <a:pt x="66" y="77"/>
                      <a:pt x="65" y="77"/>
                    </a:cubicBezTo>
                    <a:cubicBezTo>
                      <a:pt x="64" y="77"/>
                      <a:pt x="63" y="78"/>
                      <a:pt x="63" y="79"/>
                    </a:cubicBezTo>
                    <a:cubicBezTo>
                      <a:pt x="63" y="86"/>
                      <a:pt x="63" y="86"/>
                      <a:pt x="63" y="86"/>
                    </a:cubicBezTo>
                    <a:cubicBezTo>
                      <a:pt x="63" y="86"/>
                      <a:pt x="63" y="86"/>
                      <a:pt x="63" y="86"/>
                    </a:cubicBezTo>
                    <a:cubicBezTo>
                      <a:pt x="63" y="86"/>
                      <a:pt x="63" y="87"/>
                      <a:pt x="63" y="87"/>
                    </a:cubicBezTo>
                    <a:cubicBezTo>
                      <a:pt x="70" y="94"/>
                      <a:pt x="70" y="94"/>
                      <a:pt x="70" y="94"/>
                    </a:cubicBezTo>
                    <a:cubicBezTo>
                      <a:pt x="69" y="95"/>
                      <a:pt x="69" y="95"/>
                      <a:pt x="69" y="95"/>
                    </a:cubicBezTo>
                    <a:cubicBezTo>
                      <a:pt x="67" y="93"/>
                      <a:pt x="67" y="93"/>
                      <a:pt x="67" y="93"/>
                    </a:cubicBezTo>
                    <a:cubicBezTo>
                      <a:pt x="66" y="93"/>
                      <a:pt x="66" y="92"/>
                      <a:pt x="65" y="92"/>
                    </a:cubicBezTo>
                    <a:cubicBezTo>
                      <a:pt x="64" y="92"/>
                      <a:pt x="63" y="93"/>
                      <a:pt x="63" y="95"/>
                    </a:cubicBezTo>
                    <a:cubicBezTo>
                      <a:pt x="63" y="99"/>
                      <a:pt x="63" y="99"/>
                      <a:pt x="63" y="99"/>
                    </a:cubicBezTo>
                    <a:cubicBezTo>
                      <a:pt x="63" y="99"/>
                      <a:pt x="63" y="99"/>
                      <a:pt x="63" y="99"/>
                    </a:cubicBezTo>
                    <a:cubicBezTo>
                      <a:pt x="63" y="99"/>
                      <a:pt x="63" y="100"/>
                      <a:pt x="63" y="101"/>
                    </a:cubicBezTo>
                    <a:lnTo>
                      <a:pt x="71" y="108"/>
                    </a:lnTo>
                    <a:close/>
                    <a:moveTo>
                      <a:pt x="62" y="5"/>
                    </a:moveTo>
                    <a:cubicBezTo>
                      <a:pt x="61" y="5"/>
                      <a:pt x="61" y="5"/>
                      <a:pt x="61" y="5"/>
                    </a:cubicBezTo>
                    <a:cubicBezTo>
                      <a:pt x="61" y="14"/>
                      <a:pt x="61" y="14"/>
                      <a:pt x="61" y="14"/>
                    </a:cubicBezTo>
                    <a:cubicBezTo>
                      <a:pt x="61" y="16"/>
                      <a:pt x="60" y="17"/>
                      <a:pt x="59" y="17"/>
                    </a:cubicBezTo>
                    <a:cubicBezTo>
                      <a:pt x="58" y="17"/>
                      <a:pt x="57" y="16"/>
                      <a:pt x="57" y="16"/>
                    </a:cubicBezTo>
                    <a:cubicBezTo>
                      <a:pt x="53" y="12"/>
                      <a:pt x="53" y="12"/>
                      <a:pt x="53" y="12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56" y="9"/>
                      <a:pt x="56" y="9"/>
                      <a:pt x="56" y="9"/>
                    </a:cubicBezTo>
                    <a:cubicBezTo>
                      <a:pt x="56" y="2"/>
                      <a:pt x="56" y="2"/>
                      <a:pt x="56" y="2"/>
                    </a:cubicBezTo>
                    <a:cubicBezTo>
                      <a:pt x="56" y="1"/>
                      <a:pt x="57" y="0"/>
                      <a:pt x="59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2" y="5"/>
                      <a:pt x="62" y="5"/>
                      <a:pt x="62" y="5"/>
                    </a:cubicBezTo>
                    <a:close/>
                    <a:moveTo>
                      <a:pt x="53" y="14"/>
                    </a:moveTo>
                    <a:cubicBezTo>
                      <a:pt x="53" y="21"/>
                      <a:pt x="53" y="21"/>
                      <a:pt x="53" y="21"/>
                    </a:cubicBezTo>
                    <a:cubicBezTo>
                      <a:pt x="53" y="22"/>
                      <a:pt x="53" y="22"/>
                      <a:pt x="53" y="22"/>
                    </a:cubicBezTo>
                    <a:cubicBezTo>
                      <a:pt x="53" y="22"/>
                      <a:pt x="53" y="22"/>
                      <a:pt x="53" y="22"/>
                    </a:cubicBezTo>
                    <a:cubicBezTo>
                      <a:pt x="53" y="22"/>
                      <a:pt x="53" y="22"/>
                      <a:pt x="53" y="22"/>
                    </a:cubicBezTo>
                    <a:cubicBezTo>
                      <a:pt x="53" y="34"/>
                      <a:pt x="53" y="34"/>
                      <a:pt x="53" y="34"/>
                    </a:cubicBezTo>
                    <a:cubicBezTo>
                      <a:pt x="56" y="38"/>
                      <a:pt x="56" y="38"/>
                      <a:pt x="56" y="38"/>
                    </a:cubicBezTo>
                    <a:cubicBezTo>
                      <a:pt x="56" y="41"/>
                      <a:pt x="56" y="41"/>
                      <a:pt x="56" y="41"/>
                    </a:cubicBezTo>
                    <a:cubicBezTo>
                      <a:pt x="55" y="42"/>
                      <a:pt x="55" y="42"/>
                      <a:pt x="54" y="42"/>
                    </a:cubicBezTo>
                    <a:cubicBezTo>
                      <a:pt x="54" y="42"/>
                      <a:pt x="54" y="42"/>
                      <a:pt x="54" y="42"/>
                    </a:cubicBezTo>
                    <a:cubicBezTo>
                      <a:pt x="54" y="42"/>
                      <a:pt x="54" y="42"/>
                      <a:pt x="54" y="42"/>
                    </a:cubicBezTo>
                    <a:cubicBezTo>
                      <a:pt x="54" y="42"/>
                      <a:pt x="53" y="43"/>
                      <a:pt x="53" y="43"/>
                    </a:cubicBezTo>
                    <a:cubicBezTo>
                      <a:pt x="53" y="48"/>
                      <a:pt x="53" y="48"/>
                      <a:pt x="53" y="48"/>
                    </a:cubicBezTo>
                    <a:cubicBezTo>
                      <a:pt x="53" y="48"/>
                      <a:pt x="53" y="48"/>
                      <a:pt x="53" y="48"/>
                    </a:cubicBezTo>
                    <a:cubicBezTo>
                      <a:pt x="54" y="48"/>
                      <a:pt x="55" y="47"/>
                      <a:pt x="56" y="47"/>
                    </a:cubicBezTo>
                    <a:cubicBezTo>
                      <a:pt x="56" y="47"/>
                      <a:pt x="56" y="47"/>
                      <a:pt x="56" y="47"/>
                    </a:cubicBezTo>
                    <a:cubicBezTo>
                      <a:pt x="57" y="46"/>
                      <a:pt x="58" y="46"/>
                      <a:pt x="59" y="46"/>
                    </a:cubicBezTo>
                    <a:cubicBezTo>
                      <a:pt x="60" y="46"/>
                      <a:pt x="61" y="45"/>
                      <a:pt x="61" y="43"/>
                    </a:cubicBezTo>
                    <a:cubicBezTo>
                      <a:pt x="61" y="37"/>
                      <a:pt x="61" y="37"/>
                      <a:pt x="61" y="37"/>
                    </a:cubicBezTo>
                    <a:cubicBezTo>
                      <a:pt x="61" y="37"/>
                      <a:pt x="61" y="37"/>
                      <a:pt x="61" y="37"/>
                    </a:cubicBezTo>
                    <a:cubicBezTo>
                      <a:pt x="61" y="36"/>
                      <a:pt x="61" y="36"/>
                      <a:pt x="60" y="35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5" y="27"/>
                      <a:pt x="55" y="27"/>
                      <a:pt x="55" y="27"/>
                    </a:cubicBezTo>
                    <a:cubicBezTo>
                      <a:pt x="57" y="29"/>
                      <a:pt x="57" y="29"/>
                      <a:pt x="57" y="29"/>
                    </a:cubicBezTo>
                    <a:cubicBezTo>
                      <a:pt x="57" y="30"/>
                      <a:pt x="58" y="30"/>
                      <a:pt x="59" y="30"/>
                    </a:cubicBezTo>
                    <a:cubicBezTo>
                      <a:pt x="60" y="30"/>
                      <a:pt x="61" y="29"/>
                      <a:pt x="61" y="28"/>
                    </a:cubicBezTo>
                    <a:cubicBezTo>
                      <a:pt x="61" y="24"/>
                      <a:pt x="61" y="24"/>
                      <a:pt x="61" y="24"/>
                    </a:cubicBezTo>
                    <a:cubicBezTo>
                      <a:pt x="61" y="24"/>
                      <a:pt x="61" y="24"/>
                      <a:pt x="61" y="24"/>
                    </a:cubicBezTo>
                    <a:cubicBezTo>
                      <a:pt x="61" y="23"/>
                      <a:pt x="61" y="22"/>
                      <a:pt x="60" y="22"/>
                    </a:cubicBezTo>
                    <a:cubicBezTo>
                      <a:pt x="53" y="14"/>
                      <a:pt x="53" y="14"/>
                      <a:pt x="53" y="14"/>
                    </a:cubicBezTo>
                    <a:close/>
                    <a:moveTo>
                      <a:pt x="53" y="74"/>
                    </a:moveTo>
                    <a:cubicBezTo>
                      <a:pt x="53" y="74"/>
                      <a:pt x="53" y="74"/>
                      <a:pt x="53" y="74"/>
                    </a:cubicBezTo>
                    <a:cubicBezTo>
                      <a:pt x="53" y="74"/>
                      <a:pt x="53" y="74"/>
                      <a:pt x="53" y="74"/>
                    </a:cubicBezTo>
                    <a:cubicBezTo>
                      <a:pt x="53" y="74"/>
                      <a:pt x="53" y="74"/>
                      <a:pt x="53" y="74"/>
                    </a:cubicBezTo>
                    <a:cubicBezTo>
                      <a:pt x="54" y="75"/>
                      <a:pt x="55" y="75"/>
                      <a:pt x="56" y="76"/>
                    </a:cubicBezTo>
                    <a:cubicBezTo>
                      <a:pt x="57" y="76"/>
                      <a:pt x="58" y="77"/>
                      <a:pt x="59" y="77"/>
                    </a:cubicBezTo>
                    <a:cubicBezTo>
                      <a:pt x="60" y="77"/>
                      <a:pt x="61" y="78"/>
                      <a:pt x="61" y="79"/>
                    </a:cubicBezTo>
                    <a:cubicBezTo>
                      <a:pt x="61" y="79"/>
                      <a:pt x="61" y="79"/>
                      <a:pt x="61" y="79"/>
                    </a:cubicBezTo>
                    <a:cubicBezTo>
                      <a:pt x="61" y="86"/>
                      <a:pt x="61" y="86"/>
                      <a:pt x="61" y="86"/>
                    </a:cubicBezTo>
                    <a:cubicBezTo>
                      <a:pt x="61" y="86"/>
                      <a:pt x="61" y="87"/>
                      <a:pt x="60" y="87"/>
                    </a:cubicBezTo>
                    <a:cubicBezTo>
                      <a:pt x="53" y="94"/>
                      <a:pt x="53" y="94"/>
                      <a:pt x="53" y="94"/>
                    </a:cubicBezTo>
                    <a:cubicBezTo>
                      <a:pt x="55" y="95"/>
                      <a:pt x="55" y="95"/>
                      <a:pt x="55" y="95"/>
                    </a:cubicBezTo>
                    <a:cubicBezTo>
                      <a:pt x="57" y="93"/>
                      <a:pt x="57" y="93"/>
                      <a:pt x="57" y="93"/>
                    </a:cubicBezTo>
                    <a:cubicBezTo>
                      <a:pt x="58" y="92"/>
                      <a:pt x="59" y="92"/>
                      <a:pt x="60" y="93"/>
                    </a:cubicBezTo>
                    <a:cubicBezTo>
                      <a:pt x="61" y="94"/>
                      <a:pt x="61" y="94"/>
                      <a:pt x="61" y="95"/>
                    </a:cubicBezTo>
                    <a:cubicBezTo>
                      <a:pt x="61" y="95"/>
                      <a:pt x="61" y="95"/>
                      <a:pt x="61" y="95"/>
                    </a:cubicBezTo>
                    <a:cubicBezTo>
                      <a:pt x="61" y="99"/>
                      <a:pt x="61" y="99"/>
                      <a:pt x="61" y="99"/>
                    </a:cubicBezTo>
                    <a:cubicBezTo>
                      <a:pt x="61" y="100"/>
                      <a:pt x="61" y="100"/>
                      <a:pt x="60" y="101"/>
                    </a:cubicBezTo>
                    <a:cubicBezTo>
                      <a:pt x="53" y="108"/>
                      <a:pt x="53" y="108"/>
                      <a:pt x="53" y="108"/>
                    </a:cubicBezTo>
                    <a:cubicBezTo>
                      <a:pt x="53" y="101"/>
                      <a:pt x="53" y="101"/>
                      <a:pt x="53" y="101"/>
                    </a:cubicBezTo>
                    <a:cubicBezTo>
                      <a:pt x="53" y="101"/>
                      <a:pt x="53" y="101"/>
                      <a:pt x="53" y="101"/>
                    </a:cubicBezTo>
                    <a:cubicBezTo>
                      <a:pt x="53" y="101"/>
                      <a:pt x="53" y="100"/>
                      <a:pt x="53" y="100"/>
                    </a:cubicBezTo>
                    <a:cubicBezTo>
                      <a:pt x="53" y="100"/>
                      <a:pt x="53" y="100"/>
                      <a:pt x="53" y="100"/>
                    </a:cubicBezTo>
                    <a:cubicBezTo>
                      <a:pt x="53" y="88"/>
                      <a:pt x="53" y="88"/>
                      <a:pt x="53" y="88"/>
                    </a:cubicBezTo>
                    <a:cubicBezTo>
                      <a:pt x="56" y="85"/>
                      <a:pt x="56" y="85"/>
                      <a:pt x="56" y="85"/>
                    </a:cubicBezTo>
                    <a:cubicBezTo>
                      <a:pt x="56" y="81"/>
                      <a:pt x="56" y="81"/>
                      <a:pt x="56" y="81"/>
                    </a:cubicBezTo>
                    <a:cubicBezTo>
                      <a:pt x="55" y="81"/>
                      <a:pt x="55" y="81"/>
                      <a:pt x="54" y="80"/>
                    </a:cubicBezTo>
                    <a:cubicBezTo>
                      <a:pt x="54" y="80"/>
                      <a:pt x="53" y="80"/>
                      <a:pt x="53" y="80"/>
                    </a:cubicBezTo>
                    <a:cubicBezTo>
                      <a:pt x="53" y="74"/>
                      <a:pt x="53" y="74"/>
                      <a:pt x="53" y="74"/>
                    </a:cubicBezTo>
                    <a:close/>
                    <a:moveTo>
                      <a:pt x="53" y="111"/>
                    </a:moveTo>
                    <a:cubicBezTo>
                      <a:pt x="53" y="117"/>
                      <a:pt x="53" y="117"/>
                      <a:pt x="53" y="117"/>
                    </a:cubicBezTo>
                    <a:cubicBezTo>
                      <a:pt x="56" y="114"/>
                      <a:pt x="56" y="114"/>
                      <a:pt x="56" y="114"/>
                    </a:cubicBezTo>
                    <a:cubicBezTo>
                      <a:pt x="56" y="120"/>
                      <a:pt x="56" y="120"/>
                      <a:pt x="56" y="120"/>
                    </a:cubicBezTo>
                    <a:cubicBezTo>
                      <a:pt x="56" y="122"/>
                      <a:pt x="57" y="123"/>
                      <a:pt x="59" y="123"/>
                    </a:cubicBezTo>
                    <a:cubicBezTo>
                      <a:pt x="62" y="123"/>
                      <a:pt x="62" y="123"/>
                      <a:pt x="62" y="123"/>
                    </a:cubicBezTo>
                    <a:cubicBezTo>
                      <a:pt x="62" y="118"/>
                      <a:pt x="62" y="118"/>
                      <a:pt x="62" y="118"/>
                    </a:cubicBezTo>
                    <a:cubicBezTo>
                      <a:pt x="61" y="118"/>
                      <a:pt x="61" y="118"/>
                      <a:pt x="61" y="118"/>
                    </a:cubicBezTo>
                    <a:cubicBezTo>
                      <a:pt x="61" y="108"/>
                      <a:pt x="61" y="108"/>
                      <a:pt x="61" y="108"/>
                    </a:cubicBezTo>
                    <a:cubicBezTo>
                      <a:pt x="61" y="108"/>
                      <a:pt x="61" y="108"/>
                      <a:pt x="61" y="108"/>
                    </a:cubicBezTo>
                    <a:cubicBezTo>
                      <a:pt x="61" y="107"/>
                      <a:pt x="61" y="107"/>
                      <a:pt x="60" y="106"/>
                    </a:cubicBezTo>
                    <a:cubicBezTo>
                      <a:pt x="59" y="105"/>
                      <a:pt x="58" y="105"/>
                      <a:pt x="57" y="106"/>
                    </a:cubicBezTo>
                    <a:lnTo>
                      <a:pt x="53" y="111"/>
                    </a:lnTo>
                    <a:close/>
                    <a:moveTo>
                      <a:pt x="53" y="12"/>
                    </a:moveTo>
                    <a:cubicBezTo>
                      <a:pt x="48" y="7"/>
                      <a:pt x="48" y="7"/>
                      <a:pt x="48" y="7"/>
                    </a:cubicBezTo>
                    <a:cubicBezTo>
                      <a:pt x="47" y="9"/>
                      <a:pt x="47" y="9"/>
                      <a:pt x="47" y="9"/>
                    </a:cubicBezTo>
                    <a:cubicBezTo>
                      <a:pt x="53" y="14"/>
                      <a:pt x="53" y="14"/>
                      <a:pt x="53" y="14"/>
                    </a:cubicBezTo>
                    <a:cubicBezTo>
                      <a:pt x="53" y="21"/>
                      <a:pt x="53" y="21"/>
                      <a:pt x="53" y="21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1" y="9"/>
                      <a:pt x="41" y="8"/>
                      <a:pt x="42" y="7"/>
                    </a:cubicBezTo>
                    <a:cubicBezTo>
                      <a:pt x="46" y="2"/>
                      <a:pt x="46" y="2"/>
                      <a:pt x="46" y="2"/>
                    </a:cubicBezTo>
                    <a:cubicBezTo>
                      <a:pt x="47" y="2"/>
                      <a:pt x="47" y="2"/>
                      <a:pt x="47" y="2"/>
                    </a:cubicBezTo>
                    <a:cubicBezTo>
                      <a:pt x="47" y="1"/>
                      <a:pt x="49" y="1"/>
                      <a:pt x="50" y="2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53" y="12"/>
                      <a:pt x="53" y="12"/>
                      <a:pt x="53" y="12"/>
                    </a:cubicBezTo>
                    <a:close/>
                    <a:moveTo>
                      <a:pt x="53" y="48"/>
                    </a:moveTo>
                    <a:cubicBezTo>
                      <a:pt x="53" y="43"/>
                      <a:pt x="53" y="43"/>
                      <a:pt x="53" y="43"/>
                    </a:cubicBezTo>
                    <a:cubicBezTo>
                      <a:pt x="52" y="43"/>
                      <a:pt x="52" y="43"/>
                      <a:pt x="52" y="43"/>
                    </a:cubicBezTo>
                    <a:cubicBezTo>
                      <a:pt x="49" y="41"/>
                      <a:pt x="49" y="41"/>
                      <a:pt x="49" y="41"/>
                    </a:cubicBezTo>
                    <a:cubicBezTo>
                      <a:pt x="49" y="31"/>
                      <a:pt x="49" y="31"/>
                      <a:pt x="49" y="31"/>
                    </a:cubicBezTo>
                    <a:cubicBezTo>
                      <a:pt x="53" y="34"/>
                      <a:pt x="53" y="34"/>
                      <a:pt x="53" y="34"/>
                    </a:cubicBezTo>
                    <a:cubicBezTo>
                      <a:pt x="53" y="22"/>
                      <a:pt x="53" y="22"/>
                      <a:pt x="53" y="22"/>
                    </a:cubicBezTo>
                    <a:cubicBezTo>
                      <a:pt x="48" y="27"/>
                      <a:pt x="48" y="27"/>
                      <a:pt x="48" y="27"/>
                    </a:cubicBezTo>
                    <a:cubicBezTo>
                      <a:pt x="48" y="27"/>
                      <a:pt x="48" y="27"/>
                      <a:pt x="48" y="28"/>
                    </a:cubicBezTo>
                    <a:cubicBezTo>
                      <a:pt x="48" y="27"/>
                      <a:pt x="47" y="27"/>
                      <a:pt x="47" y="27"/>
                    </a:cubicBezTo>
                    <a:cubicBezTo>
                      <a:pt x="40" y="27"/>
                      <a:pt x="40" y="27"/>
                      <a:pt x="40" y="27"/>
                    </a:cubicBezTo>
                    <a:cubicBezTo>
                      <a:pt x="40" y="27"/>
                      <a:pt x="40" y="27"/>
                      <a:pt x="40" y="27"/>
                    </a:cubicBezTo>
                    <a:cubicBezTo>
                      <a:pt x="40" y="11"/>
                      <a:pt x="40" y="11"/>
                      <a:pt x="40" y="11"/>
                    </a:cubicBezTo>
                    <a:cubicBezTo>
                      <a:pt x="40" y="10"/>
                      <a:pt x="39" y="9"/>
                      <a:pt x="38" y="9"/>
                    </a:cubicBezTo>
                    <a:cubicBezTo>
                      <a:pt x="38" y="36"/>
                      <a:pt x="38" y="36"/>
                      <a:pt x="38" y="36"/>
                    </a:cubicBezTo>
                    <a:cubicBezTo>
                      <a:pt x="39" y="37"/>
                      <a:pt x="39" y="37"/>
                      <a:pt x="39" y="37"/>
                    </a:cubicBezTo>
                    <a:cubicBezTo>
                      <a:pt x="39" y="37"/>
                      <a:pt x="40" y="38"/>
                      <a:pt x="40" y="38"/>
                    </a:cubicBezTo>
                    <a:cubicBezTo>
                      <a:pt x="42" y="38"/>
                      <a:pt x="43" y="37"/>
                      <a:pt x="43" y="35"/>
                    </a:cubicBezTo>
                    <a:cubicBezTo>
                      <a:pt x="43" y="32"/>
                      <a:pt x="43" y="32"/>
                      <a:pt x="43" y="32"/>
                    </a:cubicBezTo>
                    <a:cubicBezTo>
                      <a:pt x="45" y="32"/>
                      <a:pt x="45" y="32"/>
                      <a:pt x="45" y="32"/>
                    </a:cubicBezTo>
                    <a:cubicBezTo>
                      <a:pt x="45" y="42"/>
                      <a:pt x="45" y="42"/>
                      <a:pt x="45" y="42"/>
                    </a:cubicBezTo>
                    <a:cubicBezTo>
                      <a:pt x="45" y="42"/>
                      <a:pt x="45" y="42"/>
                      <a:pt x="45" y="42"/>
                    </a:cubicBezTo>
                    <a:cubicBezTo>
                      <a:pt x="45" y="42"/>
                      <a:pt x="45" y="43"/>
                      <a:pt x="45" y="43"/>
                    </a:cubicBezTo>
                    <a:cubicBezTo>
                      <a:pt x="50" y="48"/>
                      <a:pt x="50" y="48"/>
                      <a:pt x="50" y="48"/>
                    </a:cubicBezTo>
                    <a:cubicBezTo>
                      <a:pt x="51" y="49"/>
                      <a:pt x="52" y="49"/>
                      <a:pt x="53" y="48"/>
                    </a:cubicBezTo>
                    <a:close/>
                    <a:moveTo>
                      <a:pt x="38" y="38"/>
                    </a:moveTo>
                    <a:cubicBezTo>
                      <a:pt x="38" y="39"/>
                      <a:pt x="38" y="40"/>
                      <a:pt x="38" y="41"/>
                    </a:cubicBezTo>
                    <a:cubicBezTo>
                      <a:pt x="38" y="38"/>
                      <a:pt x="38" y="38"/>
                      <a:pt x="38" y="38"/>
                    </a:cubicBezTo>
                    <a:close/>
                    <a:moveTo>
                      <a:pt x="38" y="44"/>
                    </a:moveTo>
                    <a:cubicBezTo>
                      <a:pt x="42" y="44"/>
                      <a:pt x="42" y="44"/>
                      <a:pt x="42" y="44"/>
                    </a:cubicBezTo>
                    <a:cubicBezTo>
                      <a:pt x="43" y="44"/>
                      <a:pt x="44" y="44"/>
                      <a:pt x="44" y="45"/>
                    </a:cubicBezTo>
                    <a:cubicBezTo>
                      <a:pt x="49" y="49"/>
                      <a:pt x="49" y="49"/>
                      <a:pt x="49" y="49"/>
                    </a:cubicBezTo>
                    <a:cubicBezTo>
                      <a:pt x="49" y="50"/>
                      <a:pt x="49" y="51"/>
                      <a:pt x="49" y="52"/>
                    </a:cubicBezTo>
                    <a:cubicBezTo>
                      <a:pt x="48" y="53"/>
                      <a:pt x="48" y="54"/>
                      <a:pt x="47" y="55"/>
                    </a:cubicBezTo>
                    <a:cubicBezTo>
                      <a:pt x="47" y="56"/>
                      <a:pt x="46" y="57"/>
                      <a:pt x="46" y="58"/>
                    </a:cubicBezTo>
                    <a:cubicBezTo>
                      <a:pt x="46" y="60"/>
                      <a:pt x="45" y="60"/>
                      <a:pt x="44" y="60"/>
                    </a:cubicBezTo>
                    <a:cubicBezTo>
                      <a:pt x="44" y="60"/>
                      <a:pt x="44" y="60"/>
                      <a:pt x="44" y="60"/>
                    </a:cubicBezTo>
                    <a:cubicBezTo>
                      <a:pt x="38" y="60"/>
                      <a:pt x="38" y="60"/>
                      <a:pt x="38" y="60"/>
                    </a:cubicBezTo>
                    <a:cubicBezTo>
                      <a:pt x="38" y="55"/>
                      <a:pt x="38" y="55"/>
                      <a:pt x="38" y="55"/>
                    </a:cubicBezTo>
                    <a:cubicBezTo>
                      <a:pt x="38" y="56"/>
                      <a:pt x="38" y="56"/>
                      <a:pt x="38" y="56"/>
                    </a:cubicBezTo>
                    <a:cubicBezTo>
                      <a:pt x="42" y="56"/>
                      <a:pt x="42" y="56"/>
                      <a:pt x="42" y="56"/>
                    </a:cubicBezTo>
                    <a:cubicBezTo>
                      <a:pt x="42" y="55"/>
                      <a:pt x="43" y="54"/>
                      <a:pt x="43" y="53"/>
                    </a:cubicBezTo>
                    <a:cubicBezTo>
                      <a:pt x="43" y="53"/>
                      <a:pt x="43" y="52"/>
                      <a:pt x="44" y="51"/>
                    </a:cubicBezTo>
                    <a:cubicBezTo>
                      <a:pt x="41" y="49"/>
                      <a:pt x="41" y="49"/>
                      <a:pt x="41" y="49"/>
                    </a:cubicBezTo>
                    <a:cubicBezTo>
                      <a:pt x="38" y="49"/>
                      <a:pt x="38" y="49"/>
                      <a:pt x="38" y="49"/>
                    </a:cubicBezTo>
                    <a:cubicBezTo>
                      <a:pt x="38" y="44"/>
                      <a:pt x="38" y="44"/>
                      <a:pt x="38" y="44"/>
                    </a:cubicBezTo>
                    <a:close/>
                    <a:moveTo>
                      <a:pt x="38" y="62"/>
                    </a:moveTo>
                    <a:cubicBezTo>
                      <a:pt x="44" y="62"/>
                      <a:pt x="44" y="62"/>
                      <a:pt x="44" y="62"/>
                    </a:cubicBezTo>
                    <a:cubicBezTo>
                      <a:pt x="45" y="62"/>
                      <a:pt x="46" y="63"/>
                      <a:pt x="46" y="64"/>
                    </a:cubicBezTo>
                    <a:cubicBezTo>
                      <a:pt x="47" y="65"/>
                      <a:pt x="47" y="66"/>
                      <a:pt x="47" y="67"/>
                    </a:cubicBezTo>
                    <a:cubicBezTo>
                      <a:pt x="48" y="68"/>
                      <a:pt x="48" y="69"/>
                      <a:pt x="49" y="70"/>
                    </a:cubicBezTo>
                    <a:cubicBezTo>
                      <a:pt x="49" y="71"/>
                      <a:pt x="49" y="72"/>
                      <a:pt x="49" y="73"/>
                    </a:cubicBezTo>
                    <a:cubicBezTo>
                      <a:pt x="44" y="78"/>
                      <a:pt x="44" y="78"/>
                      <a:pt x="44" y="78"/>
                    </a:cubicBezTo>
                    <a:cubicBezTo>
                      <a:pt x="44" y="78"/>
                      <a:pt x="43" y="79"/>
                      <a:pt x="42" y="79"/>
                    </a:cubicBezTo>
                    <a:cubicBezTo>
                      <a:pt x="42" y="79"/>
                      <a:pt x="42" y="79"/>
                      <a:pt x="42" y="79"/>
                    </a:cubicBezTo>
                    <a:cubicBezTo>
                      <a:pt x="38" y="79"/>
                      <a:pt x="38" y="79"/>
                      <a:pt x="38" y="79"/>
                    </a:cubicBezTo>
                    <a:cubicBezTo>
                      <a:pt x="38" y="74"/>
                      <a:pt x="38" y="74"/>
                      <a:pt x="38" y="74"/>
                    </a:cubicBezTo>
                    <a:cubicBezTo>
                      <a:pt x="41" y="74"/>
                      <a:pt x="41" y="74"/>
                      <a:pt x="41" y="74"/>
                    </a:cubicBezTo>
                    <a:cubicBezTo>
                      <a:pt x="44" y="71"/>
                      <a:pt x="44" y="71"/>
                      <a:pt x="44" y="71"/>
                    </a:cubicBezTo>
                    <a:cubicBezTo>
                      <a:pt x="43" y="71"/>
                      <a:pt x="43" y="70"/>
                      <a:pt x="43" y="69"/>
                    </a:cubicBezTo>
                    <a:cubicBezTo>
                      <a:pt x="43" y="68"/>
                      <a:pt x="42" y="68"/>
                      <a:pt x="42" y="67"/>
                    </a:cubicBezTo>
                    <a:cubicBezTo>
                      <a:pt x="38" y="67"/>
                      <a:pt x="38" y="67"/>
                      <a:pt x="38" y="67"/>
                    </a:cubicBezTo>
                    <a:cubicBezTo>
                      <a:pt x="38" y="68"/>
                      <a:pt x="38" y="68"/>
                      <a:pt x="38" y="68"/>
                    </a:cubicBezTo>
                    <a:cubicBezTo>
                      <a:pt x="38" y="62"/>
                      <a:pt x="38" y="62"/>
                      <a:pt x="38" y="62"/>
                    </a:cubicBezTo>
                    <a:close/>
                    <a:moveTo>
                      <a:pt x="38" y="81"/>
                    </a:moveTo>
                    <a:cubicBezTo>
                      <a:pt x="38" y="82"/>
                      <a:pt x="38" y="82"/>
                      <a:pt x="38" y="83"/>
                    </a:cubicBezTo>
                    <a:cubicBezTo>
                      <a:pt x="38" y="83"/>
                      <a:pt x="38" y="84"/>
                      <a:pt x="38" y="84"/>
                    </a:cubicBezTo>
                    <a:cubicBezTo>
                      <a:pt x="38" y="81"/>
                      <a:pt x="38" y="81"/>
                      <a:pt x="38" y="81"/>
                    </a:cubicBezTo>
                    <a:close/>
                    <a:moveTo>
                      <a:pt x="38" y="87"/>
                    </a:moveTo>
                    <a:cubicBezTo>
                      <a:pt x="38" y="114"/>
                      <a:pt x="38" y="114"/>
                      <a:pt x="38" y="114"/>
                    </a:cubicBezTo>
                    <a:cubicBezTo>
                      <a:pt x="39" y="114"/>
                      <a:pt x="40" y="112"/>
                      <a:pt x="40" y="111"/>
                    </a:cubicBezTo>
                    <a:cubicBezTo>
                      <a:pt x="40" y="95"/>
                      <a:pt x="40" y="95"/>
                      <a:pt x="40" y="95"/>
                    </a:cubicBezTo>
                    <a:cubicBezTo>
                      <a:pt x="40" y="95"/>
                      <a:pt x="40" y="95"/>
                      <a:pt x="40" y="95"/>
                    </a:cubicBezTo>
                    <a:cubicBezTo>
                      <a:pt x="47" y="95"/>
                      <a:pt x="47" y="95"/>
                      <a:pt x="47" y="95"/>
                    </a:cubicBezTo>
                    <a:cubicBezTo>
                      <a:pt x="47" y="95"/>
                      <a:pt x="48" y="95"/>
                      <a:pt x="48" y="95"/>
                    </a:cubicBezTo>
                    <a:cubicBezTo>
                      <a:pt x="48" y="95"/>
                      <a:pt x="48" y="95"/>
                      <a:pt x="48" y="96"/>
                    </a:cubicBezTo>
                    <a:cubicBezTo>
                      <a:pt x="49" y="96"/>
                      <a:pt x="49" y="96"/>
                      <a:pt x="49" y="96"/>
                    </a:cubicBezTo>
                    <a:cubicBezTo>
                      <a:pt x="53" y="100"/>
                      <a:pt x="53" y="100"/>
                      <a:pt x="53" y="100"/>
                    </a:cubicBezTo>
                    <a:cubicBezTo>
                      <a:pt x="53" y="88"/>
                      <a:pt x="53" y="88"/>
                      <a:pt x="53" y="88"/>
                    </a:cubicBezTo>
                    <a:cubicBezTo>
                      <a:pt x="49" y="91"/>
                      <a:pt x="49" y="91"/>
                      <a:pt x="49" y="91"/>
                    </a:cubicBezTo>
                    <a:cubicBezTo>
                      <a:pt x="49" y="82"/>
                      <a:pt x="49" y="82"/>
                      <a:pt x="49" y="82"/>
                    </a:cubicBezTo>
                    <a:cubicBezTo>
                      <a:pt x="52" y="79"/>
                      <a:pt x="52" y="79"/>
                      <a:pt x="52" y="79"/>
                    </a:cubicBezTo>
                    <a:cubicBezTo>
                      <a:pt x="52" y="79"/>
                      <a:pt x="52" y="80"/>
                      <a:pt x="53" y="80"/>
                    </a:cubicBezTo>
                    <a:cubicBezTo>
                      <a:pt x="53" y="74"/>
                      <a:pt x="53" y="74"/>
                      <a:pt x="53" y="74"/>
                    </a:cubicBezTo>
                    <a:cubicBezTo>
                      <a:pt x="52" y="74"/>
                      <a:pt x="51" y="74"/>
                      <a:pt x="50" y="74"/>
                    </a:cubicBezTo>
                    <a:cubicBezTo>
                      <a:pt x="45" y="79"/>
                      <a:pt x="45" y="79"/>
                      <a:pt x="45" y="79"/>
                    </a:cubicBezTo>
                    <a:cubicBezTo>
                      <a:pt x="45" y="79"/>
                      <a:pt x="45" y="80"/>
                      <a:pt x="45" y="81"/>
                    </a:cubicBezTo>
                    <a:cubicBezTo>
                      <a:pt x="45" y="90"/>
                      <a:pt x="45" y="90"/>
                      <a:pt x="45" y="90"/>
                    </a:cubicBezTo>
                    <a:cubicBezTo>
                      <a:pt x="43" y="90"/>
                      <a:pt x="43" y="90"/>
                      <a:pt x="43" y="90"/>
                    </a:cubicBezTo>
                    <a:cubicBezTo>
                      <a:pt x="43" y="87"/>
                      <a:pt x="43" y="87"/>
                      <a:pt x="43" y="87"/>
                    </a:cubicBezTo>
                    <a:cubicBezTo>
                      <a:pt x="43" y="87"/>
                      <a:pt x="43" y="87"/>
                      <a:pt x="43" y="87"/>
                    </a:cubicBezTo>
                    <a:cubicBezTo>
                      <a:pt x="43" y="87"/>
                      <a:pt x="43" y="86"/>
                      <a:pt x="42" y="86"/>
                    </a:cubicBezTo>
                    <a:cubicBezTo>
                      <a:pt x="41" y="85"/>
                      <a:pt x="40" y="85"/>
                      <a:pt x="39" y="86"/>
                    </a:cubicBezTo>
                    <a:cubicBezTo>
                      <a:pt x="38" y="87"/>
                      <a:pt x="38" y="87"/>
                      <a:pt x="38" y="87"/>
                    </a:cubicBezTo>
                    <a:close/>
                    <a:moveTo>
                      <a:pt x="53" y="108"/>
                    </a:moveTo>
                    <a:cubicBezTo>
                      <a:pt x="47" y="114"/>
                      <a:pt x="47" y="114"/>
                      <a:pt x="47" y="114"/>
                    </a:cubicBezTo>
                    <a:cubicBezTo>
                      <a:pt x="48" y="115"/>
                      <a:pt x="48" y="115"/>
                      <a:pt x="48" y="115"/>
                    </a:cubicBezTo>
                    <a:cubicBezTo>
                      <a:pt x="53" y="111"/>
                      <a:pt x="53" y="111"/>
                      <a:pt x="53" y="111"/>
                    </a:cubicBezTo>
                    <a:cubicBezTo>
                      <a:pt x="53" y="117"/>
                      <a:pt x="53" y="117"/>
                      <a:pt x="53" y="117"/>
                    </a:cubicBezTo>
                    <a:cubicBezTo>
                      <a:pt x="50" y="120"/>
                      <a:pt x="50" y="120"/>
                      <a:pt x="50" y="120"/>
                    </a:cubicBezTo>
                    <a:cubicBezTo>
                      <a:pt x="50" y="120"/>
                      <a:pt x="50" y="120"/>
                      <a:pt x="50" y="120"/>
                    </a:cubicBezTo>
                    <a:cubicBezTo>
                      <a:pt x="49" y="121"/>
                      <a:pt x="47" y="121"/>
                      <a:pt x="47" y="120"/>
                    </a:cubicBezTo>
                    <a:cubicBezTo>
                      <a:pt x="42" y="116"/>
                      <a:pt x="42" y="116"/>
                      <a:pt x="42" y="116"/>
                    </a:cubicBezTo>
                    <a:cubicBezTo>
                      <a:pt x="42" y="115"/>
                      <a:pt x="42" y="115"/>
                      <a:pt x="42" y="115"/>
                    </a:cubicBezTo>
                    <a:cubicBezTo>
                      <a:pt x="41" y="115"/>
                      <a:pt x="41" y="113"/>
                      <a:pt x="42" y="112"/>
                    </a:cubicBezTo>
                    <a:cubicBezTo>
                      <a:pt x="53" y="101"/>
                      <a:pt x="53" y="101"/>
                      <a:pt x="53" y="101"/>
                    </a:cubicBezTo>
                    <a:lnTo>
                      <a:pt x="53" y="108"/>
                    </a:lnTo>
                    <a:close/>
                    <a:moveTo>
                      <a:pt x="38" y="36"/>
                    </a:moveTo>
                    <a:cubicBezTo>
                      <a:pt x="36" y="34"/>
                      <a:pt x="36" y="34"/>
                      <a:pt x="36" y="34"/>
                    </a:cubicBezTo>
                    <a:cubicBezTo>
                      <a:pt x="35" y="34"/>
                      <a:pt x="35" y="33"/>
                      <a:pt x="35" y="32"/>
                    </a:cubicBezTo>
                    <a:cubicBezTo>
                      <a:pt x="35" y="32"/>
                      <a:pt x="35" y="32"/>
                      <a:pt x="35" y="32"/>
                    </a:cubicBezTo>
                    <a:cubicBezTo>
                      <a:pt x="35" y="14"/>
                      <a:pt x="35" y="14"/>
                      <a:pt x="35" y="14"/>
                    </a:cubicBezTo>
                    <a:cubicBezTo>
                      <a:pt x="33" y="14"/>
                      <a:pt x="33" y="14"/>
                      <a:pt x="33" y="14"/>
                    </a:cubicBezTo>
                    <a:cubicBezTo>
                      <a:pt x="33" y="26"/>
                      <a:pt x="33" y="26"/>
                      <a:pt x="33" y="26"/>
                    </a:cubicBezTo>
                    <a:cubicBezTo>
                      <a:pt x="33" y="27"/>
                      <a:pt x="32" y="28"/>
                      <a:pt x="31" y="28"/>
                    </a:cubicBezTo>
                    <a:cubicBezTo>
                      <a:pt x="30" y="28"/>
                      <a:pt x="30" y="28"/>
                      <a:pt x="29" y="27"/>
                    </a:cubicBezTo>
                    <a:cubicBezTo>
                      <a:pt x="22" y="21"/>
                      <a:pt x="22" y="21"/>
                      <a:pt x="22" y="21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28" y="29"/>
                      <a:pt x="28" y="29"/>
                      <a:pt x="28" y="29"/>
                    </a:cubicBezTo>
                    <a:cubicBezTo>
                      <a:pt x="29" y="30"/>
                      <a:pt x="29" y="31"/>
                      <a:pt x="28" y="32"/>
                    </a:cubicBezTo>
                    <a:cubicBezTo>
                      <a:pt x="28" y="33"/>
                      <a:pt x="27" y="33"/>
                      <a:pt x="26" y="33"/>
                    </a:cubicBezTo>
                    <a:cubicBezTo>
                      <a:pt x="26" y="33"/>
                      <a:pt x="26" y="33"/>
                      <a:pt x="26" y="33"/>
                    </a:cubicBezTo>
                    <a:cubicBezTo>
                      <a:pt x="14" y="33"/>
                      <a:pt x="14" y="33"/>
                      <a:pt x="14" y="33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33" y="35"/>
                      <a:pt x="33" y="35"/>
                      <a:pt x="33" y="35"/>
                    </a:cubicBezTo>
                    <a:cubicBezTo>
                      <a:pt x="34" y="35"/>
                      <a:pt x="34" y="35"/>
                      <a:pt x="35" y="35"/>
                    </a:cubicBezTo>
                    <a:cubicBezTo>
                      <a:pt x="37" y="38"/>
                      <a:pt x="37" y="38"/>
                      <a:pt x="37" y="38"/>
                    </a:cubicBezTo>
                    <a:cubicBezTo>
                      <a:pt x="38" y="38"/>
                      <a:pt x="38" y="38"/>
                      <a:pt x="38" y="38"/>
                    </a:cubicBezTo>
                    <a:cubicBezTo>
                      <a:pt x="38" y="41"/>
                      <a:pt x="38" y="41"/>
                      <a:pt x="38" y="41"/>
                    </a:cubicBezTo>
                    <a:cubicBezTo>
                      <a:pt x="38" y="41"/>
                      <a:pt x="38" y="41"/>
                      <a:pt x="37" y="42"/>
                    </a:cubicBezTo>
                    <a:cubicBezTo>
                      <a:pt x="37" y="42"/>
                      <a:pt x="36" y="42"/>
                      <a:pt x="36" y="42"/>
                    </a:cubicBezTo>
                    <a:cubicBezTo>
                      <a:pt x="36" y="42"/>
                      <a:pt x="36" y="42"/>
                      <a:pt x="36" y="42"/>
                    </a:cubicBezTo>
                    <a:cubicBezTo>
                      <a:pt x="33" y="42"/>
                      <a:pt x="33" y="42"/>
                      <a:pt x="33" y="42"/>
                    </a:cubicBezTo>
                    <a:cubicBezTo>
                      <a:pt x="33" y="44"/>
                      <a:pt x="33" y="44"/>
                      <a:pt x="33" y="44"/>
                    </a:cubicBezTo>
                    <a:cubicBezTo>
                      <a:pt x="38" y="44"/>
                      <a:pt x="38" y="44"/>
                      <a:pt x="38" y="44"/>
                    </a:cubicBezTo>
                    <a:cubicBezTo>
                      <a:pt x="38" y="49"/>
                      <a:pt x="38" y="49"/>
                      <a:pt x="38" y="49"/>
                    </a:cubicBezTo>
                    <a:cubicBezTo>
                      <a:pt x="32" y="49"/>
                      <a:pt x="32" y="49"/>
                      <a:pt x="32" y="49"/>
                    </a:cubicBezTo>
                    <a:cubicBezTo>
                      <a:pt x="38" y="55"/>
                      <a:pt x="38" y="55"/>
                      <a:pt x="38" y="55"/>
                    </a:cubicBezTo>
                    <a:cubicBezTo>
                      <a:pt x="38" y="60"/>
                      <a:pt x="38" y="60"/>
                      <a:pt x="38" y="60"/>
                    </a:cubicBezTo>
                    <a:cubicBezTo>
                      <a:pt x="37" y="60"/>
                      <a:pt x="37" y="60"/>
                      <a:pt x="37" y="60"/>
                    </a:cubicBezTo>
                    <a:cubicBezTo>
                      <a:pt x="37" y="60"/>
                      <a:pt x="36" y="60"/>
                      <a:pt x="36" y="60"/>
                    </a:cubicBezTo>
                    <a:cubicBezTo>
                      <a:pt x="29" y="53"/>
                      <a:pt x="29" y="53"/>
                      <a:pt x="29" y="53"/>
                    </a:cubicBezTo>
                    <a:cubicBezTo>
                      <a:pt x="28" y="54"/>
                      <a:pt x="28" y="54"/>
                      <a:pt x="28" y="54"/>
                    </a:cubicBezTo>
                    <a:cubicBezTo>
                      <a:pt x="30" y="56"/>
                      <a:pt x="30" y="56"/>
                      <a:pt x="30" y="56"/>
                    </a:cubicBezTo>
                    <a:cubicBezTo>
                      <a:pt x="31" y="57"/>
                      <a:pt x="31" y="59"/>
                      <a:pt x="30" y="60"/>
                    </a:cubicBezTo>
                    <a:cubicBezTo>
                      <a:pt x="29" y="60"/>
                      <a:pt x="29" y="60"/>
                      <a:pt x="28" y="60"/>
                    </a:cubicBezTo>
                    <a:cubicBezTo>
                      <a:pt x="28" y="60"/>
                      <a:pt x="28" y="60"/>
                      <a:pt x="28" y="60"/>
                    </a:cubicBezTo>
                    <a:cubicBezTo>
                      <a:pt x="24" y="60"/>
                      <a:pt x="24" y="60"/>
                      <a:pt x="24" y="60"/>
                    </a:cubicBezTo>
                    <a:cubicBezTo>
                      <a:pt x="23" y="60"/>
                      <a:pt x="23" y="60"/>
                      <a:pt x="22" y="60"/>
                    </a:cubicBezTo>
                    <a:cubicBezTo>
                      <a:pt x="9" y="46"/>
                      <a:pt x="9" y="46"/>
                      <a:pt x="9" y="46"/>
                    </a:cubicBezTo>
                    <a:cubicBezTo>
                      <a:pt x="8" y="48"/>
                      <a:pt x="8" y="48"/>
                      <a:pt x="8" y="48"/>
                    </a:cubicBezTo>
                    <a:cubicBezTo>
                      <a:pt x="17" y="56"/>
                      <a:pt x="17" y="56"/>
                      <a:pt x="17" y="56"/>
                    </a:cubicBezTo>
                    <a:cubicBezTo>
                      <a:pt x="18" y="57"/>
                      <a:pt x="18" y="59"/>
                      <a:pt x="17" y="60"/>
                    </a:cubicBezTo>
                    <a:cubicBezTo>
                      <a:pt x="16" y="60"/>
                      <a:pt x="16" y="60"/>
                      <a:pt x="15" y="60"/>
                    </a:cubicBezTo>
                    <a:cubicBezTo>
                      <a:pt x="15" y="60"/>
                      <a:pt x="15" y="60"/>
                      <a:pt x="15" y="60"/>
                    </a:cubicBezTo>
                    <a:cubicBezTo>
                      <a:pt x="5" y="60"/>
                      <a:pt x="5" y="60"/>
                      <a:pt x="5" y="60"/>
                    </a:cubicBezTo>
                    <a:cubicBezTo>
                      <a:pt x="5" y="62"/>
                      <a:pt x="5" y="62"/>
                      <a:pt x="5" y="62"/>
                    </a:cubicBezTo>
                    <a:cubicBezTo>
                      <a:pt x="15" y="62"/>
                      <a:pt x="15" y="62"/>
                      <a:pt x="15" y="62"/>
                    </a:cubicBezTo>
                    <a:cubicBezTo>
                      <a:pt x="16" y="62"/>
                      <a:pt x="17" y="63"/>
                      <a:pt x="17" y="64"/>
                    </a:cubicBezTo>
                    <a:cubicBezTo>
                      <a:pt x="17" y="65"/>
                      <a:pt x="17" y="66"/>
                      <a:pt x="16" y="66"/>
                    </a:cubicBezTo>
                    <a:cubicBezTo>
                      <a:pt x="8" y="75"/>
                      <a:pt x="8" y="75"/>
                      <a:pt x="8" y="75"/>
                    </a:cubicBezTo>
                    <a:cubicBezTo>
                      <a:pt x="9" y="76"/>
                      <a:pt x="9" y="76"/>
                      <a:pt x="9" y="76"/>
                    </a:cubicBezTo>
                    <a:cubicBezTo>
                      <a:pt x="22" y="63"/>
                      <a:pt x="22" y="63"/>
                      <a:pt x="22" y="63"/>
                    </a:cubicBezTo>
                    <a:cubicBezTo>
                      <a:pt x="23" y="62"/>
                      <a:pt x="24" y="62"/>
                      <a:pt x="24" y="62"/>
                    </a:cubicBezTo>
                    <a:cubicBezTo>
                      <a:pt x="24" y="62"/>
                      <a:pt x="24" y="62"/>
                      <a:pt x="24" y="62"/>
                    </a:cubicBezTo>
                    <a:cubicBezTo>
                      <a:pt x="28" y="62"/>
                      <a:pt x="28" y="62"/>
                      <a:pt x="28" y="62"/>
                    </a:cubicBezTo>
                    <a:cubicBezTo>
                      <a:pt x="30" y="62"/>
                      <a:pt x="31" y="63"/>
                      <a:pt x="31" y="64"/>
                    </a:cubicBezTo>
                    <a:cubicBezTo>
                      <a:pt x="31" y="65"/>
                      <a:pt x="30" y="66"/>
                      <a:pt x="30" y="66"/>
                    </a:cubicBezTo>
                    <a:cubicBezTo>
                      <a:pt x="28" y="68"/>
                      <a:pt x="28" y="68"/>
                      <a:pt x="28" y="68"/>
                    </a:cubicBezTo>
                    <a:cubicBezTo>
                      <a:pt x="29" y="70"/>
                      <a:pt x="29" y="70"/>
                      <a:pt x="29" y="70"/>
                    </a:cubicBezTo>
                    <a:cubicBezTo>
                      <a:pt x="36" y="63"/>
                      <a:pt x="36" y="63"/>
                      <a:pt x="36" y="63"/>
                    </a:cubicBezTo>
                    <a:cubicBezTo>
                      <a:pt x="36" y="62"/>
                      <a:pt x="37" y="62"/>
                      <a:pt x="37" y="62"/>
                    </a:cubicBezTo>
                    <a:cubicBezTo>
                      <a:pt x="37" y="62"/>
                      <a:pt x="37" y="62"/>
                      <a:pt x="37" y="62"/>
                    </a:cubicBezTo>
                    <a:cubicBezTo>
                      <a:pt x="38" y="62"/>
                      <a:pt x="38" y="62"/>
                      <a:pt x="38" y="62"/>
                    </a:cubicBezTo>
                    <a:cubicBezTo>
                      <a:pt x="38" y="68"/>
                      <a:pt x="38" y="68"/>
                      <a:pt x="38" y="68"/>
                    </a:cubicBezTo>
                    <a:cubicBezTo>
                      <a:pt x="32" y="74"/>
                      <a:pt x="32" y="74"/>
                      <a:pt x="32" y="74"/>
                    </a:cubicBezTo>
                    <a:cubicBezTo>
                      <a:pt x="38" y="74"/>
                      <a:pt x="38" y="74"/>
                      <a:pt x="38" y="74"/>
                    </a:cubicBezTo>
                    <a:cubicBezTo>
                      <a:pt x="38" y="79"/>
                      <a:pt x="38" y="79"/>
                      <a:pt x="38" y="79"/>
                    </a:cubicBezTo>
                    <a:cubicBezTo>
                      <a:pt x="33" y="79"/>
                      <a:pt x="33" y="79"/>
                      <a:pt x="33" y="79"/>
                    </a:cubicBezTo>
                    <a:cubicBezTo>
                      <a:pt x="33" y="80"/>
                      <a:pt x="33" y="80"/>
                      <a:pt x="33" y="80"/>
                    </a:cubicBezTo>
                    <a:cubicBezTo>
                      <a:pt x="36" y="80"/>
                      <a:pt x="36" y="80"/>
                      <a:pt x="36" y="80"/>
                    </a:cubicBezTo>
                    <a:cubicBezTo>
                      <a:pt x="37" y="80"/>
                      <a:pt x="37" y="81"/>
                      <a:pt x="38" y="81"/>
                    </a:cubicBezTo>
                    <a:cubicBezTo>
                      <a:pt x="38" y="84"/>
                      <a:pt x="38" y="84"/>
                      <a:pt x="38" y="84"/>
                    </a:cubicBezTo>
                    <a:cubicBezTo>
                      <a:pt x="38" y="84"/>
                      <a:pt x="37" y="84"/>
                      <a:pt x="37" y="84"/>
                    </a:cubicBezTo>
                    <a:cubicBezTo>
                      <a:pt x="35" y="87"/>
                      <a:pt x="35" y="87"/>
                      <a:pt x="35" y="87"/>
                    </a:cubicBezTo>
                    <a:cubicBezTo>
                      <a:pt x="34" y="88"/>
                      <a:pt x="33" y="88"/>
                      <a:pt x="33" y="88"/>
                    </a:cubicBezTo>
                    <a:cubicBezTo>
                      <a:pt x="33" y="88"/>
                      <a:pt x="33" y="88"/>
                      <a:pt x="33" y="88"/>
                    </a:cubicBezTo>
                    <a:cubicBezTo>
                      <a:pt x="14" y="88"/>
                      <a:pt x="14" y="88"/>
                      <a:pt x="14" y="88"/>
                    </a:cubicBezTo>
                    <a:cubicBezTo>
                      <a:pt x="14" y="90"/>
                      <a:pt x="14" y="90"/>
                      <a:pt x="14" y="90"/>
                    </a:cubicBezTo>
                    <a:cubicBezTo>
                      <a:pt x="26" y="90"/>
                      <a:pt x="26" y="90"/>
                      <a:pt x="26" y="90"/>
                    </a:cubicBezTo>
                    <a:cubicBezTo>
                      <a:pt x="28" y="90"/>
                      <a:pt x="29" y="91"/>
                      <a:pt x="29" y="92"/>
                    </a:cubicBezTo>
                    <a:cubicBezTo>
                      <a:pt x="29" y="93"/>
                      <a:pt x="28" y="93"/>
                      <a:pt x="28" y="94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2" y="102"/>
                      <a:pt x="22" y="102"/>
                      <a:pt x="22" y="102"/>
                    </a:cubicBezTo>
                    <a:cubicBezTo>
                      <a:pt x="29" y="95"/>
                      <a:pt x="29" y="95"/>
                      <a:pt x="29" y="95"/>
                    </a:cubicBezTo>
                    <a:cubicBezTo>
                      <a:pt x="30" y="94"/>
                      <a:pt x="32" y="94"/>
                      <a:pt x="33" y="95"/>
                    </a:cubicBezTo>
                    <a:cubicBezTo>
                      <a:pt x="33" y="95"/>
                      <a:pt x="33" y="96"/>
                      <a:pt x="33" y="97"/>
                    </a:cubicBezTo>
                    <a:cubicBezTo>
                      <a:pt x="33" y="97"/>
                      <a:pt x="33" y="97"/>
                      <a:pt x="33" y="97"/>
                    </a:cubicBezTo>
                    <a:cubicBezTo>
                      <a:pt x="33" y="109"/>
                      <a:pt x="33" y="109"/>
                      <a:pt x="33" y="109"/>
                    </a:cubicBezTo>
                    <a:cubicBezTo>
                      <a:pt x="35" y="109"/>
                      <a:pt x="35" y="109"/>
                      <a:pt x="35" y="109"/>
                    </a:cubicBezTo>
                    <a:cubicBezTo>
                      <a:pt x="35" y="90"/>
                      <a:pt x="35" y="90"/>
                      <a:pt x="35" y="90"/>
                    </a:cubicBezTo>
                    <a:cubicBezTo>
                      <a:pt x="35" y="89"/>
                      <a:pt x="35" y="89"/>
                      <a:pt x="36" y="88"/>
                    </a:cubicBezTo>
                    <a:cubicBezTo>
                      <a:pt x="38" y="87"/>
                      <a:pt x="38" y="87"/>
                      <a:pt x="38" y="87"/>
                    </a:cubicBezTo>
                    <a:cubicBezTo>
                      <a:pt x="38" y="114"/>
                      <a:pt x="38" y="114"/>
                      <a:pt x="38" y="114"/>
                    </a:cubicBezTo>
                    <a:cubicBezTo>
                      <a:pt x="38" y="114"/>
                      <a:pt x="38" y="114"/>
                      <a:pt x="37" y="114"/>
                    </a:cubicBezTo>
                    <a:cubicBezTo>
                      <a:pt x="31" y="114"/>
                      <a:pt x="31" y="114"/>
                      <a:pt x="31" y="114"/>
                    </a:cubicBezTo>
                    <a:cubicBezTo>
                      <a:pt x="30" y="114"/>
                      <a:pt x="29" y="113"/>
                      <a:pt x="29" y="111"/>
                    </a:cubicBezTo>
                    <a:cubicBezTo>
                      <a:pt x="29" y="102"/>
                      <a:pt x="29" y="102"/>
                      <a:pt x="29" y="102"/>
                    </a:cubicBezTo>
                    <a:cubicBezTo>
                      <a:pt x="24" y="107"/>
                      <a:pt x="24" y="107"/>
                      <a:pt x="24" y="107"/>
                    </a:cubicBezTo>
                    <a:cubicBezTo>
                      <a:pt x="23" y="108"/>
                      <a:pt x="22" y="108"/>
                      <a:pt x="21" y="107"/>
                    </a:cubicBezTo>
                    <a:cubicBezTo>
                      <a:pt x="16" y="102"/>
                      <a:pt x="16" y="102"/>
                      <a:pt x="16" y="102"/>
                    </a:cubicBezTo>
                    <a:cubicBezTo>
                      <a:pt x="15" y="101"/>
                      <a:pt x="15" y="100"/>
                      <a:pt x="16" y="99"/>
                    </a:cubicBezTo>
                    <a:cubicBezTo>
                      <a:pt x="21" y="94"/>
                      <a:pt x="21" y="94"/>
                      <a:pt x="21" y="94"/>
                    </a:cubicBezTo>
                    <a:cubicBezTo>
                      <a:pt x="12" y="94"/>
                      <a:pt x="12" y="94"/>
                      <a:pt x="12" y="94"/>
                    </a:cubicBezTo>
                    <a:cubicBezTo>
                      <a:pt x="10" y="94"/>
                      <a:pt x="9" y="93"/>
                      <a:pt x="9" y="92"/>
                    </a:cubicBezTo>
                    <a:cubicBezTo>
                      <a:pt x="9" y="86"/>
                      <a:pt x="9" y="86"/>
                      <a:pt x="9" y="86"/>
                    </a:cubicBezTo>
                    <a:cubicBezTo>
                      <a:pt x="9" y="84"/>
                      <a:pt x="10" y="83"/>
                      <a:pt x="12" y="83"/>
                    </a:cubicBezTo>
                    <a:cubicBezTo>
                      <a:pt x="28" y="83"/>
                      <a:pt x="28" y="83"/>
                      <a:pt x="28" y="83"/>
                    </a:cubicBezTo>
                    <a:cubicBezTo>
                      <a:pt x="28" y="83"/>
                      <a:pt x="28" y="83"/>
                      <a:pt x="28" y="83"/>
                    </a:cubicBezTo>
                    <a:cubicBezTo>
                      <a:pt x="28" y="76"/>
                      <a:pt x="28" y="76"/>
                      <a:pt x="28" y="76"/>
                    </a:cubicBezTo>
                    <a:cubicBezTo>
                      <a:pt x="28" y="76"/>
                      <a:pt x="28" y="75"/>
                      <a:pt x="28" y="75"/>
                    </a:cubicBezTo>
                    <a:cubicBezTo>
                      <a:pt x="28" y="75"/>
                      <a:pt x="28" y="75"/>
                      <a:pt x="27" y="75"/>
                    </a:cubicBezTo>
                    <a:cubicBezTo>
                      <a:pt x="23" y="70"/>
                      <a:pt x="23" y="70"/>
                      <a:pt x="23" y="70"/>
                    </a:cubicBezTo>
                    <a:cubicBezTo>
                      <a:pt x="23" y="70"/>
                      <a:pt x="22" y="70"/>
                      <a:pt x="22" y="70"/>
                    </a:cubicBezTo>
                    <a:cubicBezTo>
                      <a:pt x="11" y="81"/>
                      <a:pt x="11" y="81"/>
                      <a:pt x="11" y="81"/>
                    </a:cubicBezTo>
                    <a:cubicBezTo>
                      <a:pt x="11" y="81"/>
                      <a:pt x="11" y="81"/>
                      <a:pt x="11" y="81"/>
                    </a:cubicBezTo>
                    <a:cubicBezTo>
                      <a:pt x="10" y="82"/>
                      <a:pt x="8" y="82"/>
                      <a:pt x="8" y="81"/>
                    </a:cubicBezTo>
                    <a:cubicBezTo>
                      <a:pt x="3" y="76"/>
                      <a:pt x="3" y="76"/>
                      <a:pt x="3" y="76"/>
                    </a:cubicBezTo>
                    <a:cubicBezTo>
                      <a:pt x="3" y="76"/>
                      <a:pt x="3" y="76"/>
                      <a:pt x="3" y="76"/>
                    </a:cubicBezTo>
                    <a:cubicBezTo>
                      <a:pt x="2" y="76"/>
                      <a:pt x="2" y="74"/>
                      <a:pt x="3" y="73"/>
                    </a:cubicBezTo>
                    <a:cubicBezTo>
                      <a:pt x="9" y="67"/>
                      <a:pt x="9" y="67"/>
                      <a:pt x="9" y="67"/>
                    </a:cubicBezTo>
                    <a:cubicBezTo>
                      <a:pt x="3" y="67"/>
                      <a:pt x="3" y="67"/>
                      <a:pt x="3" y="67"/>
                    </a:cubicBezTo>
                    <a:cubicBezTo>
                      <a:pt x="1" y="67"/>
                      <a:pt x="0" y="66"/>
                      <a:pt x="0" y="64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0" y="57"/>
                      <a:pt x="1" y="56"/>
                      <a:pt x="3" y="56"/>
                    </a:cubicBezTo>
                    <a:cubicBezTo>
                      <a:pt x="9" y="56"/>
                      <a:pt x="9" y="56"/>
                      <a:pt x="9" y="56"/>
                    </a:cubicBezTo>
                    <a:cubicBezTo>
                      <a:pt x="3" y="49"/>
                      <a:pt x="3" y="49"/>
                      <a:pt x="3" y="49"/>
                    </a:cubicBezTo>
                    <a:cubicBezTo>
                      <a:pt x="3" y="49"/>
                      <a:pt x="3" y="49"/>
                      <a:pt x="3" y="49"/>
                    </a:cubicBezTo>
                    <a:cubicBezTo>
                      <a:pt x="2" y="48"/>
                      <a:pt x="2" y="47"/>
                      <a:pt x="3" y="46"/>
                    </a:cubicBezTo>
                    <a:cubicBezTo>
                      <a:pt x="7" y="41"/>
                      <a:pt x="7" y="41"/>
                      <a:pt x="7" y="41"/>
                    </a:cubicBezTo>
                    <a:cubicBezTo>
                      <a:pt x="8" y="41"/>
                      <a:pt x="8" y="41"/>
                      <a:pt x="8" y="41"/>
                    </a:cubicBezTo>
                    <a:cubicBezTo>
                      <a:pt x="8" y="40"/>
                      <a:pt x="10" y="40"/>
                      <a:pt x="11" y="41"/>
                    </a:cubicBezTo>
                    <a:cubicBezTo>
                      <a:pt x="22" y="53"/>
                      <a:pt x="22" y="53"/>
                      <a:pt x="22" y="53"/>
                    </a:cubicBezTo>
                    <a:cubicBezTo>
                      <a:pt x="22" y="53"/>
                      <a:pt x="23" y="53"/>
                      <a:pt x="23" y="52"/>
                    </a:cubicBezTo>
                    <a:cubicBezTo>
                      <a:pt x="27" y="48"/>
                      <a:pt x="27" y="48"/>
                      <a:pt x="27" y="48"/>
                    </a:cubicBezTo>
                    <a:cubicBezTo>
                      <a:pt x="27" y="48"/>
                      <a:pt x="27" y="48"/>
                      <a:pt x="27" y="48"/>
                    </a:cubicBezTo>
                    <a:cubicBezTo>
                      <a:pt x="28" y="48"/>
                      <a:pt x="28" y="47"/>
                      <a:pt x="28" y="47"/>
                    </a:cubicBezTo>
                    <a:cubicBezTo>
                      <a:pt x="28" y="47"/>
                      <a:pt x="28" y="47"/>
                      <a:pt x="28" y="46"/>
                    </a:cubicBezTo>
                    <a:cubicBezTo>
                      <a:pt x="28" y="40"/>
                      <a:pt x="28" y="40"/>
                      <a:pt x="28" y="40"/>
                    </a:cubicBezTo>
                    <a:cubicBezTo>
                      <a:pt x="28" y="40"/>
                      <a:pt x="28" y="39"/>
                      <a:pt x="28" y="39"/>
                    </a:cubicBezTo>
                    <a:cubicBezTo>
                      <a:pt x="12" y="39"/>
                      <a:pt x="12" y="39"/>
                      <a:pt x="12" y="39"/>
                    </a:cubicBezTo>
                    <a:cubicBezTo>
                      <a:pt x="10" y="39"/>
                      <a:pt x="9" y="38"/>
                      <a:pt x="9" y="37"/>
                    </a:cubicBezTo>
                    <a:cubicBezTo>
                      <a:pt x="9" y="30"/>
                      <a:pt x="9" y="30"/>
                      <a:pt x="9" y="30"/>
                    </a:cubicBezTo>
                    <a:cubicBezTo>
                      <a:pt x="9" y="29"/>
                      <a:pt x="10" y="28"/>
                      <a:pt x="12" y="28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5" y="23"/>
                      <a:pt x="15" y="21"/>
                      <a:pt x="16" y="20"/>
                    </a:cubicBezTo>
                    <a:cubicBezTo>
                      <a:pt x="21" y="15"/>
                      <a:pt x="21" y="15"/>
                      <a:pt x="21" y="15"/>
                    </a:cubicBezTo>
                    <a:cubicBezTo>
                      <a:pt x="22" y="15"/>
                      <a:pt x="23" y="15"/>
                      <a:pt x="24" y="15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11"/>
                      <a:pt x="29" y="11"/>
                      <a:pt x="29" y="11"/>
                    </a:cubicBezTo>
                    <a:cubicBezTo>
                      <a:pt x="29" y="10"/>
                      <a:pt x="30" y="9"/>
                      <a:pt x="31" y="9"/>
                    </a:cubicBezTo>
                    <a:cubicBezTo>
                      <a:pt x="37" y="9"/>
                      <a:pt x="37" y="9"/>
                      <a:pt x="37" y="9"/>
                    </a:cubicBezTo>
                    <a:cubicBezTo>
                      <a:pt x="38" y="9"/>
                      <a:pt x="38" y="9"/>
                      <a:pt x="38" y="9"/>
                    </a:cubicBezTo>
                    <a:lnTo>
                      <a:pt x="38" y="3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76" name="Freeform 47"/>
              <p:cNvSpPr>
                <a:spLocks noEditPoints="1"/>
              </p:cNvSpPr>
              <p:nvPr/>
            </p:nvSpPr>
            <p:spPr bwMode="auto">
              <a:xfrm>
                <a:off x="6224597" y="1738324"/>
                <a:ext cx="192089" cy="190502"/>
              </a:xfrm>
              <a:custGeom>
                <a:avLst/>
                <a:gdLst>
                  <a:gd name="T0" fmla="*/ 42 w 85"/>
                  <a:gd name="T1" fmla="*/ 0 h 84"/>
                  <a:gd name="T2" fmla="*/ 72 w 85"/>
                  <a:gd name="T3" fmla="*/ 12 h 84"/>
                  <a:gd name="T4" fmla="*/ 85 w 85"/>
                  <a:gd name="T5" fmla="*/ 42 h 84"/>
                  <a:gd name="T6" fmla="*/ 72 w 85"/>
                  <a:gd name="T7" fmla="*/ 72 h 84"/>
                  <a:gd name="T8" fmla="*/ 42 w 85"/>
                  <a:gd name="T9" fmla="*/ 84 h 84"/>
                  <a:gd name="T10" fmla="*/ 42 w 85"/>
                  <a:gd name="T11" fmla="*/ 84 h 84"/>
                  <a:gd name="T12" fmla="*/ 42 w 85"/>
                  <a:gd name="T13" fmla="*/ 79 h 84"/>
                  <a:gd name="T14" fmla="*/ 42 w 85"/>
                  <a:gd name="T15" fmla="*/ 79 h 84"/>
                  <a:gd name="T16" fmla="*/ 69 w 85"/>
                  <a:gd name="T17" fmla="*/ 68 h 84"/>
                  <a:gd name="T18" fmla="*/ 80 w 85"/>
                  <a:gd name="T19" fmla="*/ 42 h 84"/>
                  <a:gd name="T20" fmla="*/ 69 w 85"/>
                  <a:gd name="T21" fmla="*/ 15 h 84"/>
                  <a:gd name="T22" fmla="*/ 42 w 85"/>
                  <a:gd name="T23" fmla="*/ 4 h 84"/>
                  <a:gd name="T24" fmla="*/ 42 w 85"/>
                  <a:gd name="T25" fmla="*/ 4 h 84"/>
                  <a:gd name="T26" fmla="*/ 42 w 85"/>
                  <a:gd name="T27" fmla="*/ 0 h 84"/>
                  <a:gd name="T28" fmla="*/ 42 w 85"/>
                  <a:gd name="T29" fmla="*/ 84 h 84"/>
                  <a:gd name="T30" fmla="*/ 13 w 85"/>
                  <a:gd name="T31" fmla="*/ 72 h 84"/>
                  <a:gd name="T32" fmla="*/ 0 w 85"/>
                  <a:gd name="T33" fmla="*/ 42 h 84"/>
                  <a:gd name="T34" fmla="*/ 13 w 85"/>
                  <a:gd name="T35" fmla="*/ 12 h 84"/>
                  <a:gd name="T36" fmla="*/ 42 w 85"/>
                  <a:gd name="T37" fmla="*/ 0 h 84"/>
                  <a:gd name="T38" fmla="*/ 42 w 85"/>
                  <a:gd name="T39" fmla="*/ 4 h 84"/>
                  <a:gd name="T40" fmla="*/ 16 w 85"/>
                  <a:gd name="T41" fmla="*/ 15 h 84"/>
                  <a:gd name="T42" fmla="*/ 5 w 85"/>
                  <a:gd name="T43" fmla="*/ 42 h 84"/>
                  <a:gd name="T44" fmla="*/ 16 w 85"/>
                  <a:gd name="T45" fmla="*/ 68 h 84"/>
                  <a:gd name="T46" fmla="*/ 42 w 85"/>
                  <a:gd name="T47" fmla="*/ 79 h 84"/>
                  <a:gd name="T48" fmla="*/ 42 w 85"/>
                  <a:gd name="T49" fmla="*/ 84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85" h="84">
                    <a:moveTo>
                      <a:pt x="42" y="0"/>
                    </a:moveTo>
                    <a:cubicBezTo>
                      <a:pt x="54" y="0"/>
                      <a:pt x="65" y="4"/>
                      <a:pt x="72" y="12"/>
                    </a:cubicBezTo>
                    <a:cubicBezTo>
                      <a:pt x="80" y="20"/>
                      <a:pt x="85" y="30"/>
                      <a:pt x="85" y="42"/>
                    </a:cubicBezTo>
                    <a:cubicBezTo>
                      <a:pt x="85" y="54"/>
                      <a:pt x="80" y="64"/>
                      <a:pt x="72" y="72"/>
                    </a:cubicBezTo>
                    <a:cubicBezTo>
                      <a:pt x="65" y="79"/>
                      <a:pt x="54" y="84"/>
                      <a:pt x="42" y="84"/>
                    </a:cubicBezTo>
                    <a:cubicBezTo>
                      <a:pt x="42" y="84"/>
                      <a:pt x="42" y="84"/>
                      <a:pt x="42" y="84"/>
                    </a:cubicBezTo>
                    <a:cubicBezTo>
                      <a:pt x="42" y="79"/>
                      <a:pt x="42" y="79"/>
                      <a:pt x="42" y="79"/>
                    </a:cubicBezTo>
                    <a:cubicBezTo>
                      <a:pt x="42" y="79"/>
                      <a:pt x="42" y="79"/>
                      <a:pt x="42" y="79"/>
                    </a:cubicBezTo>
                    <a:cubicBezTo>
                      <a:pt x="53" y="79"/>
                      <a:pt x="62" y="75"/>
                      <a:pt x="69" y="68"/>
                    </a:cubicBezTo>
                    <a:cubicBezTo>
                      <a:pt x="76" y="62"/>
                      <a:pt x="80" y="52"/>
                      <a:pt x="80" y="42"/>
                    </a:cubicBezTo>
                    <a:cubicBezTo>
                      <a:pt x="80" y="32"/>
                      <a:pt x="76" y="22"/>
                      <a:pt x="69" y="15"/>
                    </a:cubicBezTo>
                    <a:cubicBezTo>
                      <a:pt x="62" y="9"/>
                      <a:pt x="53" y="4"/>
                      <a:pt x="42" y="4"/>
                    </a:cubicBezTo>
                    <a:cubicBezTo>
                      <a:pt x="42" y="4"/>
                      <a:pt x="42" y="4"/>
                      <a:pt x="42" y="4"/>
                    </a:cubicBezTo>
                    <a:cubicBezTo>
                      <a:pt x="42" y="0"/>
                      <a:pt x="42" y="0"/>
                      <a:pt x="42" y="0"/>
                    </a:cubicBezTo>
                    <a:close/>
                    <a:moveTo>
                      <a:pt x="42" y="84"/>
                    </a:moveTo>
                    <a:cubicBezTo>
                      <a:pt x="31" y="84"/>
                      <a:pt x="20" y="79"/>
                      <a:pt x="13" y="72"/>
                    </a:cubicBezTo>
                    <a:cubicBezTo>
                      <a:pt x="5" y="64"/>
                      <a:pt x="0" y="54"/>
                      <a:pt x="0" y="42"/>
                    </a:cubicBezTo>
                    <a:cubicBezTo>
                      <a:pt x="0" y="30"/>
                      <a:pt x="5" y="20"/>
                      <a:pt x="13" y="12"/>
                    </a:cubicBezTo>
                    <a:cubicBezTo>
                      <a:pt x="20" y="4"/>
                      <a:pt x="31" y="0"/>
                      <a:pt x="42" y="0"/>
                    </a:cubicBezTo>
                    <a:cubicBezTo>
                      <a:pt x="42" y="4"/>
                      <a:pt x="42" y="4"/>
                      <a:pt x="42" y="4"/>
                    </a:cubicBezTo>
                    <a:cubicBezTo>
                      <a:pt x="32" y="4"/>
                      <a:pt x="23" y="9"/>
                      <a:pt x="16" y="15"/>
                    </a:cubicBezTo>
                    <a:cubicBezTo>
                      <a:pt x="9" y="22"/>
                      <a:pt x="5" y="32"/>
                      <a:pt x="5" y="42"/>
                    </a:cubicBezTo>
                    <a:cubicBezTo>
                      <a:pt x="5" y="52"/>
                      <a:pt x="9" y="62"/>
                      <a:pt x="16" y="68"/>
                    </a:cubicBezTo>
                    <a:cubicBezTo>
                      <a:pt x="23" y="75"/>
                      <a:pt x="32" y="79"/>
                      <a:pt x="42" y="79"/>
                    </a:cubicBezTo>
                    <a:lnTo>
                      <a:pt x="42" y="8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77" name="Freeform 48"/>
              <p:cNvSpPr>
                <a:spLocks noEditPoints="1"/>
              </p:cNvSpPr>
              <p:nvPr/>
            </p:nvSpPr>
            <p:spPr bwMode="auto">
              <a:xfrm>
                <a:off x="6302385" y="1693873"/>
                <a:ext cx="34925" cy="42863"/>
              </a:xfrm>
              <a:custGeom>
                <a:avLst/>
                <a:gdLst>
                  <a:gd name="T0" fmla="*/ 7 w 15"/>
                  <a:gd name="T1" fmla="*/ 0 h 19"/>
                  <a:gd name="T2" fmla="*/ 13 w 15"/>
                  <a:gd name="T3" fmla="*/ 0 h 19"/>
                  <a:gd name="T4" fmla="*/ 15 w 15"/>
                  <a:gd name="T5" fmla="*/ 2 h 19"/>
                  <a:gd name="T6" fmla="*/ 15 w 15"/>
                  <a:gd name="T7" fmla="*/ 16 h 19"/>
                  <a:gd name="T8" fmla="*/ 13 w 15"/>
                  <a:gd name="T9" fmla="*/ 19 h 19"/>
                  <a:gd name="T10" fmla="*/ 7 w 15"/>
                  <a:gd name="T11" fmla="*/ 19 h 19"/>
                  <a:gd name="T12" fmla="*/ 7 w 15"/>
                  <a:gd name="T13" fmla="*/ 14 h 19"/>
                  <a:gd name="T14" fmla="*/ 10 w 15"/>
                  <a:gd name="T15" fmla="*/ 14 h 19"/>
                  <a:gd name="T16" fmla="*/ 10 w 15"/>
                  <a:gd name="T17" fmla="*/ 5 h 19"/>
                  <a:gd name="T18" fmla="*/ 7 w 15"/>
                  <a:gd name="T19" fmla="*/ 5 h 19"/>
                  <a:gd name="T20" fmla="*/ 7 w 15"/>
                  <a:gd name="T21" fmla="*/ 0 h 19"/>
                  <a:gd name="T22" fmla="*/ 2 w 15"/>
                  <a:gd name="T23" fmla="*/ 0 h 19"/>
                  <a:gd name="T24" fmla="*/ 7 w 15"/>
                  <a:gd name="T25" fmla="*/ 0 h 19"/>
                  <a:gd name="T26" fmla="*/ 7 w 15"/>
                  <a:gd name="T27" fmla="*/ 5 h 19"/>
                  <a:gd name="T28" fmla="*/ 5 w 15"/>
                  <a:gd name="T29" fmla="*/ 5 h 19"/>
                  <a:gd name="T30" fmla="*/ 5 w 15"/>
                  <a:gd name="T31" fmla="*/ 14 h 19"/>
                  <a:gd name="T32" fmla="*/ 7 w 15"/>
                  <a:gd name="T33" fmla="*/ 14 h 19"/>
                  <a:gd name="T34" fmla="*/ 7 w 15"/>
                  <a:gd name="T35" fmla="*/ 19 h 19"/>
                  <a:gd name="T36" fmla="*/ 2 w 15"/>
                  <a:gd name="T37" fmla="*/ 19 h 19"/>
                  <a:gd name="T38" fmla="*/ 0 w 15"/>
                  <a:gd name="T39" fmla="*/ 16 h 19"/>
                  <a:gd name="T40" fmla="*/ 0 w 15"/>
                  <a:gd name="T41" fmla="*/ 2 h 19"/>
                  <a:gd name="T42" fmla="*/ 2 w 15"/>
                  <a:gd name="T43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5" h="19">
                    <a:moveTo>
                      <a:pt x="7" y="0"/>
                    </a:moveTo>
                    <a:cubicBezTo>
                      <a:pt x="13" y="0"/>
                      <a:pt x="13" y="0"/>
                      <a:pt x="13" y="0"/>
                    </a:cubicBezTo>
                    <a:cubicBezTo>
                      <a:pt x="14" y="0"/>
                      <a:pt x="15" y="1"/>
                      <a:pt x="15" y="2"/>
                    </a:cubicBezTo>
                    <a:cubicBezTo>
                      <a:pt x="15" y="16"/>
                      <a:pt x="15" y="16"/>
                      <a:pt x="15" y="16"/>
                    </a:cubicBezTo>
                    <a:cubicBezTo>
                      <a:pt x="15" y="18"/>
                      <a:pt x="14" y="19"/>
                      <a:pt x="13" y="19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10" y="14"/>
                      <a:pt x="10" y="14"/>
                      <a:pt x="10" y="14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7" y="5"/>
                      <a:pt x="7" y="5"/>
                      <a:pt x="7" y="5"/>
                    </a:cubicBezTo>
                    <a:lnTo>
                      <a:pt x="7" y="0"/>
                    </a:lnTo>
                    <a:close/>
                    <a:moveTo>
                      <a:pt x="2" y="0"/>
                    </a:moveTo>
                    <a:cubicBezTo>
                      <a:pt x="7" y="0"/>
                      <a:pt x="7" y="0"/>
                      <a:pt x="7" y="0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1" y="19"/>
                      <a:pt x="0" y="18"/>
                      <a:pt x="0" y="16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78" name="Freeform 49"/>
              <p:cNvSpPr>
                <a:spLocks noEditPoints="1"/>
              </p:cNvSpPr>
              <p:nvPr/>
            </p:nvSpPr>
            <p:spPr bwMode="auto">
              <a:xfrm>
                <a:off x="6418273" y="1814524"/>
                <a:ext cx="42863" cy="34925"/>
              </a:xfrm>
              <a:custGeom>
                <a:avLst/>
                <a:gdLst>
                  <a:gd name="T0" fmla="*/ 9 w 19"/>
                  <a:gd name="T1" fmla="*/ 0 h 15"/>
                  <a:gd name="T2" fmla="*/ 16 w 19"/>
                  <a:gd name="T3" fmla="*/ 0 h 15"/>
                  <a:gd name="T4" fmla="*/ 19 w 19"/>
                  <a:gd name="T5" fmla="*/ 3 h 15"/>
                  <a:gd name="T6" fmla="*/ 19 w 19"/>
                  <a:gd name="T7" fmla="*/ 13 h 15"/>
                  <a:gd name="T8" fmla="*/ 16 w 19"/>
                  <a:gd name="T9" fmla="*/ 15 h 15"/>
                  <a:gd name="T10" fmla="*/ 9 w 19"/>
                  <a:gd name="T11" fmla="*/ 15 h 15"/>
                  <a:gd name="T12" fmla="*/ 9 w 19"/>
                  <a:gd name="T13" fmla="*/ 11 h 15"/>
                  <a:gd name="T14" fmla="*/ 14 w 19"/>
                  <a:gd name="T15" fmla="*/ 11 h 15"/>
                  <a:gd name="T16" fmla="*/ 14 w 19"/>
                  <a:gd name="T17" fmla="*/ 5 h 15"/>
                  <a:gd name="T18" fmla="*/ 9 w 19"/>
                  <a:gd name="T19" fmla="*/ 5 h 15"/>
                  <a:gd name="T20" fmla="*/ 9 w 19"/>
                  <a:gd name="T21" fmla="*/ 0 h 15"/>
                  <a:gd name="T22" fmla="*/ 2 w 19"/>
                  <a:gd name="T23" fmla="*/ 0 h 15"/>
                  <a:gd name="T24" fmla="*/ 9 w 19"/>
                  <a:gd name="T25" fmla="*/ 0 h 15"/>
                  <a:gd name="T26" fmla="*/ 9 w 19"/>
                  <a:gd name="T27" fmla="*/ 5 h 15"/>
                  <a:gd name="T28" fmla="*/ 4 w 19"/>
                  <a:gd name="T29" fmla="*/ 5 h 15"/>
                  <a:gd name="T30" fmla="*/ 4 w 19"/>
                  <a:gd name="T31" fmla="*/ 11 h 15"/>
                  <a:gd name="T32" fmla="*/ 9 w 19"/>
                  <a:gd name="T33" fmla="*/ 11 h 15"/>
                  <a:gd name="T34" fmla="*/ 9 w 19"/>
                  <a:gd name="T35" fmla="*/ 15 h 15"/>
                  <a:gd name="T36" fmla="*/ 2 w 19"/>
                  <a:gd name="T37" fmla="*/ 15 h 15"/>
                  <a:gd name="T38" fmla="*/ 0 w 19"/>
                  <a:gd name="T39" fmla="*/ 13 h 15"/>
                  <a:gd name="T40" fmla="*/ 0 w 19"/>
                  <a:gd name="T41" fmla="*/ 3 h 15"/>
                  <a:gd name="T42" fmla="*/ 2 w 19"/>
                  <a:gd name="T43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9" h="15">
                    <a:moveTo>
                      <a:pt x="9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18" y="0"/>
                      <a:pt x="19" y="2"/>
                      <a:pt x="19" y="3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19" y="14"/>
                      <a:pt x="18" y="15"/>
                      <a:pt x="16" y="15"/>
                    </a:cubicBezTo>
                    <a:cubicBezTo>
                      <a:pt x="9" y="15"/>
                      <a:pt x="9" y="15"/>
                      <a:pt x="9" y="15"/>
                    </a:cubicBezTo>
                    <a:cubicBezTo>
                      <a:pt x="9" y="11"/>
                      <a:pt x="9" y="11"/>
                      <a:pt x="9" y="11"/>
                    </a:cubicBezTo>
                    <a:cubicBezTo>
                      <a:pt x="14" y="11"/>
                      <a:pt x="14" y="11"/>
                      <a:pt x="14" y="11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9" y="5"/>
                      <a:pt x="9" y="5"/>
                      <a:pt x="9" y="5"/>
                    </a:cubicBezTo>
                    <a:lnTo>
                      <a:pt x="9" y="0"/>
                    </a:lnTo>
                    <a:close/>
                    <a:moveTo>
                      <a:pt x="2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9" y="11"/>
                      <a:pt x="9" y="11"/>
                      <a:pt x="9" y="11"/>
                    </a:cubicBezTo>
                    <a:cubicBezTo>
                      <a:pt x="9" y="15"/>
                      <a:pt x="9" y="15"/>
                      <a:pt x="9" y="15"/>
                    </a:cubicBezTo>
                    <a:cubicBezTo>
                      <a:pt x="2" y="15"/>
                      <a:pt x="2" y="15"/>
                      <a:pt x="2" y="15"/>
                    </a:cubicBezTo>
                    <a:cubicBezTo>
                      <a:pt x="1" y="15"/>
                      <a:pt x="0" y="14"/>
                      <a:pt x="0" y="1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1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79" name="Freeform 50"/>
              <p:cNvSpPr>
                <a:spLocks noEditPoints="1"/>
              </p:cNvSpPr>
              <p:nvPr/>
            </p:nvSpPr>
            <p:spPr bwMode="auto">
              <a:xfrm>
                <a:off x="6302385" y="1930411"/>
                <a:ext cx="34925" cy="42863"/>
              </a:xfrm>
              <a:custGeom>
                <a:avLst/>
                <a:gdLst>
                  <a:gd name="T0" fmla="*/ 7 w 15"/>
                  <a:gd name="T1" fmla="*/ 0 h 19"/>
                  <a:gd name="T2" fmla="*/ 13 w 15"/>
                  <a:gd name="T3" fmla="*/ 0 h 19"/>
                  <a:gd name="T4" fmla="*/ 15 w 15"/>
                  <a:gd name="T5" fmla="*/ 2 h 19"/>
                  <a:gd name="T6" fmla="*/ 15 w 15"/>
                  <a:gd name="T7" fmla="*/ 17 h 19"/>
                  <a:gd name="T8" fmla="*/ 13 w 15"/>
                  <a:gd name="T9" fmla="*/ 19 h 19"/>
                  <a:gd name="T10" fmla="*/ 7 w 15"/>
                  <a:gd name="T11" fmla="*/ 19 h 19"/>
                  <a:gd name="T12" fmla="*/ 7 w 15"/>
                  <a:gd name="T13" fmla="*/ 14 h 19"/>
                  <a:gd name="T14" fmla="*/ 10 w 15"/>
                  <a:gd name="T15" fmla="*/ 14 h 19"/>
                  <a:gd name="T16" fmla="*/ 10 w 15"/>
                  <a:gd name="T17" fmla="*/ 5 h 19"/>
                  <a:gd name="T18" fmla="*/ 7 w 15"/>
                  <a:gd name="T19" fmla="*/ 5 h 19"/>
                  <a:gd name="T20" fmla="*/ 7 w 15"/>
                  <a:gd name="T21" fmla="*/ 0 h 19"/>
                  <a:gd name="T22" fmla="*/ 2 w 15"/>
                  <a:gd name="T23" fmla="*/ 0 h 19"/>
                  <a:gd name="T24" fmla="*/ 7 w 15"/>
                  <a:gd name="T25" fmla="*/ 0 h 19"/>
                  <a:gd name="T26" fmla="*/ 7 w 15"/>
                  <a:gd name="T27" fmla="*/ 5 h 19"/>
                  <a:gd name="T28" fmla="*/ 5 w 15"/>
                  <a:gd name="T29" fmla="*/ 5 h 19"/>
                  <a:gd name="T30" fmla="*/ 5 w 15"/>
                  <a:gd name="T31" fmla="*/ 14 h 19"/>
                  <a:gd name="T32" fmla="*/ 7 w 15"/>
                  <a:gd name="T33" fmla="*/ 14 h 19"/>
                  <a:gd name="T34" fmla="*/ 7 w 15"/>
                  <a:gd name="T35" fmla="*/ 19 h 19"/>
                  <a:gd name="T36" fmla="*/ 2 w 15"/>
                  <a:gd name="T37" fmla="*/ 19 h 19"/>
                  <a:gd name="T38" fmla="*/ 0 w 15"/>
                  <a:gd name="T39" fmla="*/ 17 h 19"/>
                  <a:gd name="T40" fmla="*/ 0 w 15"/>
                  <a:gd name="T41" fmla="*/ 2 h 19"/>
                  <a:gd name="T42" fmla="*/ 2 w 15"/>
                  <a:gd name="T43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5" h="19">
                    <a:moveTo>
                      <a:pt x="7" y="0"/>
                    </a:moveTo>
                    <a:cubicBezTo>
                      <a:pt x="13" y="0"/>
                      <a:pt x="13" y="0"/>
                      <a:pt x="13" y="0"/>
                    </a:cubicBezTo>
                    <a:cubicBezTo>
                      <a:pt x="14" y="0"/>
                      <a:pt x="15" y="1"/>
                      <a:pt x="15" y="2"/>
                    </a:cubicBezTo>
                    <a:cubicBezTo>
                      <a:pt x="15" y="17"/>
                      <a:pt x="15" y="17"/>
                      <a:pt x="15" y="17"/>
                    </a:cubicBezTo>
                    <a:cubicBezTo>
                      <a:pt x="15" y="18"/>
                      <a:pt x="14" y="19"/>
                      <a:pt x="13" y="19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10" y="14"/>
                      <a:pt x="10" y="14"/>
                      <a:pt x="10" y="14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7" y="5"/>
                      <a:pt x="7" y="5"/>
                      <a:pt x="7" y="5"/>
                    </a:cubicBezTo>
                    <a:lnTo>
                      <a:pt x="7" y="0"/>
                    </a:lnTo>
                    <a:close/>
                    <a:moveTo>
                      <a:pt x="2" y="0"/>
                    </a:moveTo>
                    <a:cubicBezTo>
                      <a:pt x="7" y="0"/>
                      <a:pt x="7" y="0"/>
                      <a:pt x="7" y="0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1" y="19"/>
                      <a:pt x="0" y="18"/>
                      <a:pt x="0" y="17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80" name="Freeform 51"/>
              <p:cNvSpPr>
                <a:spLocks noEditPoints="1"/>
              </p:cNvSpPr>
              <p:nvPr/>
            </p:nvSpPr>
            <p:spPr bwMode="auto">
              <a:xfrm>
                <a:off x="6178560" y="1814524"/>
                <a:ext cx="42863" cy="34925"/>
              </a:xfrm>
              <a:custGeom>
                <a:avLst/>
                <a:gdLst>
                  <a:gd name="T0" fmla="*/ 10 w 19"/>
                  <a:gd name="T1" fmla="*/ 0 h 15"/>
                  <a:gd name="T2" fmla="*/ 17 w 19"/>
                  <a:gd name="T3" fmla="*/ 0 h 15"/>
                  <a:gd name="T4" fmla="*/ 19 w 19"/>
                  <a:gd name="T5" fmla="*/ 3 h 15"/>
                  <a:gd name="T6" fmla="*/ 19 w 19"/>
                  <a:gd name="T7" fmla="*/ 13 h 15"/>
                  <a:gd name="T8" fmla="*/ 17 w 19"/>
                  <a:gd name="T9" fmla="*/ 15 h 15"/>
                  <a:gd name="T10" fmla="*/ 10 w 19"/>
                  <a:gd name="T11" fmla="*/ 15 h 15"/>
                  <a:gd name="T12" fmla="*/ 10 w 19"/>
                  <a:gd name="T13" fmla="*/ 11 h 15"/>
                  <a:gd name="T14" fmla="*/ 15 w 19"/>
                  <a:gd name="T15" fmla="*/ 11 h 15"/>
                  <a:gd name="T16" fmla="*/ 15 w 19"/>
                  <a:gd name="T17" fmla="*/ 5 h 15"/>
                  <a:gd name="T18" fmla="*/ 10 w 19"/>
                  <a:gd name="T19" fmla="*/ 5 h 15"/>
                  <a:gd name="T20" fmla="*/ 10 w 19"/>
                  <a:gd name="T21" fmla="*/ 0 h 15"/>
                  <a:gd name="T22" fmla="*/ 3 w 19"/>
                  <a:gd name="T23" fmla="*/ 0 h 15"/>
                  <a:gd name="T24" fmla="*/ 10 w 19"/>
                  <a:gd name="T25" fmla="*/ 0 h 15"/>
                  <a:gd name="T26" fmla="*/ 10 w 19"/>
                  <a:gd name="T27" fmla="*/ 5 h 15"/>
                  <a:gd name="T28" fmla="*/ 5 w 19"/>
                  <a:gd name="T29" fmla="*/ 5 h 15"/>
                  <a:gd name="T30" fmla="*/ 5 w 19"/>
                  <a:gd name="T31" fmla="*/ 11 h 15"/>
                  <a:gd name="T32" fmla="*/ 10 w 19"/>
                  <a:gd name="T33" fmla="*/ 11 h 15"/>
                  <a:gd name="T34" fmla="*/ 10 w 19"/>
                  <a:gd name="T35" fmla="*/ 15 h 15"/>
                  <a:gd name="T36" fmla="*/ 3 w 19"/>
                  <a:gd name="T37" fmla="*/ 15 h 15"/>
                  <a:gd name="T38" fmla="*/ 0 w 19"/>
                  <a:gd name="T39" fmla="*/ 13 h 15"/>
                  <a:gd name="T40" fmla="*/ 0 w 19"/>
                  <a:gd name="T41" fmla="*/ 3 h 15"/>
                  <a:gd name="T42" fmla="*/ 3 w 19"/>
                  <a:gd name="T43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9" h="15">
                    <a:moveTo>
                      <a:pt x="10" y="0"/>
                    </a:moveTo>
                    <a:cubicBezTo>
                      <a:pt x="17" y="0"/>
                      <a:pt x="17" y="0"/>
                      <a:pt x="17" y="0"/>
                    </a:cubicBezTo>
                    <a:cubicBezTo>
                      <a:pt x="18" y="0"/>
                      <a:pt x="19" y="2"/>
                      <a:pt x="19" y="3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19" y="14"/>
                      <a:pt x="18" y="15"/>
                      <a:pt x="17" y="15"/>
                    </a:cubicBezTo>
                    <a:cubicBezTo>
                      <a:pt x="10" y="15"/>
                      <a:pt x="10" y="15"/>
                      <a:pt x="10" y="15"/>
                    </a:cubicBezTo>
                    <a:cubicBezTo>
                      <a:pt x="10" y="11"/>
                      <a:pt x="10" y="11"/>
                      <a:pt x="10" y="11"/>
                    </a:cubicBezTo>
                    <a:cubicBezTo>
                      <a:pt x="15" y="11"/>
                      <a:pt x="15" y="11"/>
                      <a:pt x="15" y="11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0" y="5"/>
                      <a:pt x="10" y="5"/>
                      <a:pt x="10" y="5"/>
                    </a:cubicBezTo>
                    <a:lnTo>
                      <a:pt x="10" y="0"/>
                    </a:lnTo>
                    <a:close/>
                    <a:moveTo>
                      <a:pt x="3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10" y="11"/>
                      <a:pt x="10" y="11"/>
                      <a:pt x="10" y="11"/>
                    </a:cubicBezTo>
                    <a:cubicBezTo>
                      <a:pt x="10" y="15"/>
                      <a:pt x="10" y="15"/>
                      <a:pt x="10" y="15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1" y="15"/>
                      <a:pt x="0" y="14"/>
                      <a:pt x="0" y="1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1" y="0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81" name="Freeform 52"/>
              <p:cNvSpPr>
                <a:spLocks noEditPoints="1"/>
              </p:cNvSpPr>
              <p:nvPr/>
            </p:nvSpPr>
            <p:spPr bwMode="auto">
              <a:xfrm>
                <a:off x="6376998" y="1722449"/>
                <a:ext cx="52389" cy="52389"/>
              </a:xfrm>
              <a:custGeom>
                <a:avLst/>
                <a:gdLst>
                  <a:gd name="T0" fmla="*/ 22 w 23"/>
                  <a:gd name="T1" fmla="*/ 12 h 23"/>
                  <a:gd name="T2" fmla="*/ 12 w 23"/>
                  <a:gd name="T3" fmla="*/ 22 h 23"/>
                  <a:gd name="T4" fmla="*/ 12 w 23"/>
                  <a:gd name="T5" fmla="*/ 22 h 23"/>
                  <a:gd name="T6" fmla="*/ 12 w 23"/>
                  <a:gd name="T7" fmla="*/ 15 h 23"/>
                  <a:gd name="T8" fmla="*/ 17 w 23"/>
                  <a:gd name="T9" fmla="*/ 10 h 23"/>
                  <a:gd name="T10" fmla="*/ 13 w 23"/>
                  <a:gd name="T11" fmla="*/ 6 h 23"/>
                  <a:gd name="T12" fmla="*/ 12 w 23"/>
                  <a:gd name="T13" fmla="*/ 8 h 23"/>
                  <a:gd name="T14" fmla="*/ 12 w 23"/>
                  <a:gd name="T15" fmla="*/ 1 h 23"/>
                  <a:gd name="T16" fmla="*/ 15 w 23"/>
                  <a:gd name="T17" fmla="*/ 1 h 23"/>
                  <a:gd name="T18" fmla="*/ 22 w 23"/>
                  <a:gd name="T19" fmla="*/ 9 h 23"/>
                  <a:gd name="T20" fmla="*/ 22 w 23"/>
                  <a:gd name="T21" fmla="*/ 12 h 23"/>
                  <a:gd name="T22" fmla="*/ 12 w 23"/>
                  <a:gd name="T23" fmla="*/ 22 h 23"/>
                  <a:gd name="T24" fmla="*/ 9 w 23"/>
                  <a:gd name="T25" fmla="*/ 22 h 23"/>
                  <a:gd name="T26" fmla="*/ 8 w 23"/>
                  <a:gd name="T27" fmla="*/ 22 h 23"/>
                  <a:gd name="T28" fmla="*/ 1 w 23"/>
                  <a:gd name="T29" fmla="*/ 15 h 23"/>
                  <a:gd name="T30" fmla="*/ 1 w 23"/>
                  <a:gd name="T31" fmla="*/ 11 h 23"/>
                  <a:gd name="T32" fmla="*/ 1 w 23"/>
                  <a:gd name="T33" fmla="*/ 11 h 23"/>
                  <a:gd name="T34" fmla="*/ 1 w 23"/>
                  <a:gd name="T35" fmla="*/ 11 h 23"/>
                  <a:gd name="T36" fmla="*/ 11 w 23"/>
                  <a:gd name="T37" fmla="*/ 1 h 23"/>
                  <a:gd name="T38" fmla="*/ 12 w 23"/>
                  <a:gd name="T39" fmla="*/ 1 h 23"/>
                  <a:gd name="T40" fmla="*/ 12 w 23"/>
                  <a:gd name="T41" fmla="*/ 8 h 23"/>
                  <a:gd name="T42" fmla="*/ 6 w 23"/>
                  <a:gd name="T43" fmla="*/ 13 h 23"/>
                  <a:gd name="T44" fmla="*/ 10 w 23"/>
                  <a:gd name="T45" fmla="*/ 17 h 23"/>
                  <a:gd name="T46" fmla="*/ 12 w 23"/>
                  <a:gd name="T47" fmla="*/ 15 h 23"/>
                  <a:gd name="T48" fmla="*/ 12 w 23"/>
                  <a:gd name="T49" fmla="*/ 22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3" h="23">
                    <a:moveTo>
                      <a:pt x="22" y="12"/>
                    </a:moveTo>
                    <a:cubicBezTo>
                      <a:pt x="12" y="22"/>
                      <a:pt x="12" y="22"/>
                      <a:pt x="12" y="22"/>
                    </a:cubicBezTo>
                    <a:cubicBezTo>
                      <a:pt x="12" y="22"/>
                      <a:pt x="12" y="22"/>
                      <a:pt x="12" y="22"/>
                    </a:cubicBezTo>
                    <a:cubicBezTo>
                      <a:pt x="12" y="15"/>
                      <a:pt x="12" y="15"/>
                      <a:pt x="12" y="15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2" y="8"/>
                      <a:pt x="12" y="8"/>
                      <a:pt x="12" y="8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3" y="0"/>
                      <a:pt x="14" y="1"/>
                      <a:pt x="15" y="1"/>
                    </a:cubicBezTo>
                    <a:cubicBezTo>
                      <a:pt x="22" y="9"/>
                      <a:pt x="22" y="9"/>
                      <a:pt x="22" y="9"/>
                    </a:cubicBezTo>
                    <a:cubicBezTo>
                      <a:pt x="23" y="9"/>
                      <a:pt x="23" y="11"/>
                      <a:pt x="22" y="12"/>
                    </a:cubicBezTo>
                    <a:close/>
                    <a:moveTo>
                      <a:pt x="12" y="22"/>
                    </a:moveTo>
                    <a:cubicBezTo>
                      <a:pt x="11" y="23"/>
                      <a:pt x="9" y="23"/>
                      <a:pt x="9" y="22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0" y="14"/>
                      <a:pt x="0" y="12"/>
                      <a:pt x="1" y="11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1" y="1"/>
                      <a:pt x="12" y="1"/>
                      <a:pt x="12" y="1"/>
                    </a:cubicBezTo>
                    <a:cubicBezTo>
                      <a:pt x="12" y="8"/>
                      <a:pt x="12" y="8"/>
                      <a:pt x="12" y="8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10" y="17"/>
                      <a:pt x="10" y="17"/>
                      <a:pt x="10" y="17"/>
                    </a:cubicBezTo>
                    <a:cubicBezTo>
                      <a:pt x="12" y="15"/>
                      <a:pt x="12" y="15"/>
                      <a:pt x="12" y="15"/>
                    </a:cubicBezTo>
                    <a:lnTo>
                      <a:pt x="12" y="2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82" name="Freeform 53"/>
              <p:cNvSpPr>
                <a:spLocks noEditPoints="1"/>
              </p:cNvSpPr>
              <p:nvPr/>
            </p:nvSpPr>
            <p:spPr bwMode="auto">
              <a:xfrm>
                <a:off x="6376998" y="1892311"/>
                <a:ext cx="52389" cy="49213"/>
              </a:xfrm>
              <a:custGeom>
                <a:avLst/>
                <a:gdLst>
                  <a:gd name="T0" fmla="*/ 12 w 23"/>
                  <a:gd name="T1" fmla="*/ 1 h 22"/>
                  <a:gd name="T2" fmla="*/ 22 w 23"/>
                  <a:gd name="T3" fmla="*/ 11 h 22"/>
                  <a:gd name="T4" fmla="*/ 22 w 23"/>
                  <a:gd name="T5" fmla="*/ 14 h 22"/>
                  <a:gd name="T6" fmla="*/ 22 w 23"/>
                  <a:gd name="T7" fmla="*/ 14 h 22"/>
                  <a:gd name="T8" fmla="*/ 15 w 23"/>
                  <a:gd name="T9" fmla="*/ 21 h 22"/>
                  <a:gd name="T10" fmla="*/ 12 w 23"/>
                  <a:gd name="T11" fmla="*/ 22 h 22"/>
                  <a:gd name="T12" fmla="*/ 12 w 23"/>
                  <a:gd name="T13" fmla="*/ 15 h 22"/>
                  <a:gd name="T14" fmla="*/ 13 w 23"/>
                  <a:gd name="T15" fmla="*/ 16 h 22"/>
                  <a:gd name="T16" fmla="*/ 17 w 23"/>
                  <a:gd name="T17" fmla="*/ 13 h 22"/>
                  <a:gd name="T18" fmla="*/ 12 w 23"/>
                  <a:gd name="T19" fmla="*/ 7 h 22"/>
                  <a:gd name="T20" fmla="*/ 12 w 23"/>
                  <a:gd name="T21" fmla="*/ 1 h 22"/>
                  <a:gd name="T22" fmla="*/ 12 w 23"/>
                  <a:gd name="T23" fmla="*/ 1 h 22"/>
                  <a:gd name="T24" fmla="*/ 12 w 23"/>
                  <a:gd name="T25" fmla="*/ 22 h 22"/>
                  <a:gd name="T26" fmla="*/ 11 w 23"/>
                  <a:gd name="T27" fmla="*/ 21 h 22"/>
                  <a:gd name="T28" fmla="*/ 1 w 23"/>
                  <a:gd name="T29" fmla="*/ 11 h 22"/>
                  <a:gd name="T30" fmla="*/ 1 w 23"/>
                  <a:gd name="T31" fmla="*/ 8 h 22"/>
                  <a:gd name="T32" fmla="*/ 1 w 23"/>
                  <a:gd name="T33" fmla="*/ 8 h 22"/>
                  <a:gd name="T34" fmla="*/ 9 w 23"/>
                  <a:gd name="T35" fmla="*/ 1 h 22"/>
                  <a:gd name="T36" fmla="*/ 12 w 23"/>
                  <a:gd name="T37" fmla="*/ 1 h 22"/>
                  <a:gd name="T38" fmla="*/ 12 w 23"/>
                  <a:gd name="T39" fmla="*/ 7 h 22"/>
                  <a:gd name="T40" fmla="*/ 10 w 23"/>
                  <a:gd name="T41" fmla="*/ 6 h 22"/>
                  <a:gd name="T42" fmla="*/ 6 w 23"/>
                  <a:gd name="T43" fmla="*/ 10 h 22"/>
                  <a:gd name="T44" fmla="*/ 12 w 23"/>
                  <a:gd name="T45" fmla="*/ 15 h 22"/>
                  <a:gd name="T46" fmla="*/ 12 w 23"/>
                  <a:gd name="T47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3" h="22">
                    <a:moveTo>
                      <a:pt x="12" y="1"/>
                    </a:moveTo>
                    <a:cubicBezTo>
                      <a:pt x="22" y="11"/>
                      <a:pt x="22" y="11"/>
                      <a:pt x="22" y="11"/>
                    </a:cubicBezTo>
                    <a:cubicBezTo>
                      <a:pt x="23" y="12"/>
                      <a:pt x="23" y="13"/>
                      <a:pt x="22" y="14"/>
                    </a:cubicBezTo>
                    <a:cubicBezTo>
                      <a:pt x="22" y="14"/>
                      <a:pt x="22" y="14"/>
                      <a:pt x="22" y="14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4" y="22"/>
                      <a:pt x="13" y="22"/>
                      <a:pt x="12" y="22"/>
                    </a:cubicBezTo>
                    <a:cubicBezTo>
                      <a:pt x="12" y="15"/>
                      <a:pt x="12" y="15"/>
                      <a:pt x="12" y="15"/>
                    </a:cubicBezTo>
                    <a:cubicBezTo>
                      <a:pt x="13" y="16"/>
                      <a:pt x="13" y="16"/>
                      <a:pt x="13" y="16"/>
                    </a:cubicBezTo>
                    <a:cubicBezTo>
                      <a:pt x="17" y="13"/>
                      <a:pt x="17" y="13"/>
                      <a:pt x="17" y="13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2" y="1"/>
                      <a:pt x="12" y="1"/>
                      <a:pt x="12" y="1"/>
                    </a:cubicBezTo>
                    <a:close/>
                    <a:moveTo>
                      <a:pt x="12" y="22"/>
                    </a:moveTo>
                    <a:cubicBezTo>
                      <a:pt x="12" y="22"/>
                      <a:pt x="12" y="21"/>
                      <a:pt x="11" y="21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0" y="10"/>
                      <a:pt x="0" y="9"/>
                      <a:pt x="1" y="8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9" y="0"/>
                      <a:pt x="11" y="0"/>
                      <a:pt x="12" y="1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12" y="15"/>
                      <a:pt x="12" y="15"/>
                      <a:pt x="12" y="15"/>
                    </a:cubicBezTo>
                    <a:lnTo>
                      <a:pt x="12" y="2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83" name="Freeform 54"/>
              <p:cNvSpPr>
                <a:spLocks noEditPoints="1"/>
              </p:cNvSpPr>
              <p:nvPr/>
            </p:nvSpPr>
            <p:spPr bwMode="auto">
              <a:xfrm>
                <a:off x="6210310" y="1892311"/>
                <a:ext cx="49213" cy="49213"/>
              </a:xfrm>
              <a:custGeom>
                <a:avLst/>
                <a:gdLst>
                  <a:gd name="T0" fmla="*/ 14 w 22"/>
                  <a:gd name="T1" fmla="*/ 1 h 22"/>
                  <a:gd name="T2" fmla="*/ 22 w 22"/>
                  <a:gd name="T3" fmla="*/ 8 h 22"/>
                  <a:gd name="T4" fmla="*/ 22 w 22"/>
                  <a:gd name="T5" fmla="*/ 11 h 22"/>
                  <a:gd name="T6" fmla="*/ 22 w 22"/>
                  <a:gd name="T7" fmla="*/ 11 h 22"/>
                  <a:gd name="T8" fmla="*/ 22 w 22"/>
                  <a:gd name="T9" fmla="*/ 11 h 22"/>
                  <a:gd name="T10" fmla="*/ 12 w 22"/>
                  <a:gd name="T11" fmla="*/ 21 h 22"/>
                  <a:gd name="T12" fmla="*/ 11 w 22"/>
                  <a:gd name="T13" fmla="*/ 22 h 22"/>
                  <a:gd name="T14" fmla="*/ 11 w 22"/>
                  <a:gd name="T15" fmla="*/ 15 h 22"/>
                  <a:gd name="T16" fmla="*/ 16 w 22"/>
                  <a:gd name="T17" fmla="*/ 10 h 22"/>
                  <a:gd name="T18" fmla="*/ 13 w 22"/>
                  <a:gd name="T19" fmla="*/ 6 h 22"/>
                  <a:gd name="T20" fmla="*/ 11 w 22"/>
                  <a:gd name="T21" fmla="*/ 7 h 22"/>
                  <a:gd name="T22" fmla="*/ 11 w 22"/>
                  <a:gd name="T23" fmla="*/ 1 h 22"/>
                  <a:gd name="T24" fmla="*/ 14 w 22"/>
                  <a:gd name="T25" fmla="*/ 1 h 22"/>
                  <a:gd name="T26" fmla="*/ 11 w 22"/>
                  <a:gd name="T27" fmla="*/ 22 h 22"/>
                  <a:gd name="T28" fmla="*/ 8 w 22"/>
                  <a:gd name="T29" fmla="*/ 21 h 22"/>
                  <a:gd name="T30" fmla="*/ 1 w 22"/>
                  <a:gd name="T31" fmla="*/ 14 h 22"/>
                  <a:gd name="T32" fmla="*/ 1 w 22"/>
                  <a:gd name="T33" fmla="*/ 11 h 22"/>
                  <a:gd name="T34" fmla="*/ 1 w 22"/>
                  <a:gd name="T35" fmla="*/ 11 h 22"/>
                  <a:gd name="T36" fmla="*/ 11 w 22"/>
                  <a:gd name="T37" fmla="*/ 1 h 22"/>
                  <a:gd name="T38" fmla="*/ 11 w 22"/>
                  <a:gd name="T39" fmla="*/ 1 h 22"/>
                  <a:gd name="T40" fmla="*/ 11 w 22"/>
                  <a:gd name="T41" fmla="*/ 7 h 22"/>
                  <a:gd name="T42" fmla="*/ 6 w 22"/>
                  <a:gd name="T43" fmla="*/ 13 h 22"/>
                  <a:gd name="T44" fmla="*/ 10 w 22"/>
                  <a:gd name="T45" fmla="*/ 16 h 22"/>
                  <a:gd name="T46" fmla="*/ 11 w 22"/>
                  <a:gd name="T47" fmla="*/ 15 h 22"/>
                  <a:gd name="T48" fmla="*/ 11 w 22"/>
                  <a:gd name="T49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2" h="22">
                    <a:moveTo>
                      <a:pt x="14" y="1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2" y="9"/>
                      <a:pt x="22" y="10"/>
                      <a:pt x="22" y="11"/>
                    </a:cubicBezTo>
                    <a:cubicBezTo>
                      <a:pt x="22" y="11"/>
                      <a:pt x="22" y="11"/>
                      <a:pt x="22" y="11"/>
                    </a:cubicBezTo>
                    <a:cubicBezTo>
                      <a:pt x="22" y="11"/>
                      <a:pt x="22" y="11"/>
                      <a:pt x="22" y="11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1" y="21"/>
                      <a:pt x="11" y="22"/>
                      <a:pt x="11" y="22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6" y="10"/>
                      <a:pt x="16" y="10"/>
                      <a:pt x="16" y="10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2" y="0"/>
                      <a:pt x="14" y="0"/>
                      <a:pt x="14" y="1"/>
                    </a:cubicBezTo>
                    <a:close/>
                    <a:moveTo>
                      <a:pt x="11" y="22"/>
                    </a:moveTo>
                    <a:cubicBezTo>
                      <a:pt x="10" y="22"/>
                      <a:pt x="9" y="22"/>
                      <a:pt x="8" y="21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0" y="13"/>
                      <a:pt x="0" y="12"/>
                      <a:pt x="1" y="11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11" y="15"/>
                      <a:pt x="11" y="15"/>
                      <a:pt x="11" y="15"/>
                    </a:cubicBezTo>
                    <a:lnTo>
                      <a:pt x="11" y="2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84" name="Freeform 55"/>
              <p:cNvSpPr>
                <a:spLocks noEditPoints="1"/>
              </p:cNvSpPr>
              <p:nvPr/>
            </p:nvSpPr>
            <p:spPr bwMode="auto">
              <a:xfrm>
                <a:off x="6210310" y="1722449"/>
                <a:ext cx="49213" cy="52389"/>
              </a:xfrm>
              <a:custGeom>
                <a:avLst/>
                <a:gdLst>
                  <a:gd name="T0" fmla="*/ 21 w 22"/>
                  <a:gd name="T1" fmla="*/ 15 h 23"/>
                  <a:gd name="T2" fmla="*/ 14 w 22"/>
                  <a:gd name="T3" fmla="*/ 22 h 23"/>
                  <a:gd name="T4" fmla="*/ 11 w 22"/>
                  <a:gd name="T5" fmla="*/ 22 h 23"/>
                  <a:gd name="T6" fmla="*/ 11 w 22"/>
                  <a:gd name="T7" fmla="*/ 15 h 23"/>
                  <a:gd name="T8" fmla="*/ 13 w 22"/>
                  <a:gd name="T9" fmla="*/ 17 h 23"/>
                  <a:gd name="T10" fmla="*/ 16 w 22"/>
                  <a:gd name="T11" fmla="*/ 13 h 23"/>
                  <a:gd name="T12" fmla="*/ 11 w 22"/>
                  <a:gd name="T13" fmla="*/ 8 h 23"/>
                  <a:gd name="T14" fmla="*/ 11 w 22"/>
                  <a:gd name="T15" fmla="*/ 1 h 23"/>
                  <a:gd name="T16" fmla="*/ 12 w 22"/>
                  <a:gd name="T17" fmla="*/ 1 h 23"/>
                  <a:gd name="T18" fmla="*/ 12 w 22"/>
                  <a:gd name="T19" fmla="*/ 1 h 23"/>
                  <a:gd name="T20" fmla="*/ 22 w 22"/>
                  <a:gd name="T21" fmla="*/ 11 h 23"/>
                  <a:gd name="T22" fmla="*/ 22 w 22"/>
                  <a:gd name="T23" fmla="*/ 15 h 23"/>
                  <a:gd name="T24" fmla="*/ 21 w 22"/>
                  <a:gd name="T25" fmla="*/ 15 h 23"/>
                  <a:gd name="T26" fmla="*/ 11 w 22"/>
                  <a:gd name="T27" fmla="*/ 22 h 23"/>
                  <a:gd name="T28" fmla="*/ 11 w 22"/>
                  <a:gd name="T29" fmla="*/ 22 h 23"/>
                  <a:gd name="T30" fmla="*/ 11 w 22"/>
                  <a:gd name="T31" fmla="*/ 22 h 23"/>
                  <a:gd name="T32" fmla="*/ 1 w 22"/>
                  <a:gd name="T33" fmla="*/ 12 h 23"/>
                  <a:gd name="T34" fmla="*/ 1 w 22"/>
                  <a:gd name="T35" fmla="*/ 9 h 23"/>
                  <a:gd name="T36" fmla="*/ 1 w 22"/>
                  <a:gd name="T37" fmla="*/ 8 h 23"/>
                  <a:gd name="T38" fmla="*/ 8 w 22"/>
                  <a:gd name="T39" fmla="*/ 1 h 23"/>
                  <a:gd name="T40" fmla="*/ 11 w 22"/>
                  <a:gd name="T41" fmla="*/ 1 h 23"/>
                  <a:gd name="T42" fmla="*/ 11 w 22"/>
                  <a:gd name="T43" fmla="*/ 8 h 23"/>
                  <a:gd name="T44" fmla="*/ 10 w 22"/>
                  <a:gd name="T45" fmla="*/ 6 h 23"/>
                  <a:gd name="T46" fmla="*/ 6 w 22"/>
                  <a:gd name="T47" fmla="*/ 10 h 23"/>
                  <a:gd name="T48" fmla="*/ 11 w 22"/>
                  <a:gd name="T49" fmla="*/ 15 h 23"/>
                  <a:gd name="T50" fmla="*/ 11 w 22"/>
                  <a:gd name="T51" fmla="*/ 22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2" h="23">
                    <a:moveTo>
                      <a:pt x="21" y="15"/>
                    </a:moveTo>
                    <a:cubicBezTo>
                      <a:pt x="14" y="22"/>
                      <a:pt x="14" y="22"/>
                      <a:pt x="14" y="22"/>
                    </a:cubicBezTo>
                    <a:cubicBezTo>
                      <a:pt x="14" y="23"/>
                      <a:pt x="12" y="23"/>
                      <a:pt x="11" y="22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3" y="17"/>
                      <a:pt x="13" y="17"/>
                      <a:pt x="13" y="17"/>
                    </a:cubicBezTo>
                    <a:cubicBezTo>
                      <a:pt x="16" y="13"/>
                      <a:pt x="16" y="13"/>
                      <a:pt x="16" y="13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1" y="1"/>
                      <a:pt x="11" y="1"/>
                      <a:pt x="12" y="1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22" y="11"/>
                      <a:pt x="22" y="11"/>
                      <a:pt x="22" y="11"/>
                    </a:cubicBezTo>
                    <a:cubicBezTo>
                      <a:pt x="22" y="12"/>
                      <a:pt x="22" y="14"/>
                      <a:pt x="22" y="15"/>
                    </a:cubicBezTo>
                    <a:lnTo>
                      <a:pt x="21" y="15"/>
                    </a:lnTo>
                    <a:close/>
                    <a:moveTo>
                      <a:pt x="11" y="22"/>
                    </a:move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0" y="11"/>
                      <a:pt x="0" y="9"/>
                      <a:pt x="1" y="9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9" y="1"/>
                      <a:pt x="10" y="0"/>
                      <a:pt x="11" y="1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11" y="15"/>
                      <a:pt x="11" y="15"/>
                      <a:pt x="11" y="15"/>
                    </a:cubicBezTo>
                    <a:lnTo>
                      <a:pt x="11" y="2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85" name="Freeform 56"/>
              <p:cNvSpPr>
                <a:spLocks noEditPoints="1"/>
              </p:cNvSpPr>
              <p:nvPr/>
            </p:nvSpPr>
            <p:spPr bwMode="auto">
              <a:xfrm>
                <a:off x="6342072" y="1697049"/>
                <a:ext cx="46038" cy="50801"/>
              </a:xfrm>
              <a:custGeom>
                <a:avLst/>
                <a:gdLst>
                  <a:gd name="T0" fmla="*/ 20 w 21"/>
                  <a:gd name="T1" fmla="*/ 7 h 22"/>
                  <a:gd name="T2" fmla="*/ 15 w 21"/>
                  <a:gd name="T3" fmla="*/ 21 h 22"/>
                  <a:gd name="T4" fmla="*/ 12 w 21"/>
                  <a:gd name="T5" fmla="*/ 22 h 22"/>
                  <a:gd name="T6" fmla="*/ 10 w 21"/>
                  <a:gd name="T7" fmla="*/ 21 h 22"/>
                  <a:gd name="T8" fmla="*/ 10 w 21"/>
                  <a:gd name="T9" fmla="*/ 16 h 22"/>
                  <a:gd name="T10" fmla="*/ 11 w 21"/>
                  <a:gd name="T11" fmla="*/ 17 h 22"/>
                  <a:gd name="T12" fmla="*/ 15 w 21"/>
                  <a:gd name="T13" fmla="*/ 8 h 22"/>
                  <a:gd name="T14" fmla="*/ 10 w 21"/>
                  <a:gd name="T15" fmla="*/ 6 h 22"/>
                  <a:gd name="T16" fmla="*/ 10 w 21"/>
                  <a:gd name="T17" fmla="*/ 1 h 22"/>
                  <a:gd name="T18" fmla="*/ 19 w 21"/>
                  <a:gd name="T19" fmla="*/ 4 h 22"/>
                  <a:gd name="T20" fmla="*/ 20 w 21"/>
                  <a:gd name="T21" fmla="*/ 7 h 22"/>
                  <a:gd name="T22" fmla="*/ 10 w 21"/>
                  <a:gd name="T23" fmla="*/ 21 h 22"/>
                  <a:gd name="T24" fmla="*/ 2 w 21"/>
                  <a:gd name="T25" fmla="*/ 18 h 22"/>
                  <a:gd name="T26" fmla="*/ 1 w 21"/>
                  <a:gd name="T27" fmla="*/ 15 h 22"/>
                  <a:gd name="T28" fmla="*/ 6 w 21"/>
                  <a:gd name="T29" fmla="*/ 2 h 22"/>
                  <a:gd name="T30" fmla="*/ 9 w 21"/>
                  <a:gd name="T31" fmla="*/ 1 h 22"/>
                  <a:gd name="T32" fmla="*/ 10 w 21"/>
                  <a:gd name="T33" fmla="*/ 1 h 22"/>
                  <a:gd name="T34" fmla="*/ 10 w 21"/>
                  <a:gd name="T35" fmla="*/ 6 h 22"/>
                  <a:gd name="T36" fmla="*/ 10 w 21"/>
                  <a:gd name="T37" fmla="*/ 6 h 22"/>
                  <a:gd name="T38" fmla="*/ 6 w 21"/>
                  <a:gd name="T39" fmla="*/ 15 h 22"/>
                  <a:gd name="T40" fmla="*/ 10 w 21"/>
                  <a:gd name="T41" fmla="*/ 16 h 22"/>
                  <a:gd name="T42" fmla="*/ 10 w 21"/>
                  <a:gd name="T43" fmla="*/ 21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1" h="22">
                    <a:moveTo>
                      <a:pt x="20" y="7"/>
                    </a:moveTo>
                    <a:cubicBezTo>
                      <a:pt x="15" y="21"/>
                      <a:pt x="15" y="21"/>
                      <a:pt x="15" y="21"/>
                    </a:cubicBezTo>
                    <a:cubicBezTo>
                      <a:pt x="14" y="22"/>
                      <a:pt x="13" y="22"/>
                      <a:pt x="12" y="22"/>
                    </a:cubicBezTo>
                    <a:cubicBezTo>
                      <a:pt x="10" y="21"/>
                      <a:pt x="10" y="21"/>
                      <a:pt x="10" y="21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11" y="17"/>
                      <a:pt x="11" y="17"/>
                      <a:pt x="11" y="17"/>
                    </a:cubicBezTo>
                    <a:cubicBezTo>
                      <a:pt x="15" y="8"/>
                      <a:pt x="15" y="8"/>
                      <a:pt x="15" y="8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20" y="5"/>
                      <a:pt x="21" y="6"/>
                      <a:pt x="20" y="7"/>
                    </a:cubicBezTo>
                    <a:close/>
                    <a:moveTo>
                      <a:pt x="10" y="21"/>
                    </a:moveTo>
                    <a:cubicBezTo>
                      <a:pt x="2" y="18"/>
                      <a:pt x="2" y="18"/>
                      <a:pt x="2" y="18"/>
                    </a:cubicBezTo>
                    <a:cubicBezTo>
                      <a:pt x="1" y="18"/>
                      <a:pt x="0" y="16"/>
                      <a:pt x="1" y="15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7" y="1"/>
                      <a:pt x="8" y="0"/>
                      <a:pt x="9" y="1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10" y="16"/>
                      <a:pt x="10" y="16"/>
                      <a:pt x="10" y="16"/>
                    </a:cubicBezTo>
                    <a:lnTo>
                      <a:pt x="10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86" name="Freeform 57"/>
              <p:cNvSpPr>
                <a:spLocks noEditPoints="1"/>
              </p:cNvSpPr>
              <p:nvPr/>
            </p:nvSpPr>
            <p:spPr bwMode="auto">
              <a:xfrm>
                <a:off x="6403985" y="1855800"/>
                <a:ext cx="50801" cy="46038"/>
              </a:xfrm>
              <a:custGeom>
                <a:avLst/>
                <a:gdLst>
                  <a:gd name="T0" fmla="*/ 11 w 22"/>
                  <a:gd name="T1" fmla="*/ 2 h 20"/>
                  <a:gd name="T2" fmla="*/ 21 w 22"/>
                  <a:gd name="T3" fmla="*/ 6 h 20"/>
                  <a:gd name="T4" fmla="*/ 22 w 22"/>
                  <a:gd name="T5" fmla="*/ 9 h 20"/>
                  <a:gd name="T6" fmla="*/ 18 w 22"/>
                  <a:gd name="T7" fmla="*/ 18 h 20"/>
                  <a:gd name="T8" fmla="*/ 15 w 22"/>
                  <a:gd name="T9" fmla="*/ 19 h 20"/>
                  <a:gd name="T10" fmla="*/ 11 w 22"/>
                  <a:gd name="T11" fmla="*/ 18 h 20"/>
                  <a:gd name="T12" fmla="*/ 11 w 22"/>
                  <a:gd name="T13" fmla="*/ 13 h 20"/>
                  <a:gd name="T14" fmla="*/ 14 w 22"/>
                  <a:gd name="T15" fmla="*/ 14 h 20"/>
                  <a:gd name="T16" fmla="*/ 17 w 22"/>
                  <a:gd name="T17" fmla="*/ 9 h 20"/>
                  <a:gd name="T18" fmla="*/ 11 w 22"/>
                  <a:gd name="T19" fmla="*/ 7 h 20"/>
                  <a:gd name="T20" fmla="*/ 11 w 22"/>
                  <a:gd name="T21" fmla="*/ 2 h 20"/>
                  <a:gd name="T22" fmla="*/ 7 w 22"/>
                  <a:gd name="T23" fmla="*/ 0 h 20"/>
                  <a:gd name="T24" fmla="*/ 11 w 22"/>
                  <a:gd name="T25" fmla="*/ 2 h 20"/>
                  <a:gd name="T26" fmla="*/ 11 w 22"/>
                  <a:gd name="T27" fmla="*/ 7 h 20"/>
                  <a:gd name="T28" fmla="*/ 8 w 22"/>
                  <a:gd name="T29" fmla="*/ 6 h 20"/>
                  <a:gd name="T30" fmla="*/ 6 w 22"/>
                  <a:gd name="T31" fmla="*/ 11 h 20"/>
                  <a:gd name="T32" fmla="*/ 11 w 22"/>
                  <a:gd name="T33" fmla="*/ 13 h 20"/>
                  <a:gd name="T34" fmla="*/ 11 w 22"/>
                  <a:gd name="T35" fmla="*/ 18 h 20"/>
                  <a:gd name="T36" fmla="*/ 2 w 22"/>
                  <a:gd name="T37" fmla="*/ 14 h 20"/>
                  <a:gd name="T38" fmla="*/ 0 w 22"/>
                  <a:gd name="T39" fmla="*/ 11 h 20"/>
                  <a:gd name="T40" fmla="*/ 4 w 22"/>
                  <a:gd name="T41" fmla="*/ 2 h 20"/>
                  <a:gd name="T42" fmla="*/ 7 w 22"/>
                  <a:gd name="T43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2" h="20">
                    <a:moveTo>
                      <a:pt x="11" y="2"/>
                    </a:moveTo>
                    <a:cubicBezTo>
                      <a:pt x="21" y="6"/>
                      <a:pt x="21" y="6"/>
                      <a:pt x="21" y="6"/>
                    </a:cubicBezTo>
                    <a:cubicBezTo>
                      <a:pt x="22" y="6"/>
                      <a:pt x="22" y="8"/>
                      <a:pt x="22" y="9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9"/>
                      <a:pt x="16" y="20"/>
                      <a:pt x="15" y="19"/>
                    </a:cubicBezTo>
                    <a:cubicBezTo>
                      <a:pt x="11" y="18"/>
                      <a:pt x="11" y="18"/>
                      <a:pt x="11" y="18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17" y="9"/>
                      <a:pt x="17" y="9"/>
                      <a:pt x="17" y="9"/>
                    </a:cubicBezTo>
                    <a:cubicBezTo>
                      <a:pt x="11" y="7"/>
                      <a:pt x="11" y="7"/>
                      <a:pt x="11" y="7"/>
                    </a:cubicBezTo>
                    <a:lnTo>
                      <a:pt x="11" y="2"/>
                    </a:lnTo>
                    <a:close/>
                    <a:moveTo>
                      <a:pt x="7" y="0"/>
                    </a:moveTo>
                    <a:cubicBezTo>
                      <a:pt x="11" y="2"/>
                      <a:pt x="11" y="2"/>
                      <a:pt x="11" y="2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6" y="11"/>
                      <a:pt x="6" y="11"/>
                      <a:pt x="6" y="11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11" y="18"/>
                      <a:pt x="11" y="18"/>
                      <a:pt x="11" y="18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1" y="14"/>
                      <a:pt x="0" y="12"/>
                      <a:pt x="0" y="11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5" y="0"/>
                      <a:pt x="6" y="0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87" name="Freeform 58"/>
              <p:cNvSpPr>
                <a:spLocks noEditPoints="1"/>
              </p:cNvSpPr>
              <p:nvPr/>
            </p:nvSpPr>
            <p:spPr bwMode="auto">
              <a:xfrm>
                <a:off x="6251586" y="1917712"/>
                <a:ext cx="47625" cy="50801"/>
              </a:xfrm>
              <a:custGeom>
                <a:avLst/>
                <a:gdLst>
                  <a:gd name="T0" fmla="*/ 20 w 21"/>
                  <a:gd name="T1" fmla="*/ 8 h 23"/>
                  <a:gd name="T2" fmla="*/ 15 w 21"/>
                  <a:gd name="T3" fmla="*/ 21 h 23"/>
                  <a:gd name="T4" fmla="*/ 12 w 21"/>
                  <a:gd name="T5" fmla="*/ 22 h 23"/>
                  <a:gd name="T6" fmla="*/ 10 w 21"/>
                  <a:gd name="T7" fmla="*/ 22 h 23"/>
                  <a:gd name="T8" fmla="*/ 10 w 21"/>
                  <a:gd name="T9" fmla="*/ 17 h 23"/>
                  <a:gd name="T10" fmla="*/ 11 w 21"/>
                  <a:gd name="T11" fmla="*/ 17 h 23"/>
                  <a:gd name="T12" fmla="*/ 15 w 21"/>
                  <a:gd name="T13" fmla="*/ 8 h 23"/>
                  <a:gd name="T14" fmla="*/ 10 w 21"/>
                  <a:gd name="T15" fmla="*/ 7 h 23"/>
                  <a:gd name="T16" fmla="*/ 10 w 21"/>
                  <a:gd name="T17" fmla="*/ 1 h 23"/>
                  <a:gd name="T18" fmla="*/ 19 w 21"/>
                  <a:gd name="T19" fmla="*/ 5 h 23"/>
                  <a:gd name="T20" fmla="*/ 20 w 21"/>
                  <a:gd name="T21" fmla="*/ 8 h 23"/>
                  <a:gd name="T22" fmla="*/ 10 w 21"/>
                  <a:gd name="T23" fmla="*/ 22 h 23"/>
                  <a:gd name="T24" fmla="*/ 2 w 21"/>
                  <a:gd name="T25" fmla="*/ 18 h 23"/>
                  <a:gd name="T26" fmla="*/ 1 w 21"/>
                  <a:gd name="T27" fmla="*/ 15 h 23"/>
                  <a:gd name="T28" fmla="*/ 6 w 21"/>
                  <a:gd name="T29" fmla="*/ 2 h 23"/>
                  <a:gd name="T30" fmla="*/ 9 w 21"/>
                  <a:gd name="T31" fmla="*/ 1 h 23"/>
                  <a:gd name="T32" fmla="*/ 10 w 21"/>
                  <a:gd name="T33" fmla="*/ 1 h 23"/>
                  <a:gd name="T34" fmla="*/ 10 w 21"/>
                  <a:gd name="T35" fmla="*/ 7 h 23"/>
                  <a:gd name="T36" fmla="*/ 10 w 21"/>
                  <a:gd name="T37" fmla="*/ 6 h 23"/>
                  <a:gd name="T38" fmla="*/ 6 w 21"/>
                  <a:gd name="T39" fmla="*/ 15 h 23"/>
                  <a:gd name="T40" fmla="*/ 10 w 21"/>
                  <a:gd name="T41" fmla="*/ 17 h 23"/>
                  <a:gd name="T42" fmla="*/ 10 w 21"/>
                  <a:gd name="T43" fmla="*/ 22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1" h="23">
                    <a:moveTo>
                      <a:pt x="20" y="8"/>
                    </a:moveTo>
                    <a:cubicBezTo>
                      <a:pt x="15" y="21"/>
                      <a:pt x="15" y="21"/>
                      <a:pt x="15" y="21"/>
                    </a:cubicBezTo>
                    <a:cubicBezTo>
                      <a:pt x="14" y="22"/>
                      <a:pt x="13" y="23"/>
                      <a:pt x="12" y="22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0" y="17"/>
                      <a:pt x="10" y="17"/>
                      <a:pt x="10" y="17"/>
                    </a:cubicBezTo>
                    <a:cubicBezTo>
                      <a:pt x="11" y="17"/>
                      <a:pt x="11" y="17"/>
                      <a:pt x="11" y="17"/>
                    </a:cubicBezTo>
                    <a:cubicBezTo>
                      <a:pt x="15" y="8"/>
                      <a:pt x="15" y="8"/>
                      <a:pt x="15" y="8"/>
                    </a:cubicBezTo>
                    <a:cubicBezTo>
                      <a:pt x="10" y="7"/>
                      <a:pt x="10" y="7"/>
                      <a:pt x="10" y="7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9" y="5"/>
                      <a:pt x="19" y="5"/>
                      <a:pt x="19" y="5"/>
                    </a:cubicBezTo>
                    <a:cubicBezTo>
                      <a:pt x="20" y="5"/>
                      <a:pt x="21" y="7"/>
                      <a:pt x="20" y="8"/>
                    </a:cubicBezTo>
                    <a:close/>
                    <a:moveTo>
                      <a:pt x="10" y="22"/>
                    </a:moveTo>
                    <a:cubicBezTo>
                      <a:pt x="2" y="18"/>
                      <a:pt x="2" y="18"/>
                      <a:pt x="2" y="18"/>
                    </a:cubicBezTo>
                    <a:cubicBezTo>
                      <a:pt x="1" y="18"/>
                      <a:pt x="0" y="17"/>
                      <a:pt x="1" y="15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7" y="1"/>
                      <a:pt x="8" y="0"/>
                      <a:pt x="9" y="1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0" y="7"/>
                      <a:pt x="10" y="7"/>
                      <a:pt x="10" y="7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10" y="17"/>
                      <a:pt x="10" y="17"/>
                      <a:pt x="10" y="17"/>
                    </a:cubicBezTo>
                    <a:lnTo>
                      <a:pt x="10" y="2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88" name="Freeform 59"/>
              <p:cNvSpPr>
                <a:spLocks noEditPoints="1"/>
              </p:cNvSpPr>
              <p:nvPr/>
            </p:nvSpPr>
            <p:spPr bwMode="auto">
              <a:xfrm>
                <a:off x="6184910" y="1765311"/>
                <a:ext cx="50801" cy="46038"/>
              </a:xfrm>
              <a:custGeom>
                <a:avLst/>
                <a:gdLst>
                  <a:gd name="T0" fmla="*/ 14 w 22"/>
                  <a:gd name="T1" fmla="*/ 19 h 20"/>
                  <a:gd name="T2" fmla="*/ 11 w 22"/>
                  <a:gd name="T3" fmla="*/ 18 h 20"/>
                  <a:gd name="T4" fmla="*/ 11 w 22"/>
                  <a:gd name="T5" fmla="*/ 13 h 20"/>
                  <a:gd name="T6" fmla="*/ 14 w 22"/>
                  <a:gd name="T7" fmla="*/ 14 h 20"/>
                  <a:gd name="T8" fmla="*/ 16 w 22"/>
                  <a:gd name="T9" fmla="*/ 9 h 20"/>
                  <a:gd name="T10" fmla="*/ 11 w 22"/>
                  <a:gd name="T11" fmla="*/ 7 h 20"/>
                  <a:gd name="T12" fmla="*/ 11 w 22"/>
                  <a:gd name="T13" fmla="*/ 2 h 20"/>
                  <a:gd name="T14" fmla="*/ 20 w 22"/>
                  <a:gd name="T15" fmla="*/ 6 h 20"/>
                  <a:gd name="T16" fmla="*/ 21 w 22"/>
                  <a:gd name="T17" fmla="*/ 9 h 20"/>
                  <a:gd name="T18" fmla="*/ 18 w 22"/>
                  <a:gd name="T19" fmla="*/ 18 h 20"/>
                  <a:gd name="T20" fmla="*/ 14 w 22"/>
                  <a:gd name="T21" fmla="*/ 19 h 20"/>
                  <a:gd name="T22" fmla="*/ 11 w 22"/>
                  <a:gd name="T23" fmla="*/ 18 h 20"/>
                  <a:gd name="T24" fmla="*/ 1 w 22"/>
                  <a:gd name="T25" fmla="*/ 14 h 20"/>
                  <a:gd name="T26" fmla="*/ 0 w 22"/>
                  <a:gd name="T27" fmla="*/ 11 h 20"/>
                  <a:gd name="T28" fmla="*/ 4 w 22"/>
                  <a:gd name="T29" fmla="*/ 2 h 20"/>
                  <a:gd name="T30" fmla="*/ 7 w 22"/>
                  <a:gd name="T31" fmla="*/ 0 h 20"/>
                  <a:gd name="T32" fmla="*/ 11 w 22"/>
                  <a:gd name="T33" fmla="*/ 2 h 20"/>
                  <a:gd name="T34" fmla="*/ 11 w 22"/>
                  <a:gd name="T35" fmla="*/ 7 h 20"/>
                  <a:gd name="T36" fmla="*/ 7 w 22"/>
                  <a:gd name="T37" fmla="*/ 6 h 20"/>
                  <a:gd name="T38" fmla="*/ 5 w 22"/>
                  <a:gd name="T39" fmla="*/ 11 h 20"/>
                  <a:gd name="T40" fmla="*/ 11 w 22"/>
                  <a:gd name="T41" fmla="*/ 13 h 20"/>
                  <a:gd name="T42" fmla="*/ 11 w 22"/>
                  <a:gd name="T43" fmla="*/ 18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2" h="20">
                    <a:moveTo>
                      <a:pt x="14" y="19"/>
                    </a:moveTo>
                    <a:cubicBezTo>
                      <a:pt x="11" y="18"/>
                      <a:pt x="11" y="18"/>
                      <a:pt x="11" y="18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21" y="6"/>
                      <a:pt x="22" y="8"/>
                      <a:pt x="21" y="9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7" y="19"/>
                      <a:pt x="16" y="20"/>
                      <a:pt x="14" y="19"/>
                    </a:cubicBezTo>
                    <a:close/>
                    <a:moveTo>
                      <a:pt x="11" y="18"/>
                    </a:moveTo>
                    <a:cubicBezTo>
                      <a:pt x="1" y="14"/>
                      <a:pt x="1" y="14"/>
                      <a:pt x="1" y="14"/>
                    </a:cubicBezTo>
                    <a:cubicBezTo>
                      <a:pt x="0" y="14"/>
                      <a:pt x="0" y="12"/>
                      <a:pt x="0" y="11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0"/>
                      <a:pt x="6" y="0"/>
                      <a:pt x="7" y="0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11" y="13"/>
                      <a:pt x="11" y="13"/>
                      <a:pt x="11" y="13"/>
                    </a:cubicBezTo>
                    <a:lnTo>
                      <a:pt x="11" y="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89" name="Freeform 60"/>
              <p:cNvSpPr>
                <a:spLocks noEditPoints="1"/>
              </p:cNvSpPr>
              <p:nvPr/>
            </p:nvSpPr>
            <p:spPr bwMode="auto">
              <a:xfrm>
                <a:off x="6403985" y="1763724"/>
                <a:ext cx="50801" cy="47625"/>
              </a:xfrm>
              <a:custGeom>
                <a:avLst/>
                <a:gdLst>
                  <a:gd name="T0" fmla="*/ 11 w 22"/>
                  <a:gd name="T1" fmla="*/ 2 h 21"/>
                  <a:gd name="T2" fmla="*/ 15 w 22"/>
                  <a:gd name="T3" fmla="*/ 1 h 21"/>
                  <a:gd name="T4" fmla="*/ 18 w 22"/>
                  <a:gd name="T5" fmla="*/ 2 h 21"/>
                  <a:gd name="T6" fmla="*/ 22 w 22"/>
                  <a:gd name="T7" fmla="*/ 12 h 21"/>
                  <a:gd name="T8" fmla="*/ 20 w 22"/>
                  <a:gd name="T9" fmla="*/ 15 h 21"/>
                  <a:gd name="T10" fmla="*/ 11 w 22"/>
                  <a:gd name="T11" fmla="*/ 19 h 21"/>
                  <a:gd name="T12" fmla="*/ 11 w 22"/>
                  <a:gd name="T13" fmla="*/ 13 h 21"/>
                  <a:gd name="T14" fmla="*/ 16 w 22"/>
                  <a:gd name="T15" fmla="*/ 11 h 21"/>
                  <a:gd name="T16" fmla="*/ 14 w 22"/>
                  <a:gd name="T17" fmla="*/ 6 h 21"/>
                  <a:gd name="T18" fmla="*/ 11 w 22"/>
                  <a:gd name="T19" fmla="*/ 8 h 21"/>
                  <a:gd name="T20" fmla="*/ 11 w 22"/>
                  <a:gd name="T21" fmla="*/ 2 h 21"/>
                  <a:gd name="T22" fmla="*/ 2 w 22"/>
                  <a:gd name="T23" fmla="*/ 6 h 21"/>
                  <a:gd name="T24" fmla="*/ 11 w 22"/>
                  <a:gd name="T25" fmla="*/ 2 h 21"/>
                  <a:gd name="T26" fmla="*/ 11 w 22"/>
                  <a:gd name="T27" fmla="*/ 8 h 21"/>
                  <a:gd name="T28" fmla="*/ 6 w 22"/>
                  <a:gd name="T29" fmla="*/ 10 h 21"/>
                  <a:gd name="T30" fmla="*/ 8 w 22"/>
                  <a:gd name="T31" fmla="*/ 15 h 21"/>
                  <a:gd name="T32" fmla="*/ 11 w 22"/>
                  <a:gd name="T33" fmla="*/ 13 h 21"/>
                  <a:gd name="T34" fmla="*/ 11 w 22"/>
                  <a:gd name="T35" fmla="*/ 19 h 21"/>
                  <a:gd name="T36" fmla="*/ 7 w 22"/>
                  <a:gd name="T37" fmla="*/ 20 h 21"/>
                  <a:gd name="T38" fmla="*/ 4 w 22"/>
                  <a:gd name="T39" fmla="*/ 19 h 21"/>
                  <a:gd name="T40" fmla="*/ 0 w 22"/>
                  <a:gd name="T41" fmla="*/ 10 h 21"/>
                  <a:gd name="T42" fmla="*/ 2 w 22"/>
                  <a:gd name="T43" fmla="*/ 6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2" h="21">
                    <a:moveTo>
                      <a:pt x="11" y="2"/>
                    </a:moveTo>
                    <a:cubicBezTo>
                      <a:pt x="15" y="1"/>
                      <a:pt x="15" y="1"/>
                      <a:pt x="15" y="1"/>
                    </a:cubicBezTo>
                    <a:cubicBezTo>
                      <a:pt x="16" y="0"/>
                      <a:pt x="17" y="1"/>
                      <a:pt x="18" y="2"/>
                    </a:cubicBezTo>
                    <a:cubicBezTo>
                      <a:pt x="22" y="12"/>
                      <a:pt x="22" y="12"/>
                      <a:pt x="22" y="12"/>
                    </a:cubicBezTo>
                    <a:cubicBezTo>
                      <a:pt x="22" y="13"/>
                      <a:pt x="22" y="14"/>
                      <a:pt x="20" y="15"/>
                    </a:cubicBezTo>
                    <a:cubicBezTo>
                      <a:pt x="11" y="19"/>
                      <a:pt x="11" y="19"/>
                      <a:pt x="11" y="19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16" y="11"/>
                      <a:pt x="16" y="11"/>
                      <a:pt x="16" y="11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1" y="8"/>
                      <a:pt x="11" y="8"/>
                      <a:pt x="11" y="8"/>
                    </a:cubicBezTo>
                    <a:lnTo>
                      <a:pt x="11" y="2"/>
                    </a:lnTo>
                    <a:close/>
                    <a:moveTo>
                      <a:pt x="2" y="6"/>
                    </a:moveTo>
                    <a:cubicBezTo>
                      <a:pt x="11" y="2"/>
                      <a:pt x="11" y="2"/>
                      <a:pt x="11" y="2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8" y="15"/>
                      <a:pt x="8" y="15"/>
                      <a:pt x="8" y="15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11" y="19"/>
                      <a:pt x="11" y="19"/>
                      <a:pt x="11" y="19"/>
                    </a:cubicBezTo>
                    <a:cubicBezTo>
                      <a:pt x="7" y="20"/>
                      <a:pt x="7" y="20"/>
                      <a:pt x="7" y="20"/>
                    </a:cubicBezTo>
                    <a:cubicBezTo>
                      <a:pt x="6" y="21"/>
                      <a:pt x="5" y="20"/>
                      <a:pt x="4" y="19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8"/>
                      <a:pt x="0" y="7"/>
                      <a:pt x="2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90" name="Freeform 61"/>
              <p:cNvSpPr>
                <a:spLocks noEditPoints="1"/>
              </p:cNvSpPr>
              <p:nvPr/>
            </p:nvSpPr>
            <p:spPr bwMode="auto">
              <a:xfrm>
                <a:off x="6343660" y="1917712"/>
                <a:ext cx="44450" cy="50801"/>
              </a:xfrm>
              <a:custGeom>
                <a:avLst/>
                <a:gdLst>
                  <a:gd name="T0" fmla="*/ 18 w 20"/>
                  <a:gd name="T1" fmla="*/ 18 h 23"/>
                  <a:gd name="T2" fmla="*/ 10 w 20"/>
                  <a:gd name="T3" fmla="*/ 22 h 23"/>
                  <a:gd name="T4" fmla="*/ 10 w 20"/>
                  <a:gd name="T5" fmla="*/ 17 h 23"/>
                  <a:gd name="T6" fmla="*/ 14 w 20"/>
                  <a:gd name="T7" fmla="*/ 15 h 23"/>
                  <a:gd name="T8" fmla="*/ 10 w 20"/>
                  <a:gd name="T9" fmla="*/ 6 h 23"/>
                  <a:gd name="T10" fmla="*/ 10 w 20"/>
                  <a:gd name="T11" fmla="*/ 6 h 23"/>
                  <a:gd name="T12" fmla="*/ 10 w 20"/>
                  <a:gd name="T13" fmla="*/ 1 h 23"/>
                  <a:gd name="T14" fmla="*/ 11 w 20"/>
                  <a:gd name="T15" fmla="*/ 1 h 23"/>
                  <a:gd name="T16" fmla="*/ 14 w 20"/>
                  <a:gd name="T17" fmla="*/ 2 h 23"/>
                  <a:gd name="T18" fmla="*/ 19 w 20"/>
                  <a:gd name="T19" fmla="*/ 15 h 23"/>
                  <a:gd name="T20" fmla="*/ 18 w 20"/>
                  <a:gd name="T21" fmla="*/ 18 h 23"/>
                  <a:gd name="T22" fmla="*/ 10 w 20"/>
                  <a:gd name="T23" fmla="*/ 22 h 23"/>
                  <a:gd name="T24" fmla="*/ 9 w 20"/>
                  <a:gd name="T25" fmla="*/ 22 h 23"/>
                  <a:gd name="T26" fmla="*/ 6 w 20"/>
                  <a:gd name="T27" fmla="*/ 21 h 23"/>
                  <a:gd name="T28" fmla="*/ 0 w 20"/>
                  <a:gd name="T29" fmla="*/ 8 h 23"/>
                  <a:gd name="T30" fmla="*/ 1 w 20"/>
                  <a:gd name="T31" fmla="*/ 5 h 23"/>
                  <a:gd name="T32" fmla="*/ 10 w 20"/>
                  <a:gd name="T33" fmla="*/ 1 h 23"/>
                  <a:gd name="T34" fmla="*/ 10 w 20"/>
                  <a:gd name="T35" fmla="*/ 6 h 23"/>
                  <a:gd name="T36" fmla="*/ 6 w 20"/>
                  <a:gd name="T37" fmla="*/ 8 h 23"/>
                  <a:gd name="T38" fmla="*/ 9 w 20"/>
                  <a:gd name="T39" fmla="*/ 17 h 23"/>
                  <a:gd name="T40" fmla="*/ 10 w 20"/>
                  <a:gd name="T41" fmla="*/ 17 h 23"/>
                  <a:gd name="T42" fmla="*/ 10 w 20"/>
                  <a:gd name="T43" fmla="*/ 22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0" h="23">
                    <a:moveTo>
                      <a:pt x="18" y="18"/>
                    </a:moveTo>
                    <a:cubicBezTo>
                      <a:pt x="10" y="22"/>
                      <a:pt x="10" y="22"/>
                      <a:pt x="10" y="22"/>
                    </a:cubicBezTo>
                    <a:cubicBezTo>
                      <a:pt x="10" y="17"/>
                      <a:pt x="10" y="17"/>
                      <a:pt x="10" y="17"/>
                    </a:cubicBezTo>
                    <a:cubicBezTo>
                      <a:pt x="14" y="15"/>
                      <a:pt x="14" y="15"/>
                      <a:pt x="14" y="15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2" y="0"/>
                      <a:pt x="13" y="1"/>
                      <a:pt x="14" y="2"/>
                    </a:cubicBezTo>
                    <a:cubicBezTo>
                      <a:pt x="19" y="15"/>
                      <a:pt x="19" y="15"/>
                      <a:pt x="19" y="15"/>
                    </a:cubicBezTo>
                    <a:cubicBezTo>
                      <a:pt x="20" y="16"/>
                      <a:pt x="19" y="18"/>
                      <a:pt x="18" y="18"/>
                    </a:cubicBezTo>
                    <a:close/>
                    <a:moveTo>
                      <a:pt x="10" y="22"/>
                    </a:moveTo>
                    <a:cubicBezTo>
                      <a:pt x="9" y="22"/>
                      <a:pt x="9" y="22"/>
                      <a:pt x="9" y="22"/>
                    </a:cubicBezTo>
                    <a:cubicBezTo>
                      <a:pt x="8" y="23"/>
                      <a:pt x="6" y="22"/>
                      <a:pt x="6" y="21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7"/>
                      <a:pt x="0" y="5"/>
                      <a:pt x="1" y="5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9" y="17"/>
                      <a:pt x="9" y="17"/>
                      <a:pt x="9" y="17"/>
                    </a:cubicBezTo>
                    <a:cubicBezTo>
                      <a:pt x="10" y="17"/>
                      <a:pt x="10" y="17"/>
                      <a:pt x="10" y="17"/>
                    </a:cubicBezTo>
                    <a:lnTo>
                      <a:pt x="10" y="2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91" name="Freeform 62"/>
              <p:cNvSpPr>
                <a:spLocks noEditPoints="1"/>
              </p:cNvSpPr>
              <p:nvPr/>
            </p:nvSpPr>
            <p:spPr bwMode="auto">
              <a:xfrm>
                <a:off x="6184910" y="1855800"/>
                <a:ext cx="50801" cy="46038"/>
              </a:xfrm>
              <a:custGeom>
                <a:avLst/>
                <a:gdLst>
                  <a:gd name="T0" fmla="*/ 20 w 22"/>
                  <a:gd name="T1" fmla="*/ 14 h 20"/>
                  <a:gd name="T2" fmla="*/ 11 w 22"/>
                  <a:gd name="T3" fmla="*/ 18 h 20"/>
                  <a:gd name="T4" fmla="*/ 11 w 22"/>
                  <a:gd name="T5" fmla="*/ 13 h 20"/>
                  <a:gd name="T6" fmla="*/ 16 w 22"/>
                  <a:gd name="T7" fmla="*/ 11 h 20"/>
                  <a:gd name="T8" fmla="*/ 14 w 22"/>
                  <a:gd name="T9" fmla="*/ 6 h 20"/>
                  <a:gd name="T10" fmla="*/ 11 w 22"/>
                  <a:gd name="T11" fmla="*/ 7 h 20"/>
                  <a:gd name="T12" fmla="*/ 11 w 22"/>
                  <a:gd name="T13" fmla="*/ 2 h 20"/>
                  <a:gd name="T14" fmla="*/ 15 w 22"/>
                  <a:gd name="T15" fmla="*/ 1 h 20"/>
                  <a:gd name="T16" fmla="*/ 18 w 22"/>
                  <a:gd name="T17" fmla="*/ 2 h 20"/>
                  <a:gd name="T18" fmla="*/ 22 w 22"/>
                  <a:gd name="T19" fmla="*/ 11 h 20"/>
                  <a:gd name="T20" fmla="*/ 20 w 22"/>
                  <a:gd name="T21" fmla="*/ 14 h 20"/>
                  <a:gd name="T22" fmla="*/ 11 w 22"/>
                  <a:gd name="T23" fmla="*/ 18 h 20"/>
                  <a:gd name="T24" fmla="*/ 7 w 22"/>
                  <a:gd name="T25" fmla="*/ 20 h 20"/>
                  <a:gd name="T26" fmla="*/ 4 w 22"/>
                  <a:gd name="T27" fmla="*/ 19 h 20"/>
                  <a:gd name="T28" fmla="*/ 0 w 22"/>
                  <a:gd name="T29" fmla="*/ 9 h 20"/>
                  <a:gd name="T30" fmla="*/ 1 w 22"/>
                  <a:gd name="T31" fmla="*/ 6 h 20"/>
                  <a:gd name="T32" fmla="*/ 11 w 22"/>
                  <a:gd name="T33" fmla="*/ 2 h 20"/>
                  <a:gd name="T34" fmla="*/ 11 w 22"/>
                  <a:gd name="T35" fmla="*/ 7 h 20"/>
                  <a:gd name="T36" fmla="*/ 6 w 22"/>
                  <a:gd name="T37" fmla="*/ 10 h 20"/>
                  <a:gd name="T38" fmla="*/ 8 w 22"/>
                  <a:gd name="T39" fmla="*/ 14 h 20"/>
                  <a:gd name="T40" fmla="*/ 11 w 22"/>
                  <a:gd name="T41" fmla="*/ 13 h 20"/>
                  <a:gd name="T42" fmla="*/ 11 w 22"/>
                  <a:gd name="T43" fmla="*/ 18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2" h="20">
                    <a:moveTo>
                      <a:pt x="20" y="14"/>
                    </a:moveTo>
                    <a:cubicBezTo>
                      <a:pt x="11" y="18"/>
                      <a:pt x="11" y="18"/>
                      <a:pt x="11" y="18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16" y="11"/>
                      <a:pt x="16" y="11"/>
                      <a:pt x="16" y="11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6" y="0"/>
                      <a:pt x="17" y="1"/>
                      <a:pt x="18" y="2"/>
                    </a:cubicBezTo>
                    <a:cubicBezTo>
                      <a:pt x="22" y="11"/>
                      <a:pt x="22" y="11"/>
                      <a:pt x="22" y="11"/>
                    </a:cubicBezTo>
                    <a:cubicBezTo>
                      <a:pt x="22" y="12"/>
                      <a:pt x="22" y="14"/>
                      <a:pt x="20" y="14"/>
                    </a:cubicBezTo>
                    <a:close/>
                    <a:moveTo>
                      <a:pt x="11" y="18"/>
                    </a:moveTo>
                    <a:cubicBezTo>
                      <a:pt x="7" y="20"/>
                      <a:pt x="7" y="20"/>
                      <a:pt x="7" y="20"/>
                    </a:cubicBezTo>
                    <a:cubicBezTo>
                      <a:pt x="6" y="20"/>
                      <a:pt x="5" y="20"/>
                      <a:pt x="4" y="1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8"/>
                      <a:pt x="0" y="7"/>
                      <a:pt x="1" y="6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11" y="13"/>
                      <a:pt x="11" y="13"/>
                      <a:pt x="11" y="13"/>
                    </a:cubicBezTo>
                    <a:lnTo>
                      <a:pt x="11" y="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92" name="Freeform 63"/>
              <p:cNvSpPr>
                <a:spLocks noEditPoints="1"/>
              </p:cNvSpPr>
              <p:nvPr/>
            </p:nvSpPr>
            <p:spPr bwMode="auto">
              <a:xfrm>
                <a:off x="6251586" y="1697049"/>
                <a:ext cx="44450" cy="52389"/>
              </a:xfrm>
              <a:custGeom>
                <a:avLst/>
                <a:gdLst>
                  <a:gd name="T0" fmla="*/ 18 w 20"/>
                  <a:gd name="T1" fmla="*/ 18 h 23"/>
                  <a:gd name="T2" fmla="*/ 10 w 20"/>
                  <a:gd name="T3" fmla="*/ 22 h 23"/>
                  <a:gd name="T4" fmla="*/ 10 w 20"/>
                  <a:gd name="T5" fmla="*/ 16 h 23"/>
                  <a:gd name="T6" fmla="*/ 14 w 20"/>
                  <a:gd name="T7" fmla="*/ 15 h 23"/>
                  <a:gd name="T8" fmla="*/ 11 w 20"/>
                  <a:gd name="T9" fmla="*/ 6 h 23"/>
                  <a:gd name="T10" fmla="*/ 10 w 20"/>
                  <a:gd name="T11" fmla="*/ 6 h 23"/>
                  <a:gd name="T12" fmla="*/ 10 w 20"/>
                  <a:gd name="T13" fmla="*/ 1 h 23"/>
                  <a:gd name="T14" fmla="*/ 11 w 20"/>
                  <a:gd name="T15" fmla="*/ 1 h 23"/>
                  <a:gd name="T16" fmla="*/ 14 w 20"/>
                  <a:gd name="T17" fmla="*/ 2 h 23"/>
                  <a:gd name="T18" fmla="*/ 20 w 20"/>
                  <a:gd name="T19" fmla="*/ 15 h 23"/>
                  <a:gd name="T20" fmla="*/ 18 w 20"/>
                  <a:gd name="T21" fmla="*/ 18 h 23"/>
                  <a:gd name="T22" fmla="*/ 10 w 20"/>
                  <a:gd name="T23" fmla="*/ 22 h 23"/>
                  <a:gd name="T24" fmla="*/ 9 w 20"/>
                  <a:gd name="T25" fmla="*/ 22 h 23"/>
                  <a:gd name="T26" fmla="*/ 6 w 20"/>
                  <a:gd name="T27" fmla="*/ 21 h 23"/>
                  <a:gd name="T28" fmla="*/ 1 w 20"/>
                  <a:gd name="T29" fmla="*/ 8 h 23"/>
                  <a:gd name="T30" fmla="*/ 2 w 20"/>
                  <a:gd name="T31" fmla="*/ 5 h 23"/>
                  <a:gd name="T32" fmla="*/ 10 w 20"/>
                  <a:gd name="T33" fmla="*/ 1 h 23"/>
                  <a:gd name="T34" fmla="*/ 10 w 20"/>
                  <a:gd name="T35" fmla="*/ 6 h 23"/>
                  <a:gd name="T36" fmla="*/ 6 w 20"/>
                  <a:gd name="T37" fmla="*/ 8 h 23"/>
                  <a:gd name="T38" fmla="*/ 9 w 20"/>
                  <a:gd name="T39" fmla="*/ 17 h 23"/>
                  <a:gd name="T40" fmla="*/ 10 w 20"/>
                  <a:gd name="T41" fmla="*/ 16 h 23"/>
                  <a:gd name="T42" fmla="*/ 10 w 20"/>
                  <a:gd name="T43" fmla="*/ 22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0" h="23">
                    <a:moveTo>
                      <a:pt x="18" y="18"/>
                    </a:moveTo>
                    <a:cubicBezTo>
                      <a:pt x="10" y="22"/>
                      <a:pt x="10" y="22"/>
                      <a:pt x="10" y="22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14" y="15"/>
                      <a:pt x="14" y="15"/>
                      <a:pt x="14" y="15"/>
                    </a:cubicBezTo>
                    <a:cubicBezTo>
                      <a:pt x="11" y="6"/>
                      <a:pt x="11" y="6"/>
                      <a:pt x="11" y="6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2" y="0"/>
                      <a:pt x="14" y="1"/>
                      <a:pt x="14" y="2"/>
                    </a:cubicBezTo>
                    <a:cubicBezTo>
                      <a:pt x="20" y="15"/>
                      <a:pt x="20" y="15"/>
                      <a:pt x="20" y="15"/>
                    </a:cubicBezTo>
                    <a:cubicBezTo>
                      <a:pt x="20" y="16"/>
                      <a:pt x="20" y="18"/>
                      <a:pt x="18" y="18"/>
                    </a:cubicBezTo>
                    <a:close/>
                    <a:moveTo>
                      <a:pt x="10" y="22"/>
                    </a:moveTo>
                    <a:cubicBezTo>
                      <a:pt x="9" y="22"/>
                      <a:pt x="9" y="22"/>
                      <a:pt x="9" y="22"/>
                    </a:cubicBezTo>
                    <a:cubicBezTo>
                      <a:pt x="8" y="23"/>
                      <a:pt x="7" y="22"/>
                      <a:pt x="6" y="21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0" y="6"/>
                      <a:pt x="1" y="5"/>
                      <a:pt x="2" y="5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9" y="17"/>
                      <a:pt x="9" y="17"/>
                      <a:pt x="9" y="17"/>
                    </a:cubicBezTo>
                    <a:cubicBezTo>
                      <a:pt x="10" y="16"/>
                      <a:pt x="10" y="16"/>
                      <a:pt x="10" y="16"/>
                    </a:cubicBezTo>
                    <a:lnTo>
                      <a:pt x="10" y="2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93" name="Freeform 65"/>
              <p:cNvSpPr>
                <a:spLocks noEditPoints="1"/>
              </p:cNvSpPr>
              <p:nvPr/>
            </p:nvSpPr>
            <p:spPr bwMode="auto">
              <a:xfrm>
                <a:off x="5297496" y="762005"/>
                <a:ext cx="169863" cy="342902"/>
              </a:xfrm>
              <a:custGeom>
                <a:avLst/>
                <a:gdLst>
                  <a:gd name="T0" fmla="*/ 60 w 75"/>
                  <a:gd name="T1" fmla="*/ 130 h 152"/>
                  <a:gd name="T2" fmla="*/ 70 w 75"/>
                  <a:gd name="T3" fmla="*/ 34 h 152"/>
                  <a:gd name="T4" fmla="*/ 69 w 75"/>
                  <a:gd name="T5" fmla="*/ 19 h 152"/>
                  <a:gd name="T6" fmla="*/ 37 w 75"/>
                  <a:gd name="T7" fmla="*/ 4 h 152"/>
                  <a:gd name="T8" fmla="*/ 60 w 75"/>
                  <a:gd name="T9" fmla="*/ 3 h 152"/>
                  <a:gd name="T10" fmla="*/ 75 w 75"/>
                  <a:gd name="T11" fmla="*/ 33 h 152"/>
                  <a:gd name="T12" fmla="*/ 75 w 75"/>
                  <a:gd name="T13" fmla="*/ 146 h 152"/>
                  <a:gd name="T14" fmla="*/ 73 w 75"/>
                  <a:gd name="T15" fmla="*/ 151 h 152"/>
                  <a:gd name="T16" fmla="*/ 70 w 75"/>
                  <a:gd name="T17" fmla="*/ 148 h 152"/>
                  <a:gd name="T18" fmla="*/ 58 w 75"/>
                  <a:gd name="T19" fmla="*/ 135 h 152"/>
                  <a:gd name="T20" fmla="*/ 37 w 75"/>
                  <a:gd name="T21" fmla="*/ 127 h 152"/>
                  <a:gd name="T22" fmla="*/ 47 w 75"/>
                  <a:gd name="T23" fmla="*/ 69 h 152"/>
                  <a:gd name="T24" fmla="*/ 59 w 75"/>
                  <a:gd name="T25" fmla="*/ 72 h 152"/>
                  <a:gd name="T26" fmla="*/ 60 w 75"/>
                  <a:gd name="T27" fmla="*/ 73 h 152"/>
                  <a:gd name="T28" fmla="*/ 63 w 75"/>
                  <a:gd name="T29" fmla="*/ 72 h 152"/>
                  <a:gd name="T30" fmla="*/ 65 w 75"/>
                  <a:gd name="T31" fmla="*/ 67 h 152"/>
                  <a:gd name="T32" fmla="*/ 63 w 75"/>
                  <a:gd name="T33" fmla="*/ 64 h 152"/>
                  <a:gd name="T34" fmla="*/ 37 w 75"/>
                  <a:gd name="T35" fmla="*/ 60 h 152"/>
                  <a:gd name="T36" fmla="*/ 37 w 75"/>
                  <a:gd name="T37" fmla="*/ 49 h 152"/>
                  <a:gd name="T38" fmla="*/ 57 w 75"/>
                  <a:gd name="T39" fmla="*/ 51 h 152"/>
                  <a:gd name="T40" fmla="*/ 59 w 75"/>
                  <a:gd name="T41" fmla="*/ 52 h 152"/>
                  <a:gd name="T42" fmla="*/ 61 w 75"/>
                  <a:gd name="T43" fmla="*/ 53 h 152"/>
                  <a:gd name="T44" fmla="*/ 65 w 75"/>
                  <a:gd name="T45" fmla="*/ 50 h 152"/>
                  <a:gd name="T46" fmla="*/ 65 w 75"/>
                  <a:gd name="T47" fmla="*/ 47 h 152"/>
                  <a:gd name="T48" fmla="*/ 63 w 75"/>
                  <a:gd name="T49" fmla="*/ 44 h 152"/>
                  <a:gd name="T50" fmla="*/ 37 w 75"/>
                  <a:gd name="T51" fmla="*/ 40 h 152"/>
                  <a:gd name="T52" fmla="*/ 37 w 75"/>
                  <a:gd name="T53" fmla="*/ 29 h 152"/>
                  <a:gd name="T54" fmla="*/ 54 w 75"/>
                  <a:gd name="T55" fmla="*/ 31 h 152"/>
                  <a:gd name="T56" fmla="*/ 57 w 75"/>
                  <a:gd name="T57" fmla="*/ 31 h 152"/>
                  <a:gd name="T58" fmla="*/ 60 w 75"/>
                  <a:gd name="T59" fmla="*/ 33 h 152"/>
                  <a:gd name="T60" fmla="*/ 63 w 75"/>
                  <a:gd name="T61" fmla="*/ 32 h 152"/>
                  <a:gd name="T62" fmla="*/ 65 w 75"/>
                  <a:gd name="T63" fmla="*/ 27 h 152"/>
                  <a:gd name="T64" fmla="*/ 63 w 75"/>
                  <a:gd name="T65" fmla="*/ 24 h 152"/>
                  <a:gd name="T66" fmla="*/ 37 w 75"/>
                  <a:gd name="T67" fmla="*/ 20 h 152"/>
                  <a:gd name="T68" fmla="*/ 15 w 75"/>
                  <a:gd name="T69" fmla="*/ 130 h 152"/>
                  <a:gd name="T70" fmla="*/ 17 w 75"/>
                  <a:gd name="T71" fmla="*/ 135 h 152"/>
                  <a:gd name="T72" fmla="*/ 2 w 75"/>
                  <a:gd name="T73" fmla="*/ 152 h 152"/>
                  <a:gd name="T74" fmla="*/ 0 w 75"/>
                  <a:gd name="T75" fmla="*/ 147 h 152"/>
                  <a:gd name="T76" fmla="*/ 0 w 75"/>
                  <a:gd name="T77" fmla="*/ 34 h 152"/>
                  <a:gd name="T78" fmla="*/ 15 w 75"/>
                  <a:gd name="T79" fmla="*/ 3 h 152"/>
                  <a:gd name="T80" fmla="*/ 17 w 75"/>
                  <a:gd name="T81" fmla="*/ 8 h 152"/>
                  <a:gd name="T82" fmla="*/ 5 w 75"/>
                  <a:gd name="T83" fmla="*/ 34 h 152"/>
                  <a:gd name="T84" fmla="*/ 37 w 75"/>
                  <a:gd name="T85" fmla="*/ 20 h 152"/>
                  <a:gd name="T86" fmla="*/ 12 w 75"/>
                  <a:gd name="T87" fmla="*/ 24 h 152"/>
                  <a:gd name="T88" fmla="*/ 10 w 75"/>
                  <a:gd name="T89" fmla="*/ 30 h 152"/>
                  <a:gd name="T90" fmla="*/ 13 w 75"/>
                  <a:gd name="T91" fmla="*/ 33 h 152"/>
                  <a:gd name="T92" fmla="*/ 16 w 75"/>
                  <a:gd name="T93" fmla="*/ 32 h 152"/>
                  <a:gd name="T94" fmla="*/ 21 w 75"/>
                  <a:gd name="T95" fmla="*/ 31 h 152"/>
                  <a:gd name="T96" fmla="*/ 37 w 75"/>
                  <a:gd name="T97" fmla="*/ 20 h 152"/>
                  <a:gd name="T98" fmla="*/ 12 w 75"/>
                  <a:gd name="T99" fmla="*/ 44 h 152"/>
                  <a:gd name="T100" fmla="*/ 10 w 75"/>
                  <a:gd name="T101" fmla="*/ 50 h 152"/>
                  <a:gd name="T102" fmla="*/ 16 w 75"/>
                  <a:gd name="T103" fmla="*/ 52 h 152"/>
                  <a:gd name="T104" fmla="*/ 21 w 75"/>
                  <a:gd name="T105" fmla="*/ 51 h 152"/>
                  <a:gd name="T106" fmla="*/ 37 w 75"/>
                  <a:gd name="T107" fmla="*/ 40 h 152"/>
                  <a:gd name="T108" fmla="*/ 12 w 75"/>
                  <a:gd name="T109" fmla="*/ 64 h 152"/>
                  <a:gd name="T110" fmla="*/ 10 w 75"/>
                  <a:gd name="T111" fmla="*/ 67 h 152"/>
                  <a:gd name="T112" fmla="*/ 13 w 75"/>
                  <a:gd name="T113" fmla="*/ 72 h 152"/>
                  <a:gd name="T114" fmla="*/ 18 w 75"/>
                  <a:gd name="T115" fmla="*/ 71 h 152"/>
                  <a:gd name="T116" fmla="*/ 28 w 75"/>
                  <a:gd name="T117" fmla="*/ 69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75" h="152">
                    <a:moveTo>
                      <a:pt x="37" y="127"/>
                    </a:moveTo>
                    <a:cubicBezTo>
                      <a:pt x="37" y="127"/>
                      <a:pt x="37" y="127"/>
                      <a:pt x="37" y="127"/>
                    </a:cubicBezTo>
                    <a:cubicBezTo>
                      <a:pt x="46" y="127"/>
                      <a:pt x="54" y="128"/>
                      <a:pt x="60" y="130"/>
                    </a:cubicBezTo>
                    <a:cubicBezTo>
                      <a:pt x="64" y="132"/>
                      <a:pt x="67" y="135"/>
                      <a:pt x="70" y="138"/>
                    </a:cubicBezTo>
                    <a:cubicBezTo>
                      <a:pt x="70" y="107"/>
                      <a:pt x="70" y="43"/>
                      <a:pt x="70" y="34"/>
                    </a:cubicBezTo>
                    <a:cubicBezTo>
                      <a:pt x="70" y="34"/>
                      <a:pt x="70" y="34"/>
                      <a:pt x="70" y="34"/>
                    </a:cubicBezTo>
                    <a:cubicBezTo>
                      <a:pt x="70" y="33"/>
                      <a:pt x="70" y="33"/>
                      <a:pt x="70" y="33"/>
                    </a:cubicBezTo>
                    <a:cubicBezTo>
                      <a:pt x="70" y="33"/>
                      <a:pt x="70" y="33"/>
                      <a:pt x="70" y="33"/>
                    </a:cubicBezTo>
                    <a:cubicBezTo>
                      <a:pt x="70" y="29"/>
                      <a:pt x="70" y="22"/>
                      <a:pt x="69" y="19"/>
                    </a:cubicBezTo>
                    <a:cubicBezTo>
                      <a:pt x="67" y="13"/>
                      <a:pt x="63" y="10"/>
                      <a:pt x="58" y="8"/>
                    </a:cubicBezTo>
                    <a:cubicBezTo>
                      <a:pt x="52" y="5"/>
                      <a:pt x="45" y="4"/>
                      <a:pt x="37" y="4"/>
                    </a:cubicBezTo>
                    <a:cubicBezTo>
                      <a:pt x="37" y="4"/>
                      <a:pt x="37" y="4"/>
                      <a:pt x="37" y="4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46" y="0"/>
                      <a:pt x="53" y="1"/>
                      <a:pt x="60" y="3"/>
                    </a:cubicBezTo>
                    <a:cubicBezTo>
                      <a:pt x="66" y="6"/>
                      <a:pt x="71" y="10"/>
                      <a:pt x="73" y="17"/>
                    </a:cubicBezTo>
                    <a:cubicBezTo>
                      <a:pt x="75" y="21"/>
                      <a:pt x="75" y="28"/>
                      <a:pt x="75" y="33"/>
                    </a:cubicBezTo>
                    <a:cubicBezTo>
                      <a:pt x="75" y="33"/>
                      <a:pt x="75" y="33"/>
                      <a:pt x="75" y="33"/>
                    </a:cubicBezTo>
                    <a:cubicBezTo>
                      <a:pt x="75" y="34"/>
                      <a:pt x="75" y="34"/>
                      <a:pt x="75" y="34"/>
                    </a:cubicBezTo>
                    <a:cubicBezTo>
                      <a:pt x="75" y="34"/>
                      <a:pt x="75" y="34"/>
                      <a:pt x="75" y="34"/>
                    </a:cubicBezTo>
                    <a:cubicBezTo>
                      <a:pt x="75" y="71"/>
                      <a:pt x="75" y="126"/>
                      <a:pt x="75" y="146"/>
                    </a:cubicBezTo>
                    <a:cubicBezTo>
                      <a:pt x="75" y="146"/>
                      <a:pt x="75" y="146"/>
                      <a:pt x="75" y="146"/>
                    </a:cubicBezTo>
                    <a:cubicBezTo>
                      <a:pt x="75" y="147"/>
                      <a:pt x="75" y="147"/>
                      <a:pt x="75" y="147"/>
                    </a:cubicBezTo>
                    <a:cubicBezTo>
                      <a:pt x="75" y="150"/>
                      <a:pt x="75" y="151"/>
                      <a:pt x="73" y="151"/>
                    </a:cubicBezTo>
                    <a:cubicBezTo>
                      <a:pt x="73" y="151"/>
                      <a:pt x="73" y="152"/>
                      <a:pt x="73" y="152"/>
                    </a:cubicBezTo>
                    <a:cubicBezTo>
                      <a:pt x="71" y="152"/>
                      <a:pt x="70" y="151"/>
                      <a:pt x="70" y="148"/>
                    </a:cubicBezTo>
                    <a:cubicBezTo>
                      <a:pt x="70" y="148"/>
                      <a:pt x="70" y="148"/>
                      <a:pt x="70" y="148"/>
                    </a:cubicBezTo>
                    <a:cubicBezTo>
                      <a:pt x="69" y="147"/>
                      <a:pt x="69" y="147"/>
                      <a:pt x="69" y="147"/>
                    </a:cubicBezTo>
                    <a:cubicBezTo>
                      <a:pt x="69" y="147"/>
                      <a:pt x="69" y="147"/>
                      <a:pt x="69" y="147"/>
                    </a:cubicBezTo>
                    <a:cubicBezTo>
                      <a:pt x="67" y="141"/>
                      <a:pt x="63" y="137"/>
                      <a:pt x="58" y="135"/>
                    </a:cubicBezTo>
                    <a:cubicBezTo>
                      <a:pt x="52" y="132"/>
                      <a:pt x="45" y="132"/>
                      <a:pt x="37" y="132"/>
                    </a:cubicBezTo>
                    <a:cubicBezTo>
                      <a:pt x="37" y="132"/>
                      <a:pt x="37" y="132"/>
                      <a:pt x="37" y="132"/>
                    </a:cubicBezTo>
                    <a:cubicBezTo>
                      <a:pt x="37" y="127"/>
                      <a:pt x="37" y="127"/>
                      <a:pt x="37" y="127"/>
                    </a:cubicBezTo>
                    <a:close/>
                    <a:moveTo>
                      <a:pt x="37" y="68"/>
                    </a:moveTo>
                    <a:cubicBezTo>
                      <a:pt x="37" y="68"/>
                      <a:pt x="37" y="68"/>
                      <a:pt x="37" y="68"/>
                    </a:cubicBezTo>
                    <a:cubicBezTo>
                      <a:pt x="41" y="68"/>
                      <a:pt x="44" y="69"/>
                      <a:pt x="47" y="69"/>
                    </a:cubicBezTo>
                    <a:cubicBezTo>
                      <a:pt x="50" y="69"/>
                      <a:pt x="52" y="70"/>
                      <a:pt x="54" y="70"/>
                    </a:cubicBezTo>
                    <a:cubicBezTo>
                      <a:pt x="55" y="71"/>
                      <a:pt x="56" y="71"/>
                      <a:pt x="57" y="71"/>
                    </a:cubicBezTo>
                    <a:cubicBezTo>
                      <a:pt x="57" y="72"/>
                      <a:pt x="58" y="72"/>
                      <a:pt x="59" y="72"/>
                    </a:cubicBezTo>
                    <a:cubicBezTo>
                      <a:pt x="59" y="72"/>
                      <a:pt x="59" y="72"/>
                      <a:pt x="59" y="72"/>
                    </a:cubicBezTo>
                    <a:cubicBezTo>
                      <a:pt x="59" y="72"/>
                      <a:pt x="59" y="72"/>
                      <a:pt x="59" y="72"/>
                    </a:cubicBezTo>
                    <a:cubicBezTo>
                      <a:pt x="59" y="72"/>
                      <a:pt x="59" y="72"/>
                      <a:pt x="60" y="73"/>
                    </a:cubicBezTo>
                    <a:cubicBezTo>
                      <a:pt x="60" y="73"/>
                      <a:pt x="60" y="73"/>
                      <a:pt x="61" y="73"/>
                    </a:cubicBezTo>
                    <a:cubicBezTo>
                      <a:pt x="61" y="73"/>
                      <a:pt x="62" y="72"/>
                      <a:pt x="63" y="72"/>
                    </a:cubicBezTo>
                    <a:cubicBezTo>
                      <a:pt x="63" y="72"/>
                      <a:pt x="63" y="72"/>
                      <a:pt x="63" y="72"/>
                    </a:cubicBezTo>
                    <a:cubicBezTo>
                      <a:pt x="64" y="72"/>
                      <a:pt x="64" y="71"/>
                      <a:pt x="65" y="70"/>
                    </a:cubicBezTo>
                    <a:cubicBezTo>
                      <a:pt x="65" y="70"/>
                      <a:pt x="65" y="70"/>
                      <a:pt x="65" y="70"/>
                    </a:cubicBezTo>
                    <a:cubicBezTo>
                      <a:pt x="65" y="69"/>
                      <a:pt x="65" y="68"/>
                      <a:pt x="65" y="67"/>
                    </a:cubicBezTo>
                    <a:cubicBezTo>
                      <a:pt x="65" y="67"/>
                      <a:pt x="65" y="67"/>
                      <a:pt x="65" y="67"/>
                    </a:cubicBezTo>
                    <a:cubicBezTo>
                      <a:pt x="64" y="66"/>
                      <a:pt x="64" y="65"/>
                      <a:pt x="63" y="64"/>
                    </a:cubicBezTo>
                    <a:cubicBezTo>
                      <a:pt x="63" y="64"/>
                      <a:pt x="63" y="64"/>
                      <a:pt x="63" y="64"/>
                    </a:cubicBezTo>
                    <a:cubicBezTo>
                      <a:pt x="59" y="63"/>
                      <a:pt x="56" y="61"/>
                      <a:pt x="52" y="61"/>
                    </a:cubicBezTo>
                    <a:cubicBezTo>
                      <a:pt x="47" y="60"/>
                      <a:pt x="43" y="60"/>
                      <a:pt x="37" y="60"/>
                    </a:cubicBezTo>
                    <a:cubicBezTo>
                      <a:pt x="37" y="60"/>
                      <a:pt x="37" y="60"/>
                      <a:pt x="37" y="60"/>
                    </a:cubicBezTo>
                    <a:cubicBezTo>
                      <a:pt x="37" y="68"/>
                      <a:pt x="37" y="68"/>
                      <a:pt x="37" y="68"/>
                    </a:cubicBezTo>
                    <a:close/>
                    <a:moveTo>
                      <a:pt x="37" y="49"/>
                    </a:moveTo>
                    <a:cubicBezTo>
                      <a:pt x="37" y="49"/>
                      <a:pt x="37" y="49"/>
                      <a:pt x="37" y="49"/>
                    </a:cubicBezTo>
                    <a:cubicBezTo>
                      <a:pt x="41" y="49"/>
                      <a:pt x="44" y="49"/>
                      <a:pt x="47" y="49"/>
                    </a:cubicBezTo>
                    <a:cubicBezTo>
                      <a:pt x="50" y="49"/>
                      <a:pt x="52" y="50"/>
                      <a:pt x="54" y="51"/>
                    </a:cubicBezTo>
                    <a:cubicBezTo>
                      <a:pt x="55" y="51"/>
                      <a:pt x="56" y="51"/>
                      <a:pt x="57" y="51"/>
                    </a:cubicBezTo>
                    <a:cubicBezTo>
                      <a:pt x="57" y="52"/>
                      <a:pt x="58" y="52"/>
                      <a:pt x="59" y="52"/>
                    </a:cubicBezTo>
                    <a:cubicBezTo>
                      <a:pt x="59" y="52"/>
                      <a:pt x="59" y="52"/>
                      <a:pt x="59" y="52"/>
                    </a:cubicBezTo>
                    <a:cubicBezTo>
                      <a:pt x="59" y="52"/>
                      <a:pt x="59" y="52"/>
                      <a:pt x="59" y="52"/>
                    </a:cubicBezTo>
                    <a:cubicBezTo>
                      <a:pt x="59" y="52"/>
                      <a:pt x="59" y="52"/>
                      <a:pt x="59" y="53"/>
                    </a:cubicBezTo>
                    <a:cubicBezTo>
                      <a:pt x="60" y="53"/>
                      <a:pt x="60" y="53"/>
                      <a:pt x="60" y="53"/>
                    </a:cubicBezTo>
                    <a:cubicBezTo>
                      <a:pt x="60" y="53"/>
                      <a:pt x="60" y="53"/>
                      <a:pt x="61" y="53"/>
                    </a:cubicBezTo>
                    <a:cubicBezTo>
                      <a:pt x="61" y="53"/>
                      <a:pt x="62" y="52"/>
                      <a:pt x="63" y="52"/>
                    </a:cubicBezTo>
                    <a:cubicBezTo>
                      <a:pt x="64" y="52"/>
                      <a:pt x="64" y="51"/>
                      <a:pt x="65" y="50"/>
                    </a:cubicBezTo>
                    <a:cubicBezTo>
                      <a:pt x="65" y="50"/>
                      <a:pt x="65" y="50"/>
                      <a:pt x="65" y="50"/>
                    </a:cubicBezTo>
                    <a:cubicBezTo>
                      <a:pt x="65" y="50"/>
                      <a:pt x="65" y="50"/>
                      <a:pt x="65" y="50"/>
                    </a:cubicBezTo>
                    <a:cubicBezTo>
                      <a:pt x="65" y="50"/>
                      <a:pt x="65" y="50"/>
                      <a:pt x="65" y="50"/>
                    </a:cubicBezTo>
                    <a:cubicBezTo>
                      <a:pt x="65" y="49"/>
                      <a:pt x="65" y="48"/>
                      <a:pt x="65" y="47"/>
                    </a:cubicBezTo>
                    <a:cubicBezTo>
                      <a:pt x="65" y="47"/>
                      <a:pt x="65" y="47"/>
                      <a:pt x="65" y="47"/>
                    </a:cubicBezTo>
                    <a:cubicBezTo>
                      <a:pt x="65" y="47"/>
                      <a:pt x="65" y="47"/>
                      <a:pt x="65" y="47"/>
                    </a:cubicBezTo>
                    <a:cubicBezTo>
                      <a:pt x="64" y="46"/>
                      <a:pt x="64" y="45"/>
                      <a:pt x="63" y="44"/>
                    </a:cubicBezTo>
                    <a:cubicBezTo>
                      <a:pt x="63" y="44"/>
                      <a:pt x="63" y="44"/>
                      <a:pt x="63" y="44"/>
                    </a:cubicBezTo>
                    <a:cubicBezTo>
                      <a:pt x="59" y="43"/>
                      <a:pt x="56" y="42"/>
                      <a:pt x="52" y="41"/>
                    </a:cubicBezTo>
                    <a:cubicBezTo>
                      <a:pt x="47" y="40"/>
                      <a:pt x="43" y="40"/>
                      <a:pt x="37" y="40"/>
                    </a:cubicBezTo>
                    <a:cubicBezTo>
                      <a:pt x="37" y="40"/>
                      <a:pt x="37" y="40"/>
                      <a:pt x="37" y="40"/>
                    </a:cubicBezTo>
                    <a:cubicBezTo>
                      <a:pt x="37" y="49"/>
                      <a:pt x="37" y="49"/>
                      <a:pt x="37" y="49"/>
                    </a:cubicBezTo>
                    <a:close/>
                    <a:moveTo>
                      <a:pt x="37" y="29"/>
                    </a:moveTo>
                    <a:cubicBezTo>
                      <a:pt x="37" y="29"/>
                      <a:pt x="37" y="29"/>
                      <a:pt x="37" y="29"/>
                    </a:cubicBezTo>
                    <a:cubicBezTo>
                      <a:pt x="41" y="29"/>
                      <a:pt x="44" y="29"/>
                      <a:pt x="47" y="29"/>
                    </a:cubicBezTo>
                    <a:cubicBezTo>
                      <a:pt x="50" y="29"/>
                      <a:pt x="52" y="30"/>
                      <a:pt x="54" y="31"/>
                    </a:cubicBezTo>
                    <a:cubicBezTo>
                      <a:pt x="55" y="31"/>
                      <a:pt x="56" y="31"/>
                      <a:pt x="57" y="31"/>
                    </a:cubicBezTo>
                    <a:cubicBezTo>
                      <a:pt x="57" y="31"/>
                      <a:pt x="57" y="31"/>
                      <a:pt x="57" y="31"/>
                    </a:cubicBezTo>
                    <a:cubicBezTo>
                      <a:pt x="57" y="31"/>
                      <a:pt x="57" y="31"/>
                      <a:pt x="57" y="31"/>
                    </a:cubicBezTo>
                    <a:cubicBezTo>
                      <a:pt x="57" y="32"/>
                      <a:pt x="58" y="32"/>
                      <a:pt x="59" y="32"/>
                    </a:cubicBezTo>
                    <a:cubicBezTo>
                      <a:pt x="59" y="32"/>
                      <a:pt x="59" y="32"/>
                      <a:pt x="59" y="32"/>
                    </a:cubicBezTo>
                    <a:cubicBezTo>
                      <a:pt x="59" y="32"/>
                      <a:pt x="59" y="33"/>
                      <a:pt x="60" y="33"/>
                    </a:cubicBezTo>
                    <a:cubicBezTo>
                      <a:pt x="60" y="33"/>
                      <a:pt x="60" y="33"/>
                      <a:pt x="61" y="33"/>
                    </a:cubicBezTo>
                    <a:cubicBezTo>
                      <a:pt x="61" y="33"/>
                      <a:pt x="62" y="33"/>
                      <a:pt x="63" y="32"/>
                    </a:cubicBezTo>
                    <a:cubicBezTo>
                      <a:pt x="63" y="32"/>
                      <a:pt x="63" y="32"/>
                      <a:pt x="63" y="32"/>
                    </a:cubicBezTo>
                    <a:cubicBezTo>
                      <a:pt x="64" y="32"/>
                      <a:pt x="64" y="31"/>
                      <a:pt x="64" y="31"/>
                    </a:cubicBezTo>
                    <a:cubicBezTo>
                      <a:pt x="65" y="30"/>
                      <a:pt x="65" y="30"/>
                      <a:pt x="65" y="30"/>
                    </a:cubicBezTo>
                    <a:cubicBezTo>
                      <a:pt x="65" y="29"/>
                      <a:pt x="65" y="28"/>
                      <a:pt x="65" y="27"/>
                    </a:cubicBezTo>
                    <a:cubicBezTo>
                      <a:pt x="65" y="27"/>
                      <a:pt x="65" y="27"/>
                      <a:pt x="65" y="27"/>
                    </a:cubicBezTo>
                    <a:cubicBezTo>
                      <a:pt x="64" y="26"/>
                      <a:pt x="64" y="25"/>
                      <a:pt x="63" y="25"/>
                    </a:cubicBezTo>
                    <a:cubicBezTo>
                      <a:pt x="63" y="24"/>
                      <a:pt x="63" y="24"/>
                      <a:pt x="63" y="24"/>
                    </a:cubicBezTo>
                    <a:cubicBezTo>
                      <a:pt x="59" y="23"/>
                      <a:pt x="56" y="22"/>
                      <a:pt x="52" y="21"/>
                    </a:cubicBezTo>
                    <a:cubicBezTo>
                      <a:pt x="47" y="20"/>
                      <a:pt x="43" y="20"/>
                      <a:pt x="37" y="20"/>
                    </a:cubicBezTo>
                    <a:cubicBezTo>
                      <a:pt x="37" y="20"/>
                      <a:pt x="37" y="20"/>
                      <a:pt x="37" y="20"/>
                    </a:cubicBezTo>
                    <a:lnTo>
                      <a:pt x="37" y="29"/>
                    </a:lnTo>
                    <a:close/>
                    <a:moveTo>
                      <a:pt x="5" y="138"/>
                    </a:moveTo>
                    <a:cubicBezTo>
                      <a:pt x="7" y="135"/>
                      <a:pt x="11" y="132"/>
                      <a:pt x="15" y="130"/>
                    </a:cubicBezTo>
                    <a:cubicBezTo>
                      <a:pt x="21" y="128"/>
                      <a:pt x="29" y="127"/>
                      <a:pt x="37" y="127"/>
                    </a:cubicBezTo>
                    <a:cubicBezTo>
                      <a:pt x="37" y="132"/>
                      <a:pt x="37" y="132"/>
                      <a:pt x="37" y="132"/>
                    </a:cubicBezTo>
                    <a:cubicBezTo>
                      <a:pt x="30" y="132"/>
                      <a:pt x="22" y="132"/>
                      <a:pt x="17" y="135"/>
                    </a:cubicBezTo>
                    <a:cubicBezTo>
                      <a:pt x="11" y="137"/>
                      <a:pt x="7" y="141"/>
                      <a:pt x="6" y="147"/>
                    </a:cubicBezTo>
                    <a:cubicBezTo>
                      <a:pt x="5" y="148"/>
                      <a:pt x="5" y="148"/>
                      <a:pt x="5" y="148"/>
                    </a:cubicBezTo>
                    <a:cubicBezTo>
                      <a:pt x="5" y="151"/>
                      <a:pt x="4" y="152"/>
                      <a:pt x="2" y="152"/>
                    </a:cubicBezTo>
                    <a:cubicBezTo>
                      <a:pt x="2" y="152"/>
                      <a:pt x="2" y="152"/>
                      <a:pt x="2" y="152"/>
                    </a:cubicBezTo>
                    <a:cubicBezTo>
                      <a:pt x="2" y="152"/>
                      <a:pt x="2" y="152"/>
                      <a:pt x="2" y="152"/>
                    </a:cubicBezTo>
                    <a:cubicBezTo>
                      <a:pt x="0" y="151"/>
                      <a:pt x="0" y="150"/>
                      <a:pt x="0" y="147"/>
                    </a:cubicBezTo>
                    <a:cubicBezTo>
                      <a:pt x="0" y="146"/>
                      <a:pt x="0" y="146"/>
                      <a:pt x="0" y="146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28"/>
                      <a:pt x="0" y="21"/>
                      <a:pt x="1" y="17"/>
                    </a:cubicBezTo>
                    <a:cubicBezTo>
                      <a:pt x="4" y="10"/>
                      <a:pt x="9" y="6"/>
                      <a:pt x="15" y="3"/>
                    </a:cubicBezTo>
                    <a:cubicBezTo>
                      <a:pt x="21" y="1"/>
                      <a:pt x="29" y="0"/>
                      <a:pt x="37" y="0"/>
                    </a:cubicBezTo>
                    <a:cubicBezTo>
                      <a:pt x="37" y="4"/>
                      <a:pt x="37" y="4"/>
                      <a:pt x="37" y="4"/>
                    </a:cubicBezTo>
                    <a:cubicBezTo>
                      <a:pt x="30" y="4"/>
                      <a:pt x="23" y="5"/>
                      <a:pt x="17" y="8"/>
                    </a:cubicBezTo>
                    <a:cubicBezTo>
                      <a:pt x="12" y="10"/>
                      <a:pt x="8" y="13"/>
                      <a:pt x="6" y="19"/>
                    </a:cubicBezTo>
                    <a:cubicBezTo>
                      <a:pt x="5" y="22"/>
                      <a:pt x="5" y="29"/>
                      <a:pt x="5" y="33"/>
                    </a:cubicBezTo>
                    <a:cubicBezTo>
                      <a:pt x="5" y="34"/>
                      <a:pt x="5" y="34"/>
                      <a:pt x="5" y="34"/>
                    </a:cubicBezTo>
                    <a:cubicBezTo>
                      <a:pt x="5" y="79"/>
                      <a:pt x="5" y="79"/>
                      <a:pt x="5" y="79"/>
                    </a:cubicBezTo>
                    <a:cubicBezTo>
                      <a:pt x="5" y="138"/>
                      <a:pt x="5" y="138"/>
                      <a:pt x="5" y="138"/>
                    </a:cubicBezTo>
                    <a:close/>
                    <a:moveTo>
                      <a:pt x="37" y="20"/>
                    </a:moveTo>
                    <a:cubicBezTo>
                      <a:pt x="32" y="20"/>
                      <a:pt x="27" y="20"/>
                      <a:pt x="23" y="21"/>
                    </a:cubicBezTo>
                    <a:cubicBezTo>
                      <a:pt x="19" y="22"/>
                      <a:pt x="15" y="23"/>
                      <a:pt x="12" y="24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11" y="25"/>
                      <a:pt x="10" y="26"/>
                      <a:pt x="10" y="27"/>
                    </a:cubicBezTo>
                    <a:cubicBezTo>
                      <a:pt x="10" y="28"/>
                      <a:pt x="10" y="29"/>
                      <a:pt x="10" y="30"/>
                    </a:cubicBezTo>
                    <a:cubicBezTo>
                      <a:pt x="10" y="30"/>
                      <a:pt x="10" y="30"/>
                      <a:pt x="10" y="30"/>
                    </a:cubicBezTo>
                    <a:cubicBezTo>
                      <a:pt x="10" y="30"/>
                      <a:pt x="10" y="30"/>
                      <a:pt x="10" y="30"/>
                    </a:cubicBezTo>
                    <a:cubicBezTo>
                      <a:pt x="11" y="31"/>
                      <a:pt x="12" y="32"/>
                      <a:pt x="13" y="33"/>
                    </a:cubicBezTo>
                    <a:cubicBezTo>
                      <a:pt x="14" y="33"/>
                      <a:pt x="15" y="33"/>
                      <a:pt x="16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7" y="32"/>
                      <a:pt x="17" y="32"/>
                      <a:pt x="18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9" y="31"/>
                      <a:pt x="20" y="31"/>
                      <a:pt x="21" y="31"/>
                    </a:cubicBezTo>
                    <a:cubicBezTo>
                      <a:pt x="23" y="30"/>
                      <a:pt x="25" y="29"/>
                      <a:pt x="28" y="29"/>
                    </a:cubicBezTo>
                    <a:cubicBezTo>
                      <a:pt x="31" y="29"/>
                      <a:pt x="34" y="29"/>
                      <a:pt x="37" y="29"/>
                    </a:cubicBezTo>
                    <a:cubicBezTo>
                      <a:pt x="37" y="20"/>
                      <a:pt x="37" y="20"/>
                      <a:pt x="37" y="20"/>
                    </a:cubicBezTo>
                    <a:close/>
                    <a:moveTo>
                      <a:pt x="37" y="40"/>
                    </a:moveTo>
                    <a:cubicBezTo>
                      <a:pt x="32" y="40"/>
                      <a:pt x="27" y="40"/>
                      <a:pt x="23" y="41"/>
                    </a:cubicBezTo>
                    <a:cubicBezTo>
                      <a:pt x="19" y="42"/>
                      <a:pt x="15" y="43"/>
                      <a:pt x="12" y="44"/>
                    </a:cubicBezTo>
                    <a:cubicBezTo>
                      <a:pt x="12" y="44"/>
                      <a:pt x="12" y="44"/>
                      <a:pt x="12" y="44"/>
                    </a:cubicBezTo>
                    <a:cubicBezTo>
                      <a:pt x="11" y="45"/>
                      <a:pt x="10" y="46"/>
                      <a:pt x="10" y="47"/>
                    </a:cubicBezTo>
                    <a:cubicBezTo>
                      <a:pt x="10" y="48"/>
                      <a:pt x="10" y="49"/>
                      <a:pt x="10" y="50"/>
                    </a:cubicBezTo>
                    <a:cubicBezTo>
                      <a:pt x="10" y="50"/>
                      <a:pt x="10" y="50"/>
                      <a:pt x="10" y="50"/>
                    </a:cubicBezTo>
                    <a:cubicBezTo>
                      <a:pt x="11" y="51"/>
                      <a:pt x="12" y="52"/>
                      <a:pt x="13" y="52"/>
                    </a:cubicBezTo>
                    <a:cubicBezTo>
                      <a:pt x="14" y="53"/>
                      <a:pt x="15" y="53"/>
                      <a:pt x="16" y="52"/>
                    </a:cubicBezTo>
                    <a:cubicBezTo>
                      <a:pt x="16" y="52"/>
                      <a:pt x="16" y="52"/>
                      <a:pt x="16" y="52"/>
                    </a:cubicBezTo>
                    <a:cubicBezTo>
                      <a:pt x="17" y="52"/>
                      <a:pt x="18" y="52"/>
                      <a:pt x="18" y="51"/>
                    </a:cubicBezTo>
                    <a:cubicBezTo>
                      <a:pt x="19" y="51"/>
                      <a:pt x="20" y="51"/>
                      <a:pt x="21" y="51"/>
                    </a:cubicBezTo>
                    <a:cubicBezTo>
                      <a:pt x="23" y="50"/>
                      <a:pt x="25" y="49"/>
                      <a:pt x="28" y="49"/>
                    </a:cubicBezTo>
                    <a:cubicBezTo>
                      <a:pt x="31" y="49"/>
                      <a:pt x="34" y="49"/>
                      <a:pt x="37" y="49"/>
                    </a:cubicBezTo>
                    <a:cubicBezTo>
                      <a:pt x="37" y="40"/>
                      <a:pt x="37" y="40"/>
                      <a:pt x="37" y="40"/>
                    </a:cubicBezTo>
                    <a:close/>
                    <a:moveTo>
                      <a:pt x="37" y="60"/>
                    </a:moveTo>
                    <a:cubicBezTo>
                      <a:pt x="32" y="60"/>
                      <a:pt x="27" y="60"/>
                      <a:pt x="23" y="61"/>
                    </a:cubicBezTo>
                    <a:cubicBezTo>
                      <a:pt x="19" y="61"/>
                      <a:pt x="15" y="63"/>
                      <a:pt x="12" y="64"/>
                    </a:cubicBezTo>
                    <a:cubicBezTo>
                      <a:pt x="12" y="64"/>
                      <a:pt x="12" y="64"/>
                      <a:pt x="12" y="64"/>
                    </a:cubicBezTo>
                    <a:cubicBezTo>
                      <a:pt x="12" y="64"/>
                      <a:pt x="12" y="64"/>
                      <a:pt x="12" y="64"/>
                    </a:cubicBezTo>
                    <a:cubicBezTo>
                      <a:pt x="11" y="65"/>
                      <a:pt x="10" y="66"/>
                      <a:pt x="10" y="67"/>
                    </a:cubicBezTo>
                    <a:cubicBezTo>
                      <a:pt x="10" y="68"/>
                      <a:pt x="10" y="69"/>
                      <a:pt x="10" y="70"/>
                    </a:cubicBezTo>
                    <a:cubicBezTo>
                      <a:pt x="10" y="70"/>
                      <a:pt x="10" y="70"/>
                      <a:pt x="10" y="70"/>
                    </a:cubicBezTo>
                    <a:cubicBezTo>
                      <a:pt x="11" y="71"/>
                      <a:pt x="12" y="72"/>
                      <a:pt x="13" y="72"/>
                    </a:cubicBezTo>
                    <a:cubicBezTo>
                      <a:pt x="14" y="73"/>
                      <a:pt x="15" y="73"/>
                      <a:pt x="16" y="72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17" y="72"/>
                      <a:pt x="18" y="72"/>
                      <a:pt x="18" y="71"/>
                    </a:cubicBezTo>
                    <a:cubicBezTo>
                      <a:pt x="19" y="71"/>
                      <a:pt x="20" y="71"/>
                      <a:pt x="21" y="70"/>
                    </a:cubicBezTo>
                    <a:cubicBezTo>
                      <a:pt x="21" y="70"/>
                      <a:pt x="21" y="70"/>
                      <a:pt x="21" y="70"/>
                    </a:cubicBezTo>
                    <a:cubicBezTo>
                      <a:pt x="23" y="70"/>
                      <a:pt x="25" y="69"/>
                      <a:pt x="28" y="69"/>
                    </a:cubicBezTo>
                    <a:cubicBezTo>
                      <a:pt x="31" y="69"/>
                      <a:pt x="34" y="68"/>
                      <a:pt x="37" y="68"/>
                    </a:cubicBezTo>
                    <a:lnTo>
                      <a:pt x="37" y="6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94" name="Freeform 67"/>
              <p:cNvSpPr>
                <a:spLocks noEditPoints="1"/>
              </p:cNvSpPr>
              <p:nvPr/>
            </p:nvSpPr>
            <p:spPr bwMode="auto">
              <a:xfrm>
                <a:off x="5781685" y="1787536"/>
                <a:ext cx="246063" cy="66675"/>
              </a:xfrm>
              <a:custGeom>
                <a:avLst/>
                <a:gdLst>
                  <a:gd name="T0" fmla="*/ 103 w 109"/>
                  <a:gd name="T1" fmla="*/ 11 h 29"/>
                  <a:gd name="T2" fmla="*/ 97 w 109"/>
                  <a:gd name="T3" fmla="*/ 12 h 29"/>
                  <a:gd name="T4" fmla="*/ 83 w 109"/>
                  <a:gd name="T5" fmla="*/ 7 h 29"/>
                  <a:gd name="T6" fmla="*/ 69 w 109"/>
                  <a:gd name="T7" fmla="*/ 12 h 29"/>
                  <a:gd name="T8" fmla="*/ 55 w 109"/>
                  <a:gd name="T9" fmla="*/ 7 h 29"/>
                  <a:gd name="T10" fmla="*/ 57 w 109"/>
                  <a:gd name="T11" fmla="*/ 2 h 29"/>
                  <a:gd name="T12" fmla="*/ 69 w 109"/>
                  <a:gd name="T13" fmla="*/ 8 h 29"/>
                  <a:gd name="T14" fmla="*/ 81 w 109"/>
                  <a:gd name="T15" fmla="*/ 2 h 29"/>
                  <a:gd name="T16" fmla="*/ 85 w 109"/>
                  <a:gd name="T17" fmla="*/ 2 h 29"/>
                  <a:gd name="T18" fmla="*/ 97 w 109"/>
                  <a:gd name="T19" fmla="*/ 8 h 29"/>
                  <a:gd name="T20" fmla="*/ 101 w 109"/>
                  <a:gd name="T21" fmla="*/ 7 h 29"/>
                  <a:gd name="T22" fmla="*/ 107 w 109"/>
                  <a:gd name="T23" fmla="*/ 4 h 29"/>
                  <a:gd name="T24" fmla="*/ 109 w 109"/>
                  <a:gd name="T25" fmla="*/ 17 h 29"/>
                  <a:gd name="T26" fmla="*/ 109 w 109"/>
                  <a:gd name="T27" fmla="*/ 17 h 29"/>
                  <a:gd name="T28" fmla="*/ 105 w 109"/>
                  <a:gd name="T29" fmla="*/ 20 h 29"/>
                  <a:gd name="T30" fmla="*/ 92 w 109"/>
                  <a:gd name="T31" fmla="*/ 25 h 29"/>
                  <a:gd name="T32" fmla="*/ 79 w 109"/>
                  <a:gd name="T33" fmla="*/ 28 h 29"/>
                  <a:gd name="T34" fmla="*/ 64 w 109"/>
                  <a:gd name="T35" fmla="*/ 22 h 29"/>
                  <a:gd name="T36" fmla="*/ 55 w 109"/>
                  <a:gd name="T37" fmla="*/ 21 h 29"/>
                  <a:gd name="T38" fmla="*/ 56 w 109"/>
                  <a:gd name="T39" fmla="*/ 16 h 29"/>
                  <a:gd name="T40" fmla="*/ 73 w 109"/>
                  <a:gd name="T41" fmla="*/ 21 h 29"/>
                  <a:gd name="T42" fmla="*/ 85 w 109"/>
                  <a:gd name="T43" fmla="*/ 23 h 29"/>
                  <a:gd name="T44" fmla="*/ 103 w 109"/>
                  <a:gd name="T45" fmla="*/ 15 h 29"/>
                  <a:gd name="T46" fmla="*/ 104 w 109"/>
                  <a:gd name="T47" fmla="*/ 11 h 29"/>
                  <a:gd name="T48" fmla="*/ 55 w 109"/>
                  <a:gd name="T49" fmla="*/ 7 h 29"/>
                  <a:gd name="T50" fmla="*/ 41 w 109"/>
                  <a:gd name="T51" fmla="*/ 12 h 29"/>
                  <a:gd name="T52" fmla="*/ 27 w 109"/>
                  <a:gd name="T53" fmla="*/ 7 h 29"/>
                  <a:gd name="T54" fmla="*/ 12 w 109"/>
                  <a:gd name="T55" fmla="*/ 12 h 29"/>
                  <a:gd name="T56" fmla="*/ 5 w 109"/>
                  <a:gd name="T57" fmla="*/ 11 h 29"/>
                  <a:gd name="T58" fmla="*/ 5 w 109"/>
                  <a:gd name="T59" fmla="*/ 17 h 29"/>
                  <a:gd name="T60" fmla="*/ 18 w 109"/>
                  <a:gd name="T61" fmla="*/ 17 h 29"/>
                  <a:gd name="T62" fmla="*/ 28 w 109"/>
                  <a:gd name="T63" fmla="*/ 20 h 29"/>
                  <a:gd name="T64" fmla="*/ 28 w 109"/>
                  <a:gd name="T65" fmla="*/ 21 h 29"/>
                  <a:gd name="T66" fmla="*/ 34 w 109"/>
                  <a:gd name="T67" fmla="*/ 23 h 29"/>
                  <a:gd name="T68" fmla="*/ 40 w 109"/>
                  <a:gd name="T69" fmla="*/ 21 h 29"/>
                  <a:gd name="T70" fmla="*/ 42 w 109"/>
                  <a:gd name="T71" fmla="*/ 20 h 29"/>
                  <a:gd name="T72" fmla="*/ 55 w 109"/>
                  <a:gd name="T73" fmla="*/ 21 h 29"/>
                  <a:gd name="T74" fmla="*/ 42 w 109"/>
                  <a:gd name="T75" fmla="*/ 25 h 29"/>
                  <a:gd name="T76" fmla="*/ 39 w 109"/>
                  <a:gd name="T77" fmla="*/ 27 h 29"/>
                  <a:gd name="T78" fmla="*/ 26 w 109"/>
                  <a:gd name="T79" fmla="*/ 25 h 29"/>
                  <a:gd name="T80" fmla="*/ 25 w 109"/>
                  <a:gd name="T81" fmla="*/ 25 h 29"/>
                  <a:gd name="T82" fmla="*/ 17 w 109"/>
                  <a:gd name="T83" fmla="*/ 22 h 29"/>
                  <a:gd name="T84" fmla="*/ 6 w 109"/>
                  <a:gd name="T85" fmla="*/ 22 h 29"/>
                  <a:gd name="T86" fmla="*/ 2 w 109"/>
                  <a:gd name="T87" fmla="*/ 23 h 29"/>
                  <a:gd name="T88" fmla="*/ 0 w 109"/>
                  <a:gd name="T89" fmla="*/ 7 h 29"/>
                  <a:gd name="T90" fmla="*/ 0 w 109"/>
                  <a:gd name="T91" fmla="*/ 5 h 29"/>
                  <a:gd name="T92" fmla="*/ 8 w 109"/>
                  <a:gd name="T93" fmla="*/ 7 h 29"/>
                  <a:gd name="T94" fmla="*/ 19 w 109"/>
                  <a:gd name="T95" fmla="*/ 6 h 29"/>
                  <a:gd name="T96" fmla="*/ 25 w 109"/>
                  <a:gd name="T97" fmla="*/ 1 h 29"/>
                  <a:gd name="T98" fmla="*/ 34 w 109"/>
                  <a:gd name="T99" fmla="*/ 6 h 29"/>
                  <a:gd name="T100" fmla="*/ 47 w 109"/>
                  <a:gd name="T101" fmla="*/ 6 h 29"/>
                  <a:gd name="T102" fmla="*/ 53 w 109"/>
                  <a:gd name="T103" fmla="*/ 1 h 29"/>
                  <a:gd name="T104" fmla="*/ 55 w 109"/>
                  <a:gd name="T105" fmla="*/ 7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09" h="29">
                    <a:moveTo>
                      <a:pt x="104" y="11"/>
                    </a:moveTo>
                    <a:cubicBezTo>
                      <a:pt x="104" y="11"/>
                      <a:pt x="103" y="11"/>
                      <a:pt x="103" y="11"/>
                    </a:cubicBezTo>
                    <a:cubicBezTo>
                      <a:pt x="103" y="11"/>
                      <a:pt x="103" y="11"/>
                      <a:pt x="103" y="11"/>
                    </a:cubicBezTo>
                    <a:cubicBezTo>
                      <a:pt x="101" y="12"/>
                      <a:pt x="99" y="12"/>
                      <a:pt x="97" y="12"/>
                    </a:cubicBezTo>
                    <a:cubicBezTo>
                      <a:pt x="94" y="12"/>
                      <a:pt x="91" y="12"/>
                      <a:pt x="88" y="10"/>
                    </a:cubicBezTo>
                    <a:cubicBezTo>
                      <a:pt x="86" y="9"/>
                      <a:pt x="84" y="8"/>
                      <a:pt x="83" y="7"/>
                    </a:cubicBezTo>
                    <a:cubicBezTo>
                      <a:pt x="81" y="8"/>
                      <a:pt x="79" y="9"/>
                      <a:pt x="78" y="10"/>
                    </a:cubicBezTo>
                    <a:cubicBezTo>
                      <a:pt x="75" y="12"/>
                      <a:pt x="72" y="12"/>
                      <a:pt x="69" y="12"/>
                    </a:cubicBezTo>
                    <a:cubicBezTo>
                      <a:pt x="65" y="12"/>
                      <a:pt x="62" y="12"/>
                      <a:pt x="60" y="10"/>
                    </a:cubicBezTo>
                    <a:cubicBezTo>
                      <a:pt x="58" y="9"/>
                      <a:pt x="56" y="8"/>
                      <a:pt x="55" y="7"/>
                    </a:cubicBezTo>
                    <a:cubicBezTo>
                      <a:pt x="55" y="1"/>
                      <a:pt x="55" y="1"/>
                      <a:pt x="55" y="1"/>
                    </a:cubicBezTo>
                    <a:cubicBezTo>
                      <a:pt x="55" y="1"/>
                      <a:pt x="56" y="1"/>
                      <a:pt x="57" y="2"/>
                    </a:cubicBezTo>
                    <a:cubicBezTo>
                      <a:pt x="58" y="3"/>
                      <a:pt x="60" y="5"/>
                      <a:pt x="62" y="6"/>
                    </a:cubicBezTo>
                    <a:cubicBezTo>
                      <a:pt x="64" y="7"/>
                      <a:pt x="66" y="8"/>
                      <a:pt x="69" y="8"/>
                    </a:cubicBezTo>
                    <a:cubicBezTo>
                      <a:pt x="71" y="8"/>
                      <a:pt x="73" y="7"/>
                      <a:pt x="75" y="6"/>
                    </a:cubicBezTo>
                    <a:cubicBezTo>
                      <a:pt x="78" y="5"/>
                      <a:pt x="79" y="3"/>
                      <a:pt x="81" y="2"/>
                    </a:cubicBezTo>
                    <a:cubicBezTo>
                      <a:pt x="81" y="1"/>
                      <a:pt x="81" y="1"/>
                      <a:pt x="81" y="1"/>
                    </a:cubicBezTo>
                    <a:cubicBezTo>
                      <a:pt x="82" y="0"/>
                      <a:pt x="84" y="0"/>
                      <a:pt x="85" y="2"/>
                    </a:cubicBezTo>
                    <a:cubicBezTo>
                      <a:pt x="86" y="3"/>
                      <a:pt x="88" y="5"/>
                      <a:pt x="90" y="6"/>
                    </a:cubicBezTo>
                    <a:cubicBezTo>
                      <a:pt x="92" y="7"/>
                      <a:pt x="94" y="8"/>
                      <a:pt x="97" y="8"/>
                    </a:cubicBezTo>
                    <a:cubicBezTo>
                      <a:pt x="98" y="8"/>
                      <a:pt x="100" y="7"/>
                      <a:pt x="101" y="7"/>
                    </a:cubicBezTo>
                    <a:cubicBezTo>
                      <a:pt x="101" y="7"/>
                      <a:pt x="101" y="7"/>
                      <a:pt x="101" y="7"/>
                    </a:cubicBezTo>
                    <a:cubicBezTo>
                      <a:pt x="103" y="6"/>
                      <a:pt x="104" y="6"/>
                      <a:pt x="105" y="5"/>
                    </a:cubicBezTo>
                    <a:cubicBezTo>
                      <a:pt x="106" y="5"/>
                      <a:pt x="106" y="4"/>
                      <a:pt x="107" y="4"/>
                    </a:cubicBezTo>
                    <a:cubicBezTo>
                      <a:pt x="108" y="4"/>
                      <a:pt x="109" y="5"/>
                      <a:pt x="109" y="7"/>
                    </a:cubicBezTo>
                    <a:cubicBezTo>
                      <a:pt x="109" y="17"/>
                      <a:pt x="109" y="17"/>
                      <a:pt x="109" y="17"/>
                    </a:cubicBezTo>
                    <a:cubicBezTo>
                      <a:pt x="109" y="17"/>
                      <a:pt x="109" y="17"/>
                      <a:pt x="109" y="17"/>
                    </a:cubicBezTo>
                    <a:cubicBezTo>
                      <a:pt x="109" y="17"/>
                      <a:pt x="109" y="17"/>
                      <a:pt x="109" y="17"/>
                    </a:cubicBezTo>
                    <a:cubicBezTo>
                      <a:pt x="109" y="19"/>
                      <a:pt x="108" y="20"/>
                      <a:pt x="107" y="20"/>
                    </a:cubicBezTo>
                    <a:cubicBezTo>
                      <a:pt x="106" y="20"/>
                      <a:pt x="105" y="20"/>
                      <a:pt x="105" y="20"/>
                    </a:cubicBezTo>
                    <a:cubicBezTo>
                      <a:pt x="104" y="20"/>
                      <a:pt x="104" y="20"/>
                      <a:pt x="103" y="20"/>
                    </a:cubicBezTo>
                    <a:cubicBezTo>
                      <a:pt x="99" y="20"/>
                      <a:pt x="96" y="23"/>
                      <a:pt x="92" y="25"/>
                    </a:cubicBezTo>
                    <a:cubicBezTo>
                      <a:pt x="91" y="25"/>
                      <a:pt x="89" y="26"/>
                      <a:pt x="88" y="27"/>
                    </a:cubicBezTo>
                    <a:cubicBezTo>
                      <a:pt x="84" y="29"/>
                      <a:pt x="82" y="29"/>
                      <a:pt x="79" y="28"/>
                    </a:cubicBezTo>
                    <a:cubicBezTo>
                      <a:pt x="76" y="28"/>
                      <a:pt x="74" y="27"/>
                      <a:pt x="71" y="25"/>
                    </a:cubicBezTo>
                    <a:cubicBezTo>
                      <a:pt x="69" y="24"/>
                      <a:pt x="66" y="23"/>
                      <a:pt x="64" y="22"/>
                    </a:cubicBezTo>
                    <a:cubicBezTo>
                      <a:pt x="61" y="21"/>
                      <a:pt x="59" y="21"/>
                      <a:pt x="56" y="21"/>
                    </a:cubicBezTo>
                    <a:cubicBezTo>
                      <a:pt x="56" y="21"/>
                      <a:pt x="55" y="21"/>
                      <a:pt x="55" y="21"/>
                    </a:cubicBezTo>
                    <a:cubicBezTo>
                      <a:pt x="55" y="16"/>
                      <a:pt x="55" y="16"/>
                      <a:pt x="55" y="16"/>
                    </a:cubicBezTo>
                    <a:cubicBezTo>
                      <a:pt x="55" y="16"/>
                      <a:pt x="56" y="16"/>
                      <a:pt x="56" y="16"/>
                    </a:cubicBezTo>
                    <a:cubicBezTo>
                      <a:pt x="60" y="16"/>
                      <a:pt x="62" y="16"/>
                      <a:pt x="65" y="17"/>
                    </a:cubicBezTo>
                    <a:cubicBezTo>
                      <a:pt x="68" y="18"/>
                      <a:pt x="71" y="20"/>
                      <a:pt x="73" y="21"/>
                    </a:cubicBezTo>
                    <a:cubicBezTo>
                      <a:pt x="75" y="22"/>
                      <a:pt x="78" y="23"/>
                      <a:pt x="80" y="24"/>
                    </a:cubicBezTo>
                    <a:cubicBezTo>
                      <a:pt x="82" y="24"/>
                      <a:pt x="83" y="24"/>
                      <a:pt x="85" y="23"/>
                    </a:cubicBezTo>
                    <a:cubicBezTo>
                      <a:pt x="87" y="22"/>
                      <a:pt x="88" y="21"/>
                      <a:pt x="90" y="20"/>
                    </a:cubicBezTo>
                    <a:cubicBezTo>
                      <a:pt x="94" y="18"/>
                      <a:pt x="98" y="16"/>
                      <a:pt x="103" y="15"/>
                    </a:cubicBezTo>
                    <a:cubicBezTo>
                      <a:pt x="103" y="15"/>
                      <a:pt x="104" y="15"/>
                      <a:pt x="104" y="15"/>
                    </a:cubicBezTo>
                    <a:lnTo>
                      <a:pt x="104" y="11"/>
                    </a:lnTo>
                    <a:close/>
                    <a:moveTo>
                      <a:pt x="55" y="7"/>
                    </a:moveTo>
                    <a:cubicBezTo>
                      <a:pt x="55" y="7"/>
                      <a:pt x="55" y="7"/>
                      <a:pt x="55" y="7"/>
                    </a:cubicBezTo>
                    <a:cubicBezTo>
                      <a:pt x="53" y="8"/>
                      <a:pt x="51" y="9"/>
                      <a:pt x="49" y="10"/>
                    </a:cubicBezTo>
                    <a:cubicBezTo>
                      <a:pt x="47" y="12"/>
                      <a:pt x="44" y="12"/>
                      <a:pt x="41" y="12"/>
                    </a:cubicBezTo>
                    <a:cubicBezTo>
                      <a:pt x="37" y="12"/>
                      <a:pt x="34" y="12"/>
                      <a:pt x="32" y="10"/>
                    </a:cubicBezTo>
                    <a:cubicBezTo>
                      <a:pt x="30" y="9"/>
                      <a:pt x="28" y="8"/>
                      <a:pt x="27" y="7"/>
                    </a:cubicBezTo>
                    <a:cubicBezTo>
                      <a:pt x="25" y="8"/>
                      <a:pt x="23" y="9"/>
                      <a:pt x="21" y="10"/>
                    </a:cubicBezTo>
                    <a:cubicBezTo>
                      <a:pt x="19" y="12"/>
                      <a:pt x="16" y="12"/>
                      <a:pt x="12" y="12"/>
                    </a:cubicBezTo>
                    <a:cubicBezTo>
                      <a:pt x="10" y="12"/>
                      <a:pt x="8" y="12"/>
                      <a:pt x="6" y="11"/>
                    </a:cubicBezTo>
                    <a:cubicBezTo>
                      <a:pt x="6" y="11"/>
                      <a:pt x="5" y="11"/>
                      <a:pt x="5" y="11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6" y="17"/>
                      <a:pt x="7" y="17"/>
                      <a:pt x="9" y="17"/>
                    </a:cubicBezTo>
                    <a:cubicBezTo>
                      <a:pt x="12" y="16"/>
                      <a:pt x="15" y="16"/>
                      <a:pt x="18" y="17"/>
                    </a:cubicBezTo>
                    <a:cubicBezTo>
                      <a:pt x="21" y="18"/>
                      <a:pt x="24" y="19"/>
                      <a:pt x="27" y="20"/>
                    </a:cubicBezTo>
                    <a:cubicBezTo>
                      <a:pt x="28" y="20"/>
                      <a:pt x="28" y="20"/>
                      <a:pt x="28" y="20"/>
                    </a:cubicBezTo>
                    <a:cubicBezTo>
                      <a:pt x="28" y="21"/>
                      <a:pt x="28" y="21"/>
                      <a:pt x="28" y="21"/>
                    </a:cubicBezTo>
                    <a:cubicBezTo>
                      <a:pt x="28" y="21"/>
                      <a:pt x="28" y="21"/>
                      <a:pt x="28" y="21"/>
                    </a:cubicBezTo>
                    <a:cubicBezTo>
                      <a:pt x="28" y="21"/>
                      <a:pt x="28" y="21"/>
                      <a:pt x="28" y="21"/>
                    </a:cubicBezTo>
                    <a:cubicBezTo>
                      <a:pt x="30" y="22"/>
                      <a:pt x="32" y="23"/>
                      <a:pt x="34" y="23"/>
                    </a:cubicBezTo>
                    <a:cubicBezTo>
                      <a:pt x="35" y="23"/>
                      <a:pt x="36" y="22"/>
                      <a:pt x="37" y="22"/>
                    </a:cubicBezTo>
                    <a:cubicBezTo>
                      <a:pt x="38" y="22"/>
                      <a:pt x="39" y="21"/>
                      <a:pt x="40" y="21"/>
                    </a:cubicBezTo>
                    <a:cubicBezTo>
                      <a:pt x="40" y="21"/>
                      <a:pt x="40" y="21"/>
                      <a:pt x="40" y="21"/>
                    </a:cubicBezTo>
                    <a:cubicBezTo>
                      <a:pt x="42" y="20"/>
                      <a:pt x="42" y="20"/>
                      <a:pt x="42" y="20"/>
                    </a:cubicBezTo>
                    <a:cubicBezTo>
                      <a:pt x="46" y="18"/>
                      <a:pt x="50" y="16"/>
                      <a:pt x="55" y="16"/>
                    </a:cubicBezTo>
                    <a:cubicBezTo>
                      <a:pt x="55" y="21"/>
                      <a:pt x="55" y="21"/>
                      <a:pt x="55" y="21"/>
                    </a:cubicBezTo>
                    <a:cubicBezTo>
                      <a:pt x="51" y="21"/>
                      <a:pt x="47" y="23"/>
                      <a:pt x="44" y="25"/>
                    </a:cubicBezTo>
                    <a:cubicBezTo>
                      <a:pt x="42" y="25"/>
                      <a:pt x="42" y="25"/>
                      <a:pt x="42" y="25"/>
                    </a:cubicBezTo>
                    <a:cubicBezTo>
                      <a:pt x="42" y="25"/>
                      <a:pt x="42" y="25"/>
                      <a:pt x="42" y="25"/>
                    </a:cubicBezTo>
                    <a:cubicBezTo>
                      <a:pt x="41" y="26"/>
                      <a:pt x="40" y="26"/>
                      <a:pt x="39" y="27"/>
                    </a:cubicBezTo>
                    <a:cubicBezTo>
                      <a:pt x="37" y="27"/>
                      <a:pt x="36" y="27"/>
                      <a:pt x="34" y="27"/>
                    </a:cubicBezTo>
                    <a:cubicBezTo>
                      <a:pt x="31" y="28"/>
                      <a:pt x="29" y="26"/>
                      <a:pt x="26" y="25"/>
                    </a:cubicBezTo>
                    <a:cubicBezTo>
                      <a:pt x="26" y="25"/>
                      <a:pt x="26" y="25"/>
                      <a:pt x="26" y="25"/>
                    </a:cubicBezTo>
                    <a:cubicBezTo>
                      <a:pt x="25" y="25"/>
                      <a:pt x="25" y="25"/>
                      <a:pt x="25" y="25"/>
                    </a:cubicBezTo>
                    <a:cubicBezTo>
                      <a:pt x="25" y="25"/>
                      <a:pt x="25" y="25"/>
                      <a:pt x="25" y="25"/>
                    </a:cubicBezTo>
                    <a:cubicBezTo>
                      <a:pt x="23" y="23"/>
                      <a:pt x="20" y="22"/>
                      <a:pt x="17" y="22"/>
                    </a:cubicBezTo>
                    <a:cubicBezTo>
                      <a:pt x="15" y="21"/>
                      <a:pt x="12" y="21"/>
                      <a:pt x="9" y="21"/>
                    </a:cubicBezTo>
                    <a:cubicBezTo>
                      <a:pt x="8" y="21"/>
                      <a:pt x="7" y="22"/>
                      <a:pt x="6" y="22"/>
                    </a:cubicBezTo>
                    <a:cubicBezTo>
                      <a:pt x="5" y="22"/>
                      <a:pt x="5" y="23"/>
                      <a:pt x="4" y="23"/>
                    </a:cubicBezTo>
                    <a:cubicBezTo>
                      <a:pt x="3" y="23"/>
                      <a:pt x="3" y="23"/>
                      <a:pt x="2" y="23"/>
                    </a:cubicBezTo>
                    <a:cubicBezTo>
                      <a:pt x="1" y="23"/>
                      <a:pt x="0" y="22"/>
                      <a:pt x="0" y="21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6"/>
                      <a:pt x="0" y="6"/>
                      <a:pt x="0" y="5"/>
                    </a:cubicBezTo>
                    <a:cubicBezTo>
                      <a:pt x="1" y="4"/>
                      <a:pt x="3" y="4"/>
                      <a:pt x="4" y="5"/>
                    </a:cubicBezTo>
                    <a:cubicBezTo>
                      <a:pt x="5" y="6"/>
                      <a:pt x="6" y="6"/>
                      <a:pt x="8" y="7"/>
                    </a:cubicBezTo>
                    <a:cubicBezTo>
                      <a:pt x="9" y="7"/>
                      <a:pt x="11" y="8"/>
                      <a:pt x="12" y="8"/>
                    </a:cubicBezTo>
                    <a:cubicBezTo>
                      <a:pt x="15" y="8"/>
                      <a:pt x="17" y="7"/>
                      <a:pt x="19" y="6"/>
                    </a:cubicBezTo>
                    <a:cubicBezTo>
                      <a:pt x="21" y="5"/>
                      <a:pt x="23" y="3"/>
                      <a:pt x="25" y="2"/>
                    </a:cubicBezTo>
                    <a:cubicBezTo>
                      <a:pt x="25" y="1"/>
                      <a:pt x="25" y="1"/>
                      <a:pt x="25" y="1"/>
                    </a:cubicBezTo>
                    <a:cubicBezTo>
                      <a:pt x="26" y="0"/>
                      <a:pt x="28" y="0"/>
                      <a:pt x="28" y="2"/>
                    </a:cubicBezTo>
                    <a:cubicBezTo>
                      <a:pt x="30" y="3"/>
                      <a:pt x="32" y="5"/>
                      <a:pt x="34" y="6"/>
                    </a:cubicBezTo>
                    <a:cubicBezTo>
                      <a:pt x="36" y="7"/>
                      <a:pt x="38" y="8"/>
                      <a:pt x="41" y="8"/>
                    </a:cubicBezTo>
                    <a:cubicBezTo>
                      <a:pt x="43" y="8"/>
                      <a:pt x="45" y="7"/>
                      <a:pt x="47" y="6"/>
                    </a:cubicBezTo>
                    <a:cubicBezTo>
                      <a:pt x="49" y="5"/>
                      <a:pt x="51" y="3"/>
                      <a:pt x="53" y="2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4" y="1"/>
                      <a:pt x="54" y="1"/>
                      <a:pt x="55" y="1"/>
                    </a:cubicBezTo>
                    <a:lnTo>
                      <a:pt x="55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95" name="Freeform 68"/>
              <p:cNvSpPr>
                <a:spLocks noEditPoints="1"/>
              </p:cNvSpPr>
              <p:nvPr/>
            </p:nvSpPr>
            <p:spPr bwMode="auto">
              <a:xfrm>
                <a:off x="5781685" y="1844686"/>
                <a:ext cx="246063" cy="49213"/>
              </a:xfrm>
              <a:custGeom>
                <a:avLst/>
                <a:gdLst>
                  <a:gd name="T0" fmla="*/ 99 w 109"/>
                  <a:gd name="T1" fmla="*/ 8 h 22"/>
                  <a:gd name="T2" fmla="*/ 99 w 109"/>
                  <a:gd name="T3" fmla="*/ 8 h 22"/>
                  <a:gd name="T4" fmla="*/ 83 w 109"/>
                  <a:gd name="T5" fmla="*/ 14 h 22"/>
                  <a:gd name="T6" fmla="*/ 75 w 109"/>
                  <a:gd name="T7" fmla="*/ 13 h 22"/>
                  <a:gd name="T8" fmla="*/ 67 w 109"/>
                  <a:gd name="T9" fmla="*/ 10 h 22"/>
                  <a:gd name="T10" fmla="*/ 65 w 109"/>
                  <a:gd name="T11" fmla="*/ 9 h 22"/>
                  <a:gd name="T12" fmla="*/ 56 w 109"/>
                  <a:gd name="T13" fmla="*/ 6 h 22"/>
                  <a:gd name="T14" fmla="*/ 55 w 109"/>
                  <a:gd name="T15" fmla="*/ 6 h 22"/>
                  <a:gd name="T16" fmla="*/ 55 w 109"/>
                  <a:gd name="T17" fmla="*/ 2 h 22"/>
                  <a:gd name="T18" fmla="*/ 56 w 109"/>
                  <a:gd name="T19" fmla="*/ 1 h 22"/>
                  <a:gd name="T20" fmla="*/ 68 w 109"/>
                  <a:gd name="T21" fmla="*/ 5 h 22"/>
                  <a:gd name="T22" fmla="*/ 69 w 109"/>
                  <a:gd name="T23" fmla="*/ 6 h 22"/>
                  <a:gd name="T24" fmla="*/ 76 w 109"/>
                  <a:gd name="T25" fmla="*/ 9 h 22"/>
                  <a:gd name="T26" fmla="*/ 82 w 109"/>
                  <a:gd name="T27" fmla="*/ 9 h 22"/>
                  <a:gd name="T28" fmla="*/ 96 w 109"/>
                  <a:gd name="T29" fmla="*/ 4 h 22"/>
                  <a:gd name="T30" fmla="*/ 96 w 109"/>
                  <a:gd name="T31" fmla="*/ 4 h 22"/>
                  <a:gd name="T32" fmla="*/ 101 w 109"/>
                  <a:gd name="T33" fmla="*/ 1 h 22"/>
                  <a:gd name="T34" fmla="*/ 107 w 109"/>
                  <a:gd name="T35" fmla="*/ 1 h 22"/>
                  <a:gd name="T36" fmla="*/ 109 w 109"/>
                  <a:gd name="T37" fmla="*/ 3 h 22"/>
                  <a:gd name="T38" fmla="*/ 109 w 109"/>
                  <a:gd name="T39" fmla="*/ 19 h 22"/>
                  <a:gd name="T40" fmla="*/ 107 w 109"/>
                  <a:gd name="T41" fmla="*/ 22 h 22"/>
                  <a:gd name="T42" fmla="*/ 55 w 109"/>
                  <a:gd name="T43" fmla="*/ 22 h 22"/>
                  <a:gd name="T44" fmla="*/ 55 w 109"/>
                  <a:gd name="T45" fmla="*/ 17 h 22"/>
                  <a:gd name="T46" fmla="*/ 104 w 109"/>
                  <a:gd name="T47" fmla="*/ 17 h 22"/>
                  <a:gd name="T48" fmla="*/ 104 w 109"/>
                  <a:gd name="T49" fmla="*/ 5 h 22"/>
                  <a:gd name="T50" fmla="*/ 103 w 109"/>
                  <a:gd name="T51" fmla="*/ 6 h 22"/>
                  <a:gd name="T52" fmla="*/ 99 w 109"/>
                  <a:gd name="T53" fmla="*/ 8 h 22"/>
                  <a:gd name="T54" fmla="*/ 55 w 109"/>
                  <a:gd name="T55" fmla="*/ 6 h 22"/>
                  <a:gd name="T56" fmla="*/ 48 w 109"/>
                  <a:gd name="T57" fmla="*/ 9 h 22"/>
                  <a:gd name="T58" fmla="*/ 43 w 109"/>
                  <a:gd name="T59" fmla="*/ 11 h 22"/>
                  <a:gd name="T60" fmla="*/ 43 w 109"/>
                  <a:gd name="T61" fmla="*/ 11 h 22"/>
                  <a:gd name="T62" fmla="*/ 35 w 109"/>
                  <a:gd name="T63" fmla="*/ 13 h 22"/>
                  <a:gd name="T64" fmla="*/ 26 w 109"/>
                  <a:gd name="T65" fmla="*/ 12 h 22"/>
                  <a:gd name="T66" fmla="*/ 22 w 109"/>
                  <a:gd name="T67" fmla="*/ 10 h 22"/>
                  <a:gd name="T68" fmla="*/ 13 w 109"/>
                  <a:gd name="T69" fmla="*/ 7 h 22"/>
                  <a:gd name="T70" fmla="*/ 8 w 109"/>
                  <a:gd name="T71" fmla="*/ 8 h 22"/>
                  <a:gd name="T72" fmla="*/ 5 w 109"/>
                  <a:gd name="T73" fmla="*/ 10 h 22"/>
                  <a:gd name="T74" fmla="*/ 5 w 109"/>
                  <a:gd name="T75" fmla="*/ 17 h 22"/>
                  <a:gd name="T76" fmla="*/ 55 w 109"/>
                  <a:gd name="T77" fmla="*/ 17 h 22"/>
                  <a:gd name="T78" fmla="*/ 55 w 109"/>
                  <a:gd name="T79" fmla="*/ 22 h 22"/>
                  <a:gd name="T80" fmla="*/ 2 w 109"/>
                  <a:gd name="T81" fmla="*/ 22 h 22"/>
                  <a:gd name="T82" fmla="*/ 0 w 109"/>
                  <a:gd name="T83" fmla="*/ 19 h 22"/>
                  <a:gd name="T84" fmla="*/ 0 w 109"/>
                  <a:gd name="T85" fmla="*/ 9 h 22"/>
                  <a:gd name="T86" fmla="*/ 0 w 109"/>
                  <a:gd name="T87" fmla="*/ 9 h 22"/>
                  <a:gd name="T88" fmla="*/ 1 w 109"/>
                  <a:gd name="T89" fmla="*/ 7 h 22"/>
                  <a:gd name="T90" fmla="*/ 6 w 109"/>
                  <a:gd name="T91" fmla="*/ 3 h 22"/>
                  <a:gd name="T92" fmla="*/ 13 w 109"/>
                  <a:gd name="T93" fmla="*/ 2 h 22"/>
                  <a:gd name="T94" fmla="*/ 24 w 109"/>
                  <a:gd name="T95" fmla="*/ 5 h 22"/>
                  <a:gd name="T96" fmla="*/ 28 w 109"/>
                  <a:gd name="T97" fmla="*/ 7 h 22"/>
                  <a:gd name="T98" fmla="*/ 35 w 109"/>
                  <a:gd name="T99" fmla="*/ 8 h 22"/>
                  <a:gd name="T100" fmla="*/ 41 w 109"/>
                  <a:gd name="T101" fmla="*/ 7 h 22"/>
                  <a:gd name="T102" fmla="*/ 41 w 109"/>
                  <a:gd name="T103" fmla="*/ 7 h 22"/>
                  <a:gd name="T104" fmla="*/ 41 w 109"/>
                  <a:gd name="T105" fmla="*/ 7 h 22"/>
                  <a:gd name="T106" fmla="*/ 46 w 109"/>
                  <a:gd name="T107" fmla="*/ 5 h 22"/>
                  <a:gd name="T108" fmla="*/ 55 w 109"/>
                  <a:gd name="T109" fmla="*/ 2 h 22"/>
                  <a:gd name="T110" fmla="*/ 55 w 109"/>
                  <a:gd name="T111" fmla="*/ 6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09" h="22">
                    <a:moveTo>
                      <a:pt x="99" y="8"/>
                    </a:moveTo>
                    <a:cubicBezTo>
                      <a:pt x="99" y="8"/>
                      <a:pt x="99" y="8"/>
                      <a:pt x="99" y="8"/>
                    </a:cubicBezTo>
                    <a:cubicBezTo>
                      <a:pt x="94" y="11"/>
                      <a:pt x="89" y="14"/>
                      <a:pt x="83" y="14"/>
                    </a:cubicBezTo>
                    <a:cubicBezTo>
                      <a:pt x="80" y="14"/>
                      <a:pt x="77" y="14"/>
                      <a:pt x="75" y="13"/>
                    </a:cubicBezTo>
                    <a:cubicBezTo>
                      <a:pt x="72" y="12"/>
                      <a:pt x="70" y="11"/>
                      <a:pt x="67" y="10"/>
                    </a:cubicBezTo>
                    <a:cubicBezTo>
                      <a:pt x="67" y="10"/>
                      <a:pt x="66" y="10"/>
                      <a:pt x="65" y="9"/>
                    </a:cubicBezTo>
                    <a:cubicBezTo>
                      <a:pt x="62" y="8"/>
                      <a:pt x="59" y="6"/>
                      <a:pt x="56" y="6"/>
                    </a:cubicBezTo>
                    <a:cubicBezTo>
                      <a:pt x="56" y="6"/>
                      <a:pt x="55" y="6"/>
                      <a:pt x="55" y="6"/>
                    </a:cubicBezTo>
                    <a:cubicBezTo>
                      <a:pt x="55" y="2"/>
                      <a:pt x="55" y="2"/>
                      <a:pt x="55" y="2"/>
                    </a:cubicBezTo>
                    <a:cubicBezTo>
                      <a:pt x="55" y="1"/>
                      <a:pt x="55" y="1"/>
                      <a:pt x="56" y="1"/>
                    </a:cubicBezTo>
                    <a:cubicBezTo>
                      <a:pt x="60" y="1"/>
                      <a:pt x="64" y="3"/>
                      <a:pt x="68" y="5"/>
                    </a:cubicBezTo>
                    <a:cubicBezTo>
                      <a:pt x="68" y="5"/>
                      <a:pt x="69" y="6"/>
                      <a:pt x="69" y="6"/>
                    </a:cubicBezTo>
                    <a:cubicBezTo>
                      <a:pt x="72" y="7"/>
                      <a:pt x="74" y="8"/>
                      <a:pt x="76" y="9"/>
                    </a:cubicBezTo>
                    <a:cubicBezTo>
                      <a:pt x="78" y="9"/>
                      <a:pt x="80" y="10"/>
                      <a:pt x="82" y="9"/>
                    </a:cubicBezTo>
                    <a:cubicBezTo>
                      <a:pt x="87" y="9"/>
                      <a:pt x="92" y="7"/>
                      <a:pt x="96" y="4"/>
                    </a:cubicBezTo>
                    <a:cubicBezTo>
                      <a:pt x="96" y="4"/>
                      <a:pt x="96" y="4"/>
                      <a:pt x="96" y="4"/>
                    </a:cubicBezTo>
                    <a:cubicBezTo>
                      <a:pt x="98" y="3"/>
                      <a:pt x="99" y="2"/>
                      <a:pt x="101" y="1"/>
                    </a:cubicBezTo>
                    <a:cubicBezTo>
                      <a:pt x="103" y="1"/>
                      <a:pt x="105" y="0"/>
                      <a:pt x="107" y="1"/>
                    </a:cubicBezTo>
                    <a:cubicBezTo>
                      <a:pt x="108" y="1"/>
                      <a:pt x="109" y="2"/>
                      <a:pt x="109" y="3"/>
                    </a:cubicBezTo>
                    <a:cubicBezTo>
                      <a:pt x="109" y="19"/>
                      <a:pt x="109" y="19"/>
                      <a:pt x="109" y="19"/>
                    </a:cubicBezTo>
                    <a:cubicBezTo>
                      <a:pt x="109" y="21"/>
                      <a:pt x="108" y="22"/>
                      <a:pt x="107" y="22"/>
                    </a:cubicBezTo>
                    <a:cubicBezTo>
                      <a:pt x="55" y="22"/>
                      <a:pt x="55" y="22"/>
                      <a:pt x="55" y="22"/>
                    </a:cubicBezTo>
                    <a:cubicBezTo>
                      <a:pt x="55" y="17"/>
                      <a:pt x="55" y="17"/>
                      <a:pt x="55" y="17"/>
                    </a:cubicBezTo>
                    <a:cubicBezTo>
                      <a:pt x="104" y="17"/>
                      <a:pt x="104" y="17"/>
                      <a:pt x="104" y="17"/>
                    </a:cubicBezTo>
                    <a:cubicBezTo>
                      <a:pt x="104" y="5"/>
                      <a:pt x="104" y="5"/>
                      <a:pt x="104" y="5"/>
                    </a:cubicBezTo>
                    <a:cubicBezTo>
                      <a:pt x="104" y="5"/>
                      <a:pt x="103" y="6"/>
                      <a:pt x="103" y="6"/>
                    </a:cubicBezTo>
                    <a:cubicBezTo>
                      <a:pt x="101" y="6"/>
                      <a:pt x="100" y="7"/>
                      <a:pt x="99" y="8"/>
                    </a:cubicBezTo>
                    <a:close/>
                    <a:moveTo>
                      <a:pt x="55" y="6"/>
                    </a:moveTo>
                    <a:cubicBezTo>
                      <a:pt x="52" y="7"/>
                      <a:pt x="50" y="8"/>
                      <a:pt x="48" y="9"/>
                    </a:cubicBezTo>
                    <a:cubicBezTo>
                      <a:pt x="46" y="10"/>
                      <a:pt x="45" y="11"/>
                      <a:pt x="43" y="11"/>
                    </a:cubicBezTo>
                    <a:cubicBezTo>
                      <a:pt x="43" y="11"/>
                      <a:pt x="43" y="11"/>
                      <a:pt x="43" y="11"/>
                    </a:cubicBezTo>
                    <a:cubicBezTo>
                      <a:pt x="40" y="12"/>
                      <a:pt x="37" y="13"/>
                      <a:pt x="35" y="13"/>
                    </a:cubicBezTo>
                    <a:cubicBezTo>
                      <a:pt x="32" y="13"/>
                      <a:pt x="29" y="13"/>
                      <a:pt x="26" y="12"/>
                    </a:cubicBezTo>
                    <a:cubicBezTo>
                      <a:pt x="25" y="11"/>
                      <a:pt x="24" y="10"/>
                      <a:pt x="22" y="10"/>
                    </a:cubicBezTo>
                    <a:cubicBezTo>
                      <a:pt x="19" y="8"/>
                      <a:pt x="16" y="7"/>
                      <a:pt x="13" y="7"/>
                    </a:cubicBezTo>
                    <a:cubicBezTo>
                      <a:pt x="11" y="7"/>
                      <a:pt x="10" y="7"/>
                      <a:pt x="8" y="8"/>
                    </a:cubicBezTo>
                    <a:cubicBezTo>
                      <a:pt x="7" y="8"/>
                      <a:pt x="6" y="9"/>
                      <a:pt x="5" y="10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55" y="17"/>
                      <a:pt x="55" y="17"/>
                      <a:pt x="55" y="17"/>
                    </a:cubicBezTo>
                    <a:cubicBezTo>
                      <a:pt x="55" y="22"/>
                      <a:pt x="55" y="22"/>
                      <a:pt x="55" y="22"/>
                    </a:cubicBezTo>
                    <a:cubicBezTo>
                      <a:pt x="2" y="22"/>
                      <a:pt x="2" y="22"/>
                      <a:pt x="2" y="22"/>
                    </a:cubicBezTo>
                    <a:cubicBezTo>
                      <a:pt x="1" y="22"/>
                      <a:pt x="0" y="21"/>
                      <a:pt x="0" y="1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8"/>
                      <a:pt x="0" y="8"/>
                      <a:pt x="1" y="7"/>
                    </a:cubicBezTo>
                    <a:cubicBezTo>
                      <a:pt x="2" y="6"/>
                      <a:pt x="4" y="4"/>
                      <a:pt x="6" y="3"/>
                    </a:cubicBezTo>
                    <a:cubicBezTo>
                      <a:pt x="8" y="2"/>
                      <a:pt x="11" y="2"/>
                      <a:pt x="13" y="2"/>
                    </a:cubicBezTo>
                    <a:cubicBezTo>
                      <a:pt x="17" y="2"/>
                      <a:pt x="21" y="4"/>
                      <a:pt x="24" y="5"/>
                    </a:cubicBezTo>
                    <a:cubicBezTo>
                      <a:pt x="25" y="6"/>
                      <a:pt x="27" y="7"/>
                      <a:pt x="28" y="7"/>
                    </a:cubicBezTo>
                    <a:cubicBezTo>
                      <a:pt x="30" y="8"/>
                      <a:pt x="32" y="8"/>
                      <a:pt x="35" y="8"/>
                    </a:cubicBezTo>
                    <a:cubicBezTo>
                      <a:pt x="37" y="8"/>
                      <a:pt x="39" y="8"/>
                      <a:pt x="41" y="7"/>
                    </a:cubicBezTo>
                    <a:cubicBezTo>
                      <a:pt x="41" y="7"/>
                      <a:pt x="41" y="7"/>
                      <a:pt x="41" y="7"/>
                    </a:cubicBezTo>
                    <a:cubicBezTo>
                      <a:pt x="41" y="7"/>
                      <a:pt x="41" y="7"/>
                      <a:pt x="41" y="7"/>
                    </a:cubicBezTo>
                    <a:cubicBezTo>
                      <a:pt x="43" y="6"/>
                      <a:pt x="44" y="6"/>
                      <a:pt x="46" y="5"/>
                    </a:cubicBezTo>
                    <a:cubicBezTo>
                      <a:pt x="49" y="3"/>
                      <a:pt x="51" y="2"/>
                      <a:pt x="55" y="2"/>
                    </a:cubicBezTo>
                    <a:lnTo>
                      <a:pt x="55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96" name="Freeform 69"/>
              <p:cNvSpPr>
                <a:spLocks noEditPoints="1"/>
              </p:cNvSpPr>
              <p:nvPr/>
            </p:nvSpPr>
            <p:spPr bwMode="auto">
              <a:xfrm>
                <a:off x="5772159" y="1681174"/>
                <a:ext cx="263525" cy="127000"/>
              </a:xfrm>
              <a:custGeom>
                <a:avLst/>
                <a:gdLst>
                  <a:gd name="T0" fmla="*/ 110 w 117"/>
                  <a:gd name="T1" fmla="*/ 47 h 56"/>
                  <a:gd name="T2" fmla="*/ 112 w 117"/>
                  <a:gd name="T3" fmla="*/ 18 h 56"/>
                  <a:gd name="T4" fmla="*/ 62 w 117"/>
                  <a:gd name="T5" fmla="*/ 14 h 56"/>
                  <a:gd name="T6" fmla="*/ 59 w 117"/>
                  <a:gd name="T7" fmla="*/ 7 h 56"/>
                  <a:gd name="T8" fmla="*/ 63 w 117"/>
                  <a:gd name="T9" fmla="*/ 1 h 56"/>
                  <a:gd name="T10" fmla="*/ 67 w 117"/>
                  <a:gd name="T11" fmla="*/ 12 h 56"/>
                  <a:gd name="T12" fmla="*/ 117 w 117"/>
                  <a:gd name="T13" fmla="*/ 16 h 56"/>
                  <a:gd name="T14" fmla="*/ 113 w 117"/>
                  <a:gd name="T15" fmla="*/ 50 h 56"/>
                  <a:gd name="T16" fmla="*/ 113 w 117"/>
                  <a:gd name="T17" fmla="*/ 50 h 56"/>
                  <a:gd name="T18" fmla="*/ 113 w 117"/>
                  <a:gd name="T19" fmla="*/ 51 h 56"/>
                  <a:gd name="T20" fmla="*/ 113 w 117"/>
                  <a:gd name="T21" fmla="*/ 51 h 56"/>
                  <a:gd name="T22" fmla="*/ 101 w 117"/>
                  <a:gd name="T23" fmla="*/ 56 h 56"/>
                  <a:gd name="T24" fmla="*/ 84 w 117"/>
                  <a:gd name="T25" fmla="*/ 51 h 56"/>
                  <a:gd name="T26" fmla="*/ 61 w 117"/>
                  <a:gd name="T27" fmla="*/ 51 h 56"/>
                  <a:gd name="T28" fmla="*/ 59 w 117"/>
                  <a:gd name="T29" fmla="*/ 48 h 56"/>
                  <a:gd name="T30" fmla="*/ 64 w 117"/>
                  <a:gd name="T31" fmla="*/ 48 h 56"/>
                  <a:gd name="T32" fmla="*/ 81 w 117"/>
                  <a:gd name="T33" fmla="*/ 48 h 56"/>
                  <a:gd name="T34" fmla="*/ 92 w 117"/>
                  <a:gd name="T35" fmla="*/ 48 h 56"/>
                  <a:gd name="T36" fmla="*/ 109 w 117"/>
                  <a:gd name="T37" fmla="*/ 48 h 56"/>
                  <a:gd name="T38" fmla="*/ 109 w 117"/>
                  <a:gd name="T39" fmla="*/ 47 h 56"/>
                  <a:gd name="T40" fmla="*/ 59 w 117"/>
                  <a:gd name="T41" fmla="*/ 7 h 56"/>
                  <a:gd name="T42" fmla="*/ 55 w 117"/>
                  <a:gd name="T43" fmla="*/ 14 h 56"/>
                  <a:gd name="T44" fmla="*/ 5 w 117"/>
                  <a:gd name="T45" fmla="*/ 18 h 56"/>
                  <a:gd name="T46" fmla="*/ 8 w 117"/>
                  <a:gd name="T47" fmla="*/ 47 h 56"/>
                  <a:gd name="T48" fmla="*/ 8 w 117"/>
                  <a:gd name="T49" fmla="*/ 47 h 56"/>
                  <a:gd name="T50" fmla="*/ 8 w 117"/>
                  <a:gd name="T51" fmla="*/ 47 h 56"/>
                  <a:gd name="T52" fmla="*/ 12 w 117"/>
                  <a:gd name="T53" fmla="*/ 50 h 56"/>
                  <a:gd name="T54" fmla="*/ 25 w 117"/>
                  <a:gd name="T55" fmla="*/ 48 h 56"/>
                  <a:gd name="T56" fmla="*/ 36 w 117"/>
                  <a:gd name="T57" fmla="*/ 48 h 56"/>
                  <a:gd name="T58" fmla="*/ 53 w 117"/>
                  <a:gd name="T59" fmla="*/ 48 h 56"/>
                  <a:gd name="T60" fmla="*/ 59 w 117"/>
                  <a:gd name="T61" fmla="*/ 39 h 56"/>
                  <a:gd name="T62" fmla="*/ 56 w 117"/>
                  <a:gd name="T63" fmla="*/ 51 h 56"/>
                  <a:gd name="T64" fmla="*/ 33 w 117"/>
                  <a:gd name="T65" fmla="*/ 51 h 56"/>
                  <a:gd name="T66" fmla="*/ 28 w 117"/>
                  <a:gd name="T67" fmla="*/ 51 h 56"/>
                  <a:gd name="T68" fmla="*/ 16 w 117"/>
                  <a:gd name="T69" fmla="*/ 56 h 56"/>
                  <a:gd name="T70" fmla="*/ 5 w 117"/>
                  <a:gd name="T71" fmla="*/ 51 h 56"/>
                  <a:gd name="T72" fmla="*/ 4 w 117"/>
                  <a:gd name="T73" fmla="*/ 50 h 56"/>
                  <a:gd name="T74" fmla="*/ 1 w 117"/>
                  <a:gd name="T75" fmla="*/ 45 h 56"/>
                  <a:gd name="T76" fmla="*/ 2 w 117"/>
                  <a:gd name="T77" fmla="*/ 14 h 56"/>
                  <a:gd name="T78" fmla="*/ 51 w 117"/>
                  <a:gd name="T79" fmla="*/ 3 h 56"/>
                  <a:gd name="T80" fmla="*/ 54 w 117"/>
                  <a:gd name="T81" fmla="*/ 1 h 56"/>
                  <a:gd name="T82" fmla="*/ 59 w 117"/>
                  <a:gd name="T83" fmla="*/ 2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17" h="56">
                    <a:moveTo>
                      <a:pt x="109" y="47"/>
                    </a:moveTo>
                    <a:cubicBezTo>
                      <a:pt x="110" y="47"/>
                      <a:pt x="110" y="47"/>
                      <a:pt x="110" y="47"/>
                    </a:cubicBezTo>
                    <a:cubicBezTo>
                      <a:pt x="110" y="47"/>
                      <a:pt x="110" y="47"/>
                      <a:pt x="110" y="47"/>
                    </a:cubicBezTo>
                    <a:cubicBezTo>
                      <a:pt x="111" y="46"/>
                      <a:pt x="111" y="45"/>
                      <a:pt x="112" y="43"/>
                    </a:cubicBezTo>
                    <a:cubicBezTo>
                      <a:pt x="112" y="42"/>
                      <a:pt x="112" y="41"/>
                      <a:pt x="112" y="39"/>
                    </a:cubicBezTo>
                    <a:cubicBezTo>
                      <a:pt x="112" y="18"/>
                      <a:pt x="112" y="18"/>
                      <a:pt x="112" y="18"/>
                    </a:cubicBezTo>
                    <a:cubicBezTo>
                      <a:pt x="64" y="18"/>
                      <a:pt x="64" y="18"/>
                      <a:pt x="64" y="18"/>
                    </a:cubicBezTo>
                    <a:cubicBezTo>
                      <a:pt x="63" y="18"/>
                      <a:pt x="62" y="17"/>
                      <a:pt x="62" y="16"/>
                    </a:cubicBezTo>
                    <a:cubicBezTo>
                      <a:pt x="62" y="14"/>
                      <a:pt x="62" y="14"/>
                      <a:pt x="62" y="14"/>
                    </a:cubicBezTo>
                    <a:cubicBezTo>
                      <a:pt x="62" y="12"/>
                      <a:pt x="62" y="12"/>
                      <a:pt x="62" y="12"/>
                    </a:cubicBezTo>
                    <a:cubicBezTo>
                      <a:pt x="62" y="7"/>
                      <a:pt x="62" y="7"/>
                      <a:pt x="62" y="7"/>
                    </a:cubicBezTo>
                    <a:cubicBezTo>
                      <a:pt x="61" y="7"/>
                      <a:pt x="60" y="7"/>
                      <a:pt x="59" y="7"/>
                    </a:cubicBezTo>
                    <a:cubicBezTo>
                      <a:pt x="59" y="2"/>
                      <a:pt x="59" y="2"/>
                      <a:pt x="59" y="2"/>
                    </a:cubicBezTo>
                    <a:cubicBezTo>
                      <a:pt x="59" y="2"/>
                      <a:pt x="60" y="2"/>
                      <a:pt x="61" y="2"/>
                    </a:cubicBezTo>
                    <a:cubicBezTo>
                      <a:pt x="62" y="2"/>
                      <a:pt x="62" y="1"/>
                      <a:pt x="63" y="1"/>
                    </a:cubicBezTo>
                    <a:cubicBezTo>
                      <a:pt x="63" y="1"/>
                      <a:pt x="64" y="1"/>
                      <a:pt x="64" y="1"/>
                    </a:cubicBezTo>
                    <a:cubicBezTo>
                      <a:pt x="66" y="1"/>
                      <a:pt x="67" y="2"/>
                      <a:pt x="67" y="3"/>
                    </a:cubicBezTo>
                    <a:cubicBezTo>
                      <a:pt x="67" y="12"/>
                      <a:pt x="67" y="12"/>
                      <a:pt x="67" y="12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115" y="14"/>
                      <a:pt x="115" y="14"/>
                      <a:pt x="115" y="14"/>
                    </a:cubicBezTo>
                    <a:cubicBezTo>
                      <a:pt x="116" y="14"/>
                      <a:pt x="117" y="15"/>
                      <a:pt x="117" y="16"/>
                    </a:cubicBezTo>
                    <a:cubicBezTo>
                      <a:pt x="117" y="39"/>
                      <a:pt x="117" y="39"/>
                      <a:pt x="117" y="39"/>
                    </a:cubicBezTo>
                    <a:cubicBezTo>
                      <a:pt x="117" y="41"/>
                      <a:pt x="117" y="43"/>
                      <a:pt x="116" y="45"/>
                    </a:cubicBezTo>
                    <a:cubicBezTo>
                      <a:pt x="116" y="47"/>
                      <a:pt x="115" y="48"/>
                      <a:pt x="113" y="50"/>
                    </a:cubicBezTo>
                    <a:cubicBezTo>
                      <a:pt x="113" y="50"/>
                      <a:pt x="113" y="50"/>
                      <a:pt x="113" y="50"/>
                    </a:cubicBezTo>
                    <a:cubicBezTo>
                      <a:pt x="113" y="50"/>
                      <a:pt x="113" y="50"/>
                      <a:pt x="113" y="50"/>
                    </a:cubicBezTo>
                    <a:cubicBezTo>
                      <a:pt x="113" y="50"/>
                      <a:pt x="113" y="50"/>
                      <a:pt x="113" y="50"/>
                    </a:cubicBezTo>
                    <a:cubicBezTo>
                      <a:pt x="113" y="50"/>
                      <a:pt x="113" y="50"/>
                      <a:pt x="113" y="50"/>
                    </a:cubicBezTo>
                    <a:cubicBezTo>
                      <a:pt x="113" y="51"/>
                      <a:pt x="113" y="51"/>
                      <a:pt x="113" y="51"/>
                    </a:cubicBezTo>
                    <a:cubicBezTo>
                      <a:pt x="113" y="51"/>
                      <a:pt x="113" y="51"/>
                      <a:pt x="113" y="51"/>
                    </a:cubicBezTo>
                    <a:cubicBezTo>
                      <a:pt x="113" y="51"/>
                      <a:pt x="113" y="51"/>
                      <a:pt x="113" y="51"/>
                    </a:cubicBezTo>
                    <a:cubicBezTo>
                      <a:pt x="113" y="51"/>
                      <a:pt x="113" y="51"/>
                      <a:pt x="113" y="51"/>
                    </a:cubicBezTo>
                    <a:cubicBezTo>
                      <a:pt x="113" y="51"/>
                      <a:pt x="113" y="51"/>
                      <a:pt x="113" y="51"/>
                    </a:cubicBezTo>
                    <a:cubicBezTo>
                      <a:pt x="112" y="51"/>
                      <a:pt x="112" y="51"/>
                      <a:pt x="112" y="51"/>
                    </a:cubicBezTo>
                    <a:cubicBezTo>
                      <a:pt x="111" y="52"/>
                      <a:pt x="109" y="54"/>
                      <a:pt x="107" y="55"/>
                    </a:cubicBezTo>
                    <a:cubicBezTo>
                      <a:pt x="105" y="55"/>
                      <a:pt x="103" y="56"/>
                      <a:pt x="101" y="56"/>
                    </a:cubicBezTo>
                    <a:cubicBezTo>
                      <a:pt x="96" y="56"/>
                      <a:pt x="92" y="54"/>
                      <a:pt x="89" y="51"/>
                    </a:cubicBezTo>
                    <a:cubicBezTo>
                      <a:pt x="88" y="50"/>
                      <a:pt x="87" y="49"/>
                      <a:pt x="87" y="48"/>
                    </a:cubicBezTo>
                    <a:cubicBezTo>
                      <a:pt x="86" y="49"/>
                      <a:pt x="85" y="50"/>
                      <a:pt x="84" y="51"/>
                    </a:cubicBezTo>
                    <a:cubicBezTo>
                      <a:pt x="81" y="54"/>
                      <a:pt x="77" y="56"/>
                      <a:pt x="73" y="56"/>
                    </a:cubicBezTo>
                    <a:cubicBezTo>
                      <a:pt x="68" y="56"/>
                      <a:pt x="64" y="54"/>
                      <a:pt x="61" y="51"/>
                    </a:cubicBezTo>
                    <a:cubicBezTo>
                      <a:pt x="61" y="51"/>
                      <a:pt x="61" y="51"/>
                      <a:pt x="61" y="51"/>
                    </a:cubicBezTo>
                    <a:cubicBezTo>
                      <a:pt x="61" y="51"/>
                      <a:pt x="61" y="51"/>
                      <a:pt x="61" y="51"/>
                    </a:cubicBezTo>
                    <a:cubicBezTo>
                      <a:pt x="60" y="50"/>
                      <a:pt x="59" y="49"/>
                      <a:pt x="59" y="48"/>
                    </a:cubicBezTo>
                    <a:cubicBezTo>
                      <a:pt x="59" y="48"/>
                      <a:pt x="59" y="48"/>
                      <a:pt x="59" y="48"/>
                    </a:cubicBezTo>
                    <a:cubicBezTo>
                      <a:pt x="59" y="39"/>
                      <a:pt x="59" y="39"/>
                      <a:pt x="59" y="39"/>
                    </a:cubicBezTo>
                    <a:cubicBezTo>
                      <a:pt x="61" y="39"/>
                      <a:pt x="61" y="39"/>
                      <a:pt x="61" y="39"/>
                    </a:cubicBezTo>
                    <a:cubicBezTo>
                      <a:pt x="61" y="43"/>
                      <a:pt x="62" y="46"/>
                      <a:pt x="64" y="48"/>
                    </a:cubicBezTo>
                    <a:cubicBezTo>
                      <a:pt x="64" y="48"/>
                      <a:pt x="64" y="48"/>
                      <a:pt x="64" y="48"/>
                    </a:cubicBezTo>
                    <a:cubicBezTo>
                      <a:pt x="67" y="50"/>
                      <a:pt x="69" y="51"/>
                      <a:pt x="73" y="51"/>
                    </a:cubicBezTo>
                    <a:cubicBezTo>
                      <a:pt x="76" y="51"/>
                      <a:pt x="79" y="50"/>
                      <a:pt x="81" y="48"/>
                    </a:cubicBezTo>
                    <a:cubicBezTo>
                      <a:pt x="83" y="46"/>
                      <a:pt x="84" y="43"/>
                      <a:pt x="84" y="39"/>
                    </a:cubicBezTo>
                    <a:cubicBezTo>
                      <a:pt x="89" y="39"/>
                      <a:pt x="89" y="39"/>
                      <a:pt x="89" y="39"/>
                    </a:cubicBezTo>
                    <a:cubicBezTo>
                      <a:pt x="89" y="43"/>
                      <a:pt x="90" y="46"/>
                      <a:pt x="92" y="48"/>
                    </a:cubicBezTo>
                    <a:cubicBezTo>
                      <a:pt x="95" y="50"/>
                      <a:pt x="98" y="51"/>
                      <a:pt x="101" y="51"/>
                    </a:cubicBezTo>
                    <a:cubicBezTo>
                      <a:pt x="102" y="51"/>
                      <a:pt x="104" y="51"/>
                      <a:pt x="105" y="50"/>
                    </a:cubicBezTo>
                    <a:cubicBezTo>
                      <a:pt x="107" y="50"/>
                      <a:pt x="108" y="49"/>
                      <a:pt x="109" y="48"/>
                    </a:cubicBezTo>
                    <a:cubicBezTo>
                      <a:pt x="109" y="48"/>
                      <a:pt x="109" y="48"/>
                      <a:pt x="109" y="48"/>
                    </a:cubicBezTo>
                    <a:cubicBezTo>
                      <a:pt x="109" y="47"/>
                      <a:pt x="109" y="47"/>
                      <a:pt x="109" y="47"/>
                    </a:cubicBezTo>
                    <a:cubicBezTo>
                      <a:pt x="109" y="47"/>
                      <a:pt x="109" y="47"/>
                      <a:pt x="109" y="47"/>
                    </a:cubicBezTo>
                    <a:cubicBezTo>
                      <a:pt x="109" y="47"/>
                      <a:pt x="109" y="47"/>
                      <a:pt x="109" y="47"/>
                    </a:cubicBezTo>
                    <a:close/>
                    <a:moveTo>
                      <a:pt x="59" y="7"/>
                    </a:moveTo>
                    <a:cubicBezTo>
                      <a:pt x="59" y="7"/>
                      <a:pt x="59" y="7"/>
                      <a:pt x="59" y="7"/>
                    </a:cubicBezTo>
                    <a:cubicBezTo>
                      <a:pt x="57" y="7"/>
                      <a:pt x="56" y="7"/>
                      <a:pt x="55" y="7"/>
                    </a:cubicBezTo>
                    <a:cubicBezTo>
                      <a:pt x="55" y="12"/>
                      <a:pt x="55" y="12"/>
                      <a:pt x="55" y="12"/>
                    </a:cubicBezTo>
                    <a:cubicBezTo>
                      <a:pt x="55" y="14"/>
                      <a:pt x="55" y="14"/>
                      <a:pt x="55" y="14"/>
                    </a:cubicBezTo>
                    <a:cubicBezTo>
                      <a:pt x="55" y="16"/>
                      <a:pt x="55" y="16"/>
                      <a:pt x="55" y="16"/>
                    </a:cubicBezTo>
                    <a:cubicBezTo>
                      <a:pt x="55" y="17"/>
                      <a:pt x="54" y="18"/>
                      <a:pt x="53" y="18"/>
                    </a:cubicBezTo>
                    <a:cubicBezTo>
                      <a:pt x="5" y="18"/>
                      <a:pt x="5" y="18"/>
                      <a:pt x="5" y="18"/>
                    </a:cubicBezTo>
                    <a:cubicBezTo>
                      <a:pt x="5" y="39"/>
                      <a:pt x="5" y="39"/>
                      <a:pt x="5" y="39"/>
                    </a:cubicBezTo>
                    <a:cubicBezTo>
                      <a:pt x="5" y="41"/>
                      <a:pt x="5" y="42"/>
                      <a:pt x="6" y="43"/>
                    </a:cubicBezTo>
                    <a:cubicBezTo>
                      <a:pt x="6" y="45"/>
                      <a:pt x="7" y="46"/>
                      <a:pt x="8" y="47"/>
                    </a:cubicBezTo>
                    <a:cubicBezTo>
                      <a:pt x="8" y="47"/>
                      <a:pt x="8" y="47"/>
                      <a:pt x="8" y="47"/>
                    </a:cubicBezTo>
                    <a:cubicBezTo>
                      <a:pt x="8" y="47"/>
                      <a:pt x="8" y="47"/>
                      <a:pt x="8" y="47"/>
                    </a:cubicBezTo>
                    <a:cubicBezTo>
                      <a:pt x="8" y="47"/>
                      <a:pt x="8" y="47"/>
                      <a:pt x="8" y="47"/>
                    </a:cubicBezTo>
                    <a:cubicBezTo>
                      <a:pt x="8" y="47"/>
                      <a:pt x="8" y="47"/>
                      <a:pt x="8" y="47"/>
                    </a:cubicBezTo>
                    <a:cubicBezTo>
                      <a:pt x="8" y="47"/>
                      <a:pt x="8" y="47"/>
                      <a:pt x="8" y="47"/>
                    </a:cubicBezTo>
                    <a:cubicBezTo>
                      <a:pt x="8" y="47"/>
                      <a:pt x="8" y="47"/>
                      <a:pt x="8" y="47"/>
                    </a:cubicBezTo>
                    <a:cubicBezTo>
                      <a:pt x="8" y="47"/>
                      <a:pt x="8" y="47"/>
                      <a:pt x="8" y="48"/>
                    </a:cubicBezTo>
                    <a:cubicBezTo>
                      <a:pt x="8" y="48"/>
                      <a:pt x="8" y="48"/>
                      <a:pt x="8" y="48"/>
                    </a:cubicBezTo>
                    <a:cubicBezTo>
                      <a:pt x="9" y="49"/>
                      <a:pt x="11" y="50"/>
                      <a:pt x="12" y="50"/>
                    </a:cubicBezTo>
                    <a:cubicBezTo>
                      <a:pt x="13" y="51"/>
                      <a:pt x="15" y="51"/>
                      <a:pt x="16" y="51"/>
                    </a:cubicBezTo>
                    <a:cubicBezTo>
                      <a:pt x="20" y="51"/>
                      <a:pt x="23" y="50"/>
                      <a:pt x="25" y="48"/>
                    </a:cubicBezTo>
                    <a:cubicBezTo>
                      <a:pt x="25" y="48"/>
                      <a:pt x="25" y="48"/>
                      <a:pt x="25" y="48"/>
                    </a:cubicBezTo>
                    <a:cubicBezTo>
                      <a:pt x="27" y="46"/>
                      <a:pt x="28" y="43"/>
                      <a:pt x="28" y="39"/>
                    </a:cubicBezTo>
                    <a:cubicBezTo>
                      <a:pt x="33" y="39"/>
                      <a:pt x="33" y="39"/>
                      <a:pt x="33" y="39"/>
                    </a:cubicBezTo>
                    <a:cubicBezTo>
                      <a:pt x="33" y="43"/>
                      <a:pt x="34" y="46"/>
                      <a:pt x="36" y="48"/>
                    </a:cubicBezTo>
                    <a:cubicBezTo>
                      <a:pt x="36" y="48"/>
                      <a:pt x="36" y="48"/>
                      <a:pt x="36" y="48"/>
                    </a:cubicBezTo>
                    <a:cubicBezTo>
                      <a:pt x="39" y="50"/>
                      <a:pt x="41" y="51"/>
                      <a:pt x="45" y="51"/>
                    </a:cubicBezTo>
                    <a:cubicBezTo>
                      <a:pt x="48" y="51"/>
                      <a:pt x="51" y="50"/>
                      <a:pt x="53" y="48"/>
                    </a:cubicBezTo>
                    <a:cubicBezTo>
                      <a:pt x="53" y="48"/>
                      <a:pt x="53" y="48"/>
                      <a:pt x="53" y="48"/>
                    </a:cubicBezTo>
                    <a:cubicBezTo>
                      <a:pt x="55" y="46"/>
                      <a:pt x="56" y="43"/>
                      <a:pt x="56" y="39"/>
                    </a:cubicBezTo>
                    <a:cubicBezTo>
                      <a:pt x="59" y="39"/>
                      <a:pt x="59" y="39"/>
                      <a:pt x="59" y="39"/>
                    </a:cubicBezTo>
                    <a:cubicBezTo>
                      <a:pt x="59" y="48"/>
                      <a:pt x="59" y="48"/>
                      <a:pt x="59" y="48"/>
                    </a:cubicBezTo>
                    <a:cubicBezTo>
                      <a:pt x="58" y="49"/>
                      <a:pt x="57" y="50"/>
                      <a:pt x="56" y="51"/>
                    </a:cubicBezTo>
                    <a:cubicBezTo>
                      <a:pt x="56" y="51"/>
                      <a:pt x="56" y="51"/>
                      <a:pt x="56" y="51"/>
                    </a:cubicBezTo>
                    <a:cubicBezTo>
                      <a:pt x="56" y="51"/>
                      <a:pt x="56" y="51"/>
                      <a:pt x="56" y="51"/>
                    </a:cubicBezTo>
                    <a:cubicBezTo>
                      <a:pt x="53" y="54"/>
                      <a:pt x="49" y="56"/>
                      <a:pt x="45" y="56"/>
                    </a:cubicBezTo>
                    <a:cubicBezTo>
                      <a:pt x="40" y="56"/>
                      <a:pt x="36" y="54"/>
                      <a:pt x="33" y="51"/>
                    </a:cubicBezTo>
                    <a:cubicBezTo>
                      <a:pt x="33" y="51"/>
                      <a:pt x="33" y="51"/>
                      <a:pt x="33" y="51"/>
                    </a:cubicBezTo>
                    <a:cubicBezTo>
                      <a:pt x="32" y="50"/>
                      <a:pt x="31" y="49"/>
                      <a:pt x="31" y="48"/>
                    </a:cubicBezTo>
                    <a:cubicBezTo>
                      <a:pt x="30" y="49"/>
                      <a:pt x="29" y="50"/>
                      <a:pt x="28" y="51"/>
                    </a:cubicBezTo>
                    <a:cubicBezTo>
                      <a:pt x="28" y="51"/>
                      <a:pt x="28" y="51"/>
                      <a:pt x="28" y="51"/>
                    </a:cubicBezTo>
                    <a:cubicBezTo>
                      <a:pt x="28" y="51"/>
                      <a:pt x="28" y="51"/>
                      <a:pt x="28" y="51"/>
                    </a:cubicBezTo>
                    <a:cubicBezTo>
                      <a:pt x="25" y="54"/>
                      <a:pt x="21" y="56"/>
                      <a:pt x="16" y="56"/>
                    </a:cubicBezTo>
                    <a:cubicBezTo>
                      <a:pt x="14" y="56"/>
                      <a:pt x="12" y="55"/>
                      <a:pt x="10" y="55"/>
                    </a:cubicBezTo>
                    <a:cubicBezTo>
                      <a:pt x="8" y="54"/>
                      <a:pt x="6" y="52"/>
                      <a:pt x="5" y="51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5" y="51"/>
                      <a:pt x="4" y="51"/>
                      <a:pt x="4" y="50"/>
                    </a:cubicBezTo>
                    <a:cubicBezTo>
                      <a:pt x="4" y="50"/>
                      <a:pt x="4" y="50"/>
                      <a:pt x="4" y="50"/>
                    </a:cubicBezTo>
                    <a:cubicBezTo>
                      <a:pt x="4" y="50"/>
                      <a:pt x="4" y="50"/>
                      <a:pt x="4" y="50"/>
                    </a:cubicBezTo>
                    <a:cubicBezTo>
                      <a:pt x="4" y="50"/>
                      <a:pt x="4" y="50"/>
                      <a:pt x="4" y="50"/>
                    </a:cubicBezTo>
                    <a:cubicBezTo>
                      <a:pt x="4" y="50"/>
                      <a:pt x="4" y="50"/>
                      <a:pt x="4" y="50"/>
                    </a:cubicBezTo>
                    <a:cubicBezTo>
                      <a:pt x="3" y="49"/>
                      <a:pt x="2" y="47"/>
                      <a:pt x="1" y="45"/>
                    </a:cubicBezTo>
                    <a:cubicBezTo>
                      <a:pt x="0" y="43"/>
                      <a:pt x="0" y="41"/>
                      <a:pt x="0" y="39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5"/>
                      <a:pt x="1" y="14"/>
                      <a:pt x="2" y="14"/>
                    </a:cubicBezTo>
                    <a:cubicBezTo>
                      <a:pt x="51" y="14"/>
                      <a:pt x="51" y="14"/>
                      <a:pt x="51" y="14"/>
                    </a:cubicBezTo>
                    <a:cubicBezTo>
                      <a:pt x="51" y="12"/>
                      <a:pt x="51" y="12"/>
                      <a:pt x="51" y="12"/>
                    </a:cubicBezTo>
                    <a:cubicBezTo>
                      <a:pt x="51" y="3"/>
                      <a:pt x="51" y="3"/>
                      <a:pt x="51" y="3"/>
                    </a:cubicBezTo>
                    <a:cubicBezTo>
                      <a:pt x="51" y="3"/>
                      <a:pt x="51" y="3"/>
                      <a:pt x="51" y="3"/>
                    </a:cubicBezTo>
                    <a:cubicBezTo>
                      <a:pt x="51" y="3"/>
                      <a:pt x="51" y="2"/>
                      <a:pt x="51" y="2"/>
                    </a:cubicBezTo>
                    <a:cubicBezTo>
                      <a:pt x="52" y="1"/>
                      <a:pt x="53" y="0"/>
                      <a:pt x="54" y="1"/>
                    </a:cubicBezTo>
                    <a:cubicBezTo>
                      <a:pt x="55" y="1"/>
                      <a:pt x="56" y="2"/>
                      <a:pt x="56" y="2"/>
                    </a:cubicBezTo>
                    <a:cubicBezTo>
                      <a:pt x="56" y="2"/>
                      <a:pt x="56" y="2"/>
                      <a:pt x="56" y="2"/>
                    </a:cubicBezTo>
                    <a:cubicBezTo>
                      <a:pt x="57" y="2"/>
                      <a:pt x="58" y="2"/>
                      <a:pt x="59" y="2"/>
                    </a:cubicBezTo>
                    <a:cubicBezTo>
                      <a:pt x="59" y="2"/>
                      <a:pt x="59" y="2"/>
                      <a:pt x="59" y="2"/>
                    </a:cubicBezTo>
                    <a:lnTo>
                      <a:pt x="59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97" name="Freeform 70"/>
              <p:cNvSpPr>
                <a:spLocks noEditPoints="1"/>
              </p:cNvSpPr>
              <p:nvPr/>
            </p:nvSpPr>
            <p:spPr bwMode="auto">
              <a:xfrm>
                <a:off x="5756285" y="1889136"/>
                <a:ext cx="295276" cy="46038"/>
              </a:xfrm>
              <a:custGeom>
                <a:avLst/>
                <a:gdLst>
                  <a:gd name="T0" fmla="*/ 66 w 131"/>
                  <a:gd name="T1" fmla="*/ 15 h 20"/>
                  <a:gd name="T2" fmla="*/ 109 w 131"/>
                  <a:gd name="T3" fmla="*/ 11 h 20"/>
                  <a:gd name="T4" fmla="*/ 124 w 131"/>
                  <a:gd name="T5" fmla="*/ 5 h 20"/>
                  <a:gd name="T6" fmla="*/ 118 w 131"/>
                  <a:gd name="T7" fmla="*/ 5 h 20"/>
                  <a:gd name="T8" fmla="*/ 118 w 131"/>
                  <a:gd name="T9" fmla="*/ 5 h 20"/>
                  <a:gd name="T10" fmla="*/ 118 w 131"/>
                  <a:gd name="T11" fmla="*/ 5 h 20"/>
                  <a:gd name="T12" fmla="*/ 66 w 131"/>
                  <a:gd name="T13" fmla="*/ 5 h 20"/>
                  <a:gd name="T14" fmla="*/ 66 w 131"/>
                  <a:gd name="T15" fmla="*/ 0 h 20"/>
                  <a:gd name="T16" fmla="*/ 118 w 131"/>
                  <a:gd name="T17" fmla="*/ 0 h 20"/>
                  <a:gd name="T18" fmla="*/ 118 w 131"/>
                  <a:gd name="T19" fmla="*/ 0 h 20"/>
                  <a:gd name="T20" fmla="*/ 118 w 131"/>
                  <a:gd name="T21" fmla="*/ 0 h 20"/>
                  <a:gd name="T22" fmla="*/ 128 w 131"/>
                  <a:gd name="T23" fmla="*/ 0 h 20"/>
                  <a:gd name="T24" fmla="*/ 131 w 131"/>
                  <a:gd name="T25" fmla="*/ 3 h 20"/>
                  <a:gd name="T26" fmla="*/ 111 w 131"/>
                  <a:gd name="T27" fmla="*/ 16 h 20"/>
                  <a:gd name="T28" fmla="*/ 66 w 131"/>
                  <a:gd name="T29" fmla="*/ 20 h 20"/>
                  <a:gd name="T30" fmla="*/ 66 w 131"/>
                  <a:gd name="T31" fmla="*/ 15 h 20"/>
                  <a:gd name="T32" fmla="*/ 66 w 131"/>
                  <a:gd name="T33" fmla="*/ 15 h 20"/>
                  <a:gd name="T34" fmla="*/ 66 w 131"/>
                  <a:gd name="T35" fmla="*/ 15 h 20"/>
                  <a:gd name="T36" fmla="*/ 66 w 131"/>
                  <a:gd name="T37" fmla="*/ 20 h 20"/>
                  <a:gd name="T38" fmla="*/ 66 w 131"/>
                  <a:gd name="T39" fmla="*/ 20 h 20"/>
                  <a:gd name="T40" fmla="*/ 21 w 131"/>
                  <a:gd name="T41" fmla="*/ 16 h 20"/>
                  <a:gd name="T42" fmla="*/ 0 w 131"/>
                  <a:gd name="T43" fmla="*/ 3 h 20"/>
                  <a:gd name="T44" fmla="*/ 0 w 131"/>
                  <a:gd name="T45" fmla="*/ 3 h 20"/>
                  <a:gd name="T46" fmla="*/ 3 w 131"/>
                  <a:gd name="T47" fmla="*/ 0 h 20"/>
                  <a:gd name="T48" fmla="*/ 13 w 131"/>
                  <a:gd name="T49" fmla="*/ 0 h 20"/>
                  <a:gd name="T50" fmla="*/ 13 w 131"/>
                  <a:gd name="T51" fmla="*/ 0 h 20"/>
                  <a:gd name="T52" fmla="*/ 13 w 131"/>
                  <a:gd name="T53" fmla="*/ 0 h 20"/>
                  <a:gd name="T54" fmla="*/ 66 w 131"/>
                  <a:gd name="T55" fmla="*/ 0 h 20"/>
                  <a:gd name="T56" fmla="*/ 66 w 131"/>
                  <a:gd name="T57" fmla="*/ 5 h 20"/>
                  <a:gd name="T58" fmla="*/ 13 w 131"/>
                  <a:gd name="T59" fmla="*/ 5 h 20"/>
                  <a:gd name="T60" fmla="*/ 13 w 131"/>
                  <a:gd name="T61" fmla="*/ 5 h 20"/>
                  <a:gd name="T62" fmla="*/ 13 w 131"/>
                  <a:gd name="T63" fmla="*/ 5 h 20"/>
                  <a:gd name="T64" fmla="*/ 7 w 131"/>
                  <a:gd name="T65" fmla="*/ 5 h 20"/>
                  <a:gd name="T66" fmla="*/ 22 w 131"/>
                  <a:gd name="T67" fmla="*/ 11 h 20"/>
                  <a:gd name="T68" fmla="*/ 66 w 131"/>
                  <a:gd name="T69" fmla="*/ 15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31" h="20">
                    <a:moveTo>
                      <a:pt x="66" y="15"/>
                    </a:moveTo>
                    <a:cubicBezTo>
                      <a:pt x="83" y="15"/>
                      <a:pt x="98" y="13"/>
                      <a:pt x="109" y="11"/>
                    </a:cubicBezTo>
                    <a:cubicBezTo>
                      <a:pt x="117" y="9"/>
                      <a:pt x="122" y="7"/>
                      <a:pt x="124" y="5"/>
                    </a:cubicBezTo>
                    <a:cubicBezTo>
                      <a:pt x="118" y="5"/>
                      <a:pt x="118" y="5"/>
                      <a:pt x="118" y="5"/>
                    </a:cubicBezTo>
                    <a:cubicBezTo>
                      <a:pt x="118" y="5"/>
                      <a:pt x="118" y="5"/>
                      <a:pt x="118" y="5"/>
                    </a:cubicBezTo>
                    <a:cubicBezTo>
                      <a:pt x="118" y="5"/>
                      <a:pt x="118" y="5"/>
                      <a:pt x="118" y="5"/>
                    </a:cubicBezTo>
                    <a:cubicBezTo>
                      <a:pt x="66" y="5"/>
                      <a:pt x="66" y="5"/>
                      <a:pt x="66" y="5"/>
                    </a:cubicBezTo>
                    <a:cubicBezTo>
                      <a:pt x="66" y="0"/>
                      <a:pt x="66" y="0"/>
                      <a:pt x="66" y="0"/>
                    </a:cubicBezTo>
                    <a:cubicBezTo>
                      <a:pt x="118" y="0"/>
                      <a:pt x="118" y="0"/>
                      <a:pt x="118" y="0"/>
                    </a:cubicBezTo>
                    <a:cubicBezTo>
                      <a:pt x="118" y="0"/>
                      <a:pt x="118" y="0"/>
                      <a:pt x="118" y="0"/>
                    </a:cubicBezTo>
                    <a:cubicBezTo>
                      <a:pt x="118" y="0"/>
                      <a:pt x="118" y="0"/>
                      <a:pt x="118" y="0"/>
                    </a:cubicBezTo>
                    <a:cubicBezTo>
                      <a:pt x="128" y="0"/>
                      <a:pt x="128" y="0"/>
                      <a:pt x="128" y="0"/>
                    </a:cubicBezTo>
                    <a:cubicBezTo>
                      <a:pt x="130" y="0"/>
                      <a:pt x="131" y="1"/>
                      <a:pt x="131" y="3"/>
                    </a:cubicBezTo>
                    <a:cubicBezTo>
                      <a:pt x="131" y="8"/>
                      <a:pt x="123" y="13"/>
                      <a:pt x="111" y="16"/>
                    </a:cubicBezTo>
                    <a:cubicBezTo>
                      <a:pt x="99" y="18"/>
                      <a:pt x="83" y="20"/>
                      <a:pt x="66" y="20"/>
                    </a:cubicBezTo>
                    <a:lnTo>
                      <a:pt x="66" y="15"/>
                    </a:lnTo>
                    <a:close/>
                    <a:moveTo>
                      <a:pt x="66" y="15"/>
                    </a:moveTo>
                    <a:cubicBezTo>
                      <a:pt x="66" y="15"/>
                      <a:pt x="66" y="15"/>
                      <a:pt x="66" y="15"/>
                    </a:cubicBezTo>
                    <a:cubicBezTo>
                      <a:pt x="66" y="20"/>
                      <a:pt x="66" y="20"/>
                      <a:pt x="66" y="20"/>
                    </a:cubicBezTo>
                    <a:cubicBezTo>
                      <a:pt x="66" y="20"/>
                      <a:pt x="66" y="20"/>
                      <a:pt x="66" y="20"/>
                    </a:cubicBezTo>
                    <a:cubicBezTo>
                      <a:pt x="48" y="20"/>
                      <a:pt x="32" y="18"/>
                      <a:pt x="21" y="16"/>
                    </a:cubicBezTo>
                    <a:cubicBezTo>
                      <a:pt x="8" y="13"/>
                      <a:pt x="1" y="8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2" y="0"/>
                      <a:pt x="3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6" y="0"/>
                      <a:pt x="66" y="0"/>
                      <a:pt x="66" y="0"/>
                    </a:cubicBezTo>
                    <a:cubicBezTo>
                      <a:pt x="66" y="5"/>
                      <a:pt x="66" y="5"/>
                      <a:pt x="66" y="5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9" y="7"/>
                      <a:pt x="14" y="9"/>
                      <a:pt x="22" y="11"/>
                    </a:cubicBezTo>
                    <a:cubicBezTo>
                      <a:pt x="33" y="13"/>
                      <a:pt x="48" y="15"/>
                      <a:pt x="66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98" name="Freeform 71"/>
              <p:cNvSpPr>
                <a:spLocks noEditPoints="1"/>
              </p:cNvSpPr>
              <p:nvPr/>
            </p:nvSpPr>
            <p:spPr bwMode="auto">
              <a:xfrm>
                <a:off x="5880110" y="1620848"/>
                <a:ext cx="47625" cy="69851"/>
              </a:xfrm>
              <a:custGeom>
                <a:avLst/>
                <a:gdLst>
                  <a:gd name="T0" fmla="*/ 11 w 21"/>
                  <a:gd name="T1" fmla="*/ 26 h 31"/>
                  <a:gd name="T2" fmla="*/ 12 w 21"/>
                  <a:gd name="T3" fmla="*/ 26 h 31"/>
                  <a:gd name="T4" fmla="*/ 12 w 21"/>
                  <a:gd name="T5" fmla="*/ 26 h 31"/>
                  <a:gd name="T6" fmla="*/ 13 w 21"/>
                  <a:gd name="T7" fmla="*/ 25 h 31"/>
                  <a:gd name="T8" fmla="*/ 15 w 21"/>
                  <a:gd name="T9" fmla="*/ 23 h 31"/>
                  <a:gd name="T10" fmla="*/ 16 w 21"/>
                  <a:gd name="T11" fmla="*/ 19 h 31"/>
                  <a:gd name="T12" fmla="*/ 13 w 21"/>
                  <a:gd name="T13" fmla="*/ 9 h 31"/>
                  <a:gd name="T14" fmla="*/ 11 w 21"/>
                  <a:gd name="T15" fmla="*/ 5 h 31"/>
                  <a:gd name="T16" fmla="*/ 11 w 21"/>
                  <a:gd name="T17" fmla="*/ 0 h 31"/>
                  <a:gd name="T18" fmla="*/ 17 w 21"/>
                  <a:gd name="T19" fmla="*/ 7 h 31"/>
                  <a:gd name="T20" fmla="*/ 21 w 21"/>
                  <a:gd name="T21" fmla="*/ 19 h 31"/>
                  <a:gd name="T22" fmla="*/ 19 w 21"/>
                  <a:gd name="T23" fmla="*/ 25 h 31"/>
                  <a:gd name="T24" fmla="*/ 15 w 21"/>
                  <a:gd name="T25" fmla="*/ 29 h 31"/>
                  <a:gd name="T26" fmla="*/ 13 w 21"/>
                  <a:gd name="T27" fmla="*/ 30 h 31"/>
                  <a:gd name="T28" fmla="*/ 13 w 21"/>
                  <a:gd name="T29" fmla="*/ 30 h 31"/>
                  <a:gd name="T30" fmla="*/ 11 w 21"/>
                  <a:gd name="T31" fmla="*/ 31 h 31"/>
                  <a:gd name="T32" fmla="*/ 11 w 21"/>
                  <a:gd name="T33" fmla="*/ 26 h 31"/>
                  <a:gd name="T34" fmla="*/ 8 w 21"/>
                  <a:gd name="T35" fmla="*/ 25 h 31"/>
                  <a:gd name="T36" fmla="*/ 9 w 21"/>
                  <a:gd name="T37" fmla="*/ 26 h 31"/>
                  <a:gd name="T38" fmla="*/ 11 w 21"/>
                  <a:gd name="T39" fmla="*/ 26 h 31"/>
                  <a:gd name="T40" fmla="*/ 11 w 21"/>
                  <a:gd name="T41" fmla="*/ 26 h 31"/>
                  <a:gd name="T42" fmla="*/ 11 w 21"/>
                  <a:gd name="T43" fmla="*/ 31 h 31"/>
                  <a:gd name="T44" fmla="*/ 11 w 21"/>
                  <a:gd name="T45" fmla="*/ 31 h 31"/>
                  <a:gd name="T46" fmla="*/ 8 w 21"/>
                  <a:gd name="T47" fmla="*/ 30 h 31"/>
                  <a:gd name="T48" fmla="*/ 6 w 21"/>
                  <a:gd name="T49" fmla="*/ 29 h 31"/>
                  <a:gd name="T50" fmla="*/ 2 w 21"/>
                  <a:gd name="T51" fmla="*/ 25 h 31"/>
                  <a:gd name="T52" fmla="*/ 0 w 21"/>
                  <a:gd name="T53" fmla="*/ 19 h 31"/>
                  <a:gd name="T54" fmla="*/ 4 w 21"/>
                  <a:gd name="T55" fmla="*/ 7 h 31"/>
                  <a:gd name="T56" fmla="*/ 10 w 21"/>
                  <a:gd name="T57" fmla="*/ 0 h 31"/>
                  <a:gd name="T58" fmla="*/ 10 w 21"/>
                  <a:gd name="T59" fmla="*/ 0 h 31"/>
                  <a:gd name="T60" fmla="*/ 10 w 21"/>
                  <a:gd name="T61" fmla="*/ 0 h 31"/>
                  <a:gd name="T62" fmla="*/ 11 w 21"/>
                  <a:gd name="T63" fmla="*/ 0 h 31"/>
                  <a:gd name="T64" fmla="*/ 11 w 21"/>
                  <a:gd name="T65" fmla="*/ 5 h 31"/>
                  <a:gd name="T66" fmla="*/ 10 w 21"/>
                  <a:gd name="T67" fmla="*/ 5 h 31"/>
                  <a:gd name="T68" fmla="*/ 10 w 21"/>
                  <a:gd name="T69" fmla="*/ 5 h 31"/>
                  <a:gd name="T70" fmla="*/ 10 w 21"/>
                  <a:gd name="T71" fmla="*/ 5 h 31"/>
                  <a:gd name="T72" fmla="*/ 8 w 21"/>
                  <a:gd name="T73" fmla="*/ 9 h 31"/>
                  <a:gd name="T74" fmla="*/ 5 w 21"/>
                  <a:gd name="T75" fmla="*/ 19 h 31"/>
                  <a:gd name="T76" fmla="*/ 6 w 21"/>
                  <a:gd name="T77" fmla="*/ 23 h 31"/>
                  <a:gd name="T78" fmla="*/ 8 w 21"/>
                  <a:gd name="T79" fmla="*/ 25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1" h="31">
                    <a:moveTo>
                      <a:pt x="11" y="26"/>
                    </a:moveTo>
                    <a:cubicBezTo>
                      <a:pt x="11" y="26"/>
                      <a:pt x="11" y="26"/>
                      <a:pt x="12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12" y="25"/>
                      <a:pt x="13" y="25"/>
                      <a:pt x="13" y="25"/>
                    </a:cubicBezTo>
                    <a:cubicBezTo>
                      <a:pt x="14" y="25"/>
                      <a:pt x="15" y="24"/>
                      <a:pt x="15" y="23"/>
                    </a:cubicBezTo>
                    <a:cubicBezTo>
                      <a:pt x="16" y="22"/>
                      <a:pt x="16" y="21"/>
                      <a:pt x="16" y="19"/>
                    </a:cubicBezTo>
                    <a:cubicBezTo>
                      <a:pt x="16" y="18"/>
                      <a:pt x="15" y="13"/>
                      <a:pt x="13" y="9"/>
                    </a:cubicBezTo>
                    <a:cubicBezTo>
                      <a:pt x="12" y="7"/>
                      <a:pt x="11" y="6"/>
                      <a:pt x="11" y="5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3" y="0"/>
                      <a:pt x="15" y="3"/>
                      <a:pt x="17" y="7"/>
                    </a:cubicBezTo>
                    <a:cubicBezTo>
                      <a:pt x="19" y="11"/>
                      <a:pt x="21" y="18"/>
                      <a:pt x="21" y="19"/>
                    </a:cubicBezTo>
                    <a:cubicBezTo>
                      <a:pt x="21" y="21"/>
                      <a:pt x="20" y="23"/>
                      <a:pt x="19" y="25"/>
                    </a:cubicBezTo>
                    <a:cubicBezTo>
                      <a:pt x="18" y="27"/>
                      <a:pt x="17" y="28"/>
                      <a:pt x="15" y="29"/>
                    </a:cubicBezTo>
                    <a:cubicBezTo>
                      <a:pt x="15" y="30"/>
                      <a:pt x="14" y="30"/>
                      <a:pt x="13" y="30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2" y="30"/>
                      <a:pt x="11" y="31"/>
                      <a:pt x="11" y="31"/>
                    </a:cubicBezTo>
                    <a:lnTo>
                      <a:pt x="11" y="26"/>
                    </a:lnTo>
                    <a:close/>
                    <a:moveTo>
                      <a:pt x="8" y="25"/>
                    </a:moveTo>
                    <a:cubicBezTo>
                      <a:pt x="9" y="25"/>
                      <a:pt x="9" y="25"/>
                      <a:pt x="9" y="26"/>
                    </a:cubicBezTo>
                    <a:cubicBezTo>
                      <a:pt x="10" y="26"/>
                      <a:pt x="10" y="26"/>
                      <a:pt x="11" y="26"/>
                    </a:cubicBezTo>
                    <a:cubicBezTo>
                      <a:pt x="11" y="26"/>
                      <a:pt x="11" y="26"/>
                      <a:pt x="11" y="26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0" y="31"/>
                      <a:pt x="9" y="30"/>
                      <a:pt x="8" y="30"/>
                    </a:cubicBezTo>
                    <a:cubicBezTo>
                      <a:pt x="7" y="30"/>
                      <a:pt x="7" y="30"/>
                      <a:pt x="6" y="29"/>
                    </a:cubicBezTo>
                    <a:cubicBezTo>
                      <a:pt x="4" y="28"/>
                      <a:pt x="3" y="27"/>
                      <a:pt x="2" y="25"/>
                    </a:cubicBezTo>
                    <a:cubicBezTo>
                      <a:pt x="1" y="23"/>
                      <a:pt x="0" y="21"/>
                      <a:pt x="0" y="19"/>
                    </a:cubicBezTo>
                    <a:cubicBezTo>
                      <a:pt x="0" y="18"/>
                      <a:pt x="2" y="11"/>
                      <a:pt x="4" y="7"/>
                    </a:cubicBezTo>
                    <a:cubicBezTo>
                      <a:pt x="6" y="3"/>
                      <a:pt x="8" y="1"/>
                      <a:pt x="10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1" y="5"/>
                      <a:pt x="10" y="5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9" y="7"/>
                      <a:pt x="8" y="9"/>
                    </a:cubicBezTo>
                    <a:cubicBezTo>
                      <a:pt x="7" y="13"/>
                      <a:pt x="5" y="18"/>
                      <a:pt x="5" y="19"/>
                    </a:cubicBezTo>
                    <a:cubicBezTo>
                      <a:pt x="5" y="21"/>
                      <a:pt x="5" y="22"/>
                      <a:pt x="6" y="23"/>
                    </a:cubicBezTo>
                    <a:cubicBezTo>
                      <a:pt x="7" y="24"/>
                      <a:pt x="7" y="25"/>
                      <a:pt x="8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99" name="Freeform 72"/>
              <p:cNvSpPr>
                <a:spLocks noEditPoints="1"/>
              </p:cNvSpPr>
              <p:nvPr/>
            </p:nvSpPr>
            <p:spPr bwMode="auto">
              <a:xfrm>
                <a:off x="6019810" y="1946287"/>
                <a:ext cx="192089" cy="358777"/>
              </a:xfrm>
              <a:custGeom>
                <a:avLst/>
                <a:gdLst>
                  <a:gd name="T0" fmla="*/ 72 w 85"/>
                  <a:gd name="T1" fmla="*/ 14 h 159"/>
                  <a:gd name="T2" fmla="*/ 43 w 85"/>
                  <a:gd name="T3" fmla="*/ 0 h 159"/>
                  <a:gd name="T4" fmla="*/ 85 w 85"/>
                  <a:gd name="T5" fmla="*/ 39 h 159"/>
                  <a:gd name="T6" fmla="*/ 71 w 85"/>
                  <a:gd name="T7" fmla="*/ 119 h 159"/>
                  <a:gd name="T8" fmla="*/ 63 w 85"/>
                  <a:gd name="T9" fmla="*/ 22 h 159"/>
                  <a:gd name="T10" fmla="*/ 43 w 85"/>
                  <a:gd name="T11" fmla="*/ 11 h 159"/>
                  <a:gd name="T12" fmla="*/ 74 w 85"/>
                  <a:gd name="T13" fmla="*/ 39 h 159"/>
                  <a:gd name="T14" fmla="*/ 43 w 85"/>
                  <a:gd name="T15" fmla="*/ 153 h 159"/>
                  <a:gd name="T16" fmla="*/ 68 w 85"/>
                  <a:gd name="T17" fmla="*/ 126 h 159"/>
                  <a:gd name="T18" fmla="*/ 68 w 85"/>
                  <a:gd name="T19" fmla="*/ 66 h 159"/>
                  <a:gd name="T20" fmla="*/ 43 w 85"/>
                  <a:gd name="T21" fmla="*/ 41 h 159"/>
                  <a:gd name="T22" fmla="*/ 57 w 85"/>
                  <a:gd name="T23" fmla="*/ 52 h 159"/>
                  <a:gd name="T24" fmla="*/ 63 w 85"/>
                  <a:gd name="T25" fmla="*/ 126 h 159"/>
                  <a:gd name="T26" fmla="*/ 43 w 85"/>
                  <a:gd name="T27" fmla="*/ 53 h 159"/>
                  <a:gd name="T28" fmla="*/ 49 w 85"/>
                  <a:gd name="T29" fmla="*/ 60 h 159"/>
                  <a:gd name="T30" fmla="*/ 46 w 85"/>
                  <a:gd name="T31" fmla="*/ 137 h 159"/>
                  <a:gd name="T32" fmla="*/ 43 w 85"/>
                  <a:gd name="T33" fmla="*/ 145 h 159"/>
                  <a:gd name="T34" fmla="*/ 49 w 85"/>
                  <a:gd name="T35" fmla="*/ 141 h 159"/>
                  <a:gd name="T36" fmla="*/ 56 w 85"/>
                  <a:gd name="T37" fmla="*/ 66 h 159"/>
                  <a:gd name="T38" fmla="*/ 43 w 85"/>
                  <a:gd name="T39" fmla="*/ 53 h 159"/>
                  <a:gd name="T40" fmla="*/ 13 w 85"/>
                  <a:gd name="T41" fmla="*/ 14 h 159"/>
                  <a:gd name="T42" fmla="*/ 5 w 85"/>
                  <a:gd name="T43" fmla="*/ 125 h 159"/>
                  <a:gd name="T44" fmla="*/ 33 w 85"/>
                  <a:gd name="T45" fmla="*/ 154 h 159"/>
                  <a:gd name="T46" fmla="*/ 34 w 85"/>
                  <a:gd name="T47" fmla="*/ 154 h 159"/>
                  <a:gd name="T48" fmla="*/ 34 w 85"/>
                  <a:gd name="T49" fmla="*/ 159 h 159"/>
                  <a:gd name="T50" fmla="*/ 33 w 85"/>
                  <a:gd name="T51" fmla="*/ 159 h 159"/>
                  <a:gd name="T52" fmla="*/ 0 w 85"/>
                  <a:gd name="T53" fmla="*/ 125 h 159"/>
                  <a:gd name="T54" fmla="*/ 9 w 85"/>
                  <a:gd name="T55" fmla="*/ 11 h 159"/>
                  <a:gd name="T56" fmla="*/ 43 w 85"/>
                  <a:gd name="T57" fmla="*/ 4 h 159"/>
                  <a:gd name="T58" fmla="*/ 41 w 85"/>
                  <a:gd name="T59" fmla="*/ 41 h 159"/>
                  <a:gd name="T60" fmla="*/ 18 w 85"/>
                  <a:gd name="T61" fmla="*/ 116 h 159"/>
                  <a:gd name="T62" fmla="*/ 35 w 85"/>
                  <a:gd name="T63" fmla="*/ 116 h 159"/>
                  <a:gd name="T64" fmla="*/ 41 w 85"/>
                  <a:gd name="T65" fmla="*/ 58 h 159"/>
                  <a:gd name="T66" fmla="*/ 41 w 85"/>
                  <a:gd name="T67" fmla="*/ 53 h 159"/>
                  <a:gd name="T68" fmla="*/ 30 w 85"/>
                  <a:gd name="T69" fmla="*/ 113 h 159"/>
                  <a:gd name="T70" fmla="*/ 28 w 85"/>
                  <a:gd name="T71" fmla="*/ 51 h 159"/>
                  <a:gd name="T72" fmla="*/ 43 w 85"/>
                  <a:gd name="T73" fmla="*/ 145 h 159"/>
                  <a:gd name="T74" fmla="*/ 27 w 85"/>
                  <a:gd name="T75" fmla="*/ 141 h 159"/>
                  <a:gd name="T76" fmla="*/ 16 w 85"/>
                  <a:gd name="T77" fmla="*/ 119 h 159"/>
                  <a:gd name="T78" fmla="*/ 35 w 85"/>
                  <a:gd name="T79" fmla="*/ 16 h 159"/>
                  <a:gd name="T80" fmla="*/ 35 w 85"/>
                  <a:gd name="T81" fmla="*/ 11 h 159"/>
                  <a:gd name="T82" fmla="*/ 12 w 85"/>
                  <a:gd name="T83" fmla="*/ 119 h 159"/>
                  <a:gd name="T84" fmla="*/ 17 w 85"/>
                  <a:gd name="T85" fmla="*/ 140 h 159"/>
                  <a:gd name="T86" fmla="*/ 34 w 85"/>
                  <a:gd name="T87" fmla="*/ 147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85" h="159">
                    <a:moveTo>
                      <a:pt x="81" y="114"/>
                    </a:moveTo>
                    <a:cubicBezTo>
                      <a:pt x="81" y="39"/>
                      <a:pt x="81" y="39"/>
                      <a:pt x="81" y="39"/>
                    </a:cubicBezTo>
                    <a:cubicBezTo>
                      <a:pt x="81" y="29"/>
                      <a:pt x="77" y="20"/>
                      <a:pt x="72" y="14"/>
                    </a:cubicBezTo>
                    <a:cubicBezTo>
                      <a:pt x="67" y="8"/>
                      <a:pt x="59" y="4"/>
                      <a:pt x="50" y="4"/>
                    </a:cubicBezTo>
                    <a:cubicBezTo>
                      <a:pt x="43" y="4"/>
                      <a:pt x="43" y="4"/>
                      <a:pt x="43" y="4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50" y="0"/>
                      <a:pt x="50" y="0"/>
                      <a:pt x="50" y="0"/>
                    </a:cubicBezTo>
                    <a:cubicBezTo>
                      <a:pt x="60" y="0"/>
                      <a:pt x="69" y="4"/>
                      <a:pt x="75" y="11"/>
                    </a:cubicBezTo>
                    <a:cubicBezTo>
                      <a:pt x="82" y="18"/>
                      <a:pt x="85" y="28"/>
                      <a:pt x="85" y="39"/>
                    </a:cubicBezTo>
                    <a:cubicBezTo>
                      <a:pt x="85" y="116"/>
                      <a:pt x="85" y="116"/>
                      <a:pt x="85" y="116"/>
                    </a:cubicBezTo>
                    <a:cubicBezTo>
                      <a:pt x="85" y="118"/>
                      <a:pt x="84" y="119"/>
                      <a:pt x="83" y="119"/>
                    </a:cubicBezTo>
                    <a:cubicBezTo>
                      <a:pt x="71" y="119"/>
                      <a:pt x="71" y="119"/>
                      <a:pt x="71" y="119"/>
                    </a:cubicBezTo>
                    <a:cubicBezTo>
                      <a:pt x="70" y="119"/>
                      <a:pt x="69" y="118"/>
                      <a:pt x="69" y="116"/>
                    </a:cubicBezTo>
                    <a:cubicBezTo>
                      <a:pt x="69" y="39"/>
                      <a:pt x="69" y="39"/>
                      <a:pt x="69" y="39"/>
                    </a:cubicBezTo>
                    <a:cubicBezTo>
                      <a:pt x="69" y="33"/>
                      <a:pt x="67" y="26"/>
                      <a:pt x="63" y="22"/>
                    </a:cubicBezTo>
                    <a:cubicBezTo>
                      <a:pt x="60" y="18"/>
                      <a:pt x="56" y="16"/>
                      <a:pt x="50" y="16"/>
                    </a:cubicBezTo>
                    <a:cubicBezTo>
                      <a:pt x="43" y="16"/>
                      <a:pt x="43" y="16"/>
                      <a:pt x="43" y="16"/>
                    </a:cubicBezTo>
                    <a:cubicBezTo>
                      <a:pt x="43" y="11"/>
                      <a:pt x="43" y="11"/>
                      <a:pt x="43" y="11"/>
                    </a:cubicBezTo>
                    <a:cubicBezTo>
                      <a:pt x="50" y="11"/>
                      <a:pt x="50" y="11"/>
                      <a:pt x="50" y="11"/>
                    </a:cubicBezTo>
                    <a:cubicBezTo>
                      <a:pt x="57" y="11"/>
                      <a:pt x="63" y="14"/>
                      <a:pt x="67" y="19"/>
                    </a:cubicBezTo>
                    <a:cubicBezTo>
                      <a:pt x="72" y="24"/>
                      <a:pt x="74" y="32"/>
                      <a:pt x="74" y="39"/>
                    </a:cubicBezTo>
                    <a:cubicBezTo>
                      <a:pt x="74" y="114"/>
                      <a:pt x="74" y="114"/>
                      <a:pt x="74" y="114"/>
                    </a:cubicBezTo>
                    <a:cubicBezTo>
                      <a:pt x="81" y="114"/>
                      <a:pt x="81" y="114"/>
                      <a:pt x="81" y="114"/>
                    </a:cubicBezTo>
                    <a:close/>
                    <a:moveTo>
                      <a:pt x="43" y="153"/>
                    </a:moveTo>
                    <a:cubicBezTo>
                      <a:pt x="43" y="158"/>
                      <a:pt x="43" y="158"/>
                      <a:pt x="43" y="158"/>
                    </a:cubicBezTo>
                    <a:cubicBezTo>
                      <a:pt x="48" y="156"/>
                      <a:pt x="53" y="153"/>
                      <a:pt x="57" y="149"/>
                    </a:cubicBezTo>
                    <a:cubicBezTo>
                      <a:pt x="64" y="143"/>
                      <a:pt x="67" y="135"/>
                      <a:pt x="68" y="126"/>
                    </a:cubicBezTo>
                    <a:cubicBezTo>
                      <a:pt x="68" y="126"/>
                      <a:pt x="68" y="126"/>
                      <a:pt x="68" y="126"/>
                    </a:cubicBezTo>
                    <a:cubicBezTo>
                      <a:pt x="68" y="126"/>
                      <a:pt x="68" y="126"/>
                      <a:pt x="68" y="126"/>
                    </a:cubicBezTo>
                    <a:cubicBezTo>
                      <a:pt x="68" y="66"/>
                      <a:pt x="68" y="66"/>
                      <a:pt x="68" y="66"/>
                    </a:cubicBezTo>
                    <a:cubicBezTo>
                      <a:pt x="68" y="59"/>
                      <a:pt x="65" y="53"/>
                      <a:pt x="61" y="48"/>
                    </a:cubicBezTo>
                    <a:cubicBezTo>
                      <a:pt x="56" y="44"/>
                      <a:pt x="50" y="41"/>
                      <a:pt x="44" y="41"/>
                    </a:cubicBezTo>
                    <a:cubicBezTo>
                      <a:pt x="43" y="41"/>
                      <a:pt x="43" y="41"/>
                      <a:pt x="43" y="41"/>
                    </a:cubicBezTo>
                    <a:cubicBezTo>
                      <a:pt x="43" y="46"/>
                      <a:pt x="43" y="46"/>
                      <a:pt x="43" y="46"/>
                    </a:cubicBezTo>
                    <a:cubicBezTo>
                      <a:pt x="44" y="46"/>
                      <a:pt x="44" y="46"/>
                      <a:pt x="44" y="46"/>
                    </a:cubicBezTo>
                    <a:cubicBezTo>
                      <a:pt x="49" y="46"/>
                      <a:pt x="54" y="48"/>
                      <a:pt x="57" y="52"/>
                    </a:cubicBezTo>
                    <a:cubicBezTo>
                      <a:pt x="61" y="55"/>
                      <a:pt x="63" y="60"/>
                      <a:pt x="63" y="66"/>
                    </a:cubicBezTo>
                    <a:cubicBezTo>
                      <a:pt x="63" y="126"/>
                      <a:pt x="63" y="126"/>
                      <a:pt x="63" y="126"/>
                    </a:cubicBezTo>
                    <a:cubicBezTo>
                      <a:pt x="63" y="126"/>
                      <a:pt x="63" y="126"/>
                      <a:pt x="63" y="126"/>
                    </a:cubicBezTo>
                    <a:cubicBezTo>
                      <a:pt x="63" y="134"/>
                      <a:pt x="59" y="141"/>
                      <a:pt x="54" y="146"/>
                    </a:cubicBezTo>
                    <a:cubicBezTo>
                      <a:pt x="51" y="149"/>
                      <a:pt x="47" y="151"/>
                      <a:pt x="43" y="153"/>
                    </a:cubicBezTo>
                    <a:close/>
                    <a:moveTo>
                      <a:pt x="43" y="53"/>
                    </a:moveTo>
                    <a:cubicBezTo>
                      <a:pt x="43" y="58"/>
                      <a:pt x="43" y="58"/>
                      <a:pt x="43" y="58"/>
                    </a:cubicBezTo>
                    <a:cubicBezTo>
                      <a:pt x="44" y="58"/>
                      <a:pt x="44" y="58"/>
                      <a:pt x="44" y="58"/>
                    </a:cubicBezTo>
                    <a:cubicBezTo>
                      <a:pt x="46" y="58"/>
                      <a:pt x="48" y="58"/>
                      <a:pt x="49" y="60"/>
                    </a:cubicBezTo>
                    <a:cubicBezTo>
                      <a:pt x="50" y="61"/>
                      <a:pt x="51" y="63"/>
                      <a:pt x="51" y="66"/>
                    </a:cubicBezTo>
                    <a:cubicBezTo>
                      <a:pt x="51" y="125"/>
                      <a:pt x="51" y="125"/>
                      <a:pt x="51" y="125"/>
                    </a:cubicBezTo>
                    <a:cubicBezTo>
                      <a:pt x="51" y="130"/>
                      <a:pt x="49" y="134"/>
                      <a:pt x="46" y="137"/>
                    </a:cubicBezTo>
                    <a:cubicBezTo>
                      <a:pt x="46" y="137"/>
                      <a:pt x="46" y="137"/>
                      <a:pt x="46" y="137"/>
                    </a:cubicBezTo>
                    <a:cubicBezTo>
                      <a:pt x="45" y="138"/>
                      <a:pt x="44" y="139"/>
                      <a:pt x="43" y="140"/>
                    </a:cubicBezTo>
                    <a:cubicBezTo>
                      <a:pt x="43" y="145"/>
                      <a:pt x="43" y="145"/>
                      <a:pt x="43" y="145"/>
                    </a:cubicBezTo>
                    <a:cubicBezTo>
                      <a:pt x="45" y="144"/>
                      <a:pt x="47" y="143"/>
                      <a:pt x="49" y="141"/>
                    </a:cubicBezTo>
                    <a:cubicBezTo>
                      <a:pt x="49" y="141"/>
                      <a:pt x="49" y="141"/>
                      <a:pt x="49" y="141"/>
                    </a:cubicBezTo>
                    <a:cubicBezTo>
                      <a:pt x="49" y="141"/>
                      <a:pt x="49" y="141"/>
                      <a:pt x="49" y="141"/>
                    </a:cubicBezTo>
                    <a:cubicBezTo>
                      <a:pt x="49" y="141"/>
                      <a:pt x="49" y="141"/>
                      <a:pt x="49" y="141"/>
                    </a:cubicBezTo>
                    <a:cubicBezTo>
                      <a:pt x="53" y="137"/>
                      <a:pt x="56" y="131"/>
                      <a:pt x="56" y="125"/>
                    </a:cubicBezTo>
                    <a:cubicBezTo>
                      <a:pt x="56" y="66"/>
                      <a:pt x="56" y="66"/>
                      <a:pt x="56" y="66"/>
                    </a:cubicBezTo>
                    <a:cubicBezTo>
                      <a:pt x="56" y="62"/>
                      <a:pt x="55" y="59"/>
                      <a:pt x="52" y="57"/>
                    </a:cubicBezTo>
                    <a:cubicBezTo>
                      <a:pt x="50" y="54"/>
                      <a:pt x="47" y="53"/>
                      <a:pt x="44" y="53"/>
                    </a:cubicBezTo>
                    <a:lnTo>
                      <a:pt x="43" y="53"/>
                    </a:lnTo>
                    <a:close/>
                    <a:moveTo>
                      <a:pt x="43" y="4"/>
                    </a:moveTo>
                    <a:cubicBezTo>
                      <a:pt x="35" y="4"/>
                      <a:pt x="35" y="4"/>
                      <a:pt x="35" y="4"/>
                    </a:cubicBezTo>
                    <a:cubicBezTo>
                      <a:pt x="26" y="4"/>
                      <a:pt x="18" y="8"/>
                      <a:pt x="13" y="14"/>
                    </a:cubicBezTo>
                    <a:cubicBezTo>
                      <a:pt x="8" y="20"/>
                      <a:pt x="5" y="29"/>
                      <a:pt x="5" y="39"/>
                    </a:cubicBezTo>
                    <a:cubicBezTo>
                      <a:pt x="5" y="125"/>
                      <a:pt x="5" y="125"/>
                      <a:pt x="5" y="125"/>
                    </a:cubicBezTo>
                    <a:cubicBezTo>
                      <a:pt x="5" y="125"/>
                      <a:pt x="5" y="125"/>
                      <a:pt x="5" y="125"/>
                    </a:cubicBezTo>
                    <a:cubicBezTo>
                      <a:pt x="5" y="125"/>
                      <a:pt x="5" y="125"/>
                      <a:pt x="5" y="125"/>
                    </a:cubicBezTo>
                    <a:cubicBezTo>
                      <a:pt x="5" y="133"/>
                      <a:pt x="8" y="140"/>
                      <a:pt x="13" y="145"/>
                    </a:cubicBezTo>
                    <a:cubicBezTo>
                      <a:pt x="18" y="151"/>
                      <a:pt x="25" y="154"/>
                      <a:pt x="33" y="154"/>
                    </a:cubicBezTo>
                    <a:cubicBezTo>
                      <a:pt x="33" y="154"/>
                      <a:pt x="33" y="154"/>
                      <a:pt x="33" y="154"/>
                    </a:cubicBezTo>
                    <a:cubicBezTo>
                      <a:pt x="33" y="154"/>
                      <a:pt x="33" y="154"/>
                      <a:pt x="33" y="154"/>
                    </a:cubicBezTo>
                    <a:cubicBezTo>
                      <a:pt x="34" y="154"/>
                      <a:pt x="34" y="154"/>
                      <a:pt x="34" y="154"/>
                    </a:cubicBezTo>
                    <a:cubicBezTo>
                      <a:pt x="37" y="154"/>
                      <a:pt x="40" y="154"/>
                      <a:pt x="43" y="153"/>
                    </a:cubicBezTo>
                    <a:cubicBezTo>
                      <a:pt x="43" y="158"/>
                      <a:pt x="43" y="158"/>
                      <a:pt x="43" y="158"/>
                    </a:cubicBezTo>
                    <a:cubicBezTo>
                      <a:pt x="40" y="158"/>
                      <a:pt x="37" y="159"/>
                      <a:pt x="34" y="159"/>
                    </a:cubicBezTo>
                    <a:cubicBezTo>
                      <a:pt x="33" y="159"/>
                      <a:pt x="33" y="159"/>
                      <a:pt x="33" y="159"/>
                    </a:cubicBezTo>
                    <a:cubicBezTo>
                      <a:pt x="33" y="159"/>
                      <a:pt x="33" y="159"/>
                      <a:pt x="33" y="159"/>
                    </a:cubicBezTo>
                    <a:cubicBezTo>
                      <a:pt x="33" y="159"/>
                      <a:pt x="33" y="159"/>
                      <a:pt x="33" y="159"/>
                    </a:cubicBezTo>
                    <a:cubicBezTo>
                      <a:pt x="24" y="159"/>
                      <a:pt x="16" y="155"/>
                      <a:pt x="10" y="149"/>
                    </a:cubicBezTo>
                    <a:cubicBezTo>
                      <a:pt x="4" y="143"/>
                      <a:pt x="0" y="134"/>
                      <a:pt x="0" y="125"/>
                    </a:cubicBezTo>
                    <a:cubicBezTo>
                      <a:pt x="0" y="125"/>
                      <a:pt x="0" y="125"/>
                      <a:pt x="0" y="125"/>
                    </a:cubicBezTo>
                    <a:cubicBezTo>
                      <a:pt x="0" y="125"/>
                      <a:pt x="0" y="125"/>
                      <a:pt x="0" y="125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0" y="27"/>
                      <a:pt x="3" y="18"/>
                      <a:pt x="9" y="11"/>
                    </a:cubicBezTo>
                    <a:cubicBezTo>
                      <a:pt x="16" y="4"/>
                      <a:pt x="24" y="0"/>
                      <a:pt x="35" y="0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43" y="4"/>
                      <a:pt x="43" y="4"/>
                      <a:pt x="43" y="4"/>
                    </a:cubicBezTo>
                    <a:close/>
                    <a:moveTo>
                      <a:pt x="43" y="46"/>
                    </a:moveTo>
                    <a:cubicBezTo>
                      <a:pt x="43" y="41"/>
                      <a:pt x="43" y="41"/>
                      <a:pt x="43" y="41"/>
                    </a:cubicBezTo>
                    <a:cubicBezTo>
                      <a:pt x="41" y="41"/>
                      <a:pt x="41" y="41"/>
                      <a:pt x="41" y="41"/>
                    </a:cubicBezTo>
                    <a:cubicBezTo>
                      <a:pt x="35" y="41"/>
                      <a:pt x="29" y="44"/>
                      <a:pt x="25" y="48"/>
                    </a:cubicBezTo>
                    <a:cubicBezTo>
                      <a:pt x="21" y="53"/>
                      <a:pt x="18" y="59"/>
                      <a:pt x="18" y="66"/>
                    </a:cubicBezTo>
                    <a:cubicBezTo>
                      <a:pt x="18" y="116"/>
                      <a:pt x="18" y="116"/>
                      <a:pt x="18" y="116"/>
                    </a:cubicBezTo>
                    <a:cubicBezTo>
                      <a:pt x="18" y="117"/>
                      <a:pt x="19" y="118"/>
                      <a:pt x="20" y="118"/>
                    </a:cubicBezTo>
                    <a:cubicBezTo>
                      <a:pt x="32" y="118"/>
                      <a:pt x="32" y="118"/>
                      <a:pt x="32" y="118"/>
                    </a:cubicBezTo>
                    <a:cubicBezTo>
                      <a:pt x="34" y="118"/>
                      <a:pt x="35" y="117"/>
                      <a:pt x="35" y="116"/>
                    </a:cubicBezTo>
                    <a:cubicBezTo>
                      <a:pt x="35" y="66"/>
                      <a:pt x="35" y="66"/>
                      <a:pt x="35" y="66"/>
                    </a:cubicBezTo>
                    <a:cubicBezTo>
                      <a:pt x="35" y="63"/>
                      <a:pt x="35" y="61"/>
                      <a:pt x="37" y="60"/>
                    </a:cubicBezTo>
                    <a:cubicBezTo>
                      <a:pt x="38" y="58"/>
                      <a:pt x="39" y="58"/>
                      <a:pt x="41" y="58"/>
                    </a:cubicBezTo>
                    <a:cubicBezTo>
                      <a:pt x="43" y="58"/>
                      <a:pt x="43" y="58"/>
                      <a:pt x="43" y="58"/>
                    </a:cubicBezTo>
                    <a:cubicBezTo>
                      <a:pt x="43" y="53"/>
                      <a:pt x="43" y="53"/>
                      <a:pt x="43" y="53"/>
                    </a:cubicBezTo>
                    <a:cubicBezTo>
                      <a:pt x="41" y="53"/>
                      <a:pt x="41" y="53"/>
                      <a:pt x="41" y="53"/>
                    </a:cubicBezTo>
                    <a:cubicBezTo>
                      <a:pt x="38" y="53"/>
                      <a:pt x="35" y="54"/>
                      <a:pt x="33" y="56"/>
                    </a:cubicBezTo>
                    <a:cubicBezTo>
                      <a:pt x="31" y="59"/>
                      <a:pt x="30" y="62"/>
                      <a:pt x="30" y="66"/>
                    </a:cubicBezTo>
                    <a:cubicBezTo>
                      <a:pt x="30" y="113"/>
                      <a:pt x="30" y="113"/>
                      <a:pt x="30" y="113"/>
                    </a:cubicBezTo>
                    <a:cubicBezTo>
                      <a:pt x="23" y="113"/>
                      <a:pt x="23" y="113"/>
                      <a:pt x="23" y="113"/>
                    </a:cubicBezTo>
                    <a:cubicBezTo>
                      <a:pt x="23" y="66"/>
                      <a:pt x="23" y="66"/>
                      <a:pt x="23" y="66"/>
                    </a:cubicBezTo>
                    <a:cubicBezTo>
                      <a:pt x="23" y="60"/>
                      <a:pt x="25" y="55"/>
                      <a:pt x="28" y="51"/>
                    </a:cubicBezTo>
                    <a:cubicBezTo>
                      <a:pt x="31" y="48"/>
                      <a:pt x="36" y="46"/>
                      <a:pt x="41" y="46"/>
                    </a:cubicBezTo>
                    <a:cubicBezTo>
                      <a:pt x="43" y="46"/>
                      <a:pt x="43" y="46"/>
                      <a:pt x="43" y="46"/>
                    </a:cubicBezTo>
                    <a:close/>
                    <a:moveTo>
                      <a:pt x="43" y="145"/>
                    </a:moveTo>
                    <a:cubicBezTo>
                      <a:pt x="43" y="140"/>
                      <a:pt x="43" y="140"/>
                      <a:pt x="43" y="140"/>
                    </a:cubicBezTo>
                    <a:cubicBezTo>
                      <a:pt x="40" y="141"/>
                      <a:pt x="37" y="142"/>
                      <a:pt x="34" y="142"/>
                    </a:cubicBezTo>
                    <a:cubicBezTo>
                      <a:pt x="31" y="142"/>
                      <a:pt x="29" y="142"/>
                      <a:pt x="27" y="141"/>
                    </a:cubicBezTo>
                    <a:cubicBezTo>
                      <a:pt x="24" y="140"/>
                      <a:pt x="22" y="138"/>
                      <a:pt x="21" y="137"/>
                    </a:cubicBezTo>
                    <a:cubicBezTo>
                      <a:pt x="20" y="135"/>
                      <a:pt x="18" y="133"/>
                      <a:pt x="18" y="130"/>
                    </a:cubicBezTo>
                    <a:cubicBezTo>
                      <a:pt x="17" y="127"/>
                      <a:pt x="16" y="124"/>
                      <a:pt x="16" y="119"/>
                    </a:cubicBezTo>
                    <a:cubicBezTo>
                      <a:pt x="16" y="39"/>
                      <a:pt x="16" y="39"/>
                      <a:pt x="16" y="39"/>
                    </a:cubicBezTo>
                    <a:cubicBezTo>
                      <a:pt x="16" y="31"/>
                      <a:pt x="18" y="26"/>
                      <a:pt x="21" y="22"/>
                    </a:cubicBezTo>
                    <a:cubicBezTo>
                      <a:pt x="25" y="18"/>
                      <a:pt x="30" y="16"/>
                      <a:pt x="35" y="16"/>
                    </a:cubicBezTo>
                    <a:cubicBezTo>
                      <a:pt x="43" y="16"/>
                      <a:pt x="43" y="16"/>
                      <a:pt x="43" y="16"/>
                    </a:cubicBezTo>
                    <a:cubicBezTo>
                      <a:pt x="43" y="11"/>
                      <a:pt x="43" y="11"/>
                      <a:pt x="43" y="11"/>
                    </a:cubicBezTo>
                    <a:cubicBezTo>
                      <a:pt x="35" y="11"/>
                      <a:pt x="35" y="11"/>
                      <a:pt x="35" y="11"/>
                    </a:cubicBezTo>
                    <a:cubicBezTo>
                      <a:pt x="29" y="11"/>
                      <a:pt x="22" y="14"/>
                      <a:pt x="18" y="19"/>
                    </a:cubicBezTo>
                    <a:cubicBezTo>
                      <a:pt x="14" y="24"/>
                      <a:pt x="12" y="30"/>
                      <a:pt x="12" y="39"/>
                    </a:cubicBezTo>
                    <a:cubicBezTo>
                      <a:pt x="12" y="119"/>
                      <a:pt x="12" y="119"/>
                      <a:pt x="12" y="119"/>
                    </a:cubicBezTo>
                    <a:cubicBezTo>
                      <a:pt x="12" y="124"/>
                      <a:pt x="12" y="128"/>
                      <a:pt x="13" y="131"/>
                    </a:cubicBezTo>
                    <a:cubicBezTo>
                      <a:pt x="14" y="135"/>
                      <a:pt x="15" y="137"/>
                      <a:pt x="17" y="140"/>
                    </a:cubicBezTo>
                    <a:cubicBezTo>
                      <a:pt x="17" y="140"/>
                      <a:pt x="17" y="140"/>
                      <a:pt x="17" y="140"/>
                    </a:cubicBezTo>
                    <a:cubicBezTo>
                      <a:pt x="17" y="140"/>
                      <a:pt x="17" y="140"/>
                      <a:pt x="17" y="140"/>
                    </a:cubicBezTo>
                    <a:cubicBezTo>
                      <a:pt x="19" y="142"/>
                      <a:pt x="22" y="144"/>
                      <a:pt x="25" y="145"/>
                    </a:cubicBezTo>
                    <a:cubicBezTo>
                      <a:pt x="27" y="146"/>
                      <a:pt x="31" y="147"/>
                      <a:pt x="34" y="147"/>
                    </a:cubicBezTo>
                    <a:cubicBezTo>
                      <a:pt x="37" y="147"/>
                      <a:pt x="40" y="146"/>
                      <a:pt x="43" y="1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700" name="Freeform 74"/>
              <p:cNvSpPr>
                <a:spLocks noEditPoints="1"/>
              </p:cNvSpPr>
              <p:nvPr/>
            </p:nvSpPr>
            <p:spPr bwMode="auto">
              <a:xfrm>
                <a:off x="6689737" y="1758961"/>
                <a:ext cx="66675" cy="52389"/>
              </a:xfrm>
              <a:custGeom>
                <a:avLst/>
                <a:gdLst>
                  <a:gd name="T0" fmla="*/ 23 w 30"/>
                  <a:gd name="T1" fmla="*/ 19 h 23"/>
                  <a:gd name="T2" fmla="*/ 15 w 30"/>
                  <a:gd name="T3" fmla="*/ 7 h 23"/>
                  <a:gd name="T4" fmla="*/ 15 w 30"/>
                  <a:gd name="T5" fmla="*/ 7 h 23"/>
                  <a:gd name="T6" fmla="*/ 15 w 30"/>
                  <a:gd name="T7" fmla="*/ 0 h 23"/>
                  <a:gd name="T8" fmla="*/ 17 w 30"/>
                  <a:gd name="T9" fmla="*/ 1 h 23"/>
                  <a:gd name="T10" fmla="*/ 29 w 30"/>
                  <a:gd name="T11" fmla="*/ 20 h 23"/>
                  <a:gd name="T12" fmla="*/ 30 w 30"/>
                  <a:gd name="T13" fmla="*/ 21 h 23"/>
                  <a:gd name="T14" fmla="*/ 27 w 30"/>
                  <a:gd name="T15" fmla="*/ 23 h 23"/>
                  <a:gd name="T16" fmla="*/ 15 w 30"/>
                  <a:gd name="T17" fmla="*/ 23 h 23"/>
                  <a:gd name="T18" fmla="*/ 15 w 30"/>
                  <a:gd name="T19" fmla="*/ 19 h 23"/>
                  <a:gd name="T20" fmla="*/ 23 w 30"/>
                  <a:gd name="T21" fmla="*/ 19 h 23"/>
                  <a:gd name="T22" fmla="*/ 15 w 30"/>
                  <a:gd name="T23" fmla="*/ 7 h 23"/>
                  <a:gd name="T24" fmla="*/ 7 w 30"/>
                  <a:gd name="T25" fmla="*/ 19 h 23"/>
                  <a:gd name="T26" fmla="*/ 15 w 30"/>
                  <a:gd name="T27" fmla="*/ 19 h 23"/>
                  <a:gd name="T28" fmla="*/ 15 w 30"/>
                  <a:gd name="T29" fmla="*/ 23 h 23"/>
                  <a:gd name="T30" fmla="*/ 3 w 30"/>
                  <a:gd name="T31" fmla="*/ 23 h 23"/>
                  <a:gd name="T32" fmla="*/ 3 w 30"/>
                  <a:gd name="T33" fmla="*/ 23 h 23"/>
                  <a:gd name="T34" fmla="*/ 2 w 30"/>
                  <a:gd name="T35" fmla="*/ 23 h 23"/>
                  <a:gd name="T36" fmla="*/ 1 w 30"/>
                  <a:gd name="T37" fmla="*/ 20 h 23"/>
                  <a:gd name="T38" fmla="*/ 13 w 30"/>
                  <a:gd name="T39" fmla="*/ 1 h 23"/>
                  <a:gd name="T40" fmla="*/ 14 w 30"/>
                  <a:gd name="T41" fmla="*/ 0 h 23"/>
                  <a:gd name="T42" fmla="*/ 15 w 30"/>
                  <a:gd name="T43" fmla="*/ 0 h 23"/>
                  <a:gd name="T44" fmla="*/ 15 w 30"/>
                  <a:gd name="T45" fmla="*/ 7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0" h="23">
                    <a:moveTo>
                      <a:pt x="23" y="19"/>
                    </a:moveTo>
                    <a:cubicBezTo>
                      <a:pt x="15" y="7"/>
                      <a:pt x="15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6" y="0"/>
                      <a:pt x="17" y="0"/>
                      <a:pt x="17" y="1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20"/>
                      <a:pt x="30" y="20"/>
                      <a:pt x="30" y="21"/>
                    </a:cubicBezTo>
                    <a:cubicBezTo>
                      <a:pt x="30" y="22"/>
                      <a:pt x="29" y="23"/>
                      <a:pt x="27" y="23"/>
                    </a:cubicBezTo>
                    <a:cubicBezTo>
                      <a:pt x="15" y="23"/>
                      <a:pt x="15" y="23"/>
                      <a:pt x="15" y="23"/>
                    </a:cubicBezTo>
                    <a:cubicBezTo>
                      <a:pt x="15" y="19"/>
                      <a:pt x="15" y="19"/>
                      <a:pt x="15" y="19"/>
                    </a:cubicBezTo>
                    <a:lnTo>
                      <a:pt x="23" y="19"/>
                    </a:lnTo>
                    <a:close/>
                    <a:moveTo>
                      <a:pt x="15" y="7"/>
                    </a:moveTo>
                    <a:cubicBezTo>
                      <a:pt x="7" y="19"/>
                      <a:pt x="7" y="19"/>
                      <a:pt x="7" y="19"/>
                    </a:cubicBezTo>
                    <a:cubicBezTo>
                      <a:pt x="15" y="19"/>
                      <a:pt x="15" y="19"/>
                      <a:pt x="15" y="19"/>
                    </a:cubicBezTo>
                    <a:cubicBezTo>
                      <a:pt x="15" y="23"/>
                      <a:pt x="15" y="23"/>
                      <a:pt x="15" y="23"/>
                    </a:cubicBezTo>
                    <a:cubicBezTo>
                      <a:pt x="3" y="23"/>
                      <a:pt x="3" y="23"/>
                      <a:pt x="3" y="23"/>
                    </a:cubicBezTo>
                    <a:cubicBezTo>
                      <a:pt x="3" y="23"/>
                      <a:pt x="3" y="23"/>
                      <a:pt x="3" y="23"/>
                    </a:cubicBezTo>
                    <a:cubicBezTo>
                      <a:pt x="3" y="23"/>
                      <a:pt x="2" y="23"/>
                      <a:pt x="2" y="23"/>
                    </a:cubicBezTo>
                    <a:cubicBezTo>
                      <a:pt x="1" y="22"/>
                      <a:pt x="0" y="21"/>
                      <a:pt x="1" y="20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3" y="1"/>
                      <a:pt x="14" y="0"/>
                      <a:pt x="14" y="0"/>
                    </a:cubicBezTo>
                    <a:cubicBezTo>
                      <a:pt x="14" y="0"/>
                      <a:pt x="15" y="0"/>
                      <a:pt x="15" y="0"/>
                    </a:cubicBezTo>
                    <a:lnTo>
                      <a:pt x="15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701" name="Freeform 75"/>
              <p:cNvSpPr>
                <a:spLocks noEditPoints="1"/>
              </p:cNvSpPr>
              <p:nvPr/>
            </p:nvSpPr>
            <p:spPr bwMode="auto">
              <a:xfrm>
                <a:off x="6827849" y="1882787"/>
                <a:ext cx="55563" cy="65088"/>
              </a:xfrm>
              <a:custGeom>
                <a:avLst/>
                <a:gdLst>
                  <a:gd name="T0" fmla="*/ 11 w 25"/>
                  <a:gd name="T1" fmla="*/ 19 h 29"/>
                  <a:gd name="T2" fmla="*/ 17 w 25"/>
                  <a:gd name="T3" fmla="*/ 15 h 29"/>
                  <a:gd name="T4" fmla="*/ 11 w 25"/>
                  <a:gd name="T5" fmla="*/ 11 h 29"/>
                  <a:gd name="T6" fmla="*/ 11 w 25"/>
                  <a:gd name="T7" fmla="*/ 5 h 29"/>
                  <a:gd name="T8" fmla="*/ 23 w 25"/>
                  <a:gd name="T9" fmla="*/ 13 h 29"/>
                  <a:gd name="T10" fmla="*/ 24 w 25"/>
                  <a:gd name="T11" fmla="*/ 13 h 29"/>
                  <a:gd name="T12" fmla="*/ 23 w 25"/>
                  <a:gd name="T13" fmla="*/ 17 h 29"/>
                  <a:gd name="T14" fmla="*/ 11 w 25"/>
                  <a:gd name="T15" fmla="*/ 24 h 29"/>
                  <a:gd name="T16" fmla="*/ 11 w 25"/>
                  <a:gd name="T17" fmla="*/ 19 h 29"/>
                  <a:gd name="T18" fmla="*/ 5 w 25"/>
                  <a:gd name="T19" fmla="*/ 23 h 29"/>
                  <a:gd name="T20" fmla="*/ 11 w 25"/>
                  <a:gd name="T21" fmla="*/ 19 h 29"/>
                  <a:gd name="T22" fmla="*/ 11 w 25"/>
                  <a:gd name="T23" fmla="*/ 24 h 29"/>
                  <a:gd name="T24" fmla="*/ 4 w 25"/>
                  <a:gd name="T25" fmla="*/ 29 h 29"/>
                  <a:gd name="T26" fmla="*/ 3 w 25"/>
                  <a:gd name="T27" fmla="*/ 29 h 29"/>
                  <a:gd name="T28" fmla="*/ 0 w 25"/>
                  <a:gd name="T29" fmla="*/ 27 h 29"/>
                  <a:gd name="T30" fmla="*/ 0 w 25"/>
                  <a:gd name="T31" fmla="*/ 3 h 29"/>
                  <a:gd name="T32" fmla="*/ 0 w 25"/>
                  <a:gd name="T33" fmla="*/ 3 h 29"/>
                  <a:gd name="T34" fmla="*/ 1 w 25"/>
                  <a:gd name="T35" fmla="*/ 1 h 29"/>
                  <a:gd name="T36" fmla="*/ 4 w 25"/>
                  <a:gd name="T37" fmla="*/ 1 h 29"/>
                  <a:gd name="T38" fmla="*/ 11 w 25"/>
                  <a:gd name="T39" fmla="*/ 5 h 29"/>
                  <a:gd name="T40" fmla="*/ 11 w 25"/>
                  <a:gd name="T41" fmla="*/ 11 h 29"/>
                  <a:gd name="T42" fmla="*/ 5 w 25"/>
                  <a:gd name="T43" fmla="*/ 7 h 29"/>
                  <a:gd name="T44" fmla="*/ 5 w 25"/>
                  <a:gd name="T45" fmla="*/ 23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5" h="29">
                    <a:moveTo>
                      <a:pt x="11" y="19"/>
                    </a:moveTo>
                    <a:cubicBezTo>
                      <a:pt x="17" y="15"/>
                      <a:pt x="17" y="15"/>
                      <a:pt x="17" y="15"/>
                    </a:cubicBezTo>
                    <a:cubicBezTo>
                      <a:pt x="11" y="11"/>
                      <a:pt x="11" y="11"/>
                      <a:pt x="11" y="11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23" y="13"/>
                      <a:pt x="23" y="13"/>
                      <a:pt x="23" y="13"/>
                    </a:cubicBezTo>
                    <a:cubicBezTo>
                      <a:pt x="23" y="13"/>
                      <a:pt x="24" y="13"/>
                      <a:pt x="24" y="13"/>
                    </a:cubicBezTo>
                    <a:cubicBezTo>
                      <a:pt x="25" y="15"/>
                      <a:pt x="24" y="16"/>
                      <a:pt x="23" y="17"/>
                    </a:cubicBezTo>
                    <a:cubicBezTo>
                      <a:pt x="11" y="24"/>
                      <a:pt x="11" y="24"/>
                      <a:pt x="11" y="24"/>
                    </a:cubicBezTo>
                    <a:lnTo>
                      <a:pt x="11" y="19"/>
                    </a:lnTo>
                    <a:close/>
                    <a:moveTo>
                      <a:pt x="5" y="23"/>
                    </a:moveTo>
                    <a:cubicBezTo>
                      <a:pt x="11" y="19"/>
                      <a:pt x="11" y="19"/>
                      <a:pt x="11" y="19"/>
                    </a:cubicBezTo>
                    <a:cubicBezTo>
                      <a:pt x="11" y="24"/>
                      <a:pt x="11" y="24"/>
                      <a:pt x="11" y="24"/>
                    </a:cubicBezTo>
                    <a:cubicBezTo>
                      <a:pt x="4" y="29"/>
                      <a:pt x="4" y="29"/>
                      <a:pt x="4" y="29"/>
                    </a:cubicBezTo>
                    <a:cubicBezTo>
                      <a:pt x="4" y="29"/>
                      <a:pt x="3" y="29"/>
                      <a:pt x="3" y="29"/>
                    </a:cubicBezTo>
                    <a:cubicBezTo>
                      <a:pt x="2" y="29"/>
                      <a:pt x="0" y="28"/>
                      <a:pt x="0" y="27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1" y="2"/>
                      <a:pt x="1" y="1"/>
                    </a:cubicBezTo>
                    <a:cubicBezTo>
                      <a:pt x="2" y="0"/>
                      <a:pt x="3" y="0"/>
                      <a:pt x="4" y="1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1" y="11"/>
                      <a:pt x="11" y="11"/>
                      <a:pt x="11" y="11"/>
                    </a:cubicBezTo>
                    <a:cubicBezTo>
                      <a:pt x="5" y="7"/>
                      <a:pt x="5" y="7"/>
                      <a:pt x="5" y="7"/>
                    </a:cubicBezTo>
                    <a:lnTo>
                      <a:pt x="5" y="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702" name="Freeform 76"/>
              <p:cNvSpPr>
                <a:spLocks noEditPoints="1"/>
              </p:cNvSpPr>
              <p:nvPr/>
            </p:nvSpPr>
            <p:spPr bwMode="auto">
              <a:xfrm>
                <a:off x="6580198" y="1882787"/>
                <a:ext cx="39688" cy="34925"/>
              </a:xfrm>
              <a:custGeom>
                <a:avLst/>
                <a:gdLst>
                  <a:gd name="T0" fmla="*/ 12 w 17"/>
                  <a:gd name="T1" fmla="*/ 7 h 15"/>
                  <a:gd name="T2" fmla="*/ 11 w 17"/>
                  <a:gd name="T3" fmla="*/ 8 h 15"/>
                  <a:gd name="T4" fmla="*/ 11 w 17"/>
                  <a:gd name="T5" fmla="*/ 2 h 15"/>
                  <a:gd name="T6" fmla="*/ 13 w 17"/>
                  <a:gd name="T7" fmla="*/ 1 h 15"/>
                  <a:gd name="T8" fmla="*/ 14 w 17"/>
                  <a:gd name="T9" fmla="*/ 0 h 15"/>
                  <a:gd name="T10" fmla="*/ 17 w 17"/>
                  <a:gd name="T11" fmla="*/ 3 h 15"/>
                  <a:gd name="T12" fmla="*/ 17 w 17"/>
                  <a:gd name="T13" fmla="*/ 12 h 15"/>
                  <a:gd name="T14" fmla="*/ 17 w 17"/>
                  <a:gd name="T15" fmla="*/ 12 h 15"/>
                  <a:gd name="T16" fmla="*/ 17 w 17"/>
                  <a:gd name="T17" fmla="*/ 13 h 15"/>
                  <a:gd name="T18" fmla="*/ 14 w 17"/>
                  <a:gd name="T19" fmla="*/ 14 h 15"/>
                  <a:gd name="T20" fmla="*/ 11 w 17"/>
                  <a:gd name="T21" fmla="*/ 14 h 15"/>
                  <a:gd name="T22" fmla="*/ 11 w 17"/>
                  <a:gd name="T23" fmla="*/ 9 h 15"/>
                  <a:gd name="T24" fmla="*/ 12 w 17"/>
                  <a:gd name="T25" fmla="*/ 9 h 15"/>
                  <a:gd name="T26" fmla="*/ 12 w 17"/>
                  <a:gd name="T27" fmla="*/ 7 h 15"/>
                  <a:gd name="T28" fmla="*/ 11 w 17"/>
                  <a:gd name="T29" fmla="*/ 8 h 15"/>
                  <a:gd name="T30" fmla="*/ 9 w 17"/>
                  <a:gd name="T31" fmla="*/ 9 h 15"/>
                  <a:gd name="T32" fmla="*/ 11 w 17"/>
                  <a:gd name="T33" fmla="*/ 9 h 15"/>
                  <a:gd name="T34" fmla="*/ 11 w 17"/>
                  <a:gd name="T35" fmla="*/ 14 h 15"/>
                  <a:gd name="T36" fmla="*/ 8 w 17"/>
                  <a:gd name="T37" fmla="*/ 13 h 15"/>
                  <a:gd name="T38" fmla="*/ 2 w 17"/>
                  <a:gd name="T39" fmla="*/ 13 h 15"/>
                  <a:gd name="T40" fmla="*/ 2 w 17"/>
                  <a:gd name="T41" fmla="*/ 13 h 15"/>
                  <a:gd name="T42" fmla="*/ 0 w 17"/>
                  <a:gd name="T43" fmla="*/ 12 h 15"/>
                  <a:gd name="T44" fmla="*/ 1 w 17"/>
                  <a:gd name="T45" fmla="*/ 8 h 15"/>
                  <a:gd name="T46" fmla="*/ 11 w 17"/>
                  <a:gd name="T47" fmla="*/ 2 h 15"/>
                  <a:gd name="T48" fmla="*/ 11 w 17"/>
                  <a:gd name="T49" fmla="*/ 8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7" h="15">
                    <a:moveTo>
                      <a:pt x="12" y="7"/>
                    </a:moveTo>
                    <a:cubicBezTo>
                      <a:pt x="11" y="8"/>
                      <a:pt x="11" y="8"/>
                      <a:pt x="11" y="8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3" y="0"/>
                      <a:pt x="14" y="0"/>
                      <a:pt x="14" y="0"/>
                    </a:cubicBezTo>
                    <a:cubicBezTo>
                      <a:pt x="16" y="0"/>
                      <a:pt x="17" y="1"/>
                      <a:pt x="17" y="3"/>
                    </a:cubicBezTo>
                    <a:cubicBezTo>
                      <a:pt x="17" y="12"/>
                      <a:pt x="17" y="12"/>
                      <a:pt x="17" y="12"/>
                    </a:cubicBezTo>
                    <a:cubicBezTo>
                      <a:pt x="17" y="12"/>
                      <a:pt x="17" y="12"/>
                      <a:pt x="17" y="12"/>
                    </a:cubicBezTo>
                    <a:cubicBezTo>
                      <a:pt x="17" y="12"/>
                      <a:pt x="17" y="12"/>
                      <a:pt x="17" y="13"/>
                    </a:cubicBezTo>
                    <a:cubicBezTo>
                      <a:pt x="16" y="14"/>
                      <a:pt x="15" y="15"/>
                      <a:pt x="14" y="14"/>
                    </a:cubicBezTo>
                    <a:cubicBezTo>
                      <a:pt x="13" y="14"/>
                      <a:pt x="12" y="14"/>
                      <a:pt x="11" y="14"/>
                    </a:cubicBezTo>
                    <a:cubicBezTo>
                      <a:pt x="11" y="9"/>
                      <a:pt x="11" y="9"/>
                      <a:pt x="11" y="9"/>
                    </a:cubicBezTo>
                    <a:cubicBezTo>
                      <a:pt x="11" y="9"/>
                      <a:pt x="12" y="9"/>
                      <a:pt x="12" y="9"/>
                    </a:cubicBezTo>
                    <a:lnTo>
                      <a:pt x="12" y="7"/>
                    </a:lnTo>
                    <a:close/>
                    <a:moveTo>
                      <a:pt x="11" y="8"/>
                    </a:moveTo>
                    <a:cubicBezTo>
                      <a:pt x="9" y="9"/>
                      <a:pt x="9" y="9"/>
                      <a:pt x="9" y="9"/>
                    </a:cubicBezTo>
                    <a:cubicBezTo>
                      <a:pt x="10" y="9"/>
                      <a:pt x="10" y="9"/>
                      <a:pt x="11" y="9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0" y="14"/>
                      <a:pt x="9" y="13"/>
                      <a:pt x="8" y="13"/>
                    </a:cubicBezTo>
                    <a:cubicBezTo>
                      <a:pt x="6" y="13"/>
                      <a:pt x="4" y="13"/>
                      <a:pt x="2" y="13"/>
                    </a:cubicBezTo>
                    <a:cubicBezTo>
                      <a:pt x="2" y="13"/>
                      <a:pt x="2" y="13"/>
                      <a:pt x="2" y="13"/>
                    </a:cubicBezTo>
                    <a:cubicBezTo>
                      <a:pt x="2" y="13"/>
                      <a:pt x="1" y="12"/>
                      <a:pt x="0" y="12"/>
                    </a:cubicBezTo>
                    <a:cubicBezTo>
                      <a:pt x="0" y="11"/>
                      <a:pt x="0" y="9"/>
                      <a:pt x="1" y="8"/>
                    </a:cubicBezTo>
                    <a:cubicBezTo>
                      <a:pt x="11" y="2"/>
                      <a:pt x="11" y="2"/>
                      <a:pt x="11" y="2"/>
                    </a:cubicBezTo>
                    <a:lnTo>
                      <a:pt x="11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703" name="Freeform 77"/>
              <p:cNvSpPr>
                <a:spLocks noEditPoints="1"/>
              </p:cNvSpPr>
              <p:nvPr/>
            </p:nvSpPr>
            <p:spPr bwMode="auto">
              <a:xfrm>
                <a:off x="6775461" y="1801824"/>
                <a:ext cx="63500" cy="63500"/>
              </a:xfrm>
              <a:custGeom>
                <a:avLst/>
                <a:gdLst>
                  <a:gd name="T0" fmla="*/ 15 w 28"/>
                  <a:gd name="T1" fmla="*/ 16 h 28"/>
                  <a:gd name="T2" fmla="*/ 19 w 28"/>
                  <a:gd name="T3" fmla="*/ 20 h 28"/>
                  <a:gd name="T4" fmla="*/ 22 w 28"/>
                  <a:gd name="T5" fmla="*/ 6 h 28"/>
                  <a:gd name="T6" fmla="*/ 15 w 28"/>
                  <a:gd name="T7" fmla="*/ 8 h 28"/>
                  <a:gd name="T8" fmla="*/ 15 w 28"/>
                  <a:gd name="T9" fmla="*/ 3 h 28"/>
                  <a:gd name="T10" fmla="*/ 25 w 28"/>
                  <a:gd name="T11" fmla="*/ 1 h 28"/>
                  <a:gd name="T12" fmla="*/ 26 w 28"/>
                  <a:gd name="T13" fmla="*/ 1 h 28"/>
                  <a:gd name="T14" fmla="*/ 27 w 28"/>
                  <a:gd name="T15" fmla="*/ 3 h 28"/>
                  <a:gd name="T16" fmla="*/ 23 w 28"/>
                  <a:gd name="T17" fmla="*/ 25 h 28"/>
                  <a:gd name="T18" fmla="*/ 23 w 28"/>
                  <a:gd name="T19" fmla="*/ 25 h 28"/>
                  <a:gd name="T20" fmla="*/ 22 w 28"/>
                  <a:gd name="T21" fmla="*/ 27 h 28"/>
                  <a:gd name="T22" fmla="*/ 18 w 28"/>
                  <a:gd name="T23" fmla="*/ 27 h 28"/>
                  <a:gd name="T24" fmla="*/ 15 w 28"/>
                  <a:gd name="T25" fmla="*/ 23 h 28"/>
                  <a:gd name="T26" fmla="*/ 15 w 28"/>
                  <a:gd name="T27" fmla="*/ 16 h 28"/>
                  <a:gd name="T28" fmla="*/ 8 w 28"/>
                  <a:gd name="T29" fmla="*/ 9 h 28"/>
                  <a:gd name="T30" fmla="*/ 15 w 28"/>
                  <a:gd name="T31" fmla="*/ 16 h 28"/>
                  <a:gd name="T32" fmla="*/ 15 w 28"/>
                  <a:gd name="T33" fmla="*/ 23 h 28"/>
                  <a:gd name="T34" fmla="*/ 1 w 28"/>
                  <a:gd name="T35" fmla="*/ 9 h 28"/>
                  <a:gd name="T36" fmla="*/ 1 w 28"/>
                  <a:gd name="T37" fmla="*/ 8 h 28"/>
                  <a:gd name="T38" fmla="*/ 3 w 28"/>
                  <a:gd name="T39" fmla="*/ 5 h 28"/>
                  <a:gd name="T40" fmla="*/ 15 w 28"/>
                  <a:gd name="T41" fmla="*/ 3 h 28"/>
                  <a:gd name="T42" fmla="*/ 15 w 28"/>
                  <a:gd name="T43" fmla="*/ 8 h 28"/>
                  <a:gd name="T44" fmla="*/ 8 w 28"/>
                  <a:gd name="T45" fmla="*/ 9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8" h="28">
                    <a:moveTo>
                      <a:pt x="15" y="16"/>
                    </a:moveTo>
                    <a:cubicBezTo>
                      <a:pt x="19" y="20"/>
                      <a:pt x="19" y="20"/>
                      <a:pt x="19" y="20"/>
                    </a:cubicBezTo>
                    <a:cubicBezTo>
                      <a:pt x="22" y="6"/>
                      <a:pt x="22" y="6"/>
                      <a:pt x="22" y="6"/>
                    </a:cubicBezTo>
                    <a:cubicBezTo>
                      <a:pt x="15" y="8"/>
                      <a:pt x="15" y="8"/>
                      <a:pt x="15" y="8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25" y="1"/>
                      <a:pt x="25" y="1"/>
                      <a:pt x="25" y="1"/>
                    </a:cubicBezTo>
                    <a:cubicBezTo>
                      <a:pt x="25" y="0"/>
                      <a:pt x="25" y="0"/>
                      <a:pt x="26" y="1"/>
                    </a:cubicBezTo>
                    <a:cubicBezTo>
                      <a:pt x="27" y="1"/>
                      <a:pt x="28" y="2"/>
                      <a:pt x="27" y="3"/>
                    </a:cubicBezTo>
                    <a:cubicBezTo>
                      <a:pt x="23" y="25"/>
                      <a:pt x="23" y="25"/>
                      <a:pt x="23" y="25"/>
                    </a:cubicBezTo>
                    <a:cubicBezTo>
                      <a:pt x="23" y="25"/>
                      <a:pt x="23" y="25"/>
                      <a:pt x="23" y="25"/>
                    </a:cubicBezTo>
                    <a:cubicBezTo>
                      <a:pt x="22" y="26"/>
                      <a:pt x="22" y="26"/>
                      <a:pt x="22" y="27"/>
                    </a:cubicBezTo>
                    <a:cubicBezTo>
                      <a:pt x="21" y="28"/>
                      <a:pt x="19" y="28"/>
                      <a:pt x="18" y="27"/>
                    </a:cubicBezTo>
                    <a:cubicBezTo>
                      <a:pt x="15" y="23"/>
                      <a:pt x="15" y="23"/>
                      <a:pt x="15" y="23"/>
                    </a:cubicBezTo>
                    <a:lnTo>
                      <a:pt x="15" y="16"/>
                    </a:lnTo>
                    <a:close/>
                    <a:moveTo>
                      <a:pt x="8" y="9"/>
                    </a:moveTo>
                    <a:cubicBezTo>
                      <a:pt x="15" y="16"/>
                      <a:pt x="15" y="16"/>
                      <a:pt x="15" y="16"/>
                    </a:cubicBezTo>
                    <a:cubicBezTo>
                      <a:pt x="15" y="23"/>
                      <a:pt x="15" y="23"/>
                      <a:pt x="15" y="23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1" y="9"/>
                      <a:pt x="1" y="9"/>
                      <a:pt x="1" y="8"/>
                    </a:cubicBezTo>
                    <a:cubicBezTo>
                      <a:pt x="0" y="7"/>
                      <a:pt x="1" y="6"/>
                      <a:pt x="3" y="5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5" y="8"/>
                      <a:pt x="15" y="8"/>
                      <a:pt x="15" y="8"/>
                    </a:cubicBezTo>
                    <a:lnTo>
                      <a:pt x="8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704" name="Freeform 78"/>
              <p:cNvSpPr>
                <a:spLocks noEditPoints="1"/>
              </p:cNvSpPr>
              <p:nvPr/>
            </p:nvSpPr>
            <p:spPr bwMode="auto">
              <a:xfrm>
                <a:off x="6775461" y="1968512"/>
                <a:ext cx="60325" cy="61913"/>
              </a:xfrm>
              <a:custGeom>
                <a:avLst/>
                <a:gdLst>
                  <a:gd name="T0" fmla="*/ 19 w 27"/>
                  <a:gd name="T1" fmla="*/ 7 h 27"/>
                  <a:gd name="T2" fmla="*/ 15 w 27"/>
                  <a:gd name="T3" fmla="*/ 11 h 27"/>
                  <a:gd name="T4" fmla="*/ 15 w 27"/>
                  <a:gd name="T5" fmla="*/ 5 h 27"/>
                  <a:gd name="T6" fmla="*/ 18 w 27"/>
                  <a:gd name="T7" fmla="*/ 1 h 27"/>
                  <a:gd name="T8" fmla="*/ 20 w 27"/>
                  <a:gd name="T9" fmla="*/ 0 h 27"/>
                  <a:gd name="T10" fmla="*/ 23 w 27"/>
                  <a:gd name="T11" fmla="*/ 2 h 27"/>
                  <a:gd name="T12" fmla="*/ 27 w 27"/>
                  <a:gd name="T13" fmla="*/ 24 h 27"/>
                  <a:gd name="T14" fmla="*/ 27 w 27"/>
                  <a:gd name="T15" fmla="*/ 25 h 27"/>
                  <a:gd name="T16" fmla="*/ 25 w 27"/>
                  <a:gd name="T17" fmla="*/ 27 h 27"/>
                  <a:gd name="T18" fmla="*/ 15 w 27"/>
                  <a:gd name="T19" fmla="*/ 25 h 27"/>
                  <a:gd name="T20" fmla="*/ 15 w 27"/>
                  <a:gd name="T21" fmla="*/ 20 h 27"/>
                  <a:gd name="T22" fmla="*/ 22 w 27"/>
                  <a:gd name="T23" fmla="*/ 22 h 27"/>
                  <a:gd name="T24" fmla="*/ 19 w 27"/>
                  <a:gd name="T25" fmla="*/ 7 h 27"/>
                  <a:gd name="T26" fmla="*/ 15 w 27"/>
                  <a:gd name="T27" fmla="*/ 11 h 27"/>
                  <a:gd name="T28" fmla="*/ 8 w 27"/>
                  <a:gd name="T29" fmla="*/ 18 h 27"/>
                  <a:gd name="T30" fmla="*/ 15 w 27"/>
                  <a:gd name="T31" fmla="*/ 20 h 27"/>
                  <a:gd name="T32" fmla="*/ 15 w 27"/>
                  <a:gd name="T33" fmla="*/ 25 h 27"/>
                  <a:gd name="T34" fmla="*/ 3 w 27"/>
                  <a:gd name="T35" fmla="*/ 22 h 27"/>
                  <a:gd name="T36" fmla="*/ 3 w 27"/>
                  <a:gd name="T37" fmla="*/ 22 h 27"/>
                  <a:gd name="T38" fmla="*/ 1 w 27"/>
                  <a:gd name="T39" fmla="*/ 22 h 27"/>
                  <a:gd name="T40" fmla="*/ 1 w 27"/>
                  <a:gd name="T41" fmla="*/ 18 h 27"/>
                  <a:gd name="T42" fmla="*/ 15 w 27"/>
                  <a:gd name="T43" fmla="*/ 5 h 27"/>
                  <a:gd name="T44" fmla="*/ 15 w 27"/>
                  <a:gd name="T45" fmla="*/ 11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7" h="27">
                    <a:moveTo>
                      <a:pt x="19" y="7"/>
                    </a:moveTo>
                    <a:cubicBezTo>
                      <a:pt x="15" y="11"/>
                      <a:pt x="15" y="11"/>
                      <a:pt x="15" y="11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19" y="1"/>
                      <a:pt x="19" y="0"/>
                      <a:pt x="20" y="0"/>
                    </a:cubicBezTo>
                    <a:cubicBezTo>
                      <a:pt x="21" y="0"/>
                      <a:pt x="22" y="1"/>
                      <a:pt x="23" y="2"/>
                    </a:cubicBez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4"/>
                      <a:pt x="27" y="25"/>
                      <a:pt x="27" y="25"/>
                    </a:cubicBezTo>
                    <a:cubicBezTo>
                      <a:pt x="27" y="26"/>
                      <a:pt x="26" y="27"/>
                      <a:pt x="25" y="27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22" y="22"/>
                      <a:pt x="22" y="22"/>
                      <a:pt x="22" y="22"/>
                    </a:cubicBezTo>
                    <a:lnTo>
                      <a:pt x="19" y="7"/>
                    </a:lnTo>
                    <a:close/>
                    <a:moveTo>
                      <a:pt x="15" y="11"/>
                    </a:moveTo>
                    <a:cubicBezTo>
                      <a:pt x="8" y="18"/>
                      <a:pt x="8" y="18"/>
                      <a:pt x="8" y="18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3" y="22"/>
                      <a:pt x="3" y="22"/>
                      <a:pt x="3" y="22"/>
                    </a:cubicBezTo>
                    <a:cubicBezTo>
                      <a:pt x="3" y="22"/>
                      <a:pt x="3" y="22"/>
                      <a:pt x="3" y="22"/>
                    </a:cubicBezTo>
                    <a:cubicBezTo>
                      <a:pt x="2" y="22"/>
                      <a:pt x="2" y="22"/>
                      <a:pt x="1" y="22"/>
                    </a:cubicBezTo>
                    <a:cubicBezTo>
                      <a:pt x="0" y="21"/>
                      <a:pt x="0" y="19"/>
                      <a:pt x="1" y="18"/>
                    </a:cubicBezTo>
                    <a:cubicBezTo>
                      <a:pt x="15" y="5"/>
                      <a:pt x="15" y="5"/>
                      <a:pt x="15" y="5"/>
                    </a:cubicBezTo>
                    <a:lnTo>
                      <a:pt x="15" y="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705" name="Freeform 79"/>
              <p:cNvSpPr>
                <a:spLocks noEditPoints="1"/>
              </p:cNvSpPr>
              <p:nvPr/>
            </p:nvSpPr>
            <p:spPr bwMode="auto">
              <a:xfrm>
                <a:off x="6610361" y="1801824"/>
                <a:ext cx="60325" cy="63500"/>
              </a:xfrm>
              <a:custGeom>
                <a:avLst/>
                <a:gdLst>
                  <a:gd name="T0" fmla="*/ 12 w 27"/>
                  <a:gd name="T1" fmla="*/ 16 h 28"/>
                  <a:gd name="T2" fmla="*/ 19 w 27"/>
                  <a:gd name="T3" fmla="*/ 9 h 28"/>
                  <a:gd name="T4" fmla="*/ 12 w 27"/>
                  <a:gd name="T5" fmla="*/ 8 h 28"/>
                  <a:gd name="T6" fmla="*/ 12 w 27"/>
                  <a:gd name="T7" fmla="*/ 3 h 28"/>
                  <a:gd name="T8" fmla="*/ 25 w 27"/>
                  <a:gd name="T9" fmla="*/ 5 h 28"/>
                  <a:gd name="T10" fmla="*/ 25 w 27"/>
                  <a:gd name="T11" fmla="*/ 5 h 28"/>
                  <a:gd name="T12" fmla="*/ 26 w 27"/>
                  <a:gd name="T13" fmla="*/ 6 h 28"/>
                  <a:gd name="T14" fmla="*/ 26 w 27"/>
                  <a:gd name="T15" fmla="*/ 9 h 28"/>
                  <a:gd name="T16" fmla="*/ 12 w 27"/>
                  <a:gd name="T17" fmla="*/ 23 h 28"/>
                  <a:gd name="T18" fmla="*/ 12 w 27"/>
                  <a:gd name="T19" fmla="*/ 16 h 28"/>
                  <a:gd name="T20" fmla="*/ 9 w 27"/>
                  <a:gd name="T21" fmla="*/ 20 h 28"/>
                  <a:gd name="T22" fmla="*/ 12 w 27"/>
                  <a:gd name="T23" fmla="*/ 16 h 28"/>
                  <a:gd name="T24" fmla="*/ 12 w 27"/>
                  <a:gd name="T25" fmla="*/ 23 h 28"/>
                  <a:gd name="T26" fmla="*/ 9 w 27"/>
                  <a:gd name="T27" fmla="*/ 27 h 28"/>
                  <a:gd name="T28" fmla="*/ 9 w 27"/>
                  <a:gd name="T29" fmla="*/ 27 h 28"/>
                  <a:gd name="T30" fmla="*/ 8 w 27"/>
                  <a:gd name="T31" fmla="*/ 27 h 28"/>
                  <a:gd name="T32" fmla="*/ 5 w 27"/>
                  <a:gd name="T33" fmla="*/ 25 h 28"/>
                  <a:gd name="T34" fmla="*/ 0 w 27"/>
                  <a:gd name="T35" fmla="*/ 4 h 28"/>
                  <a:gd name="T36" fmla="*/ 0 w 27"/>
                  <a:gd name="T37" fmla="*/ 2 h 28"/>
                  <a:gd name="T38" fmla="*/ 3 w 27"/>
                  <a:gd name="T39" fmla="*/ 1 h 28"/>
                  <a:gd name="T40" fmla="*/ 12 w 27"/>
                  <a:gd name="T41" fmla="*/ 3 h 28"/>
                  <a:gd name="T42" fmla="*/ 12 w 27"/>
                  <a:gd name="T43" fmla="*/ 8 h 28"/>
                  <a:gd name="T44" fmla="*/ 5 w 27"/>
                  <a:gd name="T45" fmla="*/ 6 h 28"/>
                  <a:gd name="T46" fmla="*/ 9 w 27"/>
                  <a:gd name="T47" fmla="*/ 2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7" h="28">
                    <a:moveTo>
                      <a:pt x="12" y="16"/>
                    </a:moveTo>
                    <a:cubicBezTo>
                      <a:pt x="19" y="9"/>
                      <a:pt x="19" y="9"/>
                      <a:pt x="19" y="9"/>
                    </a:cubicBezTo>
                    <a:cubicBezTo>
                      <a:pt x="12" y="8"/>
                      <a:pt x="12" y="8"/>
                      <a:pt x="12" y="8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6" y="6"/>
                      <a:pt x="26" y="6"/>
                    </a:cubicBezTo>
                    <a:cubicBezTo>
                      <a:pt x="27" y="7"/>
                      <a:pt x="27" y="9"/>
                      <a:pt x="26" y="9"/>
                    </a:cubicBezTo>
                    <a:cubicBezTo>
                      <a:pt x="12" y="23"/>
                      <a:pt x="12" y="23"/>
                      <a:pt x="12" y="23"/>
                    </a:cubicBezTo>
                    <a:lnTo>
                      <a:pt x="12" y="16"/>
                    </a:lnTo>
                    <a:close/>
                    <a:moveTo>
                      <a:pt x="9" y="20"/>
                    </a:moveTo>
                    <a:cubicBezTo>
                      <a:pt x="12" y="16"/>
                      <a:pt x="12" y="16"/>
                      <a:pt x="12" y="16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9" y="27"/>
                      <a:pt x="9" y="27"/>
                      <a:pt x="9" y="27"/>
                    </a:cubicBezTo>
                    <a:cubicBezTo>
                      <a:pt x="9" y="27"/>
                      <a:pt x="9" y="27"/>
                      <a:pt x="9" y="27"/>
                    </a:cubicBezTo>
                    <a:cubicBezTo>
                      <a:pt x="8" y="27"/>
                      <a:pt x="8" y="27"/>
                      <a:pt x="8" y="27"/>
                    </a:cubicBezTo>
                    <a:cubicBezTo>
                      <a:pt x="6" y="28"/>
                      <a:pt x="5" y="27"/>
                      <a:pt x="5" y="25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3"/>
                      <a:pt x="0" y="3"/>
                      <a:pt x="0" y="2"/>
                    </a:cubicBezTo>
                    <a:cubicBezTo>
                      <a:pt x="0" y="1"/>
                      <a:pt x="1" y="0"/>
                      <a:pt x="3" y="1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12" y="8"/>
                      <a:pt x="12" y="8"/>
                      <a:pt x="12" y="8"/>
                    </a:cubicBezTo>
                    <a:cubicBezTo>
                      <a:pt x="5" y="6"/>
                      <a:pt x="5" y="6"/>
                      <a:pt x="5" y="6"/>
                    </a:cubicBezTo>
                    <a:lnTo>
                      <a:pt x="9" y="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706" name="Freeform 80"/>
              <p:cNvSpPr>
                <a:spLocks noEditPoints="1"/>
              </p:cNvSpPr>
              <p:nvPr/>
            </p:nvSpPr>
            <p:spPr bwMode="auto">
              <a:xfrm>
                <a:off x="6402397" y="1912949"/>
                <a:ext cx="438151" cy="273052"/>
              </a:xfrm>
              <a:custGeom>
                <a:avLst/>
                <a:gdLst>
                  <a:gd name="T0" fmla="*/ 156 w 194"/>
                  <a:gd name="T1" fmla="*/ 54 h 121"/>
                  <a:gd name="T2" fmla="*/ 146 w 194"/>
                  <a:gd name="T3" fmla="*/ 57 h 121"/>
                  <a:gd name="T4" fmla="*/ 153 w 194"/>
                  <a:gd name="T5" fmla="*/ 50 h 121"/>
                  <a:gd name="T6" fmla="*/ 158 w 194"/>
                  <a:gd name="T7" fmla="*/ 49 h 121"/>
                  <a:gd name="T8" fmla="*/ 194 w 194"/>
                  <a:gd name="T9" fmla="*/ 85 h 121"/>
                  <a:gd name="T10" fmla="*/ 158 w 194"/>
                  <a:gd name="T11" fmla="*/ 121 h 121"/>
                  <a:gd name="T12" fmla="*/ 146 w 194"/>
                  <a:gd name="T13" fmla="*/ 116 h 121"/>
                  <a:gd name="T14" fmla="*/ 180 w 194"/>
                  <a:gd name="T15" fmla="*/ 107 h 121"/>
                  <a:gd name="T16" fmla="*/ 180 w 194"/>
                  <a:gd name="T17" fmla="*/ 63 h 121"/>
                  <a:gd name="T18" fmla="*/ 146 w 194"/>
                  <a:gd name="T19" fmla="*/ 51 h 121"/>
                  <a:gd name="T20" fmla="*/ 158 w 194"/>
                  <a:gd name="T21" fmla="*/ 54 h 121"/>
                  <a:gd name="T22" fmla="*/ 145 w 194"/>
                  <a:gd name="T23" fmla="*/ 57 h 121"/>
                  <a:gd name="T24" fmla="*/ 135 w 194"/>
                  <a:gd name="T25" fmla="*/ 61 h 121"/>
                  <a:gd name="T26" fmla="*/ 134 w 194"/>
                  <a:gd name="T27" fmla="*/ 55 h 121"/>
                  <a:gd name="T28" fmla="*/ 133 w 194"/>
                  <a:gd name="T29" fmla="*/ 51 h 121"/>
                  <a:gd name="T30" fmla="*/ 146 w 194"/>
                  <a:gd name="T31" fmla="*/ 51 h 121"/>
                  <a:gd name="T32" fmla="*/ 133 w 194"/>
                  <a:gd name="T33" fmla="*/ 48 h 121"/>
                  <a:gd name="T34" fmla="*/ 119 w 194"/>
                  <a:gd name="T35" fmla="*/ 23 h 121"/>
                  <a:gd name="T36" fmla="*/ 98 w 194"/>
                  <a:gd name="T37" fmla="*/ 9 h 121"/>
                  <a:gd name="T38" fmla="*/ 93 w 194"/>
                  <a:gd name="T39" fmla="*/ 7 h 121"/>
                  <a:gd name="T40" fmla="*/ 93 w 194"/>
                  <a:gd name="T41" fmla="*/ 7 h 121"/>
                  <a:gd name="T42" fmla="*/ 78 w 194"/>
                  <a:gd name="T43" fmla="*/ 5 h 121"/>
                  <a:gd name="T44" fmla="*/ 76 w 194"/>
                  <a:gd name="T45" fmla="*/ 5 h 121"/>
                  <a:gd name="T46" fmla="*/ 23 w 194"/>
                  <a:gd name="T47" fmla="*/ 61 h 121"/>
                  <a:gd name="T48" fmla="*/ 25 w 194"/>
                  <a:gd name="T49" fmla="*/ 77 h 121"/>
                  <a:gd name="T50" fmla="*/ 23 w 194"/>
                  <a:gd name="T51" fmla="*/ 80 h 121"/>
                  <a:gd name="T52" fmla="*/ 5 w 194"/>
                  <a:gd name="T53" fmla="*/ 98 h 121"/>
                  <a:gd name="T54" fmla="*/ 11 w 194"/>
                  <a:gd name="T55" fmla="*/ 111 h 121"/>
                  <a:gd name="T56" fmla="*/ 78 w 194"/>
                  <a:gd name="T57" fmla="*/ 116 h 121"/>
                  <a:gd name="T58" fmla="*/ 146 w 194"/>
                  <a:gd name="T59" fmla="*/ 116 h 121"/>
                  <a:gd name="T60" fmla="*/ 81 w 194"/>
                  <a:gd name="T61" fmla="*/ 121 h 121"/>
                  <a:gd name="T62" fmla="*/ 23 w 194"/>
                  <a:gd name="T63" fmla="*/ 121 h 121"/>
                  <a:gd name="T64" fmla="*/ 7 w 194"/>
                  <a:gd name="T65" fmla="*/ 115 h 121"/>
                  <a:gd name="T66" fmla="*/ 7 w 194"/>
                  <a:gd name="T67" fmla="*/ 82 h 121"/>
                  <a:gd name="T68" fmla="*/ 19 w 194"/>
                  <a:gd name="T69" fmla="*/ 70 h 121"/>
                  <a:gd name="T70" fmla="*/ 35 w 194"/>
                  <a:gd name="T71" fmla="*/ 19 h 121"/>
                  <a:gd name="T72" fmla="*/ 76 w 194"/>
                  <a:gd name="T73" fmla="*/ 0 h 121"/>
                  <a:gd name="T74" fmla="*/ 77 w 194"/>
                  <a:gd name="T75" fmla="*/ 0 h 121"/>
                  <a:gd name="T76" fmla="*/ 78 w 194"/>
                  <a:gd name="T77" fmla="*/ 0 h 121"/>
                  <a:gd name="T78" fmla="*/ 94 w 194"/>
                  <a:gd name="T79" fmla="*/ 2 h 121"/>
                  <a:gd name="T80" fmla="*/ 97 w 194"/>
                  <a:gd name="T81" fmla="*/ 3 h 121"/>
                  <a:gd name="T82" fmla="*/ 100 w 194"/>
                  <a:gd name="T83" fmla="*/ 4 h 121"/>
                  <a:gd name="T84" fmla="*/ 136 w 194"/>
                  <a:gd name="T85" fmla="*/ 43 h 121"/>
                  <a:gd name="T86" fmla="*/ 138 w 194"/>
                  <a:gd name="T87" fmla="*/ 50 h 121"/>
                  <a:gd name="T88" fmla="*/ 139 w 194"/>
                  <a:gd name="T89" fmla="*/ 55 h 121"/>
                  <a:gd name="T90" fmla="*/ 143 w 194"/>
                  <a:gd name="T91" fmla="*/ 52 h 121"/>
                  <a:gd name="T92" fmla="*/ 146 w 194"/>
                  <a:gd name="T93" fmla="*/ 57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94" h="121">
                    <a:moveTo>
                      <a:pt x="158" y="54"/>
                    </a:moveTo>
                    <a:cubicBezTo>
                      <a:pt x="157" y="54"/>
                      <a:pt x="156" y="54"/>
                      <a:pt x="156" y="54"/>
                    </a:cubicBezTo>
                    <a:cubicBezTo>
                      <a:pt x="155" y="54"/>
                      <a:pt x="154" y="54"/>
                      <a:pt x="154" y="54"/>
                    </a:cubicBezTo>
                    <a:cubicBezTo>
                      <a:pt x="151" y="55"/>
                      <a:pt x="148" y="56"/>
                      <a:pt x="146" y="57"/>
                    </a:cubicBezTo>
                    <a:cubicBezTo>
                      <a:pt x="146" y="52"/>
                      <a:pt x="146" y="52"/>
                      <a:pt x="146" y="52"/>
                    </a:cubicBezTo>
                    <a:cubicBezTo>
                      <a:pt x="148" y="51"/>
                      <a:pt x="150" y="50"/>
                      <a:pt x="153" y="50"/>
                    </a:cubicBezTo>
                    <a:cubicBezTo>
                      <a:pt x="154" y="50"/>
                      <a:pt x="155" y="50"/>
                      <a:pt x="155" y="49"/>
                    </a:cubicBezTo>
                    <a:cubicBezTo>
                      <a:pt x="156" y="49"/>
                      <a:pt x="157" y="49"/>
                      <a:pt x="158" y="49"/>
                    </a:cubicBezTo>
                    <a:cubicBezTo>
                      <a:pt x="168" y="49"/>
                      <a:pt x="177" y="53"/>
                      <a:pt x="183" y="60"/>
                    </a:cubicBezTo>
                    <a:cubicBezTo>
                      <a:pt x="190" y="66"/>
                      <a:pt x="194" y="75"/>
                      <a:pt x="194" y="85"/>
                    </a:cubicBezTo>
                    <a:cubicBezTo>
                      <a:pt x="194" y="95"/>
                      <a:pt x="190" y="104"/>
                      <a:pt x="183" y="111"/>
                    </a:cubicBezTo>
                    <a:cubicBezTo>
                      <a:pt x="177" y="117"/>
                      <a:pt x="168" y="121"/>
                      <a:pt x="158" y="121"/>
                    </a:cubicBezTo>
                    <a:cubicBezTo>
                      <a:pt x="146" y="121"/>
                      <a:pt x="146" y="121"/>
                      <a:pt x="146" y="121"/>
                    </a:cubicBezTo>
                    <a:cubicBezTo>
                      <a:pt x="146" y="116"/>
                      <a:pt x="146" y="116"/>
                      <a:pt x="146" y="116"/>
                    </a:cubicBezTo>
                    <a:cubicBezTo>
                      <a:pt x="158" y="116"/>
                      <a:pt x="158" y="116"/>
                      <a:pt x="158" y="116"/>
                    </a:cubicBezTo>
                    <a:cubicBezTo>
                      <a:pt x="167" y="116"/>
                      <a:pt x="174" y="113"/>
                      <a:pt x="180" y="107"/>
                    </a:cubicBezTo>
                    <a:cubicBezTo>
                      <a:pt x="186" y="102"/>
                      <a:pt x="189" y="94"/>
                      <a:pt x="189" y="85"/>
                    </a:cubicBezTo>
                    <a:cubicBezTo>
                      <a:pt x="189" y="77"/>
                      <a:pt x="186" y="69"/>
                      <a:pt x="180" y="63"/>
                    </a:cubicBezTo>
                    <a:cubicBezTo>
                      <a:pt x="174" y="58"/>
                      <a:pt x="167" y="54"/>
                      <a:pt x="158" y="54"/>
                    </a:cubicBezTo>
                    <a:cubicBezTo>
                      <a:pt x="146" y="51"/>
                      <a:pt x="146" y="51"/>
                      <a:pt x="146" y="51"/>
                    </a:cubicBezTo>
                    <a:cubicBezTo>
                      <a:pt x="146" y="51"/>
                      <a:pt x="146" y="51"/>
                      <a:pt x="146" y="51"/>
                    </a:cubicBezTo>
                    <a:lnTo>
                      <a:pt x="158" y="54"/>
                    </a:lnTo>
                    <a:close/>
                    <a:moveTo>
                      <a:pt x="146" y="57"/>
                    </a:moveTo>
                    <a:cubicBezTo>
                      <a:pt x="145" y="57"/>
                      <a:pt x="145" y="57"/>
                      <a:pt x="145" y="57"/>
                    </a:cubicBezTo>
                    <a:cubicBezTo>
                      <a:pt x="143" y="58"/>
                      <a:pt x="140" y="60"/>
                      <a:pt x="138" y="61"/>
                    </a:cubicBezTo>
                    <a:cubicBezTo>
                      <a:pt x="137" y="62"/>
                      <a:pt x="135" y="62"/>
                      <a:pt x="135" y="61"/>
                    </a:cubicBezTo>
                    <a:cubicBezTo>
                      <a:pt x="134" y="61"/>
                      <a:pt x="134" y="60"/>
                      <a:pt x="134" y="60"/>
                    </a:cubicBezTo>
                    <a:cubicBezTo>
                      <a:pt x="134" y="58"/>
                      <a:pt x="134" y="57"/>
                      <a:pt x="134" y="55"/>
                    </a:cubicBezTo>
                    <a:cubicBezTo>
                      <a:pt x="134" y="54"/>
                      <a:pt x="133" y="52"/>
                      <a:pt x="133" y="51"/>
                    </a:cubicBezTo>
                    <a:cubicBezTo>
                      <a:pt x="133" y="51"/>
                      <a:pt x="133" y="51"/>
                      <a:pt x="133" y="51"/>
                    </a:cubicBezTo>
                    <a:cubicBezTo>
                      <a:pt x="133" y="50"/>
                      <a:pt x="134" y="48"/>
                      <a:pt x="135" y="48"/>
                    </a:cubicBezTo>
                    <a:cubicBezTo>
                      <a:pt x="146" y="51"/>
                      <a:pt x="146" y="51"/>
                      <a:pt x="146" y="51"/>
                    </a:cubicBezTo>
                    <a:cubicBezTo>
                      <a:pt x="146" y="51"/>
                      <a:pt x="146" y="51"/>
                      <a:pt x="146" y="51"/>
                    </a:cubicBezTo>
                    <a:cubicBezTo>
                      <a:pt x="133" y="48"/>
                      <a:pt x="133" y="48"/>
                      <a:pt x="133" y="48"/>
                    </a:cubicBezTo>
                    <a:cubicBezTo>
                      <a:pt x="132" y="47"/>
                      <a:pt x="132" y="46"/>
                      <a:pt x="132" y="45"/>
                    </a:cubicBezTo>
                    <a:cubicBezTo>
                      <a:pt x="129" y="37"/>
                      <a:pt x="125" y="29"/>
                      <a:pt x="119" y="23"/>
                    </a:cubicBezTo>
                    <a:cubicBezTo>
                      <a:pt x="114" y="17"/>
                      <a:pt x="106" y="12"/>
                      <a:pt x="98" y="9"/>
                    </a:cubicBezTo>
                    <a:cubicBezTo>
                      <a:pt x="98" y="9"/>
                      <a:pt x="98" y="9"/>
                      <a:pt x="98" y="9"/>
                    </a:cubicBezTo>
                    <a:cubicBezTo>
                      <a:pt x="98" y="8"/>
                      <a:pt x="97" y="8"/>
                      <a:pt x="96" y="8"/>
                    </a:cubicBezTo>
                    <a:cubicBezTo>
                      <a:pt x="95" y="8"/>
                      <a:pt x="94" y="7"/>
                      <a:pt x="93" y="7"/>
                    </a:cubicBezTo>
                    <a:cubicBezTo>
                      <a:pt x="93" y="7"/>
                      <a:pt x="93" y="7"/>
                      <a:pt x="93" y="7"/>
                    </a:cubicBezTo>
                    <a:cubicBezTo>
                      <a:pt x="93" y="7"/>
                      <a:pt x="93" y="7"/>
                      <a:pt x="93" y="7"/>
                    </a:cubicBezTo>
                    <a:cubicBezTo>
                      <a:pt x="90" y="6"/>
                      <a:pt x="88" y="6"/>
                      <a:pt x="86" y="6"/>
                    </a:cubicBezTo>
                    <a:cubicBezTo>
                      <a:pt x="83" y="5"/>
                      <a:pt x="81" y="5"/>
                      <a:pt x="78" y="5"/>
                    </a:cubicBezTo>
                    <a:cubicBezTo>
                      <a:pt x="78" y="5"/>
                      <a:pt x="77" y="5"/>
                      <a:pt x="77" y="5"/>
                    </a:cubicBezTo>
                    <a:cubicBezTo>
                      <a:pt x="76" y="5"/>
                      <a:pt x="76" y="5"/>
                      <a:pt x="76" y="5"/>
                    </a:cubicBezTo>
                    <a:cubicBezTo>
                      <a:pt x="61" y="6"/>
                      <a:pt x="48" y="12"/>
                      <a:pt x="38" y="22"/>
                    </a:cubicBezTo>
                    <a:cubicBezTo>
                      <a:pt x="29" y="32"/>
                      <a:pt x="23" y="46"/>
                      <a:pt x="23" y="61"/>
                    </a:cubicBezTo>
                    <a:cubicBezTo>
                      <a:pt x="23" y="64"/>
                      <a:pt x="23" y="66"/>
                      <a:pt x="23" y="69"/>
                    </a:cubicBezTo>
                    <a:cubicBezTo>
                      <a:pt x="24" y="72"/>
                      <a:pt x="24" y="75"/>
                      <a:pt x="25" y="77"/>
                    </a:cubicBezTo>
                    <a:cubicBezTo>
                      <a:pt x="26" y="78"/>
                      <a:pt x="25" y="80"/>
                      <a:pt x="24" y="80"/>
                    </a:cubicBezTo>
                    <a:cubicBezTo>
                      <a:pt x="23" y="80"/>
                      <a:pt x="23" y="80"/>
                      <a:pt x="23" y="80"/>
                    </a:cubicBezTo>
                    <a:cubicBezTo>
                      <a:pt x="18" y="80"/>
                      <a:pt x="14" y="82"/>
                      <a:pt x="10" y="86"/>
                    </a:cubicBezTo>
                    <a:cubicBezTo>
                      <a:pt x="7" y="89"/>
                      <a:pt x="5" y="93"/>
                      <a:pt x="5" y="98"/>
                    </a:cubicBezTo>
                    <a:cubicBezTo>
                      <a:pt x="5" y="103"/>
                      <a:pt x="7" y="108"/>
                      <a:pt x="11" y="111"/>
                    </a:cubicBezTo>
                    <a:cubicBezTo>
                      <a:pt x="11" y="111"/>
                      <a:pt x="11" y="111"/>
                      <a:pt x="11" y="111"/>
                    </a:cubicBezTo>
                    <a:cubicBezTo>
                      <a:pt x="14" y="114"/>
                      <a:pt x="18" y="116"/>
                      <a:pt x="23" y="116"/>
                    </a:cubicBezTo>
                    <a:cubicBezTo>
                      <a:pt x="78" y="116"/>
                      <a:pt x="78" y="116"/>
                      <a:pt x="78" y="116"/>
                    </a:cubicBezTo>
                    <a:cubicBezTo>
                      <a:pt x="81" y="116"/>
                      <a:pt x="81" y="116"/>
                      <a:pt x="81" y="116"/>
                    </a:cubicBezTo>
                    <a:cubicBezTo>
                      <a:pt x="146" y="116"/>
                      <a:pt x="146" y="116"/>
                      <a:pt x="146" y="116"/>
                    </a:cubicBezTo>
                    <a:cubicBezTo>
                      <a:pt x="146" y="121"/>
                      <a:pt x="146" y="121"/>
                      <a:pt x="146" y="121"/>
                    </a:cubicBezTo>
                    <a:cubicBezTo>
                      <a:pt x="81" y="121"/>
                      <a:pt x="81" y="121"/>
                      <a:pt x="81" y="121"/>
                    </a:cubicBezTo>
                    <a:cubicBezTo>
                      <a:pt x="78" y="121"/>
                      <a:pt x="78" y="121"/>
                      <a:pt x="78" y="121"/>
                    </a:cubicBezTo>
                    <a:cubicBezTo>
                      <a:pt x="23" y="121"/>
                      <a:pt x="23" y="121"/>
                      <a:pt x="23" y="121"/>
                    </a:cubicBezTo>
                    <a:cubicBezTo>
                      <a:pt x="17" y="121"/>
                      <a:pt x="11" y="119"/>
                      <a:pt x="7" y="115"/>
                    </a:cubicBezTo>
                    <a:cubicBezTo>
                      <a:pt x="7" y="115"/>
                      <a:pt x="7" y="115"/>
                      <a:pt x="7" y="115"/>
                    </a:cubicBezTo>
                    <a:cubicBezTo>
                      <a:pt x="3" y="110"/>
                      <a:pt x="0" y="105"/>
                      <a:pt x="0" y="98"/>
                    </a:cubicBezTo>
                    <a:cubicBezTo>
                      <a:pt x="0" y="92"/>
                      <a:pt x="3" y="86"/>
                      <a:pt x="7" y="82"/>
                    </a:cubicBezTo>
                    <a:cubicBezTo>
                      <a:pt x="10" y="79"/>
                      <a:pt x="15" y="76"/>
                      <a:pt x="20" y="76"/>
                    </a:cubicBezTo>
                    <a:cubicBezTo>
                      <a:pt x="19" y="74"/>
                      <a:pt x="19" y="72"/>
                      <a:pt x="19" y="70"/>
                    </a:cubicBezTo>
                    <a:cubicBezTo>
                      <a:pt x="18" y="67"/>
                      <a:pt x="18" y="64"/>
                      <a:pt x="18" y="61"/>
                    </a:cubicBezTo>
                    <a:cubicBezTo>
                      <a:pt x="18" y="45"/>
                      <a:pt x="24" y="30"/>
                      <a:pt x="35" y="19"/>
                    </a:cubicBezTo>
                    <a:cubicBezTo>
                      <a:pt x="45" y="8"/>
                      <a:pt x="60" y="1"/>
                      <a:pt x="76" y="0"/>
                    </a:cubicBezTo>
                    <a:cubicBezTo>
                      <a:pt x="76" y="0"/>
                      <a:pt x="76" y="0"/>
                      <a:pt x="76" y="0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78" y="0"/>
                      <a:pt x="78" y="0"/>
                      <a:pt x="78" y="0"/>
                    </a:cubicBezTo>
                    <a:cubicBezTo>
                      <a:pt x="81" y="0"/>
                      <a:pt x="84" y="0"/>
                      <a:pt x="86" y="1"/>
                    </a:cubicBezTo>
                    <a:cubicBezTo>
                      <a:pt x="89" y="1"/>
                      <a:pt x="92" y="2"/>
                      <a:pt x="94" y="2"/>
                    </a:cubicBezTo>
                    <a:cubicBezTo>
                      <a:pt x="94" y="2"/>
                      <a:pt x="94" y="2"/>
                      <a:pt x="94" y="2"/>
                    </a:cubicBezTo>
                    <a:cubicBezTo>
                      <a:pt x="95" y="3"/>
                      <a:pt x="96" y="3"/>
                      <a:pt x="97" y="3"/>
                    </a:cubicBezTo>
                    <a:cubicBezTo>
                      <a:pt x="98" y="4"/>
                      <a:pt x="99" y="4"/>
                      <a:pt x="100" y="4"/>
                    </a:cubicBezTo>
                    <a:cubicBezTo>
                      <a:pt x="100" y="4"/>
                      <a:pt x="100" y="4"/>
                      <a:pt x="100" y="4"/>
                    </a:cubicBezTo>
                    <a:cubicBezTo>
                      <a:pt x="109" y="8"/>
                      <a:pt x="117" y="13"/>
                      <a:pt x="123" y="20"/>
                    </a:cubicBezTo>
                    <a:cubicBezTo>
                      <a:pt x="129" y="26"/>
                      <a:pt x="134" y="35"/>
                      <a:pt x="136" y="43"/>
                    </a:cubicBezTo>
                    <a:cubicBezTo>
                      <a:pt x="137" y="44"/>
                      <a:pt x="137" y="46"/>
                      <a:pt x="137" y="47"/>
                    </a:cubicBezTo>
                    <a:cubicBezTo>
                      <a:pt x="137" y="48"/>
                      <a:pt x="138" y="49"/>
                      <a:pt x="138" y="50"/>
                    </a:cubicBezTo>
                    <a:cubicBezTo>
                      <a:pt x="138" y="50"/>
                      <a:pt x="138" y="50"/>
                      <a:pt x="138" y="50"/>
                    </a:cubicBezTo>
                    <a:cubicBezTo>
                      <a:pt x="138" y="52"/>
                      <a:pt x="138" y="53"/>
                      <a:pt x="139" y="55"/>
                    </a:cubicBezTo>
                    <a:cubicBezTo>
                      <a:pt x="139" y="55"/>
                      <a:pt x="139" y="55"/>
                      <a:pt x="139" y="55"/>
                    </a:cubicBezTo>
                    <a:cubicBezTo>
                      <a:pt x="140" y="54"/>
                      <a:pt x="142" y="53"/>
                      <a:pt x="143" y="52"/>
                    </a:cubicBezTo>
                    <a:cubicBezTo>
                      <a:pt x="144" y="52"/>
                      <a:pt x="145" y="52"/>
                      <a:pt x="146" y="52"/>
                    </a:cubicBezTo>
                    <a:lnTo>
                      <a:pt x="146" y="5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707" name="Freeform 81"/>
              <p:cNvSpPr>
                <a:spLocks noEditPoints="1"/>
              </p:cNvSpPr>
              <p:nvPr/>
            </p:nvSpPr>
            <p:spPr bwMode="auto">
              <a:xfrm>
                <a:off x="6200785" y="2298714"/>
                <a:ext cx="290514" cy="323851"/>
              </a:xfrm>
              <a:custGeom>
                <a:avLst/>
                <a:gdLst>
                  <a:gd name="T0" fmla="*/ 123 w 128"/>
                  <a:gd name="T1" fmla="*/ 5 h 143"/>
                  <a:gd name="T2" fmla="*/ 114 w 128"/>
                  <a:gd name="T3" fmla="*/ 5 h 143"/>
                  <a:gd name="T4" fmla="*/ 125 w 128"/>
                  <a:gd name="T5" fmla="*/ 143 h 143"/>
                  <a:gd name="T6" fmla="*/ 109 w 128"/>
                  <a:gd name="T7" fmla="*/ 127 h 143"/>
                  <a:gd name="T8" fmla="*/ 109 w 128"/>
                  <a:gd name="T9" fmla="*/ 115 h 143"/>
                  <a:gd name="T10" fmla="*/ 116 w 128"/>
                  <a:gd name="T11" fmla="*/ 104 h 143"/>
                  <a:gd name="T12" fmla="*/ 114 w 128"/>
                  <a:gd name="T13" fmla="*/ 91 h 143"/>
                  <a:gd name="T14" fmla="*/ 119 w 128"/>
                  <a:gd name="T15" fmla="*/ 78 h 143"/>
                  <a:gd name="T16" fmla="*/ 114 w 128"/>
                  <a:gd name="T17" fmla="*/ 76 h 143"/>
                  <a:gd name="T18" fmla="*/ 119 w 128"/>
                  <a:gd name="T19" fmla="*/ 42 h 143"/>
                  <a:gd name="T20" fmla="*/ 109 w 128"/>
                  <a:gd name="T21" fmla="*/ 52 h 143"/>
                  <a:gd name="T22" fmla="*/ 116 w 128"/>
                  <a:gd name="T23" fmla="*/ 16 h 143"/>
                  <a:gd name="T24" fmla="*/ 109 w 128"/>
                  <a:gd name="T25" fmla="*/ 33 h 143"/>
                  <a:gd name="T26" fmla="*/ 100 w 128"/>
                  <a:gd name="T27" fmla="*/ 136 h 143"/>
                  <a:gd name="T28" fmla="*/ 102 w 128"/>
                  <a:gd name="T29" fmla="*/ 143 h 143"/>
                  <a:gd name="T30" fmla="*/ 109 w 128"/>
                  <a:gd name="T31" fmla="*/ 10 h 143"/>
                  <a:gd name="T32" fmla="*/ 93 w 128"/>
                  <a:gd name="T33" fmla="*/ 42 h 143"/>
                  <a:gd name="T34" fmla="*/ 102 w 128"/>
                  <a:gd name="T35" fmla="*/ 0 h 143"/>
                  <a:gd name="T36" fmla="*/ 102 w 128"/>
                  <a:gd name="T37" fmla="*/ 16 h 143"/>
                  <a:gd name="T38" fmla="*/ 105 w 128"/>
                  <a:gd name="T39" fmla="*/ 28 h 143"/>
                  <a:gd name="T40" fmla="*/ 100 w 128"/>
                  <a:gd name="T41" fmla="*/ 42 h 143"/>
                  <a:gd name="T42" fmla="*/ 105 w 128"/>
                  <a:gd name="T43" fmla="*/ 44 h 143"/>
                  <a:gd name="T44" fmla="*/ 105 w 128"/>
                  <a:gd name="T45" fmla="*/ 76 h 143"/>
                  <a:gd name="T46" fmla="*/ 102 w 128"/>
                  <a:gd name="T47" fmla="*/ 63 h 143"/>
                  <a:gd name="T48" fmla="*/ 102 w 128"/>
                  <a:gd name="T49" fmla="*/ 104 h 143"/>
                  <a:gd name="T50" fmla="*/ 109 w 128"/>
                  <a:gd name="T51" fmla="*/ 86 h 143"/>
                  <a:gd name="T52" fmla="*/ 109 w 128"/>
                  <a:gd name="T53" fmla="*/ 127 h 143"/>
                  <a:gd name="T54" fmla="*/ 64 w 128"/>
                  <a:gd name="T55" fmla="*/ 93 h 143"/>
                  <a:gd name="T56" fmla="*/ 93 w 128"/>
                  <a:gd name="T57" fmla="*/ 50 h 143"/>
                  <a:gd name="T58" fmla="*/ 28 w 128"/>
                  <a:gd name="T59" fmla="*/ 7 h 143"/>
                  <a:gd name="T60" fmla="*/ 25 w 128"/>
                  <a:gd name="T61" fmla="*/ 0 h 143"/>
                  <a:gd name="T62" fmla="*/ 35 w 128"/>
                  <a:gd name="T63" fmla="*/ 42 h 143"/>
                  <a:gd name="T64" fmla="*/ 28 w 128"/>
                  <a:gd name="T65" fmla="*/ 136 h 143"/>
                  <a:gd name="T66" fmla="*/ 64 w 128"/>
                  <a:gd name="T67" fmla="*/ 106 h 143"/>
                  <a:gd name="T68" fmla="*/ 23 w 128"/>
                  <a:gd name="T69" fmla="*/ 138 h 143"/>
                  <a:gd name="T70" fmla="*/ 37 w 128"/>
                  <a:gd name="T71" fmla="*/ 88 h 143"/>
                  <a:gd name="T72" fmla="*/ 35 w 128"/>
                  <a:gd name="T73" fmla="*/ 50 h 143"/>
                  <a:gd name="T74" fmla="*/ 25 w 128"/>
                  <a:gd name="T75" fmla="*/ 110 h 143"/>
                  <a:gd name="T76" fmla="*/ 18 w 128"/>
                  <a:gd name="T77" fmla="*/ 127 h 143"/>
                  <a:gd name="T78" fmla="*/ 18 w 128"/>
                  <a:gd name="T79" fmla="*/ 86 h 143"/>
                  <a:gd name="T80" fmla="*/ 18 w 128"/>
                  <a:gd name="T81" fmla="*/ 80 h 143"/>
                  <a:gd name="T82" fmla="*/ 25 w 128"/>
                  <a:gd name="T83" fmla="*/ 63 h 143"/>
                  <a:gd name="T84" fmla="*/ 25 w 128"/>
                  <a:gd name="T85" fmla="*/ 57 h 143"/>
                  <a:gd name="T86" fmla="*/ 23 w 128"/>
                  <a:gd name="T87" fmla="*/ 44 h 143"/>
                  <a:gd name="T88" fmla="*/ 28 w 128"/>
                  <a:gd name="T89" fmla="*/ 31 h 143"/>
                  <a:gd name="T90" fmla="*/ 23 w 128"/>
                  <a:gd name="T91" fmla="*/ 28 h 143"/>
                  <a:gd name="T92" fmla="*/ 9 w 128"/>
                  <a:gd name="T93" fmla="*/ 5 h 143"/>
                  <a:gd name="T94" fmla="*/ 18 w 128"/>
                  <a:gd name="T95" fmla="*/ 133 h 143"/>
                  <a:gd name="T96" fmla="*/ 0 w 128"/>
                  <a:gd name="T97" fmla="*/ 141 h 143"/>
                  <a:gd name="T98" fmla="*/ 18 w 128"/>
                  <a:gd name="T99" fmla="*/ 5 h 143"/>
                  <a:gd name="T100" fmla="*/ 11 w 128"/>
                  <a:gd name="T101" fmla="*/ 33 h 143"/>
                  <a:gd name="T102" fmla="*/ 18 w 128"/>
                  <a:gd name="T103" fmla="*/ 16 h 143"/>
                  <a:gd name="T104" fmla="*/ 18 w 128"/>
                  <a:gd name="T105" fmla="*/ 57 h 143"/>
                  <a:gd name="T106" fmla="*/ 18 w 128"/>
                  <a:gd name="T107" fmla="*/ 63 h 143"/>
                  <a:gd name="T108" fmla="*/ 18 w 128"/>
                  <a:gd name="T109" fmla="*/ 76 h 143"/>
                  <a:gd name="T110" fmla="*/ 11 w 128"/>
                  <a:gd name="T111" fmla="*/ 86 h 143"/>
                  <a:gd name="T112" fmla="*/ 13 w 128"/>
                  <a:gd name="T113" fmla="*/ 99 h 143"/>
                  <a:gd name="T114" fmla="*/ 9 w 128"/>
                  <a:gd name="T115" fmla="*/ 112 h 143"/>
                  <a:gd name="T116" fmla="*/ 13 w 128"/>
                  <a:gd name="T117" fmla="*/ 115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28" h="143">
                    <a:moveTo>
                      <a:pt x="109" y="133"/>
                    </a:moveTo>
                    <a:cubicBezTo>
                      <a:pt x="116" y="133"/>
                      <a:pt x="116" y="133"/>
                      <a:pt x="116" y="133"/>
                    </a:cubicBezTo>
                    <a:cubicBezTo>
                      <a:pt x="118" y="133"/>
                      <a:pt x="119" y="134"/>
                      <a:pt x="119" y="136"/>
                    </a:cubicBezTo>
                    <a:cubicBezTo>
                      <a:pt x="119" y="138"/>
                      <a:pt x="119" y="138"/>
                      <a:pt x="119" y="138"/>
                    </a:cubicBezTo>
                    <a:cubicBezTo>
                      <a:pt x="123" y="138"/>
                      <a:pt x="123" y="138"/>
                      <a:pt x="123" y="138"/>
                    </a:cubicBezTo>
                    <a:cubicBezTo>
                      <a:pt x="123" y="5"/>
                      <a:pt x="123" y="5"/>
                      <a:pt x="123" y="5"/>
                    </a:cubicBezTo>
                    <a:cubicBezTo>
                      <a:pt x="119" y="5"/>
                      <a:pt x="119" y="5"/>
                      <a:pt x="119" y="5"/>
                    </a:cubicBezTo>
                    <a:cubicBezTo>
                      <a:pt x="119" y="7"/>
                      <a:pt x="119" y="7"/>
                      <a:pt x="119" y="7"/>
                    </a:cubicBezTo>
                    <a:cubicBezTo>
                      <a:pt x="119" y="9"/>
                      <a:pt x="118" y="10"/>
                      <a:pt x="116" y="10"/>
                    </a:cubicBezTo>
                    <a:cubicBezTo>
                      <a:pt x="109" y="10"/>
                      <a:pt x="109" y="10"/>
                      <a:pt x="109" y="10"/>
                    </a:cubicBezTo>
                    <a:cubicBezTo>
                      <a:pt x="109" y="5"/>
                      <a:pt x="109" y="5"/>
                      <a:pt x="109" y="5"/>
                    </a:cubicBezTo>
                    <a:cubicBezTo>
                      <a:pt x="114" y="5"/>
                      <a:pt x="114" y="5"/>
                      <a:pt x="114" y="5"/>
                    </a:cubicBezTo>
                    <a:cubicBezTo>
                      <a:pt x="114" y="2"/>
                      <a:pt x="114" y="2"/>
                      <a:pt x="114" y="2"/>
                    </a:cubicBezTo>
                    <a:cubicBezTo>
                      <a:pt x="114" y="1"/>
                      <a:pt x="115" y="0"/>
                      <a:pt x="116" y="0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27" y="0"/>
                      <a:pt x="128" y="1"/>
                      <a:pt x="128" y="2"/>
                    </a:cubicBezTo>
                    <a:cubicBezTo>
                      <a:pt x="128" y="141"/>
                      <a:pt x="128" y="141"/>
                      <a:pt x="128" y="141"/>
                    </a:cubicBezTo>
                    <a:cubicBezTo>
                      <a:pt x="128" y="142"/>
                      <a:pt x="127" y="143"/>
                      <a:pt x="125" y="143"/>
                    </a:cubicBezTo>
                    <a:cubicBezTo>
                      <a:pt x="116" y="143"/>
                      <a:pt x="116" y="143"/>
                      <a:pt x="116" y="143"/>
                    </a:cubicBezTo>
                    <a:cubicBezTo>
                      <a:pt x="115" y="143"/>
                      <a:pt x="114" y="142"/>
                      <a:pt x="114" y="141"/>
                    </a:cubicBezTo>
                    <a:cubicBezTo>
                      <a:pt x="114" y="138"/>
                      <a:pt x="114" y="138"/>
                      <a:pt x="114" y="138"/>
                    </a:cubicBezTo>
                    <a:cubicBezTo>
                      <a:pt x="109" y="138"/>
                      <a:pt x="109" y="138"/>
                      <a:pt x="109" y="138"/>
                    </a:cubicBezTo>
                    <a:cubicBezTo>
                      <a:pt x="109" y="133"/>
                      <a:pt x="109" y="133"/>
                      <a:pt x="109" y="133"/>
                    </a:cubicBezTo>
                    <a:close/>
                    <a:moveTo>
                      <a:pt x="109" y="127"/>
                    </a:moveTo>
                    <a:cubicBezTo>
                      <a:pt x="116" y="127"/>
                      <a:pt x="116" y="127"/>
                      <a:pt x="116" y="127"/>
                    </a:cubicBezTo>
                    <a:cubicBezTo>
                      <a:pt x="118" y="127"/>
                      <a:pt x="119" y="126"/>
                      <a:pt x="119" y="125"/>
                    </a:cubicBezTo>
                    <a:cubicBezTo>
                      <a:pt x="119" y="112"/>
                      <a:pt x="119" y="112"/>
                      <a:pt x="119" y="112"/>
                    </a:cubicBezTo>
                    <a:cubicBezTo>
                      <a:pt x="119" y="111"/>
                      <a:pt x="118" y="110"/>
                      <a:pt x="116" y="110"/>
                    </a:cubicBezTo>
                    <a:cubicBezTo>
                      <a:pt x="109" y="110"/>
                      <a:pt x="109" y="110"/>
                      <a:pt x="109" y="110"/>
                    </a:cubicBezTo>
                    <a:cubicBezTo>
                      <a:pt x="109" y="115"/>
                      <a:pt x="109" y="115"/>
                      <a:pt x="109" y="115"/>
                    </a:cubicBezTo>
                    <a:cubicBezTo>
                      <a:pt x="114" y="115"/>
                      <a:pt x="114" y="115"/>
                      <a:pt x="114" y="115"/>
                    </a:cubicBezTo>
                    <a:cubicBezTo>
                      <a:pt x="114" y="123"/>
                      <a:pt x="114" y="123"/>
                      <a:pt x="114" y="123"/>
                    </a:cubicBezTo>
                    <a:cubicBezTo>
                      <a:pt x="109" y="123"/>
                      <a:pt x="109" y="123"/>
                      <a:pt x="109" y="123"/>
                    </a:cubicBezTo>
                    <a:cubicBezTo>
                      <a:pt x="109" y="127"/>
                      <a:pt x="109" y="127"/>
                      <a:pt x="109" y="127"/>
                    </a:cubicBezTo>
                    <a:close/>
                    <a:moveTo>
                      <a:pt x="109" y="104"/>
                    </a:moveTo>
                    <a:cubicBezTo>
                      <a:pt x="116" y="104"/>
                      <a:pt x="116" y="104"/>
                      <a:pt x="116" y="104"/>
                    </a:cubicBezTo>
                    <a:cubicBezTo>
                      <a:pt x="118" y="104"/>
                      <a:pt x="119" y="103"/>
                      <a:pt x="119" y="101"/>
                    </a:cubicBezTo>
                    <a:cubicBezTo>
                      <a:pt x="119" y="89"/>
                      <a:pt x="119" y="89"/>
                      <a:pt x="119" y="89"/>
                    </a:cubicBezTo>
                    <a:cubicBezTo>
                      <a:pt x="119" y="87"/>
                      <a:pt x="118" y="86"/>
                      <a:pt x="116" y="86"/>
                    </a:cubicBezTo>
                    <a:cubicBezTo>
                      <a:pt x="109" y="86"/>
                      <a:pt x="109" y="86"/>
                      <a:pt x="109" y="86"/>
                    </a:cubicBezTo>
                    <a:cubicBezTo>
                      <a:pt x="109" y="91"/>
                      <a:pt x="109" y="91"/>
                      <a:pt x="109" y="91"/>
                    </a:cubicBezTo>
                    <a:cubicBezTo>
                      <a:pt x="114" y="91"/>
                      <a:pt x="114" y="91"/>
                      <a:pt x="114" y="91"/>
                    </a:cubicBezTo>
                    <a:cubicBezTo>
                      <a:pt x="114" y="99"/>
                      <a:pt x="114" y="99"/>
                      <a:pt x="114" y="99"/>
                    </a:cubicBezTo>
                    <a:cubicBezTo>
                      <a:pt x="109" y="99"/>
                      <a:pt x="109" y="99"/>
                      <a:pt x="109" y="99"/>
                    </a:cubicBezTo>
                    <a:cubicBezTo>
                      <a:pt x="109" y="104"/>
                      <a:pt x="109" y="104"/>
                      <a:pt x="109" y="104"/>
                    </a:cubicBezTo>
                    <a:close/>
                    <a:moveTo>
                      <a:pt x="109" y="80"/>
                    </a:moveTo>
                    <a:cubicBezTo>
                      <a:pt x="116" y="80"/>
                      <a:pt x="116" y="80"/>
                      <a:pt x="116" y="80"/>
                    </a:cubicBezTo>
                    <a:cubicBezTo>
                      <a:pt x="118" y="80"/>
                      <a:pt x="119" y="79"/>
                      <a:pt x="119" y="78"/>
                    </a:cubicBezTo>
                    <a:cubicBezTo>
                      <a:pt x="119" y="65"/>
                      <a:pt x="119" y="65"/>
                      <a:pt x="119" y="65"/>
                    </a:cubicBezTo>
                    <a:cubicBezTo>
                      <a:pt x="119" y="64"/>
                      <a:pt x="118" y="63"/>
                      <a:pt x="116" y="63"/>
                    </a:cubicBezTo>
                    <a:cubicBezTo>
                      <a:pt x="109" y="63"/>
                      <a:pt x="109" y="63"/>
                      <a:pt x="109" y="63"/>
                    </a:cubicBezTo>
                    <a:cubicBezTo>
                      <a:pt x="109" y="67"/>
                      <a:pt x="109" y="67"/>
                      <a:pt x="109" y="67"/>
                    </a:cubicBezTo>
                    <a:cubicBezTo>
                      <a:pt x="114" y="67"/>
                      <a:pt x="114" y="67"/>
                      <a:pt x="114" y="67"/>
                    </a:cubicBezTo>
                    <a:cubicBezTo>
                      <a:pt x="114" y="76"/>
                      <a:pt x="114" y="76"/>
                      <a:pt x="114" y="76"/>
                    </a:cubicBezTo>
                    <a:cubicBezTo>
                      <a:pt x="109" y="76"/>
                      <a:pt x="109" y="76"/>
                      <a:pt x="109" y="76"/>
                    </a:cubicBezTo>
                    <a:cubicBezTo>
                      <a:pt x="109" y="80"/>
                      <a:pt x="109" y="80"/>
                      <a:pt x="109" y="80"/>
                    </a:cubicBezTo>
                    <a:close/>
                    <a:moveTo>
                      <a:pt x="109" y="57"/>
                    </a:moveTo>
                    <a:cubicBezTo>
                      <a:pt x="116" y="57"/>
                      <a:pt x="116" y="57"/>
                      <a:pt x="116" y="57"/>
                    </a:cubicBezTo>
                    <a:cubicBezTo>
                      <a:pt x="118" y="57"/>
                      <a:pt x="119" y="56"/>
                      <a:pt x="119" y="54"/>
                    </a:cubicBezTo>
                    <a:cubicBezTo>
                      <a:pt x="119" y="42"/>
                      <a:pt x="119" y="42"/>
                      <a:pt x="119" y="42"/>
                    </a:cubicBezTo>
                    <a:cubicBezTo>
                      <a:pt x="119" y="40"/>
                      <a:pt x="118" y="39"/>
                      <a:pt x="116" y="39"/>
                    </a:cubicBezTo>
                    <a:cubicBezTo>
                      <a:pt x="109" y="39"/>
                      <a:pt x="109" y="39"/>
                      <a:pt x="109" y="39"/>
                    </a:cubicBezTo>
                    <a:cubicBezTo>
                      <a:pt x="109" y="44"/>
                      <a:pt x="109" y="44"/>
                      <a:pt x="109" y="44"/>
                    </a:cubicBezTo>
                    <a:cubicBezTo>
                      <a:pt x="114" y="44"/>
                      <a:pt x="114" y="44"/>
                      <a:pt x="114" y="44"/>
                    </a:cubicBezTo>
                    <a:cubicBezTo>
                      <a:pt x="114" y="52"/>
                      <a:pt x="114" y="52"/>
                      <a:pt x="114" y="52"/>
                    </a:cubicBezTo>
                    <a:cubicBezTo>
                      <a:pt x="109" y="52"/>
                      <a:pt x="109" y="52"/>
                      <a:pt x="109" y="52"/>
                    </a:cubicBezTo>
                    <a:cubicBezTo>
                      <a:pt x="109" y="57"/>
                      <a:pt x="109" y="57"/>
                      <a:pt x="109" y="57"/>
                    </a:cubicBezTo>
                    <a:close/>
                    <a:moveTo>
                      <a:pt x="109" y="33"/>
                    </a:moveTo>
                    <a:cubicBezTo>
                      <a:pt x="116" y="33"/>
                      <a:pt x="116" y="33"/>
                      <a:pt x="116" y="33"/>
                    </a:cubicBezTo>
                    <a:cubicBezTo>
                      <a:pt x="118" y="33"/>
                      <a:pt x="119" y="32"/>
                      <a:pt x="119" y="31"/>
                    </a:cubicBezTo>
                    <a:cubicBezTo>
                      <a:pt x="119" y="18"/>
                      <a:pt x="119" y="18"/>
                      <a:pt x="119" y="18"/>
                    </a:cubicBezTo>
                    <a:cubicBezTo>
                      <a:pt x="119" y="17"/>
                      <a:pt x="118" y="16"/>
                      <a:pt x="116" y="16"/>
                    </a:cubicBezTo>
                    <a:cubicBezTo>
                      <a:pt x="109" y="16"/>
                      <a:pt x="109" y="16"/>
                      <a:pt x="109" y="16"/>
                    </a:cubicBezTo>
                    <a:cubicBezTo>
                      <a:pt x="109" y="20"/>
                      <a:pt x="109" y="20"/>
                      <a:pt x="109" y="20"/>
                    </a:cubicBezTo>
                    <a:cubicBezTo>
                      <a:pt x="114" y="20"/>
                      <a:pt x="114" y="20"/>
                      <a:pt x="114" y="20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09" y="28"/>
                      <a:pt x="109" y="28"/>
                      <a:pt x="109" y="28"/>
                    </a:cubicBezTo>
                    <a:lnTo>
                      <a:pt x="109" y="33"/>
                    </a:lnTo>
                    <a:close/>
                    <a:moveTo>
                      <a:pt x="64" y="101"/>
                    </a:moveTo>
                    <a:cubicBezTo>
                      <a:pt x="93" y="101"/>
                      <a:pt x="93" y="101"/>
                      <a:pt x="93" y="101"/>
                    </a:cubicBezTo>
                    <a:cubicBezTo>
                      <a:pt x="94" y="101"/>
                      <a:pt x="96" y="102"/>
                      <a:pt x="96" y="104"/>
                    </a:cubicBezTo>
                    <a:cubicBezTo>
                      <a:pt x="96" y="138"/>
                      <a:pt x="96" y="138"/>
                      <a:pt x="96" y="138"/>
                    </a:cubicBezTo>
                    <a:cubicBezTo>
                      <a:pt x="100" y="138"/>
                      <a:pt x="100" y="138"/>
                      <a:pt x="100" y="138"/>
                    </a:cubicBezTo>
                    <a:cubicBezTo>
                      <a:pt x="100" y="136"/>
                      <a:pt x="100" y="136"/>
                      <a:pt x="100" y="136"/>
                    </a:cubicBezTo>
                    <a:cubicBezTo>
                      <a:pt x="100" y="134"/>
                      <a:pt x="101" y="133"/>
                      <a:pt x="102" y="133"/>
                    </a:cubicBezTo>
                    <a:cubicBezTo>
                      <a:pt x="109" y="133"/>
                      <a:pt x="109" y="133"/>
                      <a:pt x="109" y="133"/>
                    </a:cubicBezTo>
                    <a:cubicBezTo>
                      <a:pt x="109" y="138"/>
                      <a:pt x="109" y="138"/>
                      <a:pt x="109" y="138"/>
                    </a:cubicBezTo>
                    <a:cubicBezTo>
                      <a:pt x="105" y="138"/>
                      <a:pt x="105" y="138"/>
                      <a:pt x="105" y="138"/>
                    </a:cubicBezTo>
                    <a:cubicBezTo>
                      <a:pt x="105" y="141"/>
                      <a:pt x="105" y="141"/>
                      <a:pt x="105" y="141"/>
                    </a:cubicBezTo>
                    <a:cubicBezTo>
                      <a:pt x="105" y="142"/>
                      <a:pt x="104" y="143"/>
                      <a:pt x="102" y="143"/>
                    </a:cubicBezTo>
                    <a:cubicBezTo>
                      <a:pt x="93" y="143"/>
                      <a:pt x="93" y="143"/>
                      <a:pt x="93" y="143"/>
                    </a:cubicBezTo>
                    <a:cubicBezTo>
                      <a:pt x="92" y="143"/>
                      <a:pt x="91" y="142"/>
                      <a:pt x="91" y="141"/>
                    </a:cubicBezTo>
                    <a:cubicBezTo>
                      <a:pt x="91" y="106"/>
                      <a:pt x="91" y="106"/>
                      <a:pt x="91" y="106"/>
                    </a:cubicBezTo>
                    <a:cubicBezTo>
                      <a:pt x="64" y="106"/>
                      <a:pt x="64" y="106"/>
                      <a:pt x="64" y="106"/>
                    </a:cubicBezTo>
                    <a:cubicBezTo>
                      <a:pt x="64" y="101"/>
                      <a:pt x="64" y="101"/>
                      <a:pt x="64" y="101"/>
                    </a:cubicBezTo>
                    <a:close/>
                    <a:moveTo>
                      <a:pt x="109" y="10"/>
                    </a:moveTo>
                    <a:cubicBezTo>
                      <a:pt x="102" y="10"/>
                      <a:pt x="102" y="10"/>
                      <a:pt x="102" y="10"/>
                    </a:cubicBezTo>
                    <a:cubicBezTo>
                      <a:pt x="101" y="10"/>
                      <a:pt x="100" y="9"/>
                      <a:pt x="100" y="7"/>
                    </a:cubicBezTo>
                    <a:cubicBezTo>
                      <a:pt x="100" y="5"/>
                      <a:pt x="100" y="5"/>
                      <a:pt x="100" y="5"/>
                    </a:cubicBezTo>
                    <a:cubicBezTo>
                      <a:pt x="96" y="5"/>
                      <a:pt x="96" y="5"/>
                      <a:pt x="96" y="5"/>
                    </a:cubicBezTo>
                    <a:cubicBezTo>
                      <a:pt x="96" y="39"/>
                      <a:pt x="96" y="39"/>
                      <a:pt x="96" y="39"/>
                    </a:cubicBezTo>
                    <a:cubicBezTo>
                      <a:pt x="96" y="41"/>
                      <a:pt x="94" y="42"/>
                      <a:pt x="93" y="42"/>
                    </a:cubicBezTo>
                    <a:cubicBezTo>
                      <a:pt x="64" y="42"/>
                      <a:pt x="64" y="42"/>
                      <a:pt x="64" y="42"/>
                    </a:cubicBezTo>
                    <a:cubicBezTo>
                      <a:pt x="64" y="37"/>
                      <a:pt x="64" y="37"/>
                      <a:pt x="64" y="37"/>
                    </a:cubicBezTo>
                    <a:cubicBezTo>
                      <a:pt x="91" y="37"/>
                      <a:pt x="91" y="37"/>
                      <a:pt x="91" y="37"/>
                    </a:cubicBezTo>
                    <a:cubicBezTo>
                      <a:pt x="91" y="2"/>
                      <a:pt x="91" y="2"/>
                      <a:pt x="91" y="2"/>
                    </a:cubicBezTo>
                    <a:cubicBezTo>
                      <a:pt x="91" y="1"/>
                      <a:pt x="92" y="0"/>
                      <a:pt x="93" y="0"/>
                    </a:cubicBezTo>
                    <a:cubicBezTo>
                      <a:pt x="102" y="0"/>
                      <a:pt x="102" y="0"/>
                      <a:pt x="102" y="0"/>
                    </a:cubicBezTo>
                    <a:cubicBezTo>
                      <a:pt x="104" y="0"/>
                      <a:pt x="105" y="1"/>
                      <a:pt x="105" y="2"/>
                    </a:cubicBezTo>
                    <a:cubicBezTo>
                      <a:pt x="105" y="5"/>
                      <a:pt x="105" y="5"/>
                      <a:pt x="105" y="5"/>
                    </a:cubicBezTo>
                    <a:cubicBezTo>
                      <a:pt x="109" y="5"/>
                      <a:pt x="109" y="5"/>
                      <a:pt x="109" y="5"/>
                    </a:cubicBezTo>
                    <a:cubicBezTo>
                      <a:pt x="109" y="10"/>
                      <a:pt x="109" y="10"/>
                      <a:pt x="109" y="10"/>
                    </a:cubicBezTo>
                    <a:close/>
                    <a:moveTo>
                      <a:pt x="109" y="16"/>
                    </a:moveTo>
                    <a:cubicBezTo>
                      <a:pt x="102" y="16"/>
                      <a:pt x="102" y="16"/>
                      <a:pt x="102" y="16"/>
                    </a:cubicBezTo>
                    <a:cubicBezTo>
                      <a:pt x="101" y="16"/>
                      <a:pt x="100" y="17"/>
                      <a:pt x="100" y="18"/>
                    </a:cubicBezTo>
                    <a:cubicBezTo>
                      <a:pt x="100" y="31"/>
                      <a:pt x="100" y="31"/>
                      <a:pt x="100" y="31"/>
                    </a:cubicBezTo>
                    <a:cubicBezTo>
                      <a:pt x="100" y="32"/>
                      <a:pt x="101" y="33"/>
                      <a:pt x="102" y="33"/>
                    </a:cubicBezTo>
                    <a:cubicBezTo>
                      <a:pt x="109" y="33"/>
                      <a:pt x="109" y="33"/>
                      <a:pt x="109" y="33"/>
                    </a:cubicBezTo>
                    <a:cubicBezTo>
                      <a:pt x="109" y="28"/>
                      <a:pt x="109" y="28"/>
                      <a:pt x="109" y="28"/>
                    </a:cubicBezTo>
                    <a:cubicBezTo>
                      <a:pt x="105" y="28"/>
                      <a:pt x="105" y="28"/>
                      <a:pt x="105" y="28"/>
                    </a:cubicBezTo>
                    <a:cubicBezTo>
                      <a:pt x="105" y="20"/>
                      <a:pt x="105" y="20"/>
                      <a:pt x="105" y="20"/>
                    </a:cubicBezTo>
                    <a:cubicBezTo>
                      <a:pt x="109" y="20"/>
                      <a:pt x="109" y="20"/>
                      <a:pt x="109" y="20"/>
                    </a:cubicBezTo>
                    <a:cubicBezTo>
                      <a:pt x="109" y="16"/>
                      <a:pt x="109" y="16"/>
                      <a:pt x="109" y="16"/>
                    </a:cubicBezTo>
                    <a:close/>
                    <a:moveTo>
                      <a:pt x="109" y="39"/>
                    </a:moveTo>
                    <a:cubicBezTo>
                      <a:pt x="102" y="39"/>
                      <a:pt x="102" y="39"/>
                      <a:pt x="102" y="39"/>
                    </a:cubicBezTo>
                    <a:cubicBezTo>
                      <a:pt x="101" y="39"/>
                      <a:pt x="100" y="40"/>
                      <a:pt x="100" y="42"/>
                    </a:cubicBezTo>
                    <a:cubicBezTo>
                      <a:pt x="100" y="54"/>
                      <a:pt x="100" y="54"/>
                      <a:pt x="100" y="54"/>
                    </a:cubicBezTo>
                    <a:cubicBezTo>
                      <a:pt x="100" y="56"/>
                      <a:pt x="101" y="57"/>
                      <a:pt x="102" y="57"/>
                    </a:cubicBezTo>
                    <a:cubicBezTo>
                      <a:pt x="109" y="57"/>
                      <a:pt x="109" y="57"/>
                      <a:pt x="109" y="57"/>
                    </a:cubicBezTo>
                    <a:cubicBezTo>
                      <a:pt x="109" y="52"/>
                      <a:pt x="109" y="52"/>
                      <a:pt x="109" y="52"/>
                    </a:cubicBezTo>
                    <a:cubicBezTo>
                      <a:pt x="105" y="52"/>
                      <a:pt x="105" y="52"/>
                      <a:pt x="105" y="52"/>
                    </a:cubicBezTo>
                    <a:cubicBezTo>
                      <a:pt x="105" y="44"/>
                      <a:pt x="105" y="44"/>
                      <a:pt x="105" y="44"/>
                    </a:cubicBezTo>
                    <a:cubicBezTo>
                      <a:pt x="109" y="44"/>
                      <a:pt x="109" y="44"/>
                      <a:pt x="109" y="44"/>
                    </a:cubicBezTo>
                    <a:cubicBezTo>
                      <a:pt x="109" y="39"/>
                      <a:pt x="109" y="39"/>
                      <a:pt x="109" y="39"/>
                    </a:cubicBezTo>
                    <a:close/>
                    <a:moveTo>
                      <a:pt x="109" y="63"/>
                    </a:moveTo>
                    <a:cubicBezTo>
                      <a:pt x="109" y="67"/>
                      <a:pt x="109" y="67"/>
                      <a:pt x="109" y="67"/>
                    </a:cubicBezTo>
                    <a:cubicBezTo>
                      <a:pt x="105" y="67"/>
                      <a:pt x="105" y="67"/>
                      <a:pt x="105" y="67"/>
                    </a:cubicBezTo>
                    <a:cubicBezTo>
                      <a:pt x="105" y="76"/>
                      <a:pt x="105" y="76"/>
                      <a:pt x="105" y="76"/>
                    </a:cubicBezTo>
                    <a:cubicBezTo>
                      <a:pt x="109" y="76"/>
                      <a:pt x="109" y="76"/>
                      <a:pt x="109" y="76"/>
                    </a:cubicBezTo>
                    <a:cubicBezTo>
                      <a:pt x="109" y="80"/>
                      <a:pt x="109" y="80"/>
                      <a:pt x="109" y="80"/>
                    </a:cubicBezTo>
                    <a:cubicBezTo>
                      <a:pt x="102" y="80"/>
                      <a:pt x="102" y="80"/>
                      <a:pt x="102" y="80"/>
                    </a:cubicBezTo>
                    <a:cubicBezTo>
                      <a:pt x="101" y="80"/>
                      <a:pt x="100" y="79"/>
                      <a:pt x="100" y="78"/>
                    </a:cubicBezTo>
                    <a:cubicBezTo>
                      <a:pt x="100" y="65"/>
                      <a:pt x="100" y="65"/>
                      <a:pt x="100" y="65"/>
                    </a:cubicBezTo>
                    <a:cubicBezTo>
                      <a:pt x="100" y="64"/>
                      <a:pt x="101" y="63"/>
                      <a:pt x="102" y="63"/>
                    </a:cubicBezTo>
                    <a:cubicBezTo>
                      <a:pt x="109" y="63"/>
                      <a:pt x="109" y="63"/>
                      <a:pt x="109" y="63"/>
                    </a:cubicBezTo>
                    <a:close/>
                    <a:moveTo>
                      <a:pt x="109" y="86"/>
                    </a:moveTo>
                    <a:cubicBezTo>
                      <a:pt x="102" y="86"/>
                      <a:pt x="102" y="86"/>
                      <a:pt x="102" y="86"/>
                    </a:cubicBezTo>
                    <a:cubicBezTo>
                      <a:pt x="101" y="86"/>
                      <a:pt x="100" y="87"/>
                      <a:pt x="100" y="89"/>
                    </a:cubicBezTo>
                    <a:cubicBezTo>
                      <a:pt x="100" y="101"/>
                      <a:pt x="100" y="101"/>
                      <a:pt x="100" y="101"/>
                    </a:cubicBezTo>
                    <a:cubicBezTo>
                      <a:pt x="100" y="103"/>
                      <a:pt x="101" y="104"/>
                      <a:pt x="102" y="104"/>
                    </a:cubicBezTo>
                    <a:cubicBezTo>
                      <a:pt x="109" y="104"/>
                      <a:pt x="109" y="104"/>
                      <a:pt x="109" y="104"/>
                    </a:cubicBezTo>
                    <a:cubicBezTo>
                      <a:pt x="109" y="99"/>
                      <a:pt x="109" y="99"/>
                      <a:pt x="109" y="99"/>
                    </a:cubicBezTo>
                    <a:cubicBezTo>
                      <a:pt x="105" y="99"/>
                      <a:pt x="105" y="99"/>
                      <a:pt x="105" y="99"/>
                    </a:cubicBezTo>
                    <a:cubicBezTo>
                      <a:pt x="105" y="91"/>
                      <a:pt x="105" y="91"/>
                      <a:pt x="105" y="91"/>
                    </a:cubicBezTo>
                    <a:cubicBezTo>
                      <a:pt x="109" y="91"/>
                      <a:pt x="109" y="91"/>
                      <a:pt x="109" y="91"/>
                    </a:cubicBezTo>
                    <a:cubicBezTo>
                      <a:pt x="109" y="86"/>
                      <a:pt x="109" y="86"/>
                      <a:pt x="109" y="86"/>
                    </a:cubicBezTo>
                    <a:close/>
                    <a:moveTo>
                      <a:pt x="109" y="110"/>
                    </a:moveTo>
                    <a:cubicBezTo>
                      <a:pt x="102" y="110"/>
                      <a:pt x="102" y="110"/>
                      <a:pt x="102" y="110"/>
                    </a:cubicBezTo>
                    <a:cubicBezTo>
                      <a:pt x="101" y="110"/>
                      <a:pt x="100" y="111"/>
                      <a:pt x="100" y="112"/>
                    </a:cubicBezTo>
                    <a:cubicBezTo>
                      <a:pt x="100" y="125"/>
                      <a:pt x="100" y="125"/>
                      <a:pt x="100" y="125"/>
                    </a:cubicBezTo>
                    <a:cubicBezTo>
                      <a:pt x="100" y="126"/>
                      <a:pt x="101" y="127"/>
                      <a:pt x="102" y="127"/>
                    </a:cubicBezTo>
                    <a:cubicBezTo>
                      <a:pt x="109" y="127"/>
                      <a:pt x="109" y="127"/>
                      <a:pt x="109" y="127"/>
                    </a:cubicBezTo>
                    <a:cubicBezTo>
                      <a:pt x="109" y="123"/>
                      <a:pt x="109" y="123"/>
                      <a:pt x="109" y="123"/>
                    </a:cubicBezTo>
                    <a:cubicBezTo>
                      <a:pt x="105" y="123"/>
                      <a:pt x="105" y="123"/>
                      <a:pt x="105" y="123"/>
                    </a:cubicBezTo>
                    <a:cubicBezTo>
                      <a:pt x="105" y="115"/>
                      <a:pt x="105" y="115"/>
                      <a:pt x="105" y="115"/>
                    </a:cubicBezTo>
                    <a:cubicBezTo>
                      <a:pt x="109" y="115"/>
                      <a:pt x="109" y="115"/>
                      <a:pt x="109" y="115"/>
                    </a:cubicBezTo>
                    <a:cubicBezTo>
                      <a:pt x="109" y="110"/>
                      <a:pt x="109" y="110"/>
                      <a:pt x="109" y="110"/>
                    </a:cubicBezTo>
                    <a:close/>
                    <a:moveTo>
                      <a:pt x="64" y="93"/>
                    </a:moveTo>
                    <a:cubicBezTo>
                      <a:pt x="64" y="88"/>
                      <a:pt x="64" y="88"/>
                      <a:pt x="64" y="88"/>
                    </a:cubicBezTo>
                    <a:cubicBezTo>
                      <a:pt x="91" y="88"/>
                      <a:pt x="91" y="88"/>
                      <a:pt x="91" y="88"/>
                    </a:cubicBezTo>
                    <a:cubicBezTo>
                      <a:pt x="91" y="55"/>
                      <a:pt x="91" y="55"/>
                      <a:pt x="91" y="55"/>
                    </a:cubicBezTo>
                    <a:cubicBezTo>
                      <a:pt x="64" y="55"/>
                      <a:pt x="64" y="55"/>
                      <a:pt x="64" y="55"/>
                    </a:cubicBezTo>
                    <a:cubicBezTo>
                      <a:pt x="64" y="50"/>
                      <a:pt x="64" y="50"/>
                      <a:pt x="64" y="50"/>
                    </a:cubicBezTo>
                    <a:cubicBezTo>
                      <a:pt x="93" y="50"/>
                      <a:pt x="93" y="50"/>
                      <a:pt x="93" y="50"/>
                    </a:cubicBezTo>
                    <a:cubicBezTo>
                      <a:pt x="94" y="50"/>
                      <a:pt x="96" y="51"/>
                      <a:pt x="96" y="53"/>
                    </a:cubicBezTo>
                    <a:cubicBezTo>
                      <a:pt x="96" y="90"/>
                      <a:pt x="96" y="90"/>
                      <a:pt x="96" y="90"/>
                    </a:cubicBezTo>
                    <a:cubicBezTo>
                      <a:pt x="96" y="92"/>
                      <a:pt x="94" y="93"/>
                      <a:pt x="93" y="93"/>
                    </a:cubicBezTo>
                    <a:lnTo>
                      <a:pt x="64" y="93"/>
                    </a:lnTo>
                    <a:close/>
                    <a:moveTo>
                      <a:pt x="28" y="5"/>
                    </a:moveTo>
                    <a:cubicBezTo>
                      <a:pt x="28" y="7"/>
                      <a:pt x="28" y="7"/>
                      <a:pt x="28" y="7"/>
                    </a:cubicBezTo>
                    <a:cubicBezTo>
                      <a:pt x="28" y="9"/>
                      <a:pt x="27" y="10"/>
                      <a:pt x="25" y="10"/>
                    </a:cubicBezTo>
                    <a:cubicBezTo>
                      <a:pt x="18" y="10"/>
                      <a:pt x="18" y="10"/>
                      <a:pt x="18" y="10"/>
                    </a:cubicBezTo>
                    <a:cubicBezTo>
                      <a:pt x="18" y="5"/>
                      <a:pt x="18" y="5"/>
                      <a:pt x="18" y="5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3" y="2"/>
                      <a:pt x="23" y="2"/>
                      <a:pt x="23" y="2"/>
                    </a:cubicBezTo>
                    <a:cubicBezTo>
                      <a:pt x="23" y="1"/>
                      <a:pt x="24" y="0"/>
                      <a:pt x="25" y="0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6" y="0"/>
                      <a:pt x="37" y="1"/>
                      <a:pt x="37" y="2"/>
                    </a:cubicBezTo>
                    <a:cubicBezTo>
                      <a:pt x="37" y="37"/>
                      <a:pt x="37" y="37"/>
                      <a:pt x="37" y="37"/>
                    </a:cubicBezTo>
                    <a:cubicBezTo>
                      <a:pt x="64" y="37"/>
                      <a:pt x="64" y="37"/>
                      <a:pt x="64" y="37"/>
                    </a:cubicBezTo>
                    <a:cubicBezTo>
                      <a:pt x="64" y="42"/>
                      <a:pt x="64" y="42"/>
                      <a:pt x="64" y="42"/>
                    </a:cubicBezTo>
                    <a:cubicBezTo>
                      <a:pt x="35" y="42"/>
                      <a:pt x="35" y="42"/>
                      <a:pt x="35" y="42"/>
                    </a:cubicBezTo>
                    <a:cubicBezTo>
                      <a:pt x="33" y="42"/>
                      <a:pt x="32" y="41"/>
                      <a:pt x="32" y="39"/>
                    </a:cubicBezTo>
                    <a:cubicBezTo>
                      <a:pt x="32" y="5"/>
                      <a:pt x="32" y="5"/>
                      <a:pt x="32" y="5"/>
                    </a:cubicBezTo>
                    <a:cubicBezTo>
                      <a:pt x="28" y="5"/>
                      <a:pt x="28" y="5"/>
                      <a:pt x="28" y="5"/>
                    </a:cubicBezTo>
                    <a:close/>
                    <a:moveTo>
                      <a:pt x="18" y="133"/>
                    </a:moveTo>
                    <a:cubicBezTo>
                      <a:pt x="25" y="133"/>
                      <a:pt x="25" y="133"/>
                      <a:pt x="25" y="133"/>
                    </a:cubicBezTo>
                    <a:cubicBezTo>
                      <a:pt x="27" y="133"/>
                      <a:pt x="28" y="134"/>
                      <a:pt x="28" y="136"/>
                    </a:cubicBezTo>
                    <a:cubicBezTo>
                      <a:pt x="28" y="138"/>
                      <a:pt x="28" y="138"/>
                      <a:pt x="28" y="138"/>
                    </a:cubicBezTo>
                    <a:cubicBezTo>
                      <a:pt x="32" y="138"/>
                      <a:pt x="32" y="138"/>
                      <a:pt x="32" y="138"/>
                    </a:cubicBezTo>
                    <a:cubicBezTo>
                      <a:pt x="32" y="104"/>
                      <a:pt x="32" y="104"/>
                      <a:pt x="32" y="104"/>
                    </a:cubicBezTo>
                    <a:cubicBezTo>
                      <a:pt x="32" y="102"/>
                      <a:pt x="33" y="101"/>
                      <a:pt x="35" y="101"/>
                    </a:cubicBezTo>
                    <a:cubicBezTo>
                      <a:pt x="64" y="101"/>
                      <a:pt x="64" y="101"/>
                      <a:pt x="64" y="101"/>
                    </a:cubicBezTo>
                    <a:cubicBezTo>
                      <a:pt x="64" y="106"/>
                      <a:pt x="64" y="106"/>
                      <a:pt x="64" y="106"/>
                    </a:cubicBezTo>
                    <a:cubicBezTo>
                      <a:pt x="37" y="106"/>
                      <a:pt x="37" y="106"/>
                      <a:pt x="37" y="106"/>
                    </a:cubicBezTo>
                    <a:cubicBezTo>
                      <a:pt x="37" y="141"/>
                      <a:pt x="37" y="141"/>
                      <a:pt x="37" y="141"/>
                    </a:cubicBezTo>
                    <a:cubicBezTo>
                      <a:pt x="37" y="142"/>
                      <a:pt x="36" y="143"/>
                      <a:pt x="35" y="143"/>
                    </a:cubicBezTo>
                    <a:cubicBezTo>
                      <a:pt x="25" y="143"/>
                      <a:pt x="25" y="143"/>
                      <a:pt x="25" y="143"/>
                    </a:cubicBezTo>
                    <a:cubicBezTo>
                      <a:pt x="24" y="143"/>
                      <a:pt x="23" y="142"/>
                      <a:pt x="23" y="141"/>
                    </a:cubicBezTo>
                    <a:cubicBezTo>
                      <a:pt x="23" y="138"/>
                      <a:pt x="23" y="138"/>
                      <a:pt x="23" y="138"/>
                    </a:cubicBezTo>
                    <a:cubicBezTo>
                      <a:pt x="18" y="138"/>
                      <a:pt x="18" y="138"/>
                      <a:pt x="18" y="138"/>
                    </a:cubicBezTo>
                    <a:cubicBezTo>
                      <a:pt x="18" y="133"/>
                      <a:pt x="18" y="133"/>
                      <a:pt x="18" y="133"/>
                    </a:cubicBezTo>
                    <a:close/>
                    <a:moveTo>
                      <a:pt x="64" y="50"/>
                    </a:moveTo>
                    <a:cubicBezTo>
                      <a:pt x="64" y="55"/>
                      <a:pt x="64" y="55"/>
                      <a:pt x="64" y="55"/>
                    </a:cubicBezTo>
                    <a:cubicBezTo>
                      <a:pt x="37" y="55"/>
                      <a:pt x="37" y="55"/>
                      <a:pt x="37" y="55"/>
                    </a:cubicBezTo>
                    <a:cubicBezTo>
                      <a:pt x="37" y="88"/>
                      <a:pt x="37" y="88"/>
                      <a:pt x="37" y="88"/>
                    </a:cubicBezTo>
                    <a:cubicBezTo>
                      <a:pt x="64" y="88"/>
                      <a:pt x="64" y="88"/>
                      <a:pt x="64" y="88"/>
                    </a:cubicBezTo>
                    <a:cubicBezTo>
                      <a:pt x="64" y="93"/>
                      <a:pt x="64" y="93"/>
                      <a:pt x="64" y="93"/>
                    </a:cubicBezTo>
                    <a:cubicBezTo>
                      <a:pt x="35" y="93"/>
                      <a:pt x="35" y="93"/>
                      <a:pt x="35" y="93"/>
                    </a:cubicBezTo>
                    <a:cubicBezTo>
                      <a:pt x="33" y="93"/>
                      <a:pt x="32" y="92"/>
                      <a:pt x="32" y="90"/>
                    </a:cubicBezTo>
                    <a:cubicBezTo>
                      <a:pt x="32" y="53"/>
                      <a:pt x="32" y="53"/>
                      <a:pt x="32" y="53"/>
                    </a:cubicBezTo>
                    <a:cubicBezTo>
                      <a:pt x="32" y="51"/>
                      <a:pt x="33" y="50"/>
                      <a:pt x="35" y="50"/>
                    </a:cubicBezTo>
                    <a:cubicBezTo>
                      <a:pt x="64" y="50"/>
                      <a:pt x="64" y="50"/>
                      <a:pt x="64" y="50"/>
                    </a:cubicBezTo>
                    <a:close/>
                    <a:moveTo>
                      <a:pt x="18" y="127"/>
                    </a:moveTo>
                    <a:cubicBezTo>
                      <a:pt x="25" y="127"/>
                      <a:pt x="25" y="127"/>
                      <a:pt x="25" y="127"/>
                    </a:cubicBezTo>
                    <a:cubicBezTo>
                      <a:pt x="27" y="127"/>
                      <a:pt x="28" y="126"/>
                      <a:pt x="28" y="125"/>
                    </a:cubicBezTo>
                    <a:cubicBezTo>
                      <a:pt x="28" y="112"/>
                      <a:pt x="28" y="112"/>
                      <a:pt x="28" y="112"/>
                    </a:cubicBezTo>
                    <a:cubicBezTo>
                      <a:pt x="28" y="111"/>
                      <a:pt x="27" y="110"/>
                      <a:pt x="25" y="110"/>
                    </a:cubicBezTo>
                    <a:cubicBezTo>
                      <a:pt x="18" y="110"/>
                      <a:pt x="18" y="110"/>
                      <a:pt x="18" y="110"/>
                    </a:cubicBezTo>
                    <a:cubicBezTo>
                      <a:pt x="18" y="115"/>
                      <a:pt x="18" y="115"/>
                      <a:pt x="18" y="115"/>
                    </a:cubicBezTo>
                    <a:cubicBezTo>
                      <a:pt x="23" y="115"/>
                      <a:pt x="23" y="115"/>
                      <a:pt x="23" y="115"/>
                    </a:cubicBezTo>
                    <a:cubicBezTo>
                      <a:pt x="23" y="123"/>
                      <a:pt x="23" y="123"/>
                      <a:pt x="23" y="123"/>
                    </a:cubicBezTo>
                    <a:cubicBezTo>
                      <a:pt x="18" y="123"/>
                      <a:pt x="18" y="123"/>
                      <a:pt x="18" y="123"/>
                    </a:cubicBezTo>
                    <a:cubicBezTo>
                      <a:pt x="18" y="127"/>
                      <a:pt x="18" y="127"/>
                      <a:pt x="18" y="127"/>
                    </a:cubicBezTo>
                    <a:close/>
                    <a:moveTo>
                      <a:pt x="18" y="104"/>
                    </a:moveTo>
                    <a:cubicBezTo>
                      <a:pt x="25" y="104"/>
                      <a:pt x="25" y="104"/>
                      <a:pt x="25" y="104"/>
                    </a:cubicBezTo>
                    <a:cubicBezTo>
                      <a:pt x="27" y="104"/>
                      <a:pt x="28" y="103"/>
                      <a:pt x="28" y="101"/>
                    </a:cubicBezTo>
                    <a:cubicBezTo>
                      <a:pt x="28" y="89"/>
                      <a:pt x="28" y="89"/>
                      <a:pt x="28" y="89"/>
                    </a:cubicBezTo>
                    <a:cubicBezTo>
                      <a:pt x="28" y="87"/>
                      <a:pt x="27" y="86"/>
                      <a:pt x="25" y="86"/>
                    </a:cubicBezTo>
                    <a:cubicBezTo>
                      <a:pt x="18" y="86"/>
                      <a:pt x="18" y="86"/>
                      <a:pt x="18" y="86"/>
                    </a:cubicBezTo>
                    <a:cubicBezTo>
                      <a:pt x="18" y="91"/>
                      <a:pt x="18" y="91"/>
                      <a:pt x="18" y="91"/>
                    </a:cubicBezTo>
                    <a:cubicBezTo>
                      <a:pt x="23" y="91"/>
                      <a:pt x="23" y="91"/>
                      <a:pt x="23" y="91"/>
                    </a:cubicBezTo>
                    <a:cubicBezTo>
                      <a:pt x="23" y="99"/>
                      <a:pt x="23" y="99"/>
                      <a:pt x="23" y="99"/>
                    </a:cubicBezTo>
                    <a:cubicBezTo>
                      <a:pt x="18" y="99"/>
                      <a:pt x="18" y="99"/>
                      <a:pt x="18" y="99"/>
                    </a:cubicBezTo>
                    <a:cubicBezTo>
                      <a:pt x="18" y="104"/>
                      <a:pt x="18" y="104"/>
                      <a:pt x="18" y="104"/>
                    </a:cubicBezTo>
                    <a:close/>
                    <a:moveTo>
                      <a:pt x="18" y="80"/>
                    </a:moveTo>
                    <a:cubicBezTo>
                      <a:pt x="18" y="76"/>
                      <a:pt x="18" y="76"/>
                      <a:pt x="18" y="76"/>
                    </a:cubicBezTo>
                    <a:cubicBezTo>
                      <a:pt x="23" y="76"/>
                      <a:pt x="23" y="76"/>
                      <a:pt x="23" y="76"/>
                    </a:cubicBezTo>
                    <a:cubicBezTo>
                      <a:pt x="23" y="67"/>
                      <a:pt x="23" y="67"/>
                      <a:pt x="23" y="67"/>
                    </a:cubicBezTo>
                    <a:cubicBezTo>
                      <a:pt x="18" y="67"/>
                      <a:pt x="18" y="67"/>
                      <a:pt x="18" y="67"/>
                    </a:cubicBezTo>
                    <a:cubicBezTo>
                      <a:pt x="18" y="63"/>
                      <a:pt x="18" y="63"/>
                      <a:pt x="18" y="63"/>
                    </a:cubicBezTo>
                    <a:cubicBezTo>
                      <a:pt x="25" y="63"/>
                      <a:pt x="25" y="63"/>
                      <a:pt x="25" y="63"/>
                    </a:cubicBezTo>
                    <a:cubicBezTo>
                      <a:pt x="27" y="63"/>
                      <a:pt x="28" y="64"/>
                      <a:pt x="28" y="65"/>
                    </a:cubicBezTo>
                    <a:cubicBezTo>
                      <a:pt x="28" y="78"/>
                      <a:pt x="28" y="78"/>
                      <a:pt x="28" y="78"/>
                    </a:cubicBezTo>
                    <a:cubicBezTo>
                      <a:pt x="28" y="79"/>
                      <a:pt x="27" y="80"/>
                      <a:pt x="25" y="80"/>
                    </a:cubicBezTo>
                    <a:cubicBezTo>
                      <a:pt x="18" y="80"/>
                      <a:pt x="18" y="80"/>
                      <a:pt x="18" y="80"/>
                    </a:cubicBezTo>
                    <a:close/>
                    <a:moveTo>
                      <a:pt x="18" y="57"/>
                    </a:moveTo>
                    <a:cubicBezTo>
                      <a:pt x="25" y="57"/>
                      <a:pt x="25" y="57"/>
                      <a:pt x="25" y="57"/>
                    </a:cubicBezTo>
                    <a:cubicBezTo>
                      <a:pt x="27" y="57"/>
                      <a:pt x="28" y="56"/>
                      <a:pt x="28" y="54"/>
                    </a:cubicBezTo>
                    <a:cubicBezTo>
                      <a:pt x="28" y="42"/>
                      <a:pt x="28" y="42"/>
                      <a:pt x="28" y="42"/>
                    </a:cubicBezTo>
                    <a:cubicBezTo>
                      <a:pt x="28" y="40"/>
                      <a:pt x="27" y="39"/>
                      <a:pt x="25" y="39"/>
                    </a:cubicBezTo>
                    <a:cubicBezTo>
                      <a:pt x="18" y="39"/>
                      <a:pt x="18" y="39"/>
                      <a:pt x="18" y="39"/>
                    </a:cubicBezTo>
                    <a:cubicBezTo>
                      <a:pt x="18" y="44"/>
                      <a:pt x="18" y="44"/>
                      <a:pt x="18" y="44"/>
                    </a:cubicBezTo>
                    <a:cubicBezTo>
                      <a:pt x="23" y="44"/>
                      <a:pt x="23" y="44"/>
                      <a:pt x="23" y="44"/>
                    </a:cubicBezTo>
                    <a:cubicBezTo>
                      <a:pt x="23" y="52"/>
                      <a:pt x="23" y="52"/>
                      <a:pt x="23" y="52"/>
                    </a:cubicBezTo>
                    <a:cubicBezTo>
                      <a:pt x="18" y="52"/>
                      <a:pt x="18" y="52"/>
                      <a:pt x="18" y="52"/>
                    </a:cubicBezTo>
                    <a:cubicBezTo>
                      <a:pt x="18" y="57"/>
                      <a:pt x="18" y="57"/>
                      <a:pt x="18" y="57"/>
                    </a:cubicBezTo>
                    <a:close/>
                    <a:moveTo>
                      <a:pt x="18" y="33"/>
                    </a:moveTo>
                    <a:cubicBezTo>
                      <a:pt x="25" y="33"/>
                      <a:pt x="25" y="33"/>
                      <a:pt x="25" y="33"/>
                    </a:cubicBezTo>
                    <a:cubicBezTo>
                      <a:pt x="27" y="33"/>
                      <a:pt x="28" y="32"/>
                      <a:pt x="28" y="31"/>
                    </a:cubicBezTo>
                    <a:cubicBezTo>
                      <a:pt x="28" y="18"/>
                      <a:pt x="28" y="18"/>
                      <a:pt x="28" y="18"/>
                    </a:cubicBezTo>
                    <a:cubicBezTo>
                      <a:pt x="28" y="17"/>
                      <a:pt x="27" y="16"/>
                      <a:pt x="25" y="16"/>
                    </a:cubicBezTo>
                    <a:cubicBezTo>
                      <a:pt x="18" y="16"/>
                      <a:pt x="18" y="16"/>
                      <a:pt x="18" y="16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8"/>
                      <a:pt x="23" y="28"/>
                      <a:pt x="23" y="28"/>
                    </a:cubicBezTo>
                    <a:cubicBezTo>
                      <a:pt x="18" y="28"/>
                      <a:pt x="18" y="28"/>
                      <a:pt x="18" y="28"/>
                    </a:cubicBezTo>
                    <a:lnTo>
                      <a:pt x="18" y="33"/>
                    </a:lnTo>
                    <a:close/>
                    <a:moveTo>
                      <a:pt x="18" y="10"/>
                    </a:moveTo>
                    <a:cubicBezTo>
                      <a:pt x="11" y="10"/>
                      <a:pt x="11" y="10"/>
                      <a:pt x="11" y="10"/>
                    </a:cubicBezTo>
                    <a:cubicBezTo>
                      <a:pt x="10" y="10"/>
                      <a:pt x="9" y="9"/>
                      <a:pt x="9" y="7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138"/>
                      <a:pt x="5" y="138"/>
                      <a:pt x="5" y="138"/>
                    </a:cubicBezTo>
                    <a:cubicBezTo>
                      <a:pt x="9" y="138"/>
                      <a:pt x="9" y="138"/>
                      <a:pt x="9" y="138"/>
                    </a:cubicBezTo>
                    <a:cubicBezTo>
                      <a:pt x="9" y="136"/>
                      <a:pt x="9" y="136"/>
                      <a:pt x="9" y="136"/>
                    </a:cubicBezTo>
                    <a:cubicBezTo>
                      <a:pt x="9" y="134"/>
                      <a:pt x="10" y="133"/>
                      <a:pt x="11" y="133"/>
                    </a:cubicBezTo>
                    <a:cubicBezTo>
                      <a:pt x="18" y="133"/>
                      <a:pt x="18" y="133"/>
                      <a:pt x="18" y="133"/>
                    </a:cubicBezTo>
                    <a:cubicBezTo>
                      <a:pt x="18" y="138"/>
                      <a:pt x="18" y="138"/>
                      <a:pt x="18" y="138"/>
                    </a:cubicBezTo>
                    <a:cubicBezTo>
                      <a:pt x="13" y="138"/>
                      <a:pt x="13" y="138"/>
                      <a:pt x="13" y="138"/>
                    </a:cubicBezTo>
                    <a:cubicBezTo>
                      <a:pt x="13" y="141"/>
                      <a:pt x="13" y="141"/>
                      <a:pt x="13" y="141"/>
                    </a:cubicBezTo>
                    <a:cubicBezTo>
                      <a:pt x="13" y="142"/>
                      <a:pt x="12" y="143"/>
                      <a:pt x="11" y="143"/>
                    </a:cubicBezTo>
                    <a:cubicBezTo>
                      <a:pt x="2" y="143"/>
                      <a:pt x="2" y="143"/>
                      <a:pt x="2" y="143"/>
                    </a:cubicBezTo>
                    <a:cubicBezTo>
                      <a:pt x="1" y="143"/>
                      <a:pt x="0" y="142"/>
                      <a:pt x="0" y="14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2" y="0"/>
                      <a:pt x="13" y="1"/>
                      <a:pt x="13" y="2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8" y="5"/>
                      <a:pt x="18" y="5"/>
                      <a:pt x="18" y="5"/>
                    </a:cubicBezTo>
                    <a:cubicBezTo>
                      <a:pt x="18" y="10"/>
                      <a:pt x="18" y="10"/>
                      <a:pt x="18" y="10"/>
                    </a:cubicBezTo>
                    <a:close/>
                    <a:moveTo>
                      <a:pt x="18" y="16"/>
                    </a:moveTo>
                    <a:cubicBezTo>
                      <a:pt x="11" y="16"/>
                      <a:pt x="11" y="16"/>
                      <a:pt x="11" y="16"/>
                    </a:cubicBezTo>
                    <a:cubicBezTo>
                      <a:pt x="10" y="16"/>
                      <a:pt x="9" y="17"/>
                      <a:pt x="9" y="18"/>
                    </a:cubicBezTo>
                    <a:cubicBezTo>
                      <a:pt x="9" y="31"/>
                      <a:pt x="9" y="31"/>
                      <a:pt x="9" y="31"/>
                    </a:cubicBezTo>
                    <a:cubicBezTo>
                      <a:pt x="9" y="32"/>
                      <a:pt x="10" y="33"/>
                      <a:pt x="11" y="33"/>
                    </a:cubicBezTo>
                    <a:cubicBezTo>
                      <a:pt x="18" y="33"/>
                      <a:pt x="18" y="33"/>
                      <a:pt x="18" y="33"/>
                    </a:cubicBezTo>
                    <a:cubicBezTo>
                      <a:pt x="18" y="28"/>
                      <a:pt x="18" y="28"/>
                      <a:pt x="18" y="28"/>
                    </a:cubicBezTo>
                    <a:cubicBezTo>
                      <a:pt x="13" y="28"/>
                      <a:pt x="13" y="28"/>
                      <a:pt x="13" y="28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18" y="16"/>
                      <a:pt x="18" y="16"/>
                      <a:pt x="18" y="16"/>
                    </a:cubicBezTo>
                    <a:close/>
                    <a:moveTo>
                      <a:pt x="18" y="39"/>
                    </a:moveTo>
                    <a:cubicBezTo>
                      <a:pt x="11" y="39"/>
                      <a:pt x="11" y="39"/>
                      <a:pt x="11" y="39"/>
                    </a:cubicBezTo>
                    <a:cubicBezTo>
                      <a:pt x="10" y="39"/>
                      <a:pt x="9" y="40"/>
                      <a:pt x="9" y="42"/>
                    </a:cubicBezTo>
                    <a:cubicBezTo>
                      <a:pt x="9" y="54"/>
                      <a:pt x="9" y="54"/>
                      <a:pt x="9" y="54"/>
                    </a:cubicBezTo>
                    <a:cubicBezTo>
                      <a:pt x="9" y="56"/>
                      <a:pt x="10" y="57"/>
                      <a:pt x="11" y="57"/>
                    </a:cubicBezTo>
                    <a:cubicBezTo>
                      <a:pt x="18" y="57"/>
                      <a:pt x="18" y="57"/>
                      <a:pt x="18" y="57"/>
                    </a:cubicBezTo>
                    <a:cubicBezTo>
                      <a:pt x="18" y="52"/>
                      <a:pt x="18" y="52"/>
                      <a:pt x="18" y="52"/>
                    </a:cubicBezTo>
                    <a:cubicBezTo>
                      <a:pt x="13" y="52"/>
                      <a:pt x="13" y="52"/>
                      <a:pt x="13" y="52"/>
                    </a:cubicBezTo>
                    <a:cubicBezTo>
                      <a:pt x="13" y="44"/>
                      <a:pt x="13" y="44"/>
                      <a:pt x="13" y="44"/>
                    </a:cubicBezTo>
                    <a:cubicBezTo>
                      <a:pt x="18" y="44"/>
                      <a:pt x="18" y="44"/>
                      <a:pt x="18" y="44"/>
                    </a:cubicBezTo>
                    <a:cubicBezTo>
                      <a:pt x="18" y="39"/>
                      <a:pt x="18" y="39"/>
                      <a:pt x="18" y="39"/>
                    </a:cubicBezTo>
                    <a:close/>
                    <a:moveTo>
                      <a:pt x="18" y="63"/>
                    </a:moveTo>
                    <a:cubicBezTo>
                      <a:pt x="11" y="63"/>
                      <a:pt x="11" y="63"/>
                      <a:pt x="11" y="63"/>
                    </a:cubicBezTo>
                    <a:cubicBezTo>
                      <a:pt x="10" y="63"/>
                      <a:pt x="9" y="64"/>
                      <a:pt x="9" y="65"/>
                    </a:cubicBezTo>
                    <a:cubicBezTo>
                      <a:pt x="9" y="78"/>
                      <a:pt x="9" y="78"/>
                      <a:pt x="9" y="78"/>
                    </a:cubicBezTo>
                    <a:cubicBezTo>
                      <a:pt x="9" y="79"/>
                      <a:pt x="10" y="80"/>
                      <a:pt x="11" y="80"/>
                    </a:cubicBezTo>
                    <a:cubicBezTo>
                      <a:pt x="18" y="80"/>
                      <a:pt x="18" y="80"/>
                      <a:pt x="18" y="80"/>
                    </a:cubicBezTo>
                    <a:cubicBezTo>
                      <a:pt x="18" y="76"/>
                      <a:pt x="18" y="76"/>
                      <a:pt x="18" y="76"/>
                    </a:cubicBezTo>
                    <a:cubicBezTo>
                      <a:pt x="13" y="76"/>
                      <a:pt x="13" y="76"/>
                      <a:pt x="13" y="76"/>
                    </a:cubicBezTo>
                    <a:cubicBezTo>
                      <a:pt x="13" y="67"/>
                      <a:pt x="13" y="67"/>
                      <a:pt x="13" y="67"/>
                    </a:cubicBezTo>
                    <a:cubicBezTo>
                      <a:pt x="18" y="67"/>
                      <a:pt x="18" y="67"/>
                      <a:pt x="18" y="67"/>
                    </a:cubicBezTo>
                    <a:cubicBezTo>
                      <a:pt x="18" y="63"/>
                      <a:pt x="18" y="63"/>
                      <a:pt x="18" y="63"/>
                    </a:cubicBezTo>
                    <a:close/>
                    <a:moveTo>
                      <a:pt x="18" y="86"/>
                    </a:moveTo>
                    <a:cubicBezTo>
                      <a:pt x="11" y="86"/>
                      <a:pt x="11" y="86"/>
                      <a:pt x="11" y="86"/>
                    </a:cubicBezTo>
                    <a:cubicBezTo>
                      <a:pt x="10" y="86"/>
                      <a:pt x="9" y="87"/>
                      <a:pt x="9" y="89"/>
                    </a:cubicBezTo>
                    <a:cubicBezTo>
                      <a:pt x="9" y="101"/>
                      <a:pt x="9" y="101"/>
                      <a:pt x="9" y="101"/>
                    </a:cubicBezTo>
                    <a:cubicBezTo>
                      <a:pt x="9" y="103"/>
                      <a:pt x="10" y="104"/>
                      <a:pt x="11" y="104"/>
                    </a:cubicBezTo>
                    <a:cubicBezTo>
                      <a:pt x="18" y="104"/>
                      <a:pt x="18" y="104"/>
                      <a:pt x="18" y="104"/>
                    </a:cubicBezTo>
                    <a:cubicBezTo>
                      <a:pt x="18" y="99"/>
                      <a:pt x="18" y="99"/>
                      <a:pt x="18" y="99"/>
                    </a:cubicBezTo>
                    <a:cubicBezTo>
                      <a:pt x="13" y="99"/>
                      <a:pt x="13" y="99"/>
                      <a:pt x="13" y="99"/>
                    </a:cubicBezTo>
                    <a:cubicBezTo>
                      <a:pt x="13" y="91"/>
                      <a:pt x="13" y="91"/>
                      <a:pt x="13" y="91"/>
                    </a:cubicBezTo>
                    <a:cubicBezTo>
                      <a:pt x="18" y="91"/>
                      <a:pt x="18" y="91"/>
                      <a:pt x="18" y="91"/>
                    </a:cubicBezTo>
                    <a:cubicBezTo>
                      <a:pt x="18" y="86"/>
                      <a:pt x="18" y="86"/>
                      <a:pt x="18" y="86"/>
                    </a:cubicBezTo>
                    <a:close/>
                    <a:moveTo>
                      <a:pt x="18" y="110"/>
                    </a:moveTo>
                    <a:cubicBezTo>
                      <a:pt x="11" y="110"/>
                      <a:pt x="11" y="110"/>
                      <a:pt x="11" y="110"/>
                    </a:cubicBezTo>
                    <a:cubicBezTo>
                      <a:pt x="10" y="110"/>
                      <a:pt x="9" y="111"/>
                      <a:pt x="9" y="112"/>
                    </a:cubicBezTo>
                    <a:cubicBezTo>
                      <a:pt x="9" y="125"/>
                      <a:pt x="9" y="125"/>
                      <a:pt x="9" y="125"/>
                    </a:cubicBezTo>
                    <a:cubicBezTo>
                      <a:pt x="9" y="126"/>
                      <a:pt x="10" y="127"/>
                      <a:pt x="11" y="127"/>
                    </a:cubicBezTo>
                    <a:cubicBezTo>
                      <a:pt x="18" y="127"/>
                      <a:pt x="18" y="127"/>
                      <a:pt x="18" y="127"/>
                    </a:cubicBezTo>
                    <a:cubicBezTo>
                      <a:pt x="18" y="123"/>
                      <a:pt x="18" y="123"/>
                      <a:pt x="18" y="123"/>
                    </a:cubicBezTo>
                    <a:cubicBezTo>
                      <a:pt x="13" y="123"/>
                      <a:pt x="13" y="123"/>
                      <a:pt x="13" y="123"/>
                    </a:cubicBezTo>
                    <a:cubicBezTo>
                      <a:pt x="13" y="115"/>
                      <a:pt x="13" y="115"/>
                      <a:pt x="13" y="115"/>
                    </a:cubicBezTo>
                    <a:cubicBezTo>
                      <a:pt x="18" y="115"/>
                      <a:pt x="18" y="115"/>
                      <a:pt x="18" y="115"/>
                    </a:cubicBezTo>
                    <a:lnTo>
                      <a:pt x="18" y="1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708" name="Freeform 82"/>
              <p:cNvSpPr>
                <a:spLocks noEditPoints="1"/>
              </p:cNvSpPr>
              <p:nvPr/>
            </p:nvSpPr>
            <p:spPr bwMode="auto">
              <a:xfrm>
                <a:off x="5703897" y="884245"/>
                <a:ext cx="42863" cy="325439"/>
              </a:xfrm>
              <a:custGeom>
                <a:avLst/>
                <a:gdLst>
                  <a:gd name="T0" fmla="*/ 9 w 19"/>
                  <a:gd name="T1" fmla="*/ 139 h 144"/>
                  <a:gd name="T2" fmla="*/ 14 w 19"/>
                  <a:gd name="T3" fmla="*/ 139 h 144"/>
                  <a:gd name="T4" fmla="*/ 14 w 19"/>
                  <a:gd name="T5" fmla="*/ 6 h 144"/>
                  <a:gd name="T6" fmla="*/ 13 w 19"/>
                  <a:gd name="T7" fmla="*/ 6 h 144"/>
                  <a:gd name="T8" fmla="*/ 9 w 19"/>
                  <a:gd name="T9" fmla="*/ 6 h 144"/>
                  <a:gd name="T10" fmla="*/ 9 w 19"/>
                  <a:gd name="T11" fmla="*/ 6 h 144"/>
                  <a:gd name="T12" fmla="*/ 9 w 19"/>
                  <a:gd name="T13" fmla="*/ 2 h 144"/>
                  <a:gd name="T14" fmla="*/ 9 w 19"/>
                  <a:gd name="T15" fmla="*/ 2 h 144"/>
                  <a:gd name="T16" fmla="*/ 12 w 19"/>
                  <a:gd name="T17" fmla="*/ 1 h 144"/>
                  <a:gd name="T18" fmla="*/ 15 w 19"/>
                  <a:gd name="T19" fmla="*/ 0 h 144"/>
                  <a:gd name="T20" fmla="*/ 16 w 19"/>
                  <a:gd name="T21" fmla="*/ 0 h 144"/>
                  <a:gd name="T22" fmla="*/ 19 w 19"/>
                  <a:gd name="T23" fmla="*/ 2 h 144"/>
                  <a:gd name="T24" fmla="*/ 19 w 19"/>
                  <a:gd name="T25" fmla="*/ 141 h 144"/>
                  <a:gd name="T26" fmla="*/ 16 w 19"/>
                  <a:gd name="T27" fmla="*/ 144 h 144"/>
                  <a:gd name="T28" fmla="*/ 9 w 19"/>
                  <a:gd name="T29" fmla="*/ 144 h 144"/>
                  <a:gd name="T30" fmla="*/ 9 w 19"/>
                  <a:gd name="T31" fmla="*/ 139 h 144"/>
                  <a:gd name="T32" fmla="*/ 4 w 19"/>
                  <a:gd name="T33" fmla="*/ 6 h 144"/>
                  <a:gd name="T34" fmla="*/ 4 w 19"/>
                  <a:gd name="T35" fmla="*/ 139 h 144"/>
                  <a:gd name="T36" fmla="*/ 9 w 19"/>
                  <a:gd name="T37" fmla="*/ 139 h 144"/>
                  <a:gd name="T38" fmla="*/ 9 w 19"/>
                  <a:gd name="T39" fmla="*/ 144 h 144"/>
                  <a:gd name="T40" fmla="*/ 2 w 19"/>
                  <a:gd name="T41" fmla="*/ 144 h 144"/>
                  <a:gd name="T42" fmla="*/ 0 w 19"/>
                  <a:gd name="T43" fmla="*/ 141 h 144"/>
                  <a:gd name="T44" fmla="*/ 0 w 19"/>
                  <a:gd name="T45" fmla="*/ 2 h 144"/>
                  <a:gd name="T46" fmla="*/ 0 w 19"/>
                  <a:gd name="T47" fmla="*/ 2 h 144"/>
                  <a:gd name="T48" fmla="*/ 0 w 19"/>
                  <a:gd name="T49" fmla="*/ 1 h 144"/>
                  <a:gd name="T50" fmla="*/ 3 w 19"/>
                  <a:gd name="T51" fmla="*/ 0 h 144"/>
                  <a:gd name="T52" fmla="*/ 6 w 19"/>
                  <a:gd name="T53" fmla="*/ 1 h 144"/>
                  <a:gd name="T54" fmla="*/ 9 w 19"/>
                  <a:gd name="T55" fmla="*/ 2 h 144"/>
                  <a:gd name="T56" fmla="*/ 9 w 19"/>
                  <a:gd name="T57" fmla="*/ 6 h 144"/>
                  <a:gd name="T58" fmla="*/ 5 w 19"/>
                  <a:gd name="T59" fmla="*/ 6 h 144"/>
                  <a:gd name="T60" fmla="*/ 4 w 19"/>
                  <a:gd name="T61" fmla="*/ 6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9" h="144">
                    <a:moveTo>
                      <a:pt x="9" y="139"/>
                    </a:moveTo>
                    <a:cubicBezTo>
                      <a:pt x="14" y="139"/>
                      <a:pt x="14" y="139"/>
                      <a:pt x="14" y="139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2" y="6"/>
                      <a:pt x="11" y="6"/>
                      <a:pt x="9" y="6"/>
                    </a:cubicBezTo>
                    <a:cubicBezTo>
                      <a:pt x="9" y="6"/>
                      <a:pt x="9" y="6"/>
                      <a:pt x="9" y="6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10" y="2"/>
                      <a:pt x="11" y="1"/>
                      <a:pt x="12" y="1"/>
                    </a:cubicBezTo>
                    <a:cubicBezTo>
                      <a:pt x="13" y="1"/>
                      <a:pt x="14" y="1"/>
                      <a:pt x="15" y="0"/>
                    </a:cubicBezTo>
                    <a:cubicBezTo>
                      <a:pt x="15" y="0"/>
                      <a:pt x="16" y="0"/>
                      <a:pt x="16" y="0"/>
                    </a:cubicBezTo>
                    <a:cubicBezTo>
                      <a:pt x="18" y="0"/>
                      <a:pt x="19" y="1"/>
                      <a:pt x="19" y="2"/>
                    </a:cubicBezTo>
                    <a:cubicBezTo>
                      <a:pt x="19" y="141"/>
                      <a:pt x="19" y="141"/>
                      <a:pt x="19" y="141"/>
                    </a:cubicBezTo>
                    <a:cubicBezTo>
                      <a:pt x="19" y="142"/>
                      <a:pt x="18" y="144"/>
                      <a:pt x="16" y="144"/>
                    </a:cubicBezTo>
                    <a:cubicBezTo>
                      <a:pt x="9" y="144"/>
                      <a:pt x="9" y="144"/>
                      <a:pt x="9" y="144"/>
                    </a:cubicBezTo>
                    <a:lnTo>
                      <a:pt x="9" y="139"/>
                    </a:lnTo>
                    <a:close/>
                    <a:moveTo>
                      <a:pt x="4" y="6"/>
                    </a:moveTo>
                    <a:cubicBezTo>
                      <a:pt x="4" y="139"/>
                      <a:pt x="4" y="139"/>
                      <a:pt x="4" y="139"/>
                    </a:cubicBezTo>
                    <a:cubicBezTo>
                      <a:pt x="9" y="139"/>
                      <a:pt x="9" y="139"/>
                      <a:pt x="9" y="139"/>
                    </a:cubicBezTo>
                    <a:cubicBezTo>
                      <a:pt x="9" y="144"/>
                      <a:pt x="9" y="144"/>
                      <a:pt x="9" y="144"/>
                    </a:cubicBezTo>
                    <a:cubicBezTo>
                      <a:pt x="2" y="144"/>
                      <a:pt x="2" y="144"/>
                      <a:pt x="2" y="144"/>
                    </a:cubicBezTo>
                    <a:cubicBezTo>
                      <a:pt x="1" y="144"/>
                      <a:pt x="0" y="142"/>
                      <a:pt x="0" y="14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1"/>
                    </a:cubicBezTo>
                    <a:cubicBezTo>
                      <a:pt x="0" y="0"/>
                      <a:pt x="2" y="0"/>
                      <a:pt x="3" y="0"/>
                    </a:cubicBezTo>
                    <a:cubicBezTo>
                      <a:pt x="4" y="1"/>
                      <a:pt x="5" y="1"/>
                      <a:pt x="6" y="1"/>
                    </a:cubicBezTo>
                    <a:cubicBezTo>
                      <a:pt x="7" y="1"/>
                      <a:pt x="8" y="2"/>
                      <a:pt x="9" y="2"/>
                    </a:cubicBezTo>
                    <a:cubicBezTo>
                      <a:pt x="9" y="6"/>
                      <a:pt x="9" y="6"/>
                      <a:pt x="9" y="6"/>
                    </a:cubicBezTo>
                    <a:cubicBezTo>
                      <a:pt x="8" y="6"/>
                      <a:pt x="6" y="6"/>
                      <a:pt x="5" y="6"/>
                    </a:cubicBezTo>
                    <a:lnTo>
                      <a:pt x="4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712" name="Freeform 83"/>
              <p:cNvSpPr>
                <a:spLocks noEditPoints="1"/>
              </p:cNvSpPr>
              <p:nvPr/>
            </p:nvSpPr>
            <p:spPr bwMode="auto">
              <a:xfrm>
                <a:off x="5694372" y="827094"/>
                <a:ext cx="61913" cy="61913"/>
              </a:xfrm>
              <a:custGeom>
                <a:avLst/>
                <a:gdLst>
                  <a:gd name="T0" fmla="*/ 13 w 27"/>
                  <a:gd name="T1" fmla="*/ 0 h 27"/>
                  <a:gd name="T2" fmla="*/ 23 w 27"/>
                  <a:gd name="T3" fmla="*/ 4 h 27"/>
                  <a:gd name="T4" fmla="*/ 23 w 27"/>
                  <a:gd name="T5" fmla="*/ 4 h 27"/>
                  <a:gd name="T6" fmla="*/ 27 w 27"/>
                  <a:gd name="T7" fmla="*/ 13 h 27"/>
                  <a:gd name="T8" fmla="*/ 23 w 27"/>
                  <a:gd name="T9" fmla="*/ 23 h 27"/>
                  <a:gd name="T10" fmla="*/ 23 w 27"/>
                  <a:gd name="T11" fmla="*/ 23 h 27"/>
                  <a:gd name="T12" fmla="*/ 13 w 27"/>
                  <a:gd name="T13" fmla="*/ 27 h 27"/>
                  <a:gd name="T14" fmla="*/ 13 w 27"/>
                  <a:gd name="T15" fmla="*/ 27 h 27"/>
                  <a:gd name="T16" fmla="*/ 13 w 27"/>
                  <a:gd name="T17" fmla="*/ 22 h 27"/>
                  <a:gd name="T18" fmla="*/ 13 w 27"/>
                  <a:gd name="T19" fmla="*/ 22 h 27"/>
                  <a:gd name="T20" fmla="*/ 19 w 27"/>
                  <a:gd name="T21" fmla="*/ 19 h 27"/>
                  <a:gd name="T22" fmla="*/ 19 w 27"/>
                  <a:gd name="T23" fmla="*/ 19 h 27"/>
                  <a:gd name="T24" fmla="*/ 19 w 27"/>
                  <a:gd name="T25" fmla="*/ 19 h 27"/>
                  <a:gd name="T26" fmla="*/ 22 w 27"/>
                  <a:gd name="T27" fmla="*/ 13 h 27"/>
                  <a:gd name="T28" fmla="*/ 19 w 27"/>
                  <a:gd name="T29" fmla="*/ 7 h 27"/>
                  <a:gd name="T30" fmla="*/ 19 w 27"/>
                  <a:gd name="T31" fmla="*/ 7 h 27"/>
                  <a:gd name="T32" fmla="*/ 19 w 27"/>
                  <a:gd name="T33" fmla="*/ 7 h 27"/>
                  <a:gd name="T34" fmla="*/ 13 w 27"/>
                  <a:gd name="T35" fmla="*/ 4 h 27"/>
                  <a:gd name="T36" fmla="*/ 13 w 27"/>
                  <a:gd name="T37" fmla="*/ 4 h 27"/>
                  <a:gd name="T38" fmla="*/ 13 w 27"/>
                  <a:gd name="T39" fmla="*/ 0 h 27"/>
                  <a:gd name="T40" fmla="*/ 13 w 27"/>
                  <a:gd name="T41" fmla="*/ 27 h 27"/>
                  <a:gd name="T42" fmla="*/ 4 w 27"/>
                  <a:gd name="T43" fmla="*/ 23 h 27"/>
                  <a:gd name="T44" fmla="*/ 4 w 27"/>
                  <a:gd name="T45" fmla="*/ 23 h 27"/>
                  <a:gd name="T46" fmla="*/ 4 w 27"/>
                  <a:gd name="T47" fmla="*/ 23 h 27"/>
                  <a:gd name="T48" fmla="*/ 4 w 27"/>
                  <a:gd name="T49" fmla="*/ 23 h 27"/>
                  <a:gd name="T50" fmla="*/ 0 w 27"/>
                  <a:gd name="T51" fmla="*/ 13 h 27"/>
                  <a:gd name="T52" fmla="*/ 4 w 27"/>
                  <a:gd name="T53" fmla="*/ 4 h 27"/>
                  <a:gd name="T54" fmla="*/ 4 w 27"/>
                  <a:gd name="T55" fmla="*/ 3 h 27"/>
                  <a:gd name="T56" fmla="*/ 13 w 27"/>
                  <a:gd name="T57" fmla="*/ 0 h 27"/>
                  <a:gd name="T58" fmla="*/ 13 w 27"/>
                  <a:gd name="T59" fmla="*/ 4 h 27"/>
                  <a:gd name="T60" fmla="*/ 7 w 27"/>
                  <a:gd name="T61" fmla="*/ 7 h 27"/>
                  <a:gd name="T62" fmla="*/ 7 w 27"/>
                  <a:gd name="T63" fmla="*/ 7 h 27"/>
                  <a:gd name="T64" fmla="*/ 4 w 27"/>
                  <a:gd name="T65" fmla="*/ 13 h 27"/>
                  <a:gd name="T66" fmla="*/ 7 w 27"/>
                  <a:gd name="T67" fmla="*/ 19 h 27"/>
                  <a:gd name="T68" fmla="*/ 7 w 27"/>
                  <a:gd name="T69" fmla="*/ 19 h 27"/>
                  <a:gd name="T70" fmla="*/ 13 w 27"/>
                  <a:gd name="T71" fmla="*/ 22 h 27"/>
                  <a:gd name="T72" fmla="*/ 13 w 27"/>
                  <a:gd name="T73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7" h="27">
                    <a:moveTo>
                      <a:pt x="13" y="0"/>
                    </a:moveTo>
                    <a:cubicBezTo>
                      <a:pt x="17" y="0"/>
                      <a:pt x="20" y="1"/>
                      <a:pt x="23" y="4"/>
                    </a:cubicBezTo>
                    <a:cubicBezTo>
                      <a:pt x="23" y="4"/>
                      <a:pt x="23" y="4"/>
                      <a:pt x="23" y="4"/>
                    </a:cubicBezTo>
                    <a:cubicBezTo>
                      <a:pt x="25" y="6"/>
                      <a:pt x="27" y="9"/>
                      <a:pt x="27" y="13"/>
                    </a:cubicBezTo>
                    <a:cubicBezTo>
                      <a:pt x="27" y="17"/>
                      <a:pt x="25" y="20"/>
                      <a:pt x="23" y="23"/>
                    </a:cubicBezTo>
                    <a:cubicBezTo>
                      <a:pt x="23" y="23"/>
                      <a:pt x="23" y="23"/>
                      <a:pt x="23" y="23"/>
                    </a:cubicBezTo>
                    <a:cubicBezTo>
                      <a:pt x="20" y="25"/>
                      <a:pt x="17" y="27"/>
                      <a:pt x="13" y="27"/>
                    </a:cubicBezTo>
                    <a:cubicBezTo>
                      <a:pt x="13" y="27"/>
                      <a:pt x="13" y="27"/>
                      <a:pt x="13" y="27"/>
                    </a:cubicBezTo>
                    <a:cubicBezTo>
                      <a:pt x="13" y="22"/>
                      <a:pt x="13" y="22"/>
                      <a:pt x="13" y="22"/>
                    </a:cubicBezTo>
                    <a:cubicBezTo>
                      <a:pt x="13" y="22"/>
                      <a:pt x="13" y="22"/>
                      <a:pt x="13" y="22"/>
                    </a:cubicBezTo>
                    <a:cubicBezTo>
                      <a:pt x="16" y="22"/>
                      <a:pt x="18" y="21"/>
                      <a:pt x="19" y="19"/>
                    </a:cubicBezTo>
                    <a:cubicBezTo>
                      <a:pt x="19" y="19"/>
                      <a:pt x="19" y="19"/>
                      <a:pt x="19" y="19"/>
                    </a:cubicBezTo>
                    <a:cubicBezTo>
                      <a:pt x="19" y="19"/>
                      <a:pt x="19" y="19"/>
                      <a:pt x="19" y="19"/>
                    </a:cubicBezTo>
                    <a:cubicBezTo>
                      <a:pt x="21" y="18"/>
                      <a:pt x="22" y="16"/>
                      <a:pt x="22" y="13"/>
                    </a:cubicBezTo>
                    <a:cubicBezTo>
                      <a:pt x="22" y="11"/>
                      <a:pt x="21" y="9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8" y="5"/>
                      <a:pt x="16" y="4"/>
                      <a:pt x="13" y="4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3" y="0"/>
                      <a:pt x="13" y="0"/>
                      <a:pt x="13" y="0"/>
                    </a:cubicBezTo>
                    <a:close/>
                    <a:moveTo>
                      <a:pt x="13" y="27"/>
                    </a:moveTo>
                    <a:cubicBezTo>
                      <a:pt x="9" y="27"/>
                      <a:pt x="6" y="25"/>
                      <a:pt x="4" y="23"/>
                    </a:cubicBezTo>
                    <a:cubicBezTo>
                      <a:pt x="4" y="23"/>
                      <a:pt x="4" y="23"/>
                      <a:pt x="4" y="23"/>
                    </a:cubicBezTo>
                    <a:cubicBezTo>
                      <a:pt x="4" y="23"/>
                      <a:pt x="4" y="23"/>
                      <a:pt x="4" y="23"/>
                    </a:cubicBezTo>
                    <a:cubicBezTo>
                      <a:pt x="4" y="23"/>
                      <a:pt x="4" y="23"/>
                      <a:pt x="4" y="23"/>
                    </a:cubicBezTo>
                    <a:cubicBezTo>
                      <a:pt x="1" y="20"/>
                      <a:pt x="0" y="17"/>
                      <a:pt x="0" y="13"/>
                    </a:cubicBezTo>
                    <a:cubicBezTo>
                      <a:pt x="0" y="9"/>
                      <a:pt x="1" y="6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6" y="1"/>
                      <a:pt x="10" y="0"/>
                      <a:pt x="13" y="0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1" y="4"/>
                      <a:pt x="9" y="5"/>
                      <a:pt x="7" y="7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5" y="9"/>
                      <a:pt x="4" y="11"/>
                      <a:pt x="4" y="13"/>
                    </a:cubicBezTo>
                    <a:cubicBezTo>
                      <a:pt x="4" y="16"/>
                      <a:pt x="5" y="18"/>
                      <a:pt x="7" y="19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9" y="21"/>
                      <a:pt x="11" y="22"/>
                      <a:pt x="13" y="22"/>
                    </a:cubicBezTo>
                    <a:lnTo>
                      <a:pt x="13" y="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736" name="Freeform 84"/>
              <p:cNvSpPr>
                <a:spLocks noEditPoints="1"/>
              </p:cNvSpPr>
              <p:nvPr/>
            </p:nvSpPr>
            <p:spPr bwMode="auto">
              <a:xfrm>
                <a:off x="5753109" y="885831"/>
                <a:ext cx="282575" cy="203201"/>
              </a:xfrm>
              <a:custGeom>
                <a:avLst/>
                <a:gdLst>
                  <a:gd name="T0" fmla="*/ 63 w 125"/>
                  <a:gd name="T1" fmla="*/ 0 h 90"/>
                  <a:gd name="T2" fmla="*/ 123 w 125"/>
                  <a:gd name="T3" fmla="*/ 0 h 90"/>
                  <a:gd name="T4" fmla="*/ 125 w 125"/>
                  <a:gd name="T5" fmla="*/ 2 h 90"/>
                  <a:gd name="T6" fmla="*/ 125 w 125"/>
                  <a:gd name="T7" fmla="*/ 88 h 90"/>
                  <a:gd name="T8" fmla="*/ 123 w 125"/>
                  <a:gd name="T9" fmla="*/ 90 h 90"/>
                  <a:gd name="T10" fmla="*/ 63 w 125"/>
                  <a:gd name="T11" fmla="*/ 90 h 90"/>
                  <a:gd name="T12" fmla="*/ 63 w 125"/>
                  <a:gd name="T13" fmla="*/ 86 h 90"/>
                  <a:gd name="T14" fmla="*/ 120 w 125"/>
                  <a:gd name="T15" fmla="*/ 86 h 90"/>
                  <a:gd name="T16" fmla="*/ 120 w 125"/>
                  <a:gd name="T17" fmla="*/ 5 h 90"/>
                  <a:gd name="T18" fmla="*/ 63 w 125"/>
                  <a:gd name="T19" fmla="*/ 5 h 90"/>
                  <a:gd name="T20" fmla="*/ 63 w 125"/>
                  <a:gd name="T21" fmla="*/ 0 h 90"/>
                  <a:gd name="T22" fmla="*/ 3 w 125"/>
                  <a:gd name="T23" fmla="*/ 0 h 90"/>
                  <a:gd name="T24" fmla="*/ 63 w 125"/>
                  <a:gd name="T25" fmla="*/ 0 h 90"/>
                  <a:gd name="T26" fmla="*/ 63 w 125"/>
                  <a:gd name="T27" fmla="*/ 5 h 90"/>
                  <a:gd name="T28" fmla="*/ 5 w 125"/>
                  <a:gd name="T29" fmla="*/ 5 h 90"/>
                  <a:gd name="T30" fmla="*/ 5 w 125"/>
                  <a:gd name="T31" fmla="*/ 86 h 90"/>
                  <a:gd name="T32" fmla="*/ 63 w 125"/>
                  <a:gd name="T33" fmla="*/ 86 h 90"/>
                  <a:gd name="T34" fmla="*/ 63 w 125"/>
                  <a:gd name="T35" fmla="*/ 90 h 90"/>
                  <a:gd name="T36" fmla="*/ 3 w 125"/>
                  <a:gd name="T37" fmla="*/ 90 h 90"/>
                  <a:gd name="T38" fmla="*/ 0 w 125"/>
                  <a:gd name="T39" fmla="*/ 88 h 90"/>
                  <a:gd name="T40" fmla="*/ 0 w 125"/>
                  <a:gd name="T41" fmla="*/ 2 h 90"/>
                  <a:gd name="T42" fmla="*/ 3 w 125"/>
                  <a:gd name="T43" fmla="*/ 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25" h="90">
                    <a:moveTo>
                      <a:pt x="63" y="0"/>
                    </a:moveTo>
                    <a:cubicBezTo>
                      <a:pt x="123" y="0"/>
                      <a:pt x="123" y="0"/>
                      <a:pt x="123" y="0"/>
                    </a:cubicBezTo>
                    <a:cubicBezTo>
                      <a:pt x="124" y="0"/>
                      <a:pt x="125" y="1"/>
                      <a:pt x="125" y="2"/>
                    </a:cubicBezTo>
                    <a:cubicBezTo>
                      <a:pt x="125" y="88"/>
                      <a:pt x="125" y="88"/>
                      <a:pt x="125" y="88"/>
                    </a:cubicBezTo>
                    <a:cubicBezTo>
                      <a:pt x="125" y="89"/>
                      <a:pt x="124" y="90"/>
                      <a:pt x="123" y="90"/>
                    </a:cubicBezTo>
                    <a:cubicBezTo>
                      <a:pt x="63" y="90"/>
                      <a:pt x="63" y="90"/>
                      <a:pt x="63" y="90"/>
                    </a:cubicBezTo>
                    <a:cubicBezTo>
                      <a:pt x="63" y="86"/>
                      <a:pt x="63" y="86"/>
                      <a:pt x="63" y="86"/>
                    </a:cubicBezTo>
                    <a:cubicBezTo>
                      <a:pt x="120" y="86"/>
                      <a:pt x="120" y="86"/>
                      <a:pt x="120" y="86"/>
                    </a:cubicBezTo>
                    <a:cubicBezTo>
                      <a:pt x="120" y="5"/>
                      <a:pt x="120" y="5"/>
                      <a:pt x="120" y="5"/>
                    </a:cubicBezTo>
                    <a:cubicBezTo>
                      <a:pt x="63" y="5"/>
                      <a:pt x="63" y="5"/>
                      <a:pt x="63" y="5"/>
                    </a:cubicBezTo>
                    <a:lnTo>
                      <a:pt x="63" y="0"/>
                    </a:lnTo>
                    <a:close/>
                    <a:moveTo>
                      <a:pt x="3" y="0"/>
                    </a:moveTo>
                    <a:cubicBezTo>
                      <a:pt x="63" y="0"/>
                      <a:pt x="63" y="0"/>
                      <a:pt x="63" y="0"/>
                    </a:cubicBezTo>
                    <a:cubicBezTo>
                      <a:pt x="63" y="5"/>
                      <a:pt x="63" y="5"/>
                      <a:pt x="63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86"/>
                      <a:pt x="5" y="86"/>
                      <a:pt x="5" y="86"/>
                    </a:cubicBezTo>
                    <a:cubicBezTo>
                      <a:pt x="63" y="86"/>
                      <a:pt x="63" y="86"/>
                      <a:pt x="63" y="86"/>
                    </a:cubicBezTo>
                    <a:cubicBezTo>
                      <a:pt x="63" y="90"/>
                      <a:pt x="63" y="90"/>
                      <a:pt x="63" y="90"/>
                    </a:cubicBezTo>
                    <a:cubicBezTo>
                      <a:pt x="3" y="90"/>
                      <a:pt x="3" y="90"/>
                      <a:pt x="3" y="90"/>
                    </a:cubicBezTo>
                    <a:cubicBezTo>
                      <a:pt x="2" y="90"/>
                      <a:pt x="0" y="89"/>
                      <a:pt x="0" y="88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2" y="0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740" name="Freeform 85"/>
              <p:cNvSpPr>
                <a:spLocks noEditPoints="1"/>
              </p:cNvSpPr>
              <p:nvPr/>
            </p:nvSpPr>
            <p:spPr bwMode="auto">
              <a:xfrm>
                <a:off x="5810259" y="1144596"/>
                <a:ext cx="158750" cy="439740"/>
              </a:xfrm>
              <a:custGeom>
                <a:avLst/>
                <a:gdLst>
                  <a:gd name="T0" fmla="*/ 41 w 70"/>
                  <a:gd name="T1" fmla="*/ 190 h 195"/>
                  <a:gd name="T2" fmla="*/ 43 w 70"/>
                  <a:gd name="T3" fmla="*/ 87 h 195"/>
                  <a:gd name="T4" fmla="*/ 60 w 70"/>
                  <a:gd name="T5" fmla="*/ 67 h 195"/>
                  <a:gd name="T6" fmla="*/ 60 w 70"/>
                  <a:gd name="T7" fmla="*/ 67 h 195"/>
                  <a:gd name="T8" fmla="*/ 64 w 70"/>
                  <a:gd name="T9" fmla="*/ 49 h 195"/>
                  <a:gd name="T10" fmla="*/ 58 w 70"/>
                  <a:gd name="T11" fmla="*/ 26 h 195"/>
                  <a:gd name="T12" fmla="*/ 57 w 70"/>
                  <a:gd name="T13" fmla="*/ 24 h 195"/>
                  <a:gd name="T14" fmla="*/ 48 w 70"/>
                  <a:gd name="T15" fmla="*/ 7 h 195"/>
                  <a:gd name="T16" fmla="*/ 50 w 70"/>
                  <a:gd name="T17" fmla="*/ 50 h 195"/>
                  <a:gd name="T18" fmla="*/ 50 w 70"/>
                  <a:gd name="T19" fmla="*/ 50 h 195"/>
                  <a:gd name="T20" fmla="*/ 42 w 70"/>
                  <a:gd name="T21" fmla="*/ 47 h 195"/>
                  <a:gd name="T22" fmla="*/ 35 w 70"/>
                  <a:gd name="T23" fmla="*/ 5 h 195"/>
                  <a:gd name="T24" fmla="*/ 35 w 70"/>
                  <a:gd name="T25" fmla="*/ 0 h 195"/>
                  <a:gd name="T26" fmla="*/ 39 w 70"/>
                  <a:gd name="T27" fmla="*/ 0 h 195"/>
                  <a:gd name="T28" fmla="*/ 42 w 70"/>
                  <a:gd name="T29" fmla="*/ 2 h 195"/>
                  <a:gd name="T30" fmla="*/ 47 w 70"/>
                  <a:gd name="T31" fmla="*/ 45 h 195"/>
                  <a:gd name="T32" fmla="*/ 43 w 70"/>
                  <a:gd name="T33" fmla="*/ 3 h 195"/>
                  <a:gd name="T34" fmla="*/ 61 w 70"/>
                  <a:gd name="T35" fmla="*/ 22 h 195"/>
                  <a:gd name="T36" fmla="*/ 62 w 70"/>
                  <a:gd name="T37" fmla="*/ 24 h 195"/>
                  <a:gd name="T38" fmla="*/ 69 w 70"/>
                  <a:gd name="T39" fmla="*/ 48 h 195"/>
                  <a:gd name="T40" fmla="*/ 64 w 70"/>
                  <a:gd name="T41" fmla="*/ 70 h 195"/>
                  <a:gd name="T42" fmla="*/ 55 w 70"/>
                  <a:gd name="T43" fmla="*/ 83 h 195"/>
                  <a:gd name="T44" fmla="*/ 46 w 70"/>
                  <a:gd name="T45" fmla="*/ 193 h 195"/>
                  <a:gd name="T46" fmla="*/ 35 w 70"/>
                  <a:gd name="T47" fmla="*/ 195 h 195"/>
                  <a:gd name="T48" fmla="*/ 12 w 70"/>
                  <a:gd name="T49" fmla="*/ 26 h 195"/>
                  <a:gd name="T50" fmla="*/ 5 w 70"/>
                  <a:gd name="T51" fmla="*/ 49 h 195"/>
                  <a:gd name="T52" fmla="*/ 9 w 70"/>
                  <a:gd name="T53" fmla="*/ 67 h 195"/>
                  <a:gd name="T54" fmla="*/ 18 w 70"/>
                  <a:gd name="T55" fmla="*/ 80 h 195"/>
                  <a:gd name="T56" fmla="*/ 28 w 70"/>
                  <a:gd name="T57" fmla="*/ 89 h 195"/>
                  <a:gd name="T58" fmla="*/ 28 w 70"/>
                  <a:gd name="T59" fmla="*/ 190 h 195"/>
                  <a:gd name="T60" fmla="*/ 35 w 70"/>
                  <a:gd name="T61" fmla="*/ 195 h 195"/>
                  <a:gd name="T62" fmla="*/ 23 w 70"/>
                  <a:gd name="T63" fmla="*/ 193 h 195"/>
                  <a:gd name="T64" fmla="*/ 15 w 70"/>
                  <a:gd name="T65" fmla="*/ 83 h 195"/>
                  <a:gd name="T66" fmla="*/ 5 w 70"/>
                  <a:gd name="T67" fmla="*/ 70 h 195"/>
                  <a:gd name="T68" fmla="*/ 0 w 70"/>
                  <a:gd name="T69" fmla="*/ 48 h 195"/>
                  <a:gd name="T70" fmla="*/ 7 w 70"/>
                  <a:gd name="T71" fmla="*/ 24 h 195"/>
                  <a:gd name="T72" fmla="*/ 8 w 70"/>
                  <a:gd name="T73" fmla="*/ 22 h 195"/>
                  <a:gd name="T74" fmla="*/ 24 w 70"/>
                  <a:gd name="T75" fmla="*/ 0 h 195"/>
                  <a:gd name="T76" fmla="*/ 24 w 70"/>
                  <a:gd name="T77" fmla="*/ 0 h 195"/>
                  <a:gd name="T78" fmla="*/ 22 w 70"/>
                  <a:gd name="T79" fmla="*/ 45 h 195"/>
                  <a:gd name="T80" fmla="*/ 28 w 70"/>
                  <a:gd name="T81" fmla="*/ 3 h 195"/>
                  <a:gd name="T82" fmla="*/ 35 w 70"/>
                  <a:gd name="T83" fmla="*/ 0 h 195"/>
                  <a:gd name="T84" fmla="*/ 32 w 70"/>
                  <a:gd name="T85" fmla="*/ 5 h 195"/>
                  <a:gd name="T86" fmla="*/ 25 w 70"/>
                  <a:gd name="T87" fmla="*/ 50 h 195"/>
                  <a:gd name="T88" fmla="*/ 19 w 70"/>
                  <a:gd name="T89" fmla="*/ 50 h 195"/>
                  <a:gd name="T90" fmla="*/ 17 w 70"/>
                  <a:gd name="T91" fmla="*/ 47 h 195"/>
                  <a:gd name="T92" fmla="*/ 12 w 70"/>
                  <a:gd name="T93" fmla="*/ 24 h 195"/>
                  <a:gd name="T94" fmla="*/ 12 w 70"/>
                  <a:gd name="T95" fmla="*/ 26 h 1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0" h="195">
                    <a:moveTo>
                      <a:pt x="35" y="190"/>
                    </a:moveTo>
                    <a:cubicBezTo>
                      <a:pt x="41" y="190"/>
                      <a:pt x="41" y="190"/>
                      <a:pt x="41" y="190"/>
                    </a:cubicBezTo>
                    <a:cubicBezTo>
                      <a:pt x="41" y="89"/>
                      <a:pt x="41" y="89"/>
                      <a:pt x="41" y="89"/>
                    </a:cubicBezTo>
                    <a:cubicBezTo>
                      <a:pt x="41" y="88"/>
                      <a:pt x="42" y="87"/>
                      <a:pt x="43" y="87"/>
                    </a:cubicBezTo>
                    <a:cubicBezTo>
                      <a:pt x="46" y="85"/>
                      <a:pt x="49" y="83"/>
                      <a:pt x="51" y="80"/>
                    </a:cubicBezTo>
                    <a:cubicBezTo>
                      <a:pt x="55" y="76"/>
                      <a:pt x="58" y="71"/>
                      <a:pt x="60" y="67"/>
                    </a:cubicBezTo>
                    <a:cubicBezTo>
                      <a:pt x="60" y="67"/>
                      <a:pt x="60" y="67"/>
                      <a:pt x="60" y="67"/>
                    </a:cubicBezTo>
                    <a:cubicBezTo>
                      <a:pt x="60" y="67"/>
                      <a:pt x="60" y="67"/>
                      <a:pt x="60" y="67"/>
                    </a:cubicBezTo>
                    <a:cubicBezTo>
                      <a:pt x="62" y="64"/>
                      <a:pt x="63" y="61"/>
                      <a:pt x="64" y="58"/>
                    </a:cubicBezTo>
                    <a:cubicBezTo>
                      <a:pt x="65" y="55"/>
                      <a:pt x="65" y="52"/>
                      <a:pt x="64" y="49"/>
                    </a:cubicBezTo>
                    <a:cubicBezTo>
                      <a:pt x="64" y="42"/>
                      <a:pt x="61" y="35"/>
                      <a:pt x="59" y="29"/>
                    </a:cubicBezTo>
                    <a:cubicBezTo>
                      <a:pt x="58" y="28"/>
                      <a:pt x="58" y="27"/>
                      <a:pt x="58" y="26"/>
                    </a:cubicBezTo>
                    <a:cubicBezTo>
                      <a:pt x="57" y="25"/>
                      <a:pt x="57" y="24"/>
                      <a:pt x="57" y="24"/>
                    </a:cubicBezTo>
                    <a:cubicBezTo>
                      <a:pt x="57" y="24"/>
                      <a:pt x="57" y="24"/>
                      <a:pt x="57" y="24"/>
                    </a:cubicBezTo>
                    <a:cubicBezTo>
                      <a:pt x="57" y="24"/>
                      <a:pt x="57" y="24"/>
                      <a:pt x="57" y="24"/>
                    </a:cubicBezTo>
                    <a:cubicBezTo>
                      <a:pt x="55" y="18"/>
                      <a:pt x="52" y="10"/>
                      <a:pt x="48" y="7"/>
                    </a:cubicBezTo>
                    <a:cubicBezTo>
                      <a:pt x="52" y="47"/>
                      <a:pt x="52" y="47"/>
                      <a:pt x="52" y="47"/>
                    </a:cubicBezTo>
                    <a:cubicBezTo>
                      <a:pt x="53" y="48"/>
                      <a:pt x="52" y="49"/>
                      <a:pt x="50" y="50"/>
                    </a:cubicBezTo>
                    <a:cubicBezTo>
                      <a:pt x="50" y="50"/>
                      <a:pt x="50" y="50"/>
                      <a:pt x="50" y="50"/>
                    </a:cubicBezTo>
                    <a:cubicBezTo>
                      <a:pt x="50" y="50"/>
                      <a:pt x="50" y="50"/>
                      <a:pt x="50" y="50"/>
                    </a:cubicBezTo>
                    <a:cubicBezTo>
                      <a:pt x="44" y="50"/>
                      <a:pt x="44" y="50"/>
                      <a:pt x="44" y="50"/>
                    </a:cubicBezTo>
                    <a:cubicBezTo>
                      <a:pt x="43" y="50"/>
                      <a:pt x="42" y="49"/>
                      <a:pt x="42" y="47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5" y="5"/>
                      <a:pt x="35" y="5"/>
                      <a:pt x="35" y="5"/>
                    </a:cubicBezTo>
                    <a:cubicBezTo>
                      <a:pt x="35" y="5"/>
                      <a:pt x="35" y="5"/>
                      <a:pt x="35" y="5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41" y="0"/>
                      <a:pt x="42" y="1"/>
                      <a:pt x="42" y="2"/>
                    </a:cubicBezTo>
                    <a:cubicBezTo>
                      <a:pt x="46" y="45"/>
                      <a:pt x="46" y="45"/>
                      <a:pt x="46" y="45"/>
                    </a:cubicBezTo>
                    <a:cubicBezTo>
                      <a:pt x="47" y="45"/>
                      <a:pt x="47" y="45"/>
                      <a:pt x="47" y="45"/>
                    </a:cubicBezTo>
                    <a:cubicBezTo>
                      <a:pt x="43" y="3"/>
                      <a:pt x="43" y="3"/>
                      <a:pt x="43" y="3"/>
                    </a:cubicBezTo>
                    <a:cubicBezTo>
                      <a:pt x="43" y="3"/>
                      <a:pt x="43" y="3"/>
                      <a:pt x="43" y="3"/>
                    </a:cubicBezTo>
                    <a:cubicBezTo>
                      <a:pt x="43" y="1"/>
                      <a:pt x="44" y="0"/>
                      <a:pt x="46" y="0"/>
                    </a:cubicBezTo>
                    <a:cubicBezTo>
                      <a:pt x="54" y="1"/>
                      <a:pt x="59" y="15"/>
                      <a:pt x="61" y="22"/>
                    </a:cubicBezTo>
                    <a:cubicBezTo>
                      <a:pt x="61" y="22"/>
                      <a:pt x="61" y="22"/>
                      <a:pt x="61" y="22"/>
                    </a:cubicBezTo>
                    <a:cubicBezTo>
                      <a:pt x="62" y="23"/>
                      <a:pt x="62" y="23"/>
                      <a:pt x="62" y="24"/>
                    </a:cubicBezTo>
                    <a:cubicBezTo>
                      <a:pt x="63" y="27"/>
                      <a:pt x="63" y="27"/>
                      <a:pt x="63" y="27"/>
                    </a:cubicBezTo>
                    <a:cubicBezTo>
                      <a:pt x="66" y="34"/>
                      <a:pt x="68" y="41"/>
                      <a:pt x="69" y="48"/>
                    </a:cubicBezTo>
                    <a:cubicBezTo>
                      <a:pt x="70" y="52"/>
                      <a:pt x="69" y="56"/>
                      <a:pt x="68" y="60"/>
                    </a:cubicBezTo>
                    <a:cubicBezTo>
                      <a:pt x="68" y="63"/>
                      <a:pt x="66" y="66"/>
                      <a:pt x="64" y="70"/>
                    </a:cubicBezTo>
                    <a:cubicBezTo>
                      <a:pt x="64" y="70"/>
                      <a:pt x="64" y="70"/>
                      <a:pt x="64" y="70"/>
                    </a:cubicBezTo>
                    <a:cubicBezTo>
                      <a:pt x="62" y="74"/>
                      <a:pt x="59" y="79"/>
                      <a:pt x="55" y="83"/>
                    </a:cubicBezTo>
                    <a:cubicBezTo>
                      <a:pt x="52" y="86"/>
                      <a:pt x="49" y="89"/>
                      <a:pt x="46" y="91"/>
                    </a:cubicBezTo>
                    <a:cubicBezTo>
                      <a:pt x="46" y="193"/>
                      <a:pt x="46" y="193"/>
                      <a:pt x="46" y="193"/>
                    </a:cubicBezTo>
                    <a:cubicBezTo>
                      <a:pt x="46" y="194"/>
                      <a:pt x="45" y="195"/>
                      <a:pt x="44" y="195"/>
                    </a:cubicBezTo>
                    <a:cubicBezTo>
                      <a:pt x="35" y="195"/>
                      <a:pt x="35" y="195"/>
                      <a:pt x="35" y="195"/>
                    </a:cubicBezTo>
                    <a:lnTo>
                      <a:pt x="35" y="190"/>
                    </a:lnTo>
                    <a:close/>
                    <a:moveTo>
                      <a:pt x="12" y="26"/>
                    </a:moveTo>
                    <a:cubicBezTo>
                      <a:pt x="11" y="29"/>
                      <a:pt x="11" y="29"/>
                      <a:pt x="11" y="29"/>
                    </a:cubicBezTo>
                    <a:cubicBezTo>
                      <a:pt x="8" y="35"/>
                      <a:pt x="6" y="42"/>
                      <a:pt x="5" y="49"/>
                    </a:cubicBezTo>
                    <a:cubicBezTo>
                      <a:pt x="4" y="52"/>
                      <a:pt x="5" y="55"/>
                      <a:pt x="5" y="58"/>
                    </a:cubicBezTo>
                    <a:cubicBezTo>
                      <a:pt x="6" y="61"/>
                      <a:pt x="7" y="64"/>
                      <a:pt x="9" y="67"/>
                    </a:cubicBezTo>
                    <a:cubicBezTo>
                      <a:pt x="9" y="67"/>
                      <a:pt x="9" y="67"/>
                      <a:pt x="9" y="67"/>
                    </a:cubicBezTo>
                    <a:cubicBezTo>
                      <a:pt x="11" y="71"/>
                      <a:pt x="14" y="76"/>
                      <a:pt x="18" y="80"/>
                    </a:cubicBezTo>
                    <a:cubicBezTo>
                      <a:pt x="21" y="83"/>
                      <a:pt x="24" y="86"/>
                      <a:pt x="27" y="87"/>
                    </a:cubicBezTo>
                    <a:cubicBezTo>
                      <a:pt x="28" y="88"/>
                      <a:pt x="28" y="89"/>
                      <a:pt x="28" y="89"/>
                    </a:cubicBezTo>
                    <a:cubicBezTo>
                      <a:pt x="28" y="89"/>
                      <a:pt x="28" y="89"/>
                      <a:pt x="28" y="89"/>
                    </a:cubicBezTo>
                    <a:cubicBezTo>
                      <a:pt x="28" y="190"/>
                      <a:pt x="28" y="190"/>
                      <a:pt x="28" y="190"/>
                    </a:cubicBezTo>
                    <a:cubicBezTo>
                      <a:pt x="35" y="190"/>
                      <a:pt x="35" y="190"/>
                      <a:pt x="35" y="190"/>
                    </a:cubicBezTo>
                    <a:cubicBezTo>
                      <a:pt x="35" y="195"/>
                      <a:pt x="35" y="195"/>
                      <a:pt x="35" y="195"/>
                    </a:cubicBezTo>
                    <a:cubicBezTo>
                      <a:pt x="26" y="195"/>
                      <a:pt x="26" y="195"/>
                      <a:pt x="26" y="195"/>
                    </a:cubicBezTo>
                    <a:cubicBezTo>
                      <a:pt x="24" y="195"/>
                      <a:pt x="23" y="194"/>
                      <a:pt x="23" y="193"/>
                    </a:cubicBezTo>
                    <a:cubicBezTo>
                      <a:pt x="23" y="91"/>
                      <a:pt x="23" y="91"/>
                      <a:pt x="23" y="91"/>
                    </a:cubicBezTo>
                    <a:cubicBezTo>
                      <a:pt x="20" y="89"/>
                      <a:pt x="17" y="86"/>
                      <a:pt x="15" y="83"/>
                    </a:cubicBezTo>
                    <a:cubicBezTo>
                      <a:pt x="11" y="79"/>
                      <a:pt x="7" y="74"/>
                      <a:pt x="5" y="70"/>
                    </a:cubicBezTo>
                    <a:cubicBezTo>
                      <a:pt x="5" y="70"/>
                      <a:pt x="5" y="70"/>
                      <a:pt x="5" y="70"/>
                    </a:cubicBezTo>
                    <a:cubicBezTo>
                      <a:pt x="3" y="66"/>
                      <a:pt x="2" y="63"/>
                      <a:pt x="1" y="60"/>
                    </a:cubicBezTo>
                    <a:cubicBezTo>
                      <a:pt x="0" y="56"/>
                      <a:pt x="0" y="52"/>
                      <a:pt x="0" y="48"/>
                    </a:cubicBezTo>
                    <a:cubicBezTo>
                      <a:pt x="1" y="41"/>
                      <a:pt x="4" y="34"/>
                      <a:pt x="6" y="27"/>
                    </a:cubicBezTo>
                    <a:cubicBezTo>
                      <a:pt x="7" y="24"/>
                      <a:pt x="7" y="24"/>
                      <a:pt x="7" y="24"/>
                    </a:cubicBezTo>
                    <a:cubicBezTo>
                      <a:pt x="7" y="24"/>
                      <a:pt x="7" y="24"/>
                      <a:pt x="7" y="24"/>
                    </a:cubicBezTo>
                    <a:cubicBezTo>
                      <a:pt x="7" y="23"/>
                      <a:pt x="8" y="23"/>
                      <a:pt x="8" y="22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10" y="15"/>
                      <a:pt x="15" y="1"/>
                      <a:pt x="24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6" y="1"/>
                      <a:pt x="26" y="2"/>
                      <a:pt x="26" y="3"/>
                    </a:cubicBezTo>
                    <a:cubicBezTo>
                      <a:pt x="22" y="45"/>
                      <a:pt x="22" y="45"/>
                      <a:pt x="22" y="45"/>
                    </a:cubicBezTo>
                    <a:cubicBezTo>
                      <a:pt x="23" y="45"/>
                      <a:pt x="23" y="45"/>
                      <a:pt x="23" y="45"/>
                    </a:cubicBezTo>
                    <a:cubicBezTo>
                      <a:pt x="28" y="3"/>
                      <a:pt x="28" y="3"/>
                      <a:pt x="28" y="3"/>
                    </a:cubicBezTo>
                    <a:cubicBezTo>
                      <a:pt x="28" y="1"/>
                      <a:pt x="29" y="0"/>
                      <a:pt x="30" y="0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5" y="5"/>
                      <a:pt x="35" y="5"/>
                      <a:pt x="35" y="5"/>
                    </a:cubicBezTo>
                    <a:cubicBezTo>
                      <a:pt x="32" y="5"/>
                      <a:pt x="32" y="5"/>
                      <a:pt x="32" y="5"/>
                    </a:cubicBezTo>
                    <a:cubicBezTo>
                      <a:pt x="28" y="47"/>
                      <a:pt x="28" y="47"/>
                      <a:pt x="28" y="47"/>
                    </a:cubicBezTo>
                    <a:cubicBezTo>
                      <a:pt x="27" y="49"/>
                      <a:pt x="26" y="50"/>
                      <a:pt x="25" y="50"/>
                    </a:cubicBezTo>
                    <a:cubicBezTo>
                      <a:pt x="25" y="50"/>
                      <a:pt x="25" y="50"/>
                      <a:pt x="25" y="50"/>
                    </a:cubicBezTo>
                    <a:cubicBezTo>
                      <a:pt x="19" y="50"/>
                      <a:pt x="19" y="50"/>
                      <a:pt x="19" y="50"/>
                    </a:cubicBezTo>
                    <a:cubicBezTo>
                      <a:pt x="18" y="50"/>
                      <a:pt x="17" y="48"/>
                      <a:pt x="17" y="47"/>
                    </a:cubicBezTo>
                    <a:cubicBezTo>
                      <a:pt x="17" y="47"/>
                      <a:pt x="17" y="47"/>
                      <a:pt x="17" y="47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17" y="10"/>
                      <a:pt x="14" y="18"/>
                      <a:pt x="12" y="24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12" y="25"/>
                      <a:pt x="12" y="25"/>
                      <a:pt x="12" y="26"/>
                    </a:cubicBezTo>
                    <a:cubicBezTo>
                      <a:pt x="12" y="26"/>
                      <a:pt x="12" y="26"/>
                      <a:pt x="12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773" name="Freeform 87"/>
              <p:cNvSpPr>
                <a:spLocks noEditPoints="1"/>
              </p:cNvSpPr>
              <p:nvPr/>
            </p:nvSpPr>
            <p:spPr bwMode="auto">
              <a:xfrm>
                <a:off x="7907350" y="1200158"/>
                <a:ext cx="111126" cy="207964"/>
              </a:xfrm>
              <a:custGeom>
                <a:avLst/>
                <a:gdLst>
                  <a:gd name="T0" fmla="*/ 24 w 49"/>
                  <a:gd name="T1" fmla="*/ 61 h 92"/>
                  <a:gd name="T2" fmla="*/ 43 w 49"/>
                  <a:gd name="T3" fmla="*/ 38 h 92"/>
                  <a:gd name="T4" fmla="*/ 24 w 49"/>
                  <a:gd name="T5" fmla="*/ 23 h 92"/>
                  <a:gd name="T6" fmla="*/ 24 w 49"/>
                  <a:gd name="T7" fmla="*/ 17 h 92"/>
                  <a:gd name="T8" fmla="*/ 47 w 49"/>
                  <a:gd name="T9" fmla="*/ 36 h 92"/>
                  <a:gd name="T10" fmla="*/ 48 w 49"/>
                  <a:gd name="T11" fmla="*/ 36 h 92"/>
                  <a:gd name="T12" fmla="*/ 48 w 49"/>
                  <a:gd name="T13" fmla="*/ 39 h 92"/>
                  <a:gd name="T14" fmla="*/ 24 w 49"/>
                  <a:gd name="T15" fmla="*/ 68 h 92"/>
                  <a:gd name="T16" fmla="*/ 24 w 49"/>
                  <a:gd name="T17" fmla="*/ 61 h 92"/>
                  <a:gd name="T18" fmla="*/ 5 w 49"/>
                  <a:gd name="T19" fmla="*/ 83 h 92"/>
                  <a:gd name="T20" fmla="*/ 24 w 49"/>
                  <a:gd name="T21" fmla="*/ 61 h 92"/>
                  <a:gd name="T22" fmla="*/ 24 w 49"/>
                  <a:gd name="T23" fmla="*/ 68 h 92"/>
                  <a:gd name="T24" fmla="*/ 5 w 49"/>
                  <a:gd name="T25" fmla="*/ 91 h 92"/>
                  <a:gd name="T26" fmla="*/ 3 w 49"/>
                  <a:gd name="T27" fmla="*/ 92 h 92"/>
                  <a:gd name="T28" fmla="*/ 0 w 49"/>
                  <a:gd name="T29" fmla="*/ 90 h 92"/>
                  <a:gd name="T30" fmla="*/ 0 w 49"/>
                  <a:gd name="T31" fmla="*/ 3 h 92"/>
                  <a:gd name="T32" fmla="*/ 0 w 49"/>
                  <a:gd name="T33" fmla="*/ 3 h 92"/>
                  <a:gd name="T34" fmla="*/ 1 w 49"/>
                  <a:gd name="T35" fmla="*/ 1 h 92"/>
                  <a:gd name="T36" fmla="*/ 4 w 49"/>
                  <a:gd name="T37" fmla="*/ 1 h 92"/>
                  <a:gd name="T38" fmla="*/ 24 w 49"/>
                  <a:gd name="T39" fmla="*/ 17 h 92"/>
                  <a:gd name="T40" fmla="*/ 24 w 49"/>
                  <a:gd name="T41" fmla="*/ 23 h 92"/>
                  <a:gd name="T42" fmla="*/ 5 w 49"/>
                  <a:gd name="T43" fmla="*/ 8 h 92"/>
                  <a:gd name="T44" fmla="*/ 5 w 49"/>
                  <a:gd name="T45" fmla="*/ 83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49" h="92">
                    <a:moveTo>
                      <a:pt x="24" y="61"/>
                    </a:moveTo>
                    <a:cubicBezTo>
                      <a:pt x="43" y="38"/>
                      <a:pt x="43" y="38"/>
                      <a:pt x="43" y="38"/>
                    </a:cubicBezTo>
                    <a:cubicBezTo>
                      <a:pt x="24" y="23"/>
                      <a:pt x="24" y="23"/>
                      <a:pt x="24" y="23"/>
                    </a:cubicBezTo>
                    <a:cubicBezTo>
                      <a:pt x="24" y="17"/>
                      <a:pt x="24" y="17"/>
                      <a:pt x="24" y="17"/>
                    </a:cubicBezTo>
                    <a:cubicBezTo>
                      <a:pt x="47" y="36"/>
                      <a:pt x="47" y="36"/>
                      <a:pt x="47" y="36"/>
                    </a:cubicBezTo>
                    <a:cubicBezTo>
                      <a:pt x="48" y="36"/>
                      <a:pt x="48" y="36"/>
                      <a:pt x="48" y="36"/>
                    </a:cubicBezTo>
                    <a:cubicBezTo>
                      <a:pt x="49" y="37"/>
                      <a:pt x="49" y="38"/>
                      <a:pt x="48" y="39"/>
                    </a:cubicBezTo>
                    <a:cubicBezTo>
                      <a:pt x="24" y="68"/>
                      <a:pt x="24" y="68"/>
                      <a:pt x="24" y="68"/>
                    </a:cubicBezTo>
                    <a:lnTo>
                      <a:pt x="24" y="61"/>
                    </a:lnTo>
                    <a:close/>
                    <a:moveTo>
                      <a:pt x="5" y="83"/>
                    </a:moveTo>
                    <a:cubicBezTo>
                      <a:pt x="24" y="61"/>
                      <a:pt x="24" y="61"/>
                      <a:pt x="24" y="61"/>
                    </a:cubicBezTo>
                    <a:cubicBezTo>
                      <a:pt x="24" y="68"/>
                      <a:pt x="24" y="68"/>
                      <a:pt x="24" y="68"/>
                    </a:cubicBezTo>
                    <a:cubicBezTo>
                      <a:pt x="5" y="91"/>
                      <a:pt x="5" y="91"/>
                      <a:pt x="5" y="91"/>
                    </a:cubicBezTo>
                    <a:cubicBezTo>
                      <a:pt x="4" y="92"/>
                      <a:pt x="3" y="92"/>
                      <a:pt x="3" y="92"/>
                    </a:cubicBezTo>
                    <a:cubicBezTo>
                      <a:pt x="1" y="92"/>
                      <a:pt x="0" y="91"/>
                      <a:pt x="0" y="90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0" y="2"/>
                      <a:pt x="1" y="1"/>
                    </a:cubicBezTo>
                    <a:cubicBezTo>
                      <a:pt x="2" y="0"/>
                      <a:pt x="3" y="0"/>
                      <a:pt x="4" y="1"/>
                    </a:cubicBezTo>
                    <a:cubicBezTo>
                      <a:pt x="24" y="17"/>
                      <a:pt x="24" y="17"/>
                      <a:pt x="24" y="17"/>
                    </a:cubicBezTo>
                    <a:cubicBezTo>
                      <a:pt x="24" y="23"/>
                      <a:pt x="24" y="23"/>
                      <a:pt x="24" y="23"/>
                    </a:cubicBezTo>
                    <a:cubicBezTo>
                      <a:pt x="5" y="8"/>
                      <a:pt x="5" y="8"/>
                      <a:pt x="5" y="8"/>
                    </a:cubicBezTo>
                    <a:lnTo>
                      <a:pt x="5" y="8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797" name="Freeform 88"/>
              <p:cNvSpPr>
                <a:spLocks noEditPoints="1"/>
              </p:cNvSpPr>
              <p:nvPr/>
            </p:nvSpPr>
            <p:spPr bwMode="auto">
              <a:xfrm>
                <a:off x="8142300" y="1203333"/>
                <a:ext cx="111126" cy="204789"/>
              </a:xfrm>
              <a:custGeom>
                <a:avLst/>
                <a:gdLst>
                  <a:gd name="T0" fmla="*/ 44 w 49"/>
                  <a:gd name="T1" fmla="*/ 82 h 91"/>
                  <a:gd name="T2" fmla="*/ 44 w 49"/>
                  <a:gd name="T3" fmla="*/ 7 h 91"/>
                  <a:gd name="T4" fmla="*/ 25 w 49"/>
                  <a:gd name="T5" fmla="*/ 22 h 91"/>
                  <a:gd name="T6" fmla="*/ 25 w 49"/>
                  <a:gd name="T7" fmla="*/ 16 h 91"/>
                  <a:gd name="T8" fmla="*/ 45 w 49"/>
                  <a:gd name="T9" fmla="*/ 0 h 91"/>
                  <a:gd name="T10" fmla="*/ 46 w 49"/>
                  <a:gd name="T11" fmla="*/ 0 h 91"/>
                  <a:gd name="T12" fmla="*/ 49 w 49"/>
                  <a:gd name="T13" fmla="*/ 2 h 91"/>
                  <a:gd name="T14" fmla="*/ 49 w 49"/>
                  <a:gd name="T15" fmla="*/ 89 h 91"/>
                  <a:gd name="T16" fmla="*/ 49 w 49"/>
                  <a:gd name="T17" fmla="*/ 89 h 91"/>
                  <a:gd name="T18" fmla="*/ 48 w 49"/>
                  <a:gd name="T19" fmla="*/ 91 h 91"/>
                  <a:gd name="T20" fmla="*/ 45 w 49"/>
                  <a:gd name="T21" fmla="*/ 90 h 91"/>
                  <a:gd name="T22" fmla="*/ 25 w 49"/>
                  <a:gd name="T23" fmla="*/ 67 h 91"/>
                  <a:gd name="T24" fmla="*/ 25 w 49"/>
                  <a:gd name="T25" fmla="*/ 60 h 91"/>
                  <a:gd name="T26" fmla="*/ 44 w 49"/>
                  <a:gd name="T27" fmla="*/ 82 h 91"/>
                  <a:gd name="T28" fmla="*/ 25 w 49"/>
                  <a:gd name="T29" fmla="*/ 22 h 91"/>
                  <a:gd name="T30" fmla="*/ 6 w 49"/>
                  <a:gd name="T31" fmla="*/ 37 h 91"/>
                  <a:gd name="T32" fmla="*/ 25 w 49"/>
                  <a:gd name="T33" fmla="*/ 60 h 91"/>
                  <a:gd name="T34" fmla="*/ 25 w 49"/>
                  <a:gd name="T35" fmla="*/ 67 h 91"/>
                  <a:gd name="T36" fmla="*/ 1 w 49"/>
                  <a:gd name="T37" fmla="*/ 38 h 91"/>
                  <a:gd name="T38" fmla="*/ 1 w 49"/>
                  <a:gd name="T39" fmla="*/ 38 h 91"/>
                  <a:gd name="T40" fmla="*/ 1 w 49"/>
                  <a:gd name="T41" fmla="*/ 38 h 91"/>
                  <a:gd name="T42" fmla="*/ 2 w 49"/>
                  <a:gd name="T43" fmla="*/ 35 h 91"/>
                  <a:gd name="T44" fmla="*/ 25 w 49"/>
                  <a:gd name="T45" fmla="*/ 16 h 91"/>
                  <a:gd name="T46" fmla="*/ 25 w 49"/>
                  <a:gd name="T47" fmla="*/ 22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49" h="91">
                    <a:moveTo>
                      <a:pt x="44" y="82"/>
                    </a:moveTo>
                    <a:cubicBezTo>
                      <a:pt x="44" y="7"/>
                      <a:pt x="44" y="7"/>
                      <a:pt x="44" y="7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5" y="16"/>
                      <a:pt x="25" y="16"/>
                      <a:pt x="25" y="16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5" y="0"/>
                      <a:pt x="46" y="0"/>
                      <a:pt x="46" y="0"/>
                    </a:cubicBezTo>
                    <a:cubicBezTo>
                      <a:pt x="48" y="0"/>
                      <a:pt x="49" y="1"/>
                      <a:pt x="49" y="2"/>
                    </a:cubicBezTo>
                    <a:cubicBezTo>
                      <a:pt x="49" y="89"/>
                      <a:pt x="49" y="89"/>
                      <a:pt x="49" y="89"/>
                    </a:cubicBezTo>
                    <a:cubicBezTo>
                      <a:pt x="49" y="89"/>
                      <a:pt x="49" y="89"/>
                      <a:pt x="49" y="89"/>
                    </a:cubicBezTo>
                    <a:cubicBezTo>
                      <a:pt x="49" y="89"/>
                      <a:pt x="48" y="90"/>
                      <a:pt x="48" y="91"/>
                    </a:cubicBezTo>
                    <a:cubicBezTo>
                      <a:pt x="47" y="91"/>
                      <a:pt x="45" y="91"/>
                      <a:pt x="45" y="90"/>
                    </a:cubicBezTo>
                    <a:cubicBezTo>
                      <a:pt x="25" y="67"/>
                      <a:pt x="25" y="67"/>
                      <a:pt x="25" y="67"/>
                    </a:cubicBezTo>
                    <a:cubicBezTo>
                      <a:pt x="25" y="60"/>
                      <a:pt x="25" y="60"/>
                      <a:pt x="25" y="60"/>
                    </a:cubicBezTo>
                    <a:lnTo>
                      <a:pt x="44" y="82"/>
                    </a:lnTo>
                    <a:close/>
                    <a:moveTo>
                      <a:pt x="25" y="22"/>
                    </a:moveTo>
                    <a:cubicBezTo>
                      <a:pt x="6" y="37"/>
                      <a:pt x="6" y="37"/>
                      <a:pt x="6" y="37"/>
                    </a:cubicBezTo>
                    <a:cubicBezTo>
                      <a:pt x="25" y="60"/>
                      <a:pt x="25" y="60"/>
                      <a:pt x="25" y="60"/>
                    </a:cubicBezTo>
                    <a:cubicBezTo>
                      <a:pt x="25" y="67"/>
                      <a:pt x="25" y="67"/>
                      <a:pt x="25" y="67"/>
                    </a:cubicBezTo>
                    <a:cubicBezTo>
                      <a:pt x="1" y="38"/>
                      <a:pt x="1" y="38"/>
                      <a:pt x="1" y="38"/>
                    </a:cubicBezTo>
                    <a:cubicBezTo>
                      <a:pt x="1" y="38"/>
                      <a:pt x="1" y="38"/>
                      <a:pt x="1" y="38"/>
                    </a:cubicBezTo>
                    <a:cubicBezTo>
                      <a:pt x="1" y="38"/>
                      <a:pt x="1" y="38"/>
                      <a:pt x="1" y="38"/>
                    </a:cubicBezTo>
                    <a:cubicBezTo>
                      <a:pt x="0" y="37"/>
                      <a:pt x="0" y="36"/>
                      <a:pt x="2" y="35"/>
                    </a:cubicBezTo>
                    <a:cubicBezTo>
                      <a:pt x="25" y="16"/>
                      <a:pt x="25" y="16"/>
                      <a:pt x="25" y="16"/>
                    </a:cubicBezTo>
                    <a:lnTo>
                      <a:pt x="25" y="2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801" name="Freeform 89"/>
              <p:cNvSpPr>
                <a:spLocks/>
              </p:cNvSpPr>
              <p:nvPr/>
            </p:nvSpPr>
            <p:spPr bwMode="auto">
              <a:xfrm>
                <a:off x="8239139" y="1406534"/>
                <a:ext cx="14288" cy="11112"/>
              </a:xfrm>
              <a:custGeom>
                <a:avLst/>
                <a:gdLst>
                  <a:gd name="T0" fmla="*/ 3 w 6"/>
                  <a:gd name="T1" fmla="*/ 5 h 5"/>
                  <a:gd name="T2" fmla="*/ 3 w 6"/>
                  <a:gd name="T3" fmla="*/ 5 h 5"/>
                  <a:gd name="T4" fmla="*/ 3 w 6"/>
                  <a:gd name="T5" fmla="*/ 5 h 5"/>
                  <a:gd name="T6" fmla="*/ 1 w 6"/>
                  <a:gd name="T7" fmla="*/ 4 h 5"/>
                  <a:gd name="T8" fmla="*/ 1 w 6"/>
                  <a:gd name="T9" fmla="*/ 0 h 5"/>
                  <a:gd name="T10" fmla="*/ 2 w 6"/>
                  <a:gd name="T11" fmla="*/ 0 h 5"/>
                  <a:gd name="T12" fmla="*/ 3 w 6"/>
                  <a:gd name="T13" fmla="*/ 0 h 5"/>
                  <a:gd name="T14" fmla="*/ 6 w 6"/>
                  <a:gd name="T15" fmla="*/ 2 h 5"/>
                  <a:gd name="T16" fmla="*/ 6 w 6"/>
                  <a:gd name="T17" fmla="*/ 2 h 5"/>
                  <a:gd name="T18" fmla="*/ 3 w 6"/>
                  <a:gd name="T19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" h="5">
                    <a:moveTo>
                      <a:pt x="3" y="5"/>
                    </a:moveTo>
                    <a:cubicBezTo>
                      <a:pt x="3" y="5"/>
                      <a:pt x="3" y="5"/>
                      <a:pt x="3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2" y="5"/>
                      <a:pt x="2" y="4"/>
                      <a:pt x="1" y="4"/>
                    </a:cubicBezTo>
                    <a:cubicBezTo>
                      <a:pt x="0" y="3"/>
                      <a:pt x="0" y="1"/>
                      <a:pt x="1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3" y="0"/>
                      <a:pt x="3" y="0"/>
                    </a:cubicBezTo>
                    <a:cubicBezTo>
                      <a:pt x="5" y="0"/>
                      <a:pt x="6" y="1"/>
                      <a:pt x="6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4"/>
                      <a:pt x="5" y="5"/>
                      <a:pt x="3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803" name="Freeform 90"/>
              <p:cNvSpPr>
                <a:spLocks/>
              </p:cNvSpPr>
              <p:nvPr/>
            </p:nvSpPr>
            <p:spPr bwMode="auto">
              <a:xfrm>
                <a:off x="7907350" y="1403359"/>
                <a:ext cx="11112" cy="14289"/>
              </a:xfrm>
              <a:custGeom>
                <a:avLst/>
                <a:gdLst>
                  <a:gd name="T0" fmla="*/ 3 w 5"/>
                  <a:gd name="T1" fmla="*/ 6 h 6"/>
                  <a:gd name="T2" fmla="*/ 3 w 5"/>
                  <a:gd name="T3" fmla="*/ 6 h 6"/>
                  <a:gd name="T4" fmla="*/ 0 w 5"/>
                  <a:gd name="T5" fmla="*/ 3 h 6"/>
                  <a:gd name="T6" fmla="*/ 0 w 5"/>
                  <a:gd name="T7" fmla="*/ 3 h 6"/>
                  <a:gd name="T8" fmla="*/ 0 w 5"/>
                  <a:gd name="T9" fmla="*/ 3 h 6"/>
                  <a:gd name="T10" fmla="*/ 1 w 5"/>
                  <a:gd name="T11" fmla="*/ 1 h 6"/>
                  <a:gd name="T12" fmla="*/ 4 w 5"/>
                  <a:gd name="T13" fmla="*/ 1 h 6"/>
                  <a:gd name="T14" fmla="*/ 4 w 5"/>
                  <a:gd name="T15" fmla="*/ 1 h 6"/>
                  <a:gd name="T16" fmla="*/ 5 w 5"/>
                  <a:gd name="T17" fmla="*/ 3 h 6"/>
                  <a:gd name="T18" fmla="*/ 3 w 5"/>
                  <a:gd name="T19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" h="6">
                    <a:moveTo>
                      <a:pt x="3" y="6"/>
                    </a:moveTo>
                    <a:cubicBezTo>
                      <a:pt x="3" y="6"/>
                      <a:pt x="3" y="6"/>
                      <a:pt x="3" y="6"/>
                    </a:cubicBezTo>
                    <a:cubicBezTo>
                      <a:pt x="1" y="6"/>
                      <a:pt x="0" y="5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0" y="2"/>
                      <a:pt x="1" y="1"/>
                    </a:cubicBezTo>
                    <a:cubicBezTo>
                      <a:pt x="2" y="0"/>
                      <a:pt x="3" y="0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5" y="2"/>
                      <a:pt x="5" y="3"/>
                      <a:pt x="5" y="3"/>
                    </a:cubicBezTo>
                    <a:cubicBezTo>
                      <a:pt x="5" y="5"/>
                      <a:pt x="4" y="6"/>
                      <a:pt x="3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809" name="Freeform 91"/>
              <p:cNvSpPr>
                <a:spLocks noEditPoints="1"/>
              </p:cNvSpPr>
              <p:nvPr/>
            </p:nvSpPr>
            <p:spPr bwMode="auto">
              <a:xfrm>
                <a:off x="7912113" y="1285883"/>
                <a:ext cx="334964" cy="131764"/>
              </a:xfrm>
              <a:custGeom>
                <a:avLst/>
                <a:gdLst>
                  <a:gd name="T0" fmla="*/ 147 w 148"/>
                  <a:gd name="T1" fmla="*/ 53 h 58"/>
                  <a:gd name="T2" fmla="*/ 148 w 148"/>
                  <a:gd name="T3" fmla="*/ 54 h 58"/>
                  <a:gd name="T4" fmla="*/ 148 w 148"/>
                  <a:gd name="T5" fmla="*/ 55 h 58"/>
                  <a:gd name="T6" fmla="*/ 146 w 148"/>
                  <a:gd name="T7" fmla="*/ 58 h 58"/>
                  <a:gd name="T8" fmla="*/ 75 w 148"/>
                  <a:gd name="T9" fmla="*/ 58 h 58"/>
                  <a:gd name="T10" fmla="*/ 75 w 148"/>
                  <a:gd name="T11" fmla="*/ 53 h 58"/>
                  <a:gd name="T12" fmla="*/ 141 w 148"/>
                  <a:gd name="T13" fmla="*/ 53 h 58"/>
                  <a:gd name="T14" fmla="*/ 101 w 148"/>
                  <a:gd name="T15" fmla="*/ 6 h 58"/>
                  <a:gd name="T16" fmla="*/ 76 w 148"/>
                  <a:gd name="T17" fmla="*/ 26 h 58"/>
                  <a:gd name="T18" fmla="*/ 75 w 148"/>
                  <a:gd name="T19" fmla="*/ 27 h 58"/>
                  <a:gd name="T20" fmla="*/ 75 w 148"/>
                  <a:gd name="T21" fmla="*/ 21 h 58"/>
                  <a:gd name="T22" fmla="*/ 100 w 148"/>
                  <a:gd name="T23" fmla="*/ 1 h 58"/>
                  <a:gd name="T24" fmla="*/ 100 w 148"/>
                  <a:gd name="T25" fmla="*/ 1 h 58"/>
                  <a:gd name="T26" fmla="*/ 104 w 148"/>
                  <a:gd name="T27" fmla="*/ 1 h 58"/>
                  <a:gd name="T28" fmla="*/ 147 w 148"/>
                  <a:gd name="T29" fmla="*/ 53 h 58"/>
                  <a:gd name="T30" fmla="*/ 75 w 148"/>
                  <a:gd name="T31" fmla="*/ 58 h 58"/>
                  <a:gd name="T32" fmla="*/ 3 w 148"/>
                  <a:gd name="T33" fmla="*/ 58 h 58"/>
                  <a:gd name="T34" fmla="*/ 3 w 148"/>
                  <a:gd name="T35" fmla="*/ 58 h 58"/>
                  <a:gd name="T36" fmla="*/ 2 w 148"/>
                  <a:gd name="T37" fmla="*/ 57 h 58"/>
                  <a:gd name="T38" fmla="*/ 1 w 148"/>
                  <a:gd name="T39" fmla="*/ 54 h 58"/>
                  <a:gd name="T40" fmla="*/ 2 w 148"/>
                  <a:gd name="T41" fmla="*/ 54 h 58"/>
                  <a:gd name="T42" fmla="*/ 2 w 148"/>
                  <a:gd name="T43" fmla="*/ 53 h 58"/>
                  <a:gd name="T44" fmla="*/ 45 w 148"/>
                  <a:gd name="T45" fmla="*/ 1 h 58"/>
                  <a:gd name="T46" fmla="*/ 45 w 148"/>
                  <a:gd name="T47" fmla="*/ 1 h 58"/>
                  <a:gd name="T48" fmla="*/ 49 w 148"/>
                  <a:gd name="T49" fmla="*/ 1 h 58"/>
                  <a:gd name="T50" fmla="*/ 75 w 148"/>
                  <a:gd name="T51" fmla="*/ 21 h 58"/>
                  <a:gd name="T52" fmla="*/ 75 w 148"/>
                  <a:gd name="T53" fmla="*/ 21 h 58"/>
                  <a:gd name="T54" fmla="*/ 75 w 148"/>
                  <a:gd name="T55" fmla="*/ 27 h 58"/>
                  <a:gd name="T56" fmla="*/ 73 w 148"/>
                  <a:gd name="T57" fmla="*/ 26 h 58"/>
                  <a:gd name="T58" fmla="*/ 48 w 148"/>
                  <a:gd name="T59" fmla="*/ 6 h 58"/>
                  <a:gd name="T60" fmla="*/ 8 w 148"/>
                  <a:gd name="T61" fmla="*/ 53 h 58"/>
                  <a:gd name="T62" fmla="*/ 75 w 148"/>
                  <a:gd name="T63" fmla="*/ 53 h 58"/>
                  <a:gd name="T64" fmla="*/ 75 w 148"/>
                  <a:gd name="T65" fmla="*/ 58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48" h="58">
                    <a:moveTo>
                      <a:pt x="147" y="53"/>
                    </a:moveTo>
                    <a:cubicBezTo>
                      <a:pt x="148" y="54"/>
                      <a:pt x="148" y="54"/>
                      <a:pt x="148" y="54"/>
                    </a:cubicBezTo>
                    <a:cubicBezTo>
                      <a:pt x="148" y="54"/>
                      <a:pt x="148" y="55"/>
                      <a:pt x="148" y="55"/>
                    </a:cubicBezTo>
                    <a:cubicBezTo>
                      <a:pt x="148" y="57"/>
                      <a:pt x="147" y="58"/>
                      <a:pt x="146" y="58"/>
                    </a:cubicBezTo>
                    <a:cubicBezTo>
                      <a:pt x="75" y="58"/>
                      <a:pt x="75" y="58"/>
                      <a:pt x="75" y="58"/>
                    </a:cubicBezTo>
                    <a:cubicBezTo>
                      <a:pt x="75" y="53"/>
                      <a:pt x="75" y="53"/>
                      <a:pt x="75" y="53"/>
                    </a:cubicBezTo>
                    <a:cubicBezTo>
                      <a:pt x="141" y="53"/>
                      <a:pt x="141" y="53"/>
                      <a:pt x="141" y="53"/>
                    </a:cubicBezTo>
                    <a:cubicBezTo>
                      <a:pt x="101" y="6"/>
                      <a:pt x="101" y="6"/>
                      <a:pt x="101" y="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7"/>
                      <a:pt x="75" y="27"/>
                      <a:pt x="75" y="27"/>
                    </a:cubicBezTo>
                    <a:cubicBezTo>
                      <a:pt x="75" y="21"/>
                      <a:pt x="75" y="21"/>
                      <a:pt x="75" y="21"/>
                    </a:cubicBezTo>
                    <a:cubicBezTo>
                      <a:pt x="100" y="1"/>
                      <a:pt x="100" y="1"/>
                      <a:pt x="100" y="1"/>
                    </a:cubicBezTo>
                    <a:cubicBezTo>
                      <a:pt x="100" y="1"/>
                      <a:pt x="100" y="1"/>
                      <a:pt x="100" y="1"/>
                    </a:cubicBezTo>
                    <a:cubicBezTo>
                      <a:pt x="101" y="0"/>
                      <a:pt x="103" y="0"/>
                      <a:pt x="104" y="1"/>
                    </a:cubicBezTo>
                    <a:cubicBezTo>
                      <a:pt x="147" y="53"/>
                      <a:pt x="147" y="53"/>
                      <a:pt x="147" y="53"/>
                    </a:cubicBezTo>
                    <a:close/>
                    <a:moveTo>
                      <a:pt x="75" y="58"/>
                    </a:moveTo>
                    <a:cubicBezTo>
                      <a:pt x="3" y="58"/>
                      <a:pt x="3" y="58"/>
                      <a:pt x="3" y="58"/>
                    </a:cubicBezTo>
                    <a:cubicBezTo>
                      <a:pt x="3" y="58"/>
                      <a:pt x="3" y="58"/>
                      <a:pt x="3" y="58"/>
                    </a:cubicBezTo>
                    <a:cubicBezTo>
                      <a:pt x="3" y="58"/>
                      <a:pt x="2" y="58"/>
                      <a:pt x="2" y="57"/>
                    </a:cubicBezTo>
                    <a:cubicBezTo>
                      <a:pt x="1" y="56"/>
                      <a:pt x="0" y="55"/>
                      <a:pt x="1" y="54"/>
                    </a:cubicBezTo>
                    <a:cubicBezTo>
                      <a:pt x="2" y="54"/>
                      <a:pt x="2" y="54"/>
                      <a:pt x="2" y="54"/>
                    </a:cubicBezTo>
                    <a:cubicBezTo>
                      <a:pt x="2" y="53"/>
                      <a:pt x="2" y="53"/>
                      <a:pt x="2" y="53"/>
                    </a:cubicBezTo>
                    <a:cubicBezTo>
                      <a:pt x="45" y="1"/>
                      <a:pt x="45" y="1"/>
                      <a:pt x="45" y="1"/>
                    </a:cubicBezTo>
                    <a:cubicBezTo>
                      <a:pt x="45" y="1"/>
                      <a:pt x="45" y="1"/>
                      <a:pt x="45" y="1"/>
                    </a:cubicBezTo>
                    <a:cubicBezTo>
                      <a:pt x="46" y="0"/>
                      <a:pt x="48" y="0"/>
                      <a:pt x="49" y="1"/>
                    </a:cubicBezTo>
                    <a:cubicBezTo>
                      <a:pt x="75" y="21"/>
                      <a:pt x="75" y="21"/>
                      <a:pt x="75" y="21"/>
                    </a:cubicBezTo>
                    <a:cubicBezTo>
                      <a:pt x="75" y="21"/>
                      <a:pt x="75" y="21"/>
                      <a:pt x="75" y="21"/>
                    </a:cubicBezTo>
                    <a:cubicBezTo>
                      <a:pt x="75" y="27"/>
                      <a:pt x="75" y="27"/>
                      <a:pt x="75" y="27"/>
                    </a:cubicBezTo>
                    <a:cubicBezTo>
                      <a:pt x="74" y="27"/>
                      <a:pt x="73" y="27"/>
                      <a:pt x="73" y="26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8" y="53"/>
                      <a:pt x="8" y="53"/>
                      <a:pt x="8" y="53"/>
                    </a:cubicBezTo>
                    <a:cubicBezTo>
                      <a:pt x="75" y="53"/>
                      <a:pt x="75" y="53"/>
                      <a:pt x="75" y="53"/>
                    </a:cubicBezTo>
                    <a:lnTo>
                      <a:pt x="75" y="5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824" name="Freeform 92"/>
              <p:cNvSpPr>
                <a:spLocks noEditPoints="1"/>
              </p:cNvSpPr>
              <p:nvPr/>
            </p:nvSpPr>
            <p:spPr bwMode="auto">
              <a:xfrm>
                <a:off x="7916875" y="1195395"/>
                <a:ext cx="330201" cy="138114"/>
              </a:xfrm>
              <a:custGeom>
                <a:avLst/>
                <a:gdLst>
                  <a:gd name="T0" fmla="*/ 73 w 146"/>
                  <a:gd name="T1" fmla="*/ 56 h 61"/>
                  <a:gd name="T2" fmla="*/ 95 w 146"/>
                  <a:gd name="T3" fmla="*/ 37 h 61"/>
                  <a:gd name="T4" fmla="*/ 97 w 146"/>
                  <a:gd name="T5" fmla="*/ 36 h 61"/>
                  <a:gd name="T6" fmla="*/ 99 w 146"/>
                  <a:gd name="T7" fmla="*/ 35 h 61"/>
                  <a:gd name="T8" fmla="*/ 136 w 146"/>
                  <a:gd name="T9" fmla="*/ 5 h 61"/>
                  <a:gd name="T10" fmla="*/ 73 w 146"/>
                  <a:gd name="T11" fmla="*/ 5 h 61"/>
                  <a:gd name="T12" fmla="*/ 73 w 146"/>
                  <a:gd name="T13" fmla="*/ 0 h 61"/>
                  <a:gd name="T14" fmla="*/ 143 w 146"/>
                  <a:gd name="T15" fmla="*/ 0 h 61"/>
                  <a:gd name="T16" fmla="*/ 143 w 146"/>
                  <a:gd name="T17" fmla="*/ 0 h 61"/>
                  <a:gd name="T18" fmla="*/ 145 w 146"/>
                  <a:gd name="T19" fmla="*/ 1 h 61"/>
                  <a:gd name="T20" fmla="*/ 144 w 146"/>
                  <a:gd name="T21" fmla="*/ 4 h 61"/>
                  <a:gd name="T22" fmla="*/ 102 w 146"/>
                  <a:gd name="T23" fmla="*/ 38 h 61"/>
                  <a:gd name="T24" fmla="*/ 100 w 146"/>
                  <a:gd name="T25" fmla="*/ 40 h 61"/>
                  <a:gd name="T26" fmla="*/ 98 w 146"/>
                  <a:gd name="T27" fmla="*/ 41 h 61"/>
                  <a:gd name="T28" fmla="*/ 74 w 146"/>
                  <a:gd name="T29" fmla="*/ 61 h 61"/>
                  <a:gd name="T30" fmla="*/ 73 w 146"/>
                  <a:gd name="T31" fmla="*/ 61 h 61"/>
                  <a:gd name="T32" fmla="*/ 73 w 146"/>
                  <a:gd name="T33" fmla="*/ 56 h 61"/>
                  <a:gd name="T34" fmla="*/ 46 w 146"/>
                  <a:gd name="T35" fmla="*/ 35 h 61"/>
                  <a:gd name="T36" fmla="*/ 48 w 146"/>
                  <a:gd name="T37" fmla="*/ 36 h 61"/>
                  <a:gd name="T38" fmla="*/ 50 w 146"/>
                  <a:gd name="T39" fmla="*/ 37 h 61"/>
                  <a:gd name="T40" fmla="*/ 73 w 146"/>
                  <a:gd name="T41" fmla="*/ 56 h 61"/>
                  <a:gd name="T42" fmla="*/ 73 w 146"/>
                  <a:gd name="T43" fmla="*/ 56 h 61"/>
                  <a:gd name="T44" fmla="*/ 73 w 146"/>
                  <a:gd name="T45" fmla="*/ 61 h 61"/>
                  <a:gd name="T46" fmla="*/ 71 w 146"/>
                  <a:gd name="T47" fmla="*/ 61 h 61"/>
                  <a:gd name="T48" fmla="*/ 47 w 146"/>
                  <a:gd name="T49" fmla="*/ 41 h 61"/>
                  <a:gd name="T50" fmla="*/ 45 w 146"/>
                  <a:gd name="T51" fmla="*/ 40 h 61"/>
                  <a:gd name="T52" fmla="*/ 43 w 146"/>
                  <a:gd name="T53" fmla="*/ 38 h 61"/>
                  <a:gd name="T54" fmla="*/ 1 w 146"/>
                  <a:gd name="T55" fmla="*/ 4 h 61"/>
                  <a:gd name="T56" fmla="*/ 0 w 146"/>
                  <a:gd name="T57" fmla="*/ 2 h 61"/>
                  <a:gd name="T58" fmla="*/ 2 w 146"/>
                  <a:gd name="T59" fmla="*/ 0 h 61"/>
                  <a:gd name="T60" fmla="*/ 73 w 146"/>
                  <a:gd name="T61" fmla="*/ 0 h 61"/>
                  <a:gd name="T62" fmla="*/ 73 w 146"/>
                  <a:gd name="T63" fmla="*/ 5 h 61"/>
                  <a:gd name="T64" fmla="*/ 9 w 146"/>
                  <a:gd name="T65" fmla="*/ 5 h 61"/>
                  <a:gd name="T66" fmla="*/ 46 w 146"/>
                  <a:gd name="T67" fmla="*/ 35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46" h="61">
                    <a:moveTo>
                      <a:pt x="73" y="56"/>
                    </a:moveTo>
                    <a:cubicBezTo>
                      <a:pt x="95" y="37"/>
                      <a:pt x="95" y="37"/>
                      <a:pt x="95" y="37"/>
                    </a:cubicBezTo>
                    <a:cubicBezTo>
                      <a:pt x="97" y="36"/>
                      <a:pt x="97" y="36"/>
                      <a:pt x="97" y="36"/>
                    </a:cubicBezTo>
                    <a:cubicBezTo>
                      <a:pt x="99" y="35"/>
                      <a:pt x="99" y="35"/>
                      <a:pt x="99" y="35"/>
                    </a:cubicBezTo>
                    <a:cubicBezTo>
                      <a:pt x="136" y="5"/>
                      <a:pt x="136" y="5"/>
                      <a:pt x="136" y="5"/>
                    </a:cubicBezTo>
                    <a:cubicBezTo>
                      <a:pt x="73" y="5"/>
                      <a:pt x="73" y="5"/>
                      <a:pt x="73" y="5"/>
                    </a:cubicBezTo>
                    <a:cubicBezTo>
                      <a:pt x="73" y="0"/>
                      <a:pt x="73" y="0"/>
                      <a:pt x="73" y="0"/>
                    </a:cubicBezTo>
                    <a:cubicBezTo>
                      <a:pt x="143" y="0"/>
                      <a:pt x="143" y="0"/>
                      <a:pt x="143" y="0"/>
                    </a:cubicBezTo>
                    <a:cubicBezTo>
                      <a:pt x="143" y="0"/>
                      <a:pt x="143" y="0"/>
                      <a:pt x="143" y="0"/>
                    </a:cubicBezTo>
                    <a:cubicBezTo>
                      <a:pt x="144" y="0"/>
                      <a:pt x="144" y="0"/>
                      <a:pt x="145" y="1"/>
                    </a:cubicBezTo>
                    <a:cubicBezTo>
                      <a:pt x="146" y="2"/>
                      <a:pt x="146" y="3"/>
                      <a:pt x="144" y="4"/>
                    </a:cubicBezTo>
                    <a:cubicBezTo>
                      <a:pt x="102" y="38"/>
                      <a:pt x="102" y="38"/>
                      <a:pt x="102" y="38"/>
                    </a:cubicBezTo>
                    <a:cubicBezTo>
                      <a:pt x="100" y="40"/>
                      <a:pt x="100" y="40"/>
                      <a:pt x="100" y="40"/>
                    </a:cubicBezTo>
                    <a:cubicBezTo>
                      <a:pt x="98" y="41"/>
                      <a:pt x="98" y="41"/>
                      <a:pt x="98" y="41"/>
                    </a:cubicBezTo>
                    <a:cubicBezTo>
                      <a:pt x="74" y="61"/>
                      <a:pt x="74" y="61"/>
                      <a:pt x="74" y="61"/>
                    </a:cubicBezTo>
                    <a:cubicBezTo>
                      <a:pt x="74" y="61"/>
                      <a:pt x="73" y="61"/>
                      <a:pt x="73" y="61"/>
                    </a:cubicBezTo>
                    <a:lnTo>
                      <a:pt x="73" y="56"/>
                    </a:lnTo>
                    <a:close/>
                    <a:moveTo>
                      <a:pt x="46" y="35"/>
                    </a:moveTo>
                    <a:cubicBezTo>
                      <a:pt x="48" y="36"/>
                      <a:pt x="48" y="36"/>
                      <a:pt x="48" y="36"/>
                    </a:cubicBezTo>
                    <a:cubicBezTo>
                      <a:pt x="50" y="37"/>
                      <a:pt x="50" y="37"/>
                      <a:pt x="50" y="37"/>
                    </a:cubicBezTo>
                    <a:cubicBezTo>
                      <a:pt x="73" y="56"/>
                      <a:pt x="73" y="56"/>
                      <a:pt x="73" y="56"/>
                    </a:cubicBezTo>
                    <a:cubicBezTo>
                      <a:pt x="73" y="56"/>
                      <a:pt x="73" y="56"/>
                      <a:pt x="73" y="56"/>
                    </a:cubicBezTo>
                    <a:cubicBezTo>
                      <a:pt x="73" y="61"/>
                      <a:pt x="73" y="61"/>
                      <a:pt x="73" y="61"/>
                    </a:cubicBezTo>
                    <a:cubicBezTo>
                      <a:pt x="72" y="61"/>
                      <a:pt x="71" y="61"/>
                      <a:pt x="71" y="61"/>
                    </a:cubicBezTo>
                    <a:cubicBezTo>
                      <a:pt x="47" y="41"/>
                      <a:pt x="47" y="41"/>
                      <a:pt x="47" y="41"/>
                    </a:cubicBezTo>
                    <a:cubicBezTo>
                      <a:pt x="45" y="40"/>
                      <a:pt x="45" y="40"/>
                      <a:pt x="45" y="40"/>
                    </a:cubicBezTo>
                    <a:cubicBezTo>
                      <a:pt x="43" y="38"/>
                      <a:pt x="43" y="38"/>
                      <a:pt x="43" y="38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0" y="4"/>
                      <a:pt x="0" y="3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73" y="0"/>
                      <a:pt x="73" y="0"/>
                      <a:pt x="73" y="0"/>
                    </a:cubicBezTo>
                    <a:cubicBezTo>
                      <a:pt x="73" y="5"/>
                      <a:pt x="73" y="5"/>
                      <a:pt x="73" y="5"/>
                    </a:cubicBezTo>
                    <a:cubicBezTo>
                      <a:pt x="9" y="5"/>
                      <a:pt x="9" y="5"/>
                      <a:pt x="9" y="5"/>
                    </a:cubicBezTo>
                    <a:lnTo>
                      <a:pt x="46" y="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836" name="Freeform 93"/>
              <p:cNvSpPr>
                <a:spLocks noEditPoints="1"/>
              </p:cNvSpPr>
              <p:nvPr/>
            </p:nvSpPr>
            <p:spPr bwMode="auto">
              <a:xfrm>
                <a:off x="7161223" y="2211401"/>
                <a:ext cx="69851" cy="34925"/>
              </a:xfrm>
              <a:custGeom>
                <a:avLst/>
                <a:gdLst>
                  <a:gd name="T0" fmla="*/ 15 w 31"/>
                  <a:gd name="T1" fmla="*/ 0 h 16"/>
                  <a:gd name="T2" fmla="*/ 28 w 31"/>
                  <a:gd name="T3" fmla="*/ 0 h 16"/>
                  <a:gd name="T4" fmla="*/ 31 w 31"/>
                  <a:gd name="T5" fmla="*/ 2 h 16"/>
                  <a:gd name="T6" fmla="*/ 31 w 31"/>
                  <a:gd name="T7" fmla="*/ 13 h 16"/>
                  <a:gd name="T8" fmla="*/ 28 w 31"/>
                  <a:gd name="T9" fmla="*/ 16 h 16"/>
                  <a:gd name="T10" fmla="*/ 15 w 31"/>
                  <a:gd name="T11" fmla="*/ 16 h 16"/>
                  <a:gd name="T12" fmla="*/ 15 w 31"/>
                  <a:gd name="T13" fmla="*/ 11 h 16"/>
                  <a:gd name="T14" fmla="*/ 26 w 31"/>
                  <a:gd name="T15" fmla="*/ 11 h 16"/>
                  <a:gd name="T16" fmla="*/ 26 w 31"/>
                  <a:gd name="T17" fmla="*/ 5 h 16"/>
                  <a:gd name="T18" fmla="*/ 15 w 31"/>
                  <a:gd name="T19" fmla="*/ 5 h 16"/>
                  <a:gd name="T20" fmla="*/ 15 w 31"/>
                  <a:gd name="T21" fmla="*/ 0 h 16"/>
                  <a:gd name="T22" fmla="*/ 2 w 31"/>
                  <a:gd name="T23" fmla="*/ 0 h 16"/>
                  <a:gd name="T24" fmla="*/ 15 w 31"/>
                  <a:gd name="T25" fmla="*/ 0 h 16"/>
                  <a:gd name="T26" fmla="*/ 15 w 31"/>
                  <a:gd name="T27" fmla="*/ 5 h 16"/>
                  <a:gd name="T28" fmla="*/ 5 w 31"/>
                  <a:gd name="T29" fmla="*/ 5 h 16"/>
                  <a:gd name="T30" fmla="*/ 5 w 31"/>
                  <a:gd name="T31" fmla="*/ 11 h 16"/>
                  <a:gd name="T32" fmla="*/ 15 w 31"/>
                  <a:gd name="T33" fmla="*/ 11 h 16"/>
                  <a:gd name="T34" fmla="*/ 15 w 31"/>
                  <a:gd name="T35" fmla="*/ 16 h 16"/>
                  <a:gd name="T36" fmla="*/ 2 w 31"/>
                  <a:gd name="T37" fmla="*/ 16 h 16"/>
                  <a:gd name="T38" fmla="*/ 0 w 31"/>
                  <a:gd name="T39" fmla="*/ 13 h 16"/>
                  <a:gd name="T40" fmla="*/ 0 w 31"/>
                  <a:gd name="T41" fmla="*/ 2 h 16"/>
                  <a:gd name="T42" fmla="*/ 2 w 31"/>
                  <a:gd name="T43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1" h="16">
                    <a:moveTo>
                      <a:pt x="15" y="0"/>
                    </a:moveTo>
                    <a:cubicBezTo>
                      <a:pt x="28" y="0"/>
                      <a:pt x="28" y="0"/>
                      <a:pt x="28" y="0"/>
                    </a:cubicBezTo>
                    <a:cubicBezTo>
                      <a:pt x="30" y="0"/>
                      <a:pt x="31" y="1"/>
                      <a:pt x="31" y="2"/>
                    </a:cubicBezTo>
                    <a:cubicBezTo>
                      <a:pt x="31" y="13"/>
                      <a:pt x="31" y="13"/>
                      <a:pt x="31" y="13"/>
                    </a:cubicBezTo>
                    <a:cubicBezTo>
                      <a:pt x="31" y="15"/>
                      <a:pt x="30" y="16"/>
                      <a:pt x="28" y="16"/>
                    </a:cubicBezTo>
                    <a:cubicBezTo>
                      <a:pt x="15" y="16"/>
                      <a:pt x="15" y="16"/>
                      <a:pt x="15" y="16"/>
                    </a:cubicBezTo>
                    <a:cubicBezTo>
                      <a:pt x="15" y="11"/>
                      <a:pt x="15" y="11"/>
                      <a:pt x="15" y="11"/>
                    </a:cubicBezTo>
                    <a:cubicBezTo>
                      <a:pt x="26" y="11"/>
                      <a:pt x="26" y="11"/>
                      <a:pt x="26" y="11"/>
                    </a:cubicBezTo>
                    <a:cubicBezTo>
                      <a:pt x="26" y="5"/>
                      <a:pt x="26" y="5"/>
                      <a:pt x="26" y="5"/>
                    </a:cubicBezTo>
                    <a:cubicBezTo>
                      <a:pt x="15" y="5"/>
                      <a:pt x="15" y="5"/>
                      <a:pt x="15" y="5"/>
                    </a:cubicBezTo>
                    <a:lnTo>
                      <a:pt x="15" y="0"/>
                    </a:lnTo>
                    <a:close/>
                    <a:moveTo>
                      <a:pt x="2" y="0"/>
                    </a:moveTo>
                    <a:cubicBezTo>
                      <a:pt x="15" y="0"/>
                      <a:pt x="15" y="0"/>
                      <a:pt x="15" y="0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15" y="11"/>
                      <a:pt x="15" y="11"/>
                      <a:pt x="15" y="11"/>
                    </a:cubicBezTo>
                    <a:cubicBezTo>
                      <a:pt x="15" y="16"/>
                      <a:pt x="15" y="16"/>
                      <a:pt x="15" y="16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1" y="16"/>
                      <a:pt x="0" y="15"/>
                      <a:pt x="0" y="13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860" name="Freeform 95"/>
              <p:cNvSpPr>
                <a:spLocks noEditPoints="1"/>
              </p:cNvSpPr>
              <p:nvPr/>
            </p:nvSpPr>
            <p:spPr bwMode="auto">
              <a:xfrm>
                <a:off x="7038986" y="2298714"/>
                <a:ext cx="131764" cy="133351"/>
              </a:xfrm>
              <a:custGeom>
                <a:avLst/>
                <a:gdLst>
                  <a:gd name="T0" fmla="*/ 29 w 58"/>
                  <a:gd name="T1" fmla="*/ 54 h 59"/>
                  <a:gd name="T2" fmla="*/ 46 w 58"/>
                  <a:gd name="T3" fmla="*/ 47 h 59"/>
                  <a:gd name="T4" fmla="*/ 47 w 58"/>
                  <a:gd name="T5" fmla="*/ 47 h 59"/>
                  <a:gd name="T6" fmla="*/ 54 w 58"/>
                  <a:gd name="T7" fmla="*/ 29 h 59"/>
                  <a:gd name="T8" fmla="*/ 46 w 58"/>
                  <a:gd name="T9" fmla="*/ 12 h 59"/>
                  <a:gd name="T10" fmla="*/ 29 w 58"/>
                  <a:gd name="T11" fmla="*/ 5 h 59"/>
                  <a:gd name="T12" fmla="*/ 29 w 58"/>
                  <a:gd name="T13" fmla="*/ 5 h 59"/>
                  <a:gd name="T14" fmla="*/ 29 w 58"/>
                  <a:gd name="T15" fmla="*/ 0 h 59"/>
                  <a:gd name="T16" fmla="*/ 29 w 58"/>
                  <a:gd name="T17" fmla="*/ 0 h 59"/>
                  <a:gd name="T18" fmla="*/ 50 w 58"/>
                  <a:gd name="T19" fmla="*/ 9 h 59"/>
                  <a:gd name="T20" fmla="*/ 58 w 58"/>
                  <a:gd name="T21" fmla="*/ 29 h 59"/>
                  <a:gd name="T22" fmla="*/ 50 w 58"/>
                  <a:gd name="T23" fmla="*/ 50 h 59"/>
                  <a:gd name="T24" fmla="*/ 50 w 58"/>
                  <a:gd name="T25" fmla="*/ 50 h 59"/>
                  <a:gd name="T26" fmla="*/ 29 w 58"/>
                  <a:gd name="T27" fmla="*/ 59 h 59"/>
                  <a:gd name="T28" fmla="*/ 29 w 58"/>
                  <a:gd name="T29" fmla="*/ 59 h 59"/>
                  <a:gd name="T30" fmla="*/ 29 w 58"/>
                  <a:gd name="T31" fmla="*/ 54 h 59"/>
                  <a:gd name="T32" fmla="*/ 29 w 58"/>
                  <a:gd name="T33" fmla="*/ 5 h 59"/>
                  <a:gd name="T34" fmla="*/ 12 w 58"/>
                  <a:gd name="T35" fmla="*/ 12 h 59"/>
                  <a:gd name="T36" fmla="*/ 5 w 58"/>
                  <a:gd name="T37" fmla="*/ 29 h 59"/>
                  <a:gd name="T38" fmla="*/ 12 w 58"/>
                  <a:gd name="T39" fmla="*/ 47 h 59"/>
                  <a:gd name="T40" fmla="*/ 12 w 58"/>
                  <a:gd name="T41" fmla="*/ 47 h 59"/>
                  <a:gd name="T42" fmla="*/ 12 w 58"/>
                  <a:gd name="T43" fmla="*/ 47 h 59"/>
                  <a:gd name="T44" fmla="*/ 29 w 58"/>
                  <a:gd name="T45" fmla="*/ 54 h 59"/>
                  <a:gd name="T46" fmla="*/ 29 w 58"/>
                  <a:gd name="T47" fmla="*/ 59 h 59"/>
                  <a:gd name="T48" fmla="*/ 9 w 58"/>
                  <a:gd name="T49" fmla="*/ 50 h 59"/>
                  <a:gd name="T50" fmla="*/ 9 w 58"/>
                  <a:gd name="T51" fmla="*/ 50 h 59"/>
                  <a:gd name="T52" fmla="*/ 0 w 58"/>
                  <a:gd name="T53" fmla="*/ 29 h 59"/>
                  <a:gd name="T54" fmla="*/ 9 w 58"/>
                  <a:gd name="T55" fmla="*/ 9 h 59"/>
                  <a:gd name="T56" fmla="*/ 9 w 58"/>
                  <a:gd name="T57" fmla="*/ 9 h 59"/>
                  <a:gd name="T58" fmla="*/ 29 w 58"/>
                  <a:gd name="T59" fmla="*/ 0 h 59"/>
                  <a:gd name="T60" fmla="*/ 29 w 58"/>
                  <a:gd name="T61" fmla="*/ 5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58" h="59">
                    <a:moveTo>
                      <a:pt x="29" y="54"/>
                    </a:moveTo>
                    <a:cubicBezTo>
                      <a:pt x="36" y="54"/>
                      <a:pt x="42" y="51"/>
                      <a:pt x="46" y="47"/>
                    </a:cubicBezTo>
                    <a:cubicBezTo>
                      <a:pt x="47" y="47"/>
                      <a:pt x="47" y="47"/>
                      <a:pt x="47" y="47"/>
                    </a:cubicBezTo>
                    <a:cubicBezTo>
                      <a:pt x="51" y="42"/>
                      <a:pt x="54" y="36"/>
                      <a:pt x="54" y="29"/>
                    </a:cubicBezTo>
                    <a:cubicBezTo>
                      <a:pt x="54" y="23"/>
                      <a:pt x="51" y="17"/>
                      <a:pt x="46" y="12"/>
                    </a:cubicBezTo>
                    <a:cubicBezTo>
                      <a:pt x="42" y="8"/>
                      <a:pt x="36" y="5"/>
                      <a:pt x="29" y="5"/>
                    </a:cubicBezTo>
                    <a:cubicBezTo>
                      <a:pt x="29" y="5"/>
                      <a:pt x="29" y="5"/>
                      <a:pt x="29" y="5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37" y="0"/>
                      <a:pt x="44" y="4"/>
                      <a:pt x="50" y="9"/>
                    </a:cubicBezTo>
                    <a:cubicBezTo>
                      <a:pt x="55" y="14"/>
                      <a:pt x="58" y="21"/>
                      <a:pt x="58" y="29"/>
                    </a:cubicBezTo>
                    <a:cubicBezTo>
                      <a:pt x="58" y="37"/>
                      <a:pt x="55" y="45"/>
                      <a:pt x="50" y="50"/>
                    </a:cubicBezTo>
                    <a:cubicBezTo>
                      <a:pt x="50" y="50"/>
                      <a:pt x="50" y="50"/>
                      <a:pt x="50" y="50"/>
                    </a:cubicBezTo>
                    <a:cubicBezTo>
                      <a:pt x="44" y="55"/>
                      <a:pt x="37" y="59"/>
                      <a:pt x="29" y="59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9" y="54"/>
                      <a:pt x="29" y="54"/>
                      <a:pt x="29" y="54"/>
                    </a:cubicBezTo>
                    <a:close/>
                    <a:moveTo>
                      <a:pt x="29" y="5"/>
                    </a:moveTo>
                    <a:cubicBezTo>
                      <a:pt x="22" y="5"/>
                      <a:pt x="16" y="8"/>
                      <a:pt x="12" y="12"/>
                    </a:cubicBezTo>
                    <a:cubicBezTo>
                      <a:pt x="8" y="17"/>
                      <a:pt x="5" y="23"/>
                      <a:pt x="5" y="29"/>
                    </a:cubicBezTo>
                    <a:cubicBezTo>
                      <a:pt x="5" y="36"/>
                      <a:pt x="8" y="42"/>
                      <a:pt x="12" y="47"/>
                    </a:cubicBezTo>
                    <a:cubicBezTo>
                      <a:pt x="12" y="47"/>
                      <a:pt x="12" y="47"/>
                      <a:pt x="12" y="47"/>
                    </a:cubicBezTo>
                    <a:cubicBezTo>
                      <a:pt x="12" y="47"/>
                      <a:pt x="12" y="47"/>
                      <a:pt x="12" y="47"/>
                    </a:cubicBezTo>
                    <a:cubicBezTo>
                      <a:pt x="16" y="51"/>
                      <a:pt x="22" y="54"/>
                      <a:pt x="29" y="54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1" y="59"/>
                      <a:pt x="14" y="55"/>
                      <a:pt x="9" y="50"/>
                    </a:cubicBezTo>
                    <a:cubicBezTo>
                      <a:pt x="9" y="50"/>
                      <a:pt x="9" y="50"/>
                      <a:pt x="9" y="50"/>
                    </a:cubicBezTo>
                    <a:cubicBezTo>
                      <a:pt x="3" y="45"/>
                      <a:pt x="0" y="37"/>
                      <a:pt x="0" y="29"/>
                    </a:cubicBezTo>
                    <a:cubicBezTo>
                      <a:pt x="0" y="21"/>
                      <a:pt x="3" y="14"/>
                      <a:pt x="9" y="9"/>
                    </a:cubicBezTo>
                    <a:cubicBezTo>
                      <a:pt x="9" y="9"/>
                      <a:pt x="9" y="9"/>
                      <a:pt x="9" y="9"/>
                    </a:cubicBezTo>
                    <a:cubicBezTo>
                      <a:pt x="14" y="4"/>
                      <a:pt x="21" y="0"/>
                      <a:pt x="29" y="0"/>
                    </a:cubicBezTo>
                    <a:lnTo>
                      <a:pt x="29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887" name="Freeform 97"/>
              <p:cNvSpPr>
                <a:spLocks noEditPoints="1"/>
              </p:cNvSpPr>
              <p:nvPr/>
            </p:nvSpPr>
            <p:spPr bwMode="auto">
              <a:xfrm>
                <a:off x="8536001" y="320678"/>
                <a:ext cx="39688" cy="74614"/>
              </a:xfrm>
              <a:custGeom>
                <a:avLst/>
                <a:gdLst>
                  <a:gd name="T0" fmla="*/ 9 w 18"/>
                  <a:gd name="T1" fmla="*/ 0 h 33"/>
                  <a:gd name="T2" fmla="*/ 16 w 18"/>
                  <a:gd name="T3" fmla="*/ 0 h 33"/>
                  <a:gd name="T4" fmla="*/ 18 w 18"/>
                  <a:gd name="T5" fmla="*/ 2 h 33"/>
                  <a:gd name="T6" fmla="*/ 18 w 18"/>
                  <a:gd name="T7" fmla="*/ 31 h 33"/>
                  <a:gd name="T8" fmla="*/ 16 w 18"/>
                  <a:gd name="T9" fmla="*/ 33 h 33"/>
                  <a:gd name="T10" fmla="*/ 9 w 18"/>
                  <a:gd name="T11" fmla="*/ 33 h 33"/>
                  <a:gd name="T12" fmla="*/ 9 w 18"/>
                  <a:gd name="T13" fmla="*/ 29 h 33"/>
                  <a:gd name="T14" fmla="*/ 13 w 18"/>
                  <a:gd name="T15" fmla="*/ 29 h 33"/>
                  <a:gd name="T16" fmla="*/ 13 w 18"/>
                  <a:gd name="T17" fmla="*/ 5 h 33"/>
                  <a:gd name="T18" fmla="*/ 9 w 18"/>
                  <a:gd name="T19" fmla="*/ 5 h 33"/>
                  <a:gd name="T20" fmla="*/ 9 w 18"/>
                  <a:gd name="T21" fmla="*/ 0 h 33"/>
                  <a:gd name="T22" fmla="*/ 3 w 18"/>
                  <a:gd name="T23" fmla="*/ 0 h 33"/>
                  <a:gd name="T24" fmla="*/ 9 w 18"/>
                  <a:gd name="T25" fmla="*/ 0 h 33"/>
                  <a:gd name="T26" fmla="*/ 9 w 18"/>
                  <a:gd name="T27" fmla="*/ 5 h 33"/>
                  <a:gd name="T28" fmla="*/ 5 w 18"/>
                  <a:gd name="T29" fmla="*/ 5 h 33"/>
                  <a:gd name="T30" fmla="*/ 5 w 18"/>
                  <a:gd name="T31" fmla="*/ 29 h 33"/>
                  <a:gd name="T32" fmla="*/ 9 w 18"/>
                  <a:gd name="T33" fmla="*/ 29 h 33"/>
                  <a:gd name="T34" fmla="*/ 9 w 18"/>
                  <a:gd name="T35" fmla="*/ 33 h 33"/>
                  <a:gd name="T36" fmla="*/ 3 w 18"/>
                  <a:gd name="T37" fmla="*/ 33 h 33"/>
                  <a:gd name="T38" fmla="*/ 0 w 18"/>
                  <a:gd name="T39" fmla="*/ 31 h 33"/>
                  <a:gd name="T40" fmla="*/ 0 w 18"/>
                  <a:gd name="T41" fmla="*/ 2 h 33"/>
                  <a:gd name="T42" fmla="*/ 3 w 18"/>
                  <a:gd name="T43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8" h="33">
                    <a:moveTo>
                      <a:pt x="9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17" y="0"/>
                      <a:pt x="18" y="1"/>
                      <a:pt x="18" y="2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2"/>
                      <a:pt x="17" y="33"/>
                      <a:pt x="16" y="33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9" y="29"/>
                      <a:pt x="9" y="29"/>
                      <a:pt x="9" y="29"/>
                    </a:cubicBezTo>
                    <a:cubicBezTo>
                      <a:pt x="13" y="29"/>
                      <a:pt x="13" y="29"/>
                      <a:pt x="13" y="29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9" y="5"/>
                      <a:pt x="9" y="5"/>
                      <a:pt x="9" y="5"/>
                    </a:cubicBezTo>
                    <a:lnTo>
                      <a:pt x="9" y="0"/>
                    </a:lnTo>
                    <a:close/>
                    <a:moveTo>
                      <a:pt x="3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29"/>
                      <a:pt x="5" y="29"/>
                      <a:pt x="5" y="29"/>
                    </a:cubicBezTo>
                    <a:cubicBezTo>
                      <a:pt x="9" y="29"/>
                      <a:pt x="9" y="29"/>
                      <a:pt x="9" y="29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3" y="33"/>
                      <a:pt x="3" y="33"/>
                      <a:pt x="3" y="33"/>
                    </a:cubicBezTo>
                    <a:cubicBezTo>
                      <a:pt x="1" y="33"/>
                      <a:pt x="0" y="32"/>
                      <a:pt x="0" y="3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031" name="Freeform 98"/>
              <p:cNvSpPr>
                <a:spLocks noEditPoints="1"/>
              </p:cNvSpPr>
              <p:nvPr/>
            </p:nvSpPr>
            <p:spPr bwMode="auto">
              <a:xfrm>
                <a:off x="8607439" y="357191"/>
                <a:ext cx="41275" cy="74614"/>
              </a:xfrm>
              <a:custGeom>
                <a:avLst/>
                <a:gdLst>
                  <a:gd name="T0" fmla="*/ 9 w 18"/>
                  <a:gd name="T1" fmla="*/ 0 h 33"/>
                  <a:gd name="T2" fmla="*/ 15 w 18"/>
                  <a:gd name="T3" fmla="*/ 0 h 33"/>
                  <a:gd name="T4" fmla="*/ 18 w 18"/>
                  <a:gd name="T5" fmla="*/ 2 h 33"/>
                  <a:gd name="T6" fmla="*/ 18 w 18"/>
                  <a:gd name="T7" fmla="*/ 31 h 33"/>
                  <a:gd name="T8" fmla="*/ 15 w 18"/>
                  <a:gd name="T9" fmla="*/ 33 h 33"/>
                  <a:gd name="T10" fmla="*/ 9 w 18"/>
                  <a:gd name="T11" fmla="*/ 33 h 33"/>
                  <a:gd name="T12" fmla="*/ 9 w 18"/>
                  <a:gd name="T13" fmla="*/ 28 h 33"/>
                  <a:gd name="T14" fmla="*/ 13 w 18"/>
                  <a:gd name="T15" fmla="*/ 28 h 33"/>
                  <a:gd name="T16" fmla="*/ 13 w 18"/>
                  <a:gd name="T17" fmla="*/ 4 h 33"/>
                  <a:gd name="T18" fmla="*/ 9 w 18"/>
                  <a:gd name="T19" fmla="*/ 4 h 33"/>
                  <a:gd name="T20" fmla="*/ 9 w 18"/>
                  <a:gd name="T21" fmla="*/ 0 h 33"/>
                  <a:gd name="T22" fmla="*/ 2 w 18"/>
                  <a:gd name="T23" fmla="*/ 0 h 33"/>
                  <a:gd name="T24" fmla="*/ 9 w 18"/>
                  <a:gd name="T25" fmla="*/ 0 h 33"/>
                  <a:gd name="T26" fmla="*/ 9 w 18"/>
                  <a:gd name="T27" fmla="*/ 4 h 33"/>
                  <a:gd name="T28" fmla="*/ 5 w 18"/>
                  <a:gd name="T29" fmla="*/ 4 h 33"/>
                  <a:gd name="T30" fmla="*/ 5 w 18"/>
                  <a:gd name="T31" fmla="*/ 28 h 33"/>
                  <a:gd name="T32" fmla="*/ 9 w 18"/>
                  <a:gd name="T33" fmla="*/ 28 h 33"/>
                  <a:gd name="T34" fmla="*/ 9 w 18"/>
                  <a:gd name="T35" fmla="*/ 33 h 33"/>
                  <a:gd name="T36" fmla="*/ 2 w 18"/>
                  <a:gd name="T37" fmla="*/ 33 h 33"/>
                  <a:gd name="T38" fmla="*/ 0 w 18"/>
                  <a:gd name="T39" fmla="*/ 31 h 33"/>
                  <a:gd name="T40" fmla="*/ 0 w 18"/>
                  <a:gd name="T41" fmla="*/ 2 h 33"/>
                  <a:gd name="T42" fmla="*/ 2 w 18"/>
                  <a:gd name="T43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8" h="33">
                    <a:moveTo>
                      <a:pt x="9" y="0"/>
                    </a:moveTo>
                    <a:cubicBezTo>
                      <a:pt x="15" y="0"/>
                      <a:pt x="15" y="0"/>
                      <a:pt x="15" y="0"/>
                    </a:cubicBezTo>
                    <a:cubicBezTo>
                      <a:pt x="17" y="0"/>
                      <a:pt x="18" y="1"/>
                      <a:pt x="18" y="2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2"/>
                      <a:pt x="17" y="33"/>
                      <a:pt x="15" y="33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13" y="28"/>
                      <a:pt x="13" y="28"/>
                      <a:pt x="13" y="28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9" y="4"/>
                      <a:pt x="9" y="4"/>
                      <a:pt x="9" y="4"/>
                    </a:cubicBezTo>
                    <a:lnTo>
                      <a:pt x="9" y="0"/>
                    </a:lnTo>
                    <a:close/>
                    <a:moveTo>
                      <a:pt x="2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5" y="28"/>
                      <a:pt x="5" y="28"/>
                      <a:pt x="5" y="28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2" y="33"/>
                      <a:pt x="2" y="33"/>
                      <a:pt x="2" y="33"/>
                    </a:cubicBezTo>
                    <a:cubicBezTo>
                      <a:pt x="1" y="33"/>
                      <a:pt x="0" y="32"/>
                      <a:pt x="0" y="3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032" name="Freeform 99"/>
              <p:cNvSpPr>
                <a:spLocks noEditPoints="1"/>
              </p:cNvSpPr>
              <p:nvPr/>
            </p:nvSpPr>
            <p:spPr bwMode="auto">
              <a:xfrm>
                <a:off x="8680464" y="320678"/>
                <a:ext cx="41275" cy="74614"/>
              </a:xfrm>
              <a:custGeom>
                <a:avLst/>
                <a:gdLst>
                  <a:gd name="T0" fmla="*/ 9 w 18"/>
                  <a:gd name="T1" fmla="*/ 0 h 33"/>
                  <a:gd name="T2" fmla="*/ 15 w 18"/>
                  <a:gd name="T3" fmla="*/ 0 h 33"/>
                  <a:gd name="T4" fmla="*/ 18 w 18"/>
                  <a:gd name="T5" fmla="*/ 2 h 33"/>
                  <a:gd name="T6" fmla="*/ 18 w 18"/>
                  <a:gd name="T7" fmla="*/ 31 h 33"/>
                  <a:gd name="T8" fmla="*/ 15 w 18"/>
                  <a:gd name="T9" fmla="*/ 33 h 33"/>
                  <a:gd name="T10" fmla="*/ 9 w 18"/>
                  <a:gd name="T11" fmla="*/ 33 h 33"/>
                  <a:gd name="T12" fmla="*/ 9 w 18"/>
                  <a:gd name="T13" fmla="*/ 29 h 33"/>
                  <a:gd name="T14" fmla="*/ 13 w 18"/>
                  <a:gd name="T15" fmla="*/ 29 h 33"/>
                  <a:gd name="T16" fmla="*/ 13 w 18"/>
                  <a:gd name="T17" fmla="*/ 5 h 33"/>
                  <a:gd name="T18" fmla="*/ 9 w 18"/>
                  <a:gd name="T19" fmla="*/ 5 h 33"/>
                  <a:gd name="T20" fmla="*/ 9 w 18"/>
                  <a:gd name="T21" fmla="*/ 0 h 33"/>
                  <a:gd name="T22" fmla="*/ 2 w 18"/>
                  <a:gd name="T23" fmla="*/ 0 h 33"/>
                  <a:gd name="T24" fmla="*/ 9 w 18"/>
                  <a:gd name="T25" fmla="*/ 0 h 33"/>
                  <a:gd name="T26" fmla="*/ 9 w 18"/>
                  <a:gd name="T27" fmla="*/ 5 h 33"/>
                  <a:gd name="T28" fmla="*/ 5 w 18"/>
                  <a:gd name="T29" fmla="*/ 5 h 33"/>
                  <a:gd name="T30" fmla="*/ 5 w 18"/>
                  <a:gd name="T31" fmla="*/ 29 h 33"/>
                  <a:gd name="T32" fmla="*/ 9 w 18"/>
                  <a:gd name="T33" fmla="*/ 29 h 33"/>
                  <a:gd name="T34" fmla="*/ 9 w 18"/>
                  <a:gd name="T35" fmla="*/ 33 h 33"/>
                  <a:gd name="T36" fmla="*/ 2 w 18"/>
                  <a:gd name="T37" fmla="*/ 33 h 33"/>
                  <a:gd name="T38" fmla="*/ 0 w 18"/>
                  <a:gd name="T39" fmla="*/ 31 h 33"/>
                  <a:gd name="T40" fmla="*/ 0 w 18"/>
                  <a:gd name="T41" fmla="*/ 2 h 33"/>
                  <a:gd name="T42" fmla="*/ 2 w 18"/>
                  <a:gd name="T43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8" h="33">
                    <a:moveTo>
                      <a:pt x="9" y="0"/>
                    </a:moveTo>
                    <a:cubicBezTo>
                      <a:pt x="15" y="0"/>
                      <a:pt x="15" y="0"/>
                      <a:pt x="15" y="0"/>
                    </a:cubicBezTo>
                    <a:cubicBezTo>
                      <a:pt x="16" y="0"/>
                      <a:pt x="18" y="1"/>
                      <a:pt x="18" y="2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2"/>
                      <a:pt x="16" y="33"/>
                      <a:pt x="15" y="33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9" y="29"/>
                      <a:pt x="9" y="29"/>
                      <a:pt x="9" y="29"/>
                    </a:cubicBezTo>
                    <a:cubicBezTo>
                      <a:pt x="13" y="29"/>
                      <a:pt x="13" y="29"/>
                      <a:pt x="13" y="29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9" y="5"/>
                      <a:pt x="9" y="5"/>
                      <a:pt x="9" y="5"/>
                    </a:cubicBezTo>
                    <a:lnTo>
                      <a:pt x="9" y="0"/>
                    </a:lnTo>
                    <a:close/>
                    <a:moveTo>
                      <a:pt x="2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29"/>
                      <a:pt x="5" y="29"/>
                      <a:pt x="5" y="29"/>
                    </a:cubicBezTo>
                    <a:cubicBezTo>
                      <a:pt x="9" y="29"/>
                      <a:pt x="9" y="29"/>
                      <a:pt x="9" y="29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2" y="33"/>
                      <a:pt x="2" y="33"/>
                      <a:pt x="2" y="33"/>
                    </a:cubicBezTo>
                    <a:cubicBezTo>
                      <a:pt x="1" y="33"/>
                      <a:pt x="0" y="32"/>
                      <a:pt x="0" y="3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035" name="Freeform 100"/>
              <p:cNvSpPr>
                <a:spLocks noEditPoints="1"/>
              </p:cNvSpPr>
              <p:nvPr/>
            </p:nvSpPr>
            <p:spPr bwMode="auto">
              <a:xfrm>
                <a:off x="8751902" y="357191"/>
                <a:ext cx="39688" cy="74614"/>
              </a:xfrm>
              <a:custGeom>
                <a:avLst/>
                <a:gdLst>
                  <a:gd name="T0" fmla="*/ 8 w 17"/>
                  <a:gd name="T1" fmla="*/ 0 h 33"/>
                  <a:gd name="T2" fmla="*/ 15 w 17"/>
                  <a:gd name="T3" fmla="*/ 0 h 33"/>
                  <a:gd name="T4" fmla="*/ 17 w 17"/>
                  <a:gd name="T5" fmla="*/ 2 h 33"/>
                  <a:gd name="T6" fmla="*/ 17 w 17"/>
                  <a:gd name="T7" fmla="*/ 31 h 33"/>
                  <a:gd name="T8" fmla="*/ 15 w 17"/>
                  <a:gd name="T9" fmla="*/ 33 h 33"/>
                  <a:gd name="T10" fmla="*/ 8 w 17"/>
                  <a:gd name="T11" fmla="*/ 33 h 33"/>
                  <a:gd name="T12" fmla="*/ 8 w 17"/>
                  <a:gd name="T13" fmla="*/ 28 h 33"/>
                  <a:gd name="T14" fmla="*/ 13 w 17"/>
                  <a:gd name="T15" fmla="*/ 28 h 33"/>
                  <a:gd name="T16" fmla="*/ 13 w 17"/>
                  <a:gd name="T17" fmla="*/ 4 h 33"/>
                  <a:gd name="T18" fmla="*/ 8 w 17"/>
                  <a:gd name="T19" fmla="*/ 4 h 33"/>
                  <a:gd name="T20" fmla="*/ 8 w 17"/>
                  <a:gd name="T21" fmla="*/ 0 h 33"/>
                  <a:gd name="T22" fmla="*/ 2 w 17"/>
                  <a:gd name="T23" fmla="*/ 0 h 33"/>
                  <a:gd name="T24" fmla="*/ 8 w 17"/>
                  <a:gd name="T25" fmla="*/ 0 h 33"/>
                  <a:gd name="T26" fmla="*/ 8 w 17"/>
                  <a:gd name="T27" fmla="*/ 4 h 33"/>
                  <a:gd name="T28" fmla="*/ 4 w 17"/>
                  <a:gd name="T29" fmla="*/ 4 h 33"/>
                  <a:gd name="T30" fmla="*/ 4 w 17"/>
                  <a:gd name="T31" fmla="*/ 28 h 33"/>
                  <a:gd name="T32" fmla="*/ 8 w 17"/>
                  <a:gd name="T33" fmla="*/ 28 h 33"/>
                  <a:gd name="T34" fmla="*/ 8 w 17"/>
                  <a:gd name="T35" fmla="*/ 33 h 33"/>
                  <a:gd name="T36" fmla="*/ 2 w 17"/>
                  <a:gd name="T37" fmla="*/ 33 h 33"/>
                  <a:gd name="T38" fmla="*/ 0 w 17"/>
                  <a:gd name="T39" fmla="*/ 31 h 33"/>
                  <a:gd name="T40" fmla="*/ 0 w 17"/>
                  <a:gd name="T41" fmla="*/ 2 h 33"/>
                  <a:gd name="T42" fmla="*/ 2 w 17"/>
                  <a:gd name="T43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7" h="33">
                    <a:moveTo>
                      <a:pt x="8" y="0"/>
                    </a:moveTo>
                    <a:cubicBezTo>
                      <a:pt x="15" y="0"/>
                      <a:pt x="15" y="0"/>
                      <a:pt x="15" y="0"/>
                    </a:cubicBezTo>
                    <a:cubicBezTo>
                      <a:pt x="16" y="0"/>
                      <a:pt x="17" y="1"/>
                      <a:pt x="17" y="2"/>
                    </a:cubicBezTo>
                    <a:cubicBezTo>
                      <a:pt x="17" y="31"/>
                      <a:pt x="17" y="31"/>
                      <a:pt x="17" y="31"/>
                    </a:cubicBezTo>
                    <a:cubicBezTo>
                      <a:pt x="17" y="32"/>
                      <a:pt x="16" y="33"/>
                      <a:pt x="15" y="33"/>
                    </a:cubicBezTo>
                    <a:cubicBezTo>
                      <a:pt x="8" y="33"/>
                      <a:pt x="8" y="33"/>
                      <a:pt x="8" y="33"/>
                    </a:cubicBezTo>
                    <a:cubicBezTo>
                      <a:pt x="8" y="28"/>
                      <a:pt x="8" y="28"/>
                      <a:pt x="8" y="28"/>
                    </a:cubicBezTo>
                    <a:cubicBezTo>
                      <a:pt x="13" y="28"/>
                      <a:pt x="13" y="28"/>
                      <a:pt x="13" y="28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8" y="4"/>
                      <a:pt x="8" y="4"/>
                      <a:pt x="8" y="4"/>
                    </a:cubicBezTo>
                    <a:lnTo>
                      <a:pt x="8" y="0"/>
                    </a:lnTo>
                    <a:close/>
                    <a:moveTo>
                      <a:pt x="2" y="0"/>
                    </a:moveTo>
                    <a:cubicBezTo>
                      <a:pt x="8" y="0"/>
                      <a:pt x="8" y="0"/>
                      <a:pt x="8" y="0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28"/>
                      <a:pt x="4" y="28"/>
                      <a:pt x="4" y="28"/>
                    </a:cubicBezTo>
                    <a:cubicBezTo>
                      <a:pt x="8" y="28"/>
                      <a:pt x="8" y="28"/>
                      <a:pt x="8" y="28"/>
                    </a:cubicBezTo>
                    <a:cubicBezTo>
                      <a:pt x="8" y="33"/>
                      <a:pt x="8" y="33"/>
                      <a:pt x="8" y="33"/>
                    </a:cubicBezTo>
                    <a:cubicBezTo>
                      <a:pt x="2" y="33"/>
                      <a:pt x="2" y="33"/>
                      <a:pt x="2" y="33"/>
                    </a:cubicBezTo>
                    <a:cubicBezTo>
                      <a:pt x="1" y="33"/>
                      <a:pt x="0" y="32"/>
                      <a:pt x="0" y="3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055" name="Freeform 101"/>
              <p:cNvSpPr>
                <a:spLocks noEditPoints="1"/>
              </p:cNvSpPr>
              <p:nvPr/>
            </p:nvSpPr>
            <p:spPr bwMode="auto">
              <a:xfrm>
                <a:off x="7672399" y="4024337"/>
                <a:ext cx="47625" cy="47625"/>
              </a:xfrm>
              <a:custGeom>
                <a:avLst/>
                <a:gdLst>
                  <a:gd name="T0" fmla="*/ 10 w 21"/>
                  <a:gd name="T1" fmla="*/ 0 h 21"/>
                  <a:gd name="T2" fmla="*/ 18 w 21"/>
                  <a:gd name="T3" fmla="*/ 3 h 21"/>
                  <a:gd name="T4" fmla="*/ 21 w 21"/>
                  <a:gd name="T5" fmla="*/ 10 h 21"/>
                  <a:gd name="T6" fmla="*/ 18 w 21"/>
                  <a:gd name="T7" fmla="*/ 18 h 21"/>
                  <a:gd name="T8" fmla="*/ 18 w 21"/>
                  <a:gd name="T9" fmla="*/ 18 h 21"/>
                  <a:gd name="T10" fmla="*/ 10 w 21"/>
                  <a:gd name="T11" fmla="*/ 21 h 21"/>
                  <a:gd name="T12" fmla="*/ 10 w 21"/>
                  <a:gd name="T13" fmla="*/ 16 h 21"/>
                  <a:gd name="T14" fmla="*/ 14 w 21"/>
                  <a:gd name="T15" fmla="*/ 14 h 21"/>
                  <a:gd name="T16" fmla="*/ 14 w 21"/>
                  <a:gd name="T17" fmla="*/ 14 h 21"/>
                  <a:gd name="T18" fmla="*/ 16 w 21"/>
                  <a:gd name="T19" fmla="*/ 10 h 21"/>
                  <a:gd name="T20" fmla="*/ 14 w 21"/>
                  <a:gd name="T21" fmla="*/ 6 h 21"/>
                  <a:gd name="T22" fmla="*/ 10 w 21"/>
                  <a:gd name="T23" fmla="*/ 5 h 21"/>
                  <a:gd name="T24" fmla="*/ 10 w 21"/>
                  <a:gd name="T25" fmla="*/ 0 h 21"/>
                  <a:gd name="T26" fmla="*/ 10 w 21"/>
                  <a:gd name="T27" fmla="*/ 0 h 21"/>
                  <a:gd name="T28" fmla="*/ 10 w 21"/>
                  <a:gd name="T29" fmla="*/ 0 h 21"/>
                  <a:gd name="T30" fmla="*/ 10 w 21"/>
                  <a:gd name="T31" fmla="*/ 5 h 21"/>
                  <a:gd name="T32" fmla="*/ 10 w 21"/>
                  <a:gd name="T33" fmla="*/ 5 h 21"/>
                  <a:gd name="T34" fmla="*/ 6 w 21"/>
                  <a:gd name="T35" fmla="*/ 6 h 21"/>
                  <a:gd name="T36" fmla="*/ 6 w 21"/>
                  <a:gd name="T37" fmla="*/ 6 h 21"/>
                  <a:gd name="T38" fmla="*/ 5 w 21"/>
                  <a:gd name="T39" fmla="*/ 10 h 21"/>
                  <a:gd name="T40" fmla="*/ 6 w 21"/>
                  <a:gd name="T41" fmla="*/ 14 h 21"/>
                  <a:gd name="T42" fmla="*/ 10 w 21"/>
                  <a:gd name="T43" fmla="*/ 16 h 21"/>
                  <a:gd name="T44" fmla="*/ 10 w 21"/>
                  <a:gd name="T45" fmla="*/ 16 h 21"/>
                  <a:gd name="T46" fmla="*/ 10 w 21"/>
                  <a:gd name="T47" fmla="*/ 21 h 21"/>
                  <a:gd name="T48" fmla="*/ 10 w 21"/>
                  <a:gd name="T49" fmla="*/ 21 h 21"/>
                  <a:gd name="T50" fmla="*/ 3 w 21"/>
                  <a:gd name="T51" fmla="*/ 18 h 21"/>
                  <a:gd name="T52" fmla="*/ 0 w 21"/>
                  <a:gd name="T53" fmla="*/ 10 h 21"/>
                  <a:gd name="T54" fmla="*/ 3 w 21"/>
                  <a:gd name="T55" fmla="*/ 3 h 21"/>
                  <a:gd name="T56" fmla="*/ 3 w 21"/>
                  <a:gd name="T57" fmla="*/ 3 h 21"/>
                  <a:gd name="T58" fmla="*/ 10 w 21"/>
                  <a:gd name="T59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1" h="21">
                    <a:moveTo>
                      <a:pt x="10" y="0"/>
                    </a:moveTo>
                    <a:cubicBezTo>
                      <a:pt x="13" y="0"/>
                      <a:pt x="16" y="1"/>
                      <a:pt x="18" y="3"/>
                    </a:cubicBezTo>
                    <a:cubicBezTo>
                      <a:pt x="19" y="5"/>
                      <a:pt x="21" y="7"/>
                      <a:pt x="21" y="10"/>
                    </a:cubicBezTo>
                    <a:cubicBezTo>
                      <a:pt x="21" y="13"/>
                      <a:pt x="19" y="16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6" y="19"/>
                      <a:pt x="13" y="21"/>
                      <a:pt x="10" y="21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12" y="16"/>
                      <a:pt x="13" y="15"/>
                      <a:pt x="14" y="14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15" y="13"/>
                      <a:pt x="16" y="12"/>
                      <a:pt x="16" y="10"/>
                    </a:cubicBezTo>
                    <a:cubicBezTo>
                      <a:pt x="16" y="9"/>
                      <a:pt x="15" y="7"/>
                      <a:pt x="14" y="6"/>
                    </a:cubicBezTo>
                    <a:cubicBezTo>
                      <a:pt x="13" y="5"/>
                      <a:pt x="12" y="5"/>
                      <a:pt x="10" y="5"/>
                    </a:cubicBezTo>
                    <a:lnTo>
                      <a:pt x="10" y="0"/>
                    </a:lnTo>
                    <a:close/>
                    <a:moveTo>
                      <a:pt x="10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9" y="5"/>
                      <a:pt x="7" y="5"/>
                      <a:pt x="6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5" y="7"/>
                      <a:pt x="5" y="9"/>
                      <a:pt x="5" y="10"/>
                    </a:cubicBezTo>
                    <a:cubicBezTo>
                      <a:pt x="5" y="12"/>
                      <a:pt x="5" y="13"/>
                      <a:pt x="6" y="14"/>
                    </a:cubicBezTo>
                    <a:cubicBezTo>
                      <a:pt x="7" y="15"/>
                      <a:pt x="9" y="16"/>
                      <a:pt x="10" y="16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10" y="21"/>
                      <a:pt x="10" y="21"/>
                      <a:pt x="10" y="21"/>
                    </a:cubicBezTo>
                    <a:cubicBezTo>
                      <a:pt x="10" y="21"/>
                      <a:pt x="10" y="21"/>
                      <a:pt x="10" y="21"/>
                    </a:cubicBezTo>
                    <a:cubicBezTo>
                      <a:pt x="7" y="21"/>
                      <a:pt x="5" y="19"/>
                      <a:pt x="3" y="18"/>
                    </a:cubicBezTo>
                    <a:cubicBezTo>
                      <a:pt x="1" y="16"/>
                      <a:pt x="0" y="13"/>
                      <a:pt x="0" y="10"/>
                    </a:cubicBezTo>
                    <a:cubicBezTo>
                      <a:pt x="0" y="7"/>
                      <a:pt x="1" y="5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5" y="1"/>
                      <a:pt x="7" y="0"/>
                      <a:pt x="1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059" name="Freeform 102"/>
              <p:cNvSpPr>
                <a:spLocks noEditPoints="1"/>
              </p:cNvSpPr>
              <p:nvPr/>
            </p:nvSpPr>
            <p:spPr bwMode="auto">
              <a:xfrm>
                <a:off x="7708913" y="3984648"/>
                <a:ext cx="38100" cy="39688"/>
              </a:xfrm>
              <a:custGeom>
                <a:avLst/>
                <a:gdLst>
                  <a:gd name="T0" fmla="*/ 8 w 17"/>
                  <a:gd name="T1" fmla="*/ 0 h 17"/>
                  <a:gd name="T2" fmla="*/ 14 w 17"/>
                  <a:gd name="T3" fmla="*/ 3 h 17"/>
                  <a:gd name="T4" fmla="*/ 17 w 17"/>
                  <a:gd name="T5" fmla="*/ 9 h 17"/>
                  <a:gd name="T6" fmla="*/ 14 w 17"/>
                  <a:gd name="T7" fmla="*/ 15 h 17"/>
                  <a:gd name="T8" fmla="*/ 14 w 17"/>
                  <a:gd name="T9" fmla="*/ 15 h 17"/>
                  <a:gd name="T10" fmla="*/ 14 w 17"/>
                  <a:gd name="T11" fmla="*/ 15 h 17"/>
                  <a:gd name="T12" fmla="*/ 8 w 17"/>
                  <a:gd name="T13" fmla="*/ 17 h 17"/>
                  <a:gd name="T14" fmla="*/ 8 w 17"/>
                  <a:gd name="T15" fmla="*/ 17 h 17"/>
                  <a:gd name="T16" fmla="*/ 8 w 17"/>
                  <a:gd name="T17" fmla="*/ 13 h 17"/>
                  <a:gd name="T18" fmla="*/ 8 w 17"/>
                  <a:gd name="T19" fmla="*/ 13 h 17"/>
                  <a:gd name="T20" fmla="*/ 11 w 17"/>
                  <a:gd name="T21" fmla="*/ 12 h 17"/>
                  <a:gd name="T22" fmla="*/ 11 w 17"/>
                  <a:gd name="T23" fmla="*/ 12 h 17"/>
                  <a:gd name="T24" fmla="*/ 12 w 17"/>
                  <a:gd name="T25" fmla="*/ 9 h 17"/>
                  <a:gd name="T26" fmla="*/ 11 w 17"/>
                  <a:gd name="T27" fmla="*/ 6 h 17"/>
                  <a:gd name="T28" fmla="*/ 8 w 17"/>
                  <a:gd name="T29" fmla="*/ 5 h 17"/>
                  <a:gd name="T30" fmla="*/ 8 w 17"/>
                  <a:gd name="T31" fmla="*/ 5 h 17"/>
                  <a:gd name="T32" fmla="*/ 8 w 17"/>
                  <a:gd name="T33" fmla="*/ 0 h 17"/>
                  <a:gd name="T34" fmla="*/ 8 w 17"/>
                  <a:gd name="T35" fmla="*/ 17 h 17"/>
                  <a:gd name="T36" fmla="*/ 2 w 17"/>
                  <a:gd name="T37" fmla="*/ 15 h 17"/>
                  <a:gd name="T38" fmla="*/ 2 w 17"/>
                  <a:gd name="T39" fmla="*/ 15 h 17"/>
                  <a:gd name="T40" fmla="*/ 2 w 17"/>
                  <a:gd name="T41" fmla="*/ 15 h 17"/>
                  <a:gd name="T42" fmla="*/ 0 w 17"/>
                  <a:gd name="T43" fmla="*/ 9 h 17"/>
                  <a:gd name="T44" fmla="*/ 2 w 17"/>
                  <a:gd name="T45" fmla="*/ 3 h 17"/>
                  <a:gd name="T46" fmla="*/ 2 w 17"/>
                  <a:gd name="T47" fmla="*/ 3 h 17"/>
                  <a:gd name="T48" fmla="*/ 8 w 17"/>
                  <a:gd name="T49" fmla="*/ 0 h 17"/>
                  <a:gd name="T50" fmla="*/ 8 w 17"/>
                  <a:gd name="T51" fmla="*/ 5 h 17"/>
                  <a:gd name="T52" fmla="*/ 6 w 17"/>
                  <a:gd name="T53" fmla="*/ 6 h 17"/>
                  <a:gd name="T54" fmla="*/ 6 w 17"/>
                  <a:gd name="T55" fmla="*/ 6 h 17"/>
                  <a:gd name="T56" fmla="*/ 6 w 17"/>
                  <a:gd name="T57" fmla="*/ 6 h 17"/>
                  <a:gd name="T58" fmla="*/ 5 w 17"/>
                  <a:gd name="T59" fmla="*/ 9 h 17"/>
                  <a:gd name="T60" fmla="*/ 6 w 17"/>
                  <a:gd name="T61" fmla="*/ 12 h 17"/>
                  <a:gd name="T62" fmla="*/ 6 w 17"/>
                  <a:gd name="T63" fmla="*/ 12 h 17"/>
                  <a:gd name="T64" fmla="*/ 8 w 17"/>
                  <a:gd name="T65" fmla="*/ 13 h 17"/>
                  <a:gd name="T66" fmla="*/ 8 w 17"/>
                  <a:gd name="T67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7" h="17">
                    <a:moveTo>
                      <a:pt x="8" y="0"/>
                    </a:moveTo>
                    <a:cubicBezTo>
                      <a:pt x="11" y="0"/>
                      <a:pt x="13" y="1"/>
                      <a:pt x="14" y="3"/>
                    </a:cubicBezTo>
                    <a:cubicBezTo>
                      <a:pt x="16" y="4"/>
                      <a:pt x="17" y="7"/>
                      <a:pt x="17" y="9"/>
                    </a:cubicBezTo>
                    <a:cubicBezTo>
                      <a:pt x="17" y="11"/>
                      <a:pt x="16" y="13"/>
                      <a:pt x="14" y="15"/>
                    </a:cubicBezTo>
                    <a:cubicBezTo>
                      <a:pt x="14" y="15"/>
                      <a:pt x="14" y="15"/>
                      <a:pt x="14" y="15"/>
                    </a:cubicBezTo>
                    <a:cubicBezTo>
                      <a:pt x="14" y="15"/>
                      <a:pt x="14" y="15"/>
                      <a:pt x="14" y="15"/>
                    </a:cubicBezTo>
                    <a:cubicBezTo>
                      <a:pt x="13" y="17"/>
                      <a:pt x="11" y="17"/>
                      <a:pt x="8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8" y="13"/>
                      <a:pt x="8" y="13"/>
                      <a:pt x="8" y="13"/>
                    </a:cubicBezTo>
                    <a:cubicBezTo>
                      <a:pt x="8" y="13"/>
                      <a:pt x="8" y="13"/>
                      <a:pt x="8" y="13"/>
                    </a:cubicBezTo>
                    <a:cubicBezTo>
                      <a:pt x="9" y="13"/>
                      <a:pt x="10" y="12"/>
                      <a:pt x="11" y="12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12" y="11"/>
                      <a:pt x="12" y="10"/>
                      <a:pt x="12" y="9"/>
                    </a:cubicBezTo>
                    <a:cubicBezTo>
                      <a:pt x="12" y="8"/>
                      <a:pt x="12" y="7"/>
                      <a:pt x="11" y="6"/>
                    </a:cubicBezTo>
                    <a:cubicBezTo>
                      <a:pt x="10" y="6"/>
                      <a:pt x="9" y="5"/>
                      <a:pt x="8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8" y="0"/>
                      <a:pt x="8" y="0"/>
                      <a:pt x="8" y="0"/>
                    </a:cubicBezTo>
                    <a:close/>
                    <a:moveTo>
                      <a:pt x="8" y="17"/>
                    </a:moveTo>
                    <a:cubicBezTo>
                      <a:pt x="6" y="17"/>
                      <a:pt x="4" y="17"/>
                      <a:pt x="2" y="15"/>
                    </a:cubicBezTo>
                    <a:cubicBezTo>
                      <a:pt x="2" y="15"/>
                      <a:pt x="2" y="15"/>
                      <a:pt x="2" y="15"/>
                    </a:cubicBezTo>
                    <a:cubicBezTo>
                      <a:pt x="2" y="15"/>
                      <a:pt x="2" y="15"/>
                      <a:pt x="2" y="15"/>
                    </a:cubicBezTo>
                    <a:cubicBezTo>
                      <a:pt x="1" y="13"/>
                      <a:pt x="0" y="11"/>
                      <a:pt x="0" y="9"/>
                    </a:cubicBezTo>
                    <a:cubicBezTo>
                      <a:pt x="0" y="7"/>
                      <a:pt x="1" y="4"/>
                      <a:pt x="2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4" y="1"/>
                      <a:pt x="6" y="0"/>
                      <a:pt x="8" y="0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7" y="5"/>
                      <a:pt x="6" y="6"/>
                      <a:pt x="6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5" y="7"/>
                      <a:pt x="5" y="8"/>
                      <a:pt x="5" y="9"/>
                    </a:cubicBezTo>
                    <a:cubicBezTo>
                      <a:pt x="5" y="10"/>
                      <a:pt x="5" y="11"/>
                      <a:pt x="6" y="12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6" y="12"/>
                      <a:pt x="7" y="13"/>
                      <a:pt x="8" y="13"/>
                    </a:cubicBezTo>
                    <a:lnTo>
                      <a:pt x="8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05" name="Freeform 103"/>
              <p:cNvSpPr>
                <a:spLocks noEditPoints="1"/>
              </p:cNvSpPr>
              <p:nvPr/>
            </p:nvSpPr>
            <p:spPr bwMode="auto">
              <a:xfrm>
                <a:off x="7681925" y="3938612"/>
                <a:ext cx="28575" cy="28575"/>
              </a:xfrm>
              <a:custGeom>
                <a:avLst/>
                <a:gdLst>
                  <a:gd name="T0" fmla="*/ 6 w 13"/>
                  <a:gd name="T1" fmla="*/ 0 h 13"/>
                  <a:gd name="T2" fmla="*/ 11 w 13"/>
                  <a:gd name="T3" fmla="*/ 2 h 13"/>
                  <a:gd name="T4" fmla="*/ 11 w 13"/>
                  <a:gd name="T5" fmla="*/ 2 h 13"/>
                  <a:gd name="T6" fmla="*/ 13 w 13"/>
                  <a:gd name="T7" fmla="*/ 7 h 13"/>
                  <a:gd name="T8" fmla="*/ 11 w 13"/>
                  <a:gd name="T9" fmla="*/ 11 h 13"/>
                  <a:gd name="T10" fmla="*/ 11 w 13"/>
                  <a:gd name="T11" fmla="*/ 11 h 13"/>
                  <a:gd name="T12" fmla="*/ 6 w 13"/>
                  <a:gd name="T13" fmla="*/ 13 h 13"/>
                  <a:gd name="T14" fmla="*/ 6 w 13"/>
                  <a:gd name="T15" fmla="*/ 9 h 13"/>
                  <a:gd name="T16" fmla="*/ 8 w 13"/>
                  <a:gd name="T17" fmla="*/ 8 h 13"/>
                  <a:gd name="T18" fmla="*/ 8 w 13"/>
                  <a:gd name="T19" fmla="*/ 8 h 13"/>
                  <a:gd name="T20" fmla="*/ 8 w 13"/>
                  <a:gd name="T21" fmla="*/ 7 h 13"/>
                  <a:gd name="T22" fmla="*/ 8 w 13"/>
                  <a:gd name="T23" fmla="*/ 5 h 13"/>
                  <a:gd name="T24" fmla="*/ 8 w 13"/>
                  <a:gd name="T25" fmla="*/ 5 h 13"/>
                  <a:gd name="T26" fmla="*/ 6 w 13"/>
                  <a:gd name="T27" fmla="*/ 5 h 13"/>
                  <a:gd name="T28" fmla="*/ 6 w 13"/>
                  <a:gd name="T29" fmla="*/ 0 h 13"/>
                  <a:gd name="T30" fmla="*/ 6 w 13"/>
                  <a:gd name="T31" fmla="*/ 13 h 13"/>
                  <a:gd name="T32" fmla="*/ 1 w 13"/>
                  <a:gd name="T33" fmla="*/ 11 h 13"/>
                  <a:gd name="T34" fmla="*/ 0 w 13"/>
                  <a:gd name="T35" fmla="*/ 7 h 13"/>
                  <a:gd name="T36" fmla="*/ 1 w 13"/>
                  <a:gd name="T37" fmla="*/ 2 h 13"/>
                  <a:gd name="T38" fmla="*/ 1 w 13"/>
                  <a:gd name="T39" fmla="*/ 2 h 13"/>
                  <a:gd name="T40" fmla="*/ 6 w 13"/>
                  <a:gd name="T41" fmla="*/ 0 h 13"/>
                  <a:gd name="T42" fmla="*/ 6 w 13"/>
                  <a:gd name="T43" fmla="*/ 5 h 13"/>
                  <a:gd name="T44" fmla="*/ 5 w 13"/>
                  <a:gd name="T45" fmla="*/ 5 h 13"/>
                  <a:gd name="T46" fmla="*/ 5 w 13"/>
                  <a:gd name="T47" fmla="*/ 5 h 13"/>
                  <a:gd name="T48" fmla="*/ 5 w 13"/>
                  <a:gd name="T49" fmla="*/ 5 h 13"/>
                  <a:gd name="T50" fmla="*/ 4 w 13"/>
                  <a:gd name="T51" fmla="*/ 7 h 13"/>
                  <a:gd name="T52" fmla="*/ 5 w 13"/>
                  <a:gd name="T53" fmla="*/ 8 h 13"/>
                  <a:gd name="T54" fmla="*/ 6 w 13"/>
                  <a:gd name="T55" fmla="*/ 9 h 13"/>
                  <a:gd name="T56" fmla="*/ 6 w 13"/>
                  <a:gd name="T57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" h="13">
                    <a:moveTo>
                      <a:pt x="6" y="0"/>
                    </a:moveTo>
                    <a:cubicBezTo>
                      <a:pt x="8" y="0"/>
                      <a:pt x="10" y="1"/>
                      <a:pt x="11" y="2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2" y="3"/>
                      <a:pt x="13" y="5"/>
                      <a:pt x="13" y="7"/>
                    </a:cubicBezTo>
                    <a:cubicBezTo>
                      <a:pt x="13" y="8"/>
                      <a:pt x="12" y="10"/>
                      <a:pt x="11" y="11"/>
                    </a:cubicBezTo>
                    <a:cubicBezTo>
                      <a:pt x="11" y="11"/>
                      <a:pt x="11" y="11"/>
                      <a:pt x="11" y="11"/>
                    </a:cubicBezTo>
                    <a:cubicBezTo>
                      <a:pt x="10" y="13"/>
                      <a:pt x="8" y="13"/>
                      <a:pt x="6" y="13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7" y="9"/>
                      <a:pt x="7" y="8"/>
                      <a:pt x="8" y="8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8" y="8"/>
                      <a:pt x="8" y="7"/>
                      <a:pt x="8" y="7"/>
                    </a:cubicBezTo>
                    <a:cubicBezTo>
                      <a:pt x="8" y="6"/>
                      <a:pt x="8" y="6"/>
                      <a:pt x="8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7" y="5"/>
                      <a:pt x="7" y="5"/>
                      <a:pt x="6" y="5"/>
                    </a:cubicBezTo>
                    <a:lnTo>
                      <a:pt x="6" y="0"/>
                    </a:lnTo>
                    <a:close/>
                    <a:moveTo>
                      <a:pt x="6" y="13"/>
                    </a:moveTo>
                    <a:cubicBezTo>
                      <a:pt x="4" y="13"/>
                      <a:pt x="3" y="13"/>
                      <a:pt x="1" y="11"/>
                    </a:cubicBezTo>
                    <a:cubicBezTo>
                      <a:pt x="0" y="10"/>
                      <a:pt x="0" y="8"/>
                      <a:pt x="0" y="7"/>
                    </a:cubicBezTo>
                    <a:cubicBezTo>
                      <a:pt x="0" y="5"/>
                      <a:pt x="0" y="3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3" y="1"/>
                      <a:pt x="4" y="0"/>
                      <a:pt x="6" y="0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6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6"/>
                      <a:pt x="4" y="6"/>
                      <a:pt x="4" y="7"/>
                    </a:cubicBezTo>
                    <a:cubicBezTo>
                      <a:pt x="4" y="7"/>
                      <a:pt x="5" y="8"/>
                      <a:pt x="5" y="8"/>
                    </a:cubicBezTo>
                    <a:cubicBezTo>
                      <a:pt x="5" y="8"/>
                      <a:pt x="6" y="9"/>
                      <a:pt x="6" y="9"/>
                    </a:cubicBezTo>
                    <a:lnTo>
                      <a:pt x="6" y="1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06" name="Freeform 104"/>
              <p:cNvSpPr>
                <a:spLocks noEditPoints="1"/>
              </p:cNvSpPr>
              <p:nvPr/>
            </p:nvSpPr>
            <p:spPr bwMode="auto">
              <a:xfrm>
                <a:off x="7672399" y="3859236"/>
                <a:ext cx="47625" cy="44450"/>
              </a:xfrm>
              <a:custGeom>
                <a:avLst/>
                <a:gdLst>
                  <a:gd name="T0" fmla="*/ 10 w 21"/>
                  <a:gd name="T1" fmla="*/ 0 h 20"/>
                  <a:gd name="T2" fmla="*/ 18 w 21"/>
                  <a:gd name="T3" fmla="*/ 3 h 20"/>
                  <a:gd name="T4" fmla="*/ 18 w 21"/>
                  <a:gd name="T5" fmla="*/ 3 h 20"/>
                  <a:gd name="T6" fmla="*/ 21 w 21"/>
                  <a:gd name="T7" fmla="*/ 10 h 20"/>
                  <a:gd name="T8" fmla="*/ 18 w 21"/>
                  <a:gd name="T9" fmla="*/ 17 h 20"/>
                  <a:gd name="T10" fmla="*/ 18 w 21"/>
                  <a:gd name="T11" fmla="*/ 17 h 20"/>
                  <a:gd name="T12" fmla="*/ 10 w 21"/>
                  <a:gd name="T13" fmla="*/ 20 h 20"/>
                  <a:gd name="T14" fmla="*/ 10 w 21"/>
                  <a:gd name="T15" fmla="*/ 16 h 20"/>
                  <a:gd name="T16" fmla="*/ 14 w 21"/>
                  <a:gd name="T17" fmla="*/ 14 h 20"/>
                  <a:gd name="T18" fmla="*/ 14 w 21"/>
                  <a:gd name="T19" fmla="*/ 14 h 20"/>
                  <a:gd name="T20" fmla="*/ 16 w 21"/>
                  <a:gd name="T21" fmla="*/ 10 h 20"/>
                  <a:gd name="T22" fmla="*/ 14 w 21"/>
                  <a:gd name="T23" fmla="*/ 6 h 20"/>
                  <a:gd name="T24" fmla="*/ 14 w 21"/>
                  <a:gd name="T25" fmla="*/ 6 h 20"/>
                  <a:gd name="T26" fmla="*/ 10 w 21"/>
                  <a:gd name="T27" fmla="*/ 4 h 20"/>
                  <a:gd name="T28" fmla="*/ 10 w 21"/>
                  <a:gd name="T29" fmla="*/ 0 h 20"/>
                  <a:gd name="T30" fmla="*/ 10 w 21"/>
                  <a:gd name="T31" fmla="*/ 0 h 20"/>
                  <a:gd name="T32" fmla="*/ 10 w 21"/>
                  <a:gd name="T33" fmla="*/ 0 h 20"/>
                  <a:gd name="T34" fmla="*/ 10 w 21"/>
                  <a:gd name="T35" fmla="*/ 4 h 20"/>
                  <a:gd name="T36" fmla="*/ 10 w 21"/>
                  <a:gd name="T37" fmla="*/ 4 h 20"/>
                  <a:gd name="T38" fmla="*/ 6 w 21"/>
                  <a:gd name="T39" fmla="*/ 6 h 20"/>
                  <a:gd name="T40" fmla="*/ 5 w 21"/>
                  <a:gd name="T41" fmla="*/ 10 h 20"/>
                  <a:gd name="T42" fmla="*/ 6 w 21"/>
                  <a:gd name="T43" fmla="*/ 14 h 20"/>
                  <a:gd name="T44" fmla="*/ 6 w 21"/>
                  <a:gd name="T45" fmla="*/ 14 h 20"/>
                  <a:gd name="T46" fmla="*/ 6 w 21"/>
                  <a:gd name="T47" fmla="*/ 14 h 20"/>
                  <a:gd name="T48" fmla="*/ 10 w 21"/>
                  <a:gd name="T49" fmla="*/ 16 h 20"/>
                  <a:gd name="T50" fmla="*/ 10 w 21"/>
                  <a:gd name="T51" fmla="*/ 16 h 20"/>
                  <a:gd name="T52" fmla="*/ 10 w 21"/>
                  <a:gd name="T53" fmla="*/ 20 h 20"/>
                  <a:gd name="T54" fmla="*/ 10 w 21"/>
                  <a:gd name="T55" fmla="*/ 20 h 20"/>
                  <a:gd name="T56" fmla="*/ 3 w 21"/>
                  <a:gd name="T57" fmla="*/ 17 h 20"/>
                  <a:gd name="T58" fmla="*/ 3 w 21"/>
                  <a:gd name="T59" fmla="*/ 17 h 20"/>
                  <a:gd name="T60" fmla="*/ 0 w 21"/>
                  <a:gd name="T61" fmla="*/ 10 h 20"/>
                  <a:gd name="T62" fmla="*/ 3 w 21"/>
                  <a:gd name="T63" fmla="*/ 3 h 20"/>
                  <a:gd name="T64" fmla="*/ 10 w 21"/>
                  <a:gd name="T65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1" h="20">
                    <a:moveTo>
                      <a:pt x="10" y="0"/>
                    </a:moveTo>
                    <a:cubicBezTo>
                      <a:pt x="13" y="0"/>
                      <a:pt x="16" y="1"/>
                      <a:pt x="18" y="3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9" y="5"/>
                      <a:pt x="21" y="7"/>
                      <a:pt x="21" y="10"/>
                    </a:cubicBezTo>
                    <a:cubicBezTo>
                      <a:pt x="21" y="13"/>
                      <a:pt x="19" y="16"/>
                      <a:pt x="18" y="17"/>
                    </a:cubicBezTo>
                    <a:cubicBezTo>
                      <a:pt x="18" y="17"/>
                      <a:pt x="18" y="17"/>
                      <a:pt x="18" y="17"/>
                    </a:cubicBezTo>
                    <a:cubicBezTo>
                      <a:pt x="16" y="19"/>
                      <a:pt x="13" y="20"/>
                      <a:pt x="10" y="20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12" y="16"/>
                      <a:pt x="13" y="15"/>
                      <a:pt x="14" y="14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15" y="13"/>
                      <a:pt x="16" y="12"/>
                      <a:pt x="16" y="10"/>
                    </a:cubicBezTo>
                    <a:cubicBezTo>
                      <a:pt x="16" y="9"/>
                      <a:pt x="15" y="7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3" y="5"/>
                      <a:pt x="12" y="4"/>
                      <a:pt x="10" y="4"/>
                    </a:cubicBezTo>
                    <a:lnTo>
                      <a:pt x="10" y="0"/>
                    </a:lnTo>
                    <a:close/>
                    <a:moveTo>
                      <a:pt x="10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9" y="4"/>
                      <a:pt x="7" y="5"/>
                      <a:pt x="6" y="6"/>
                    </a:cubicBezTo>
                    <a:cubicBezTo>
                      <a:pt x="5" y="7"/>
                      <a:pt x="5" y="8"/>
                      <a:pt x="5" y="10"/>
                    </a:cubicBezTo>
                    <a:cubicBezTo>
                      <a:pt x="5" y="12"/>
                      <a:pt x="5" y="13"/>
                      <a:pt x="6" y="14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7" y="15"/>
                      <a:pt x="9" y="16"/>
                      <a:pt x="10" y="16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7" y="20"/>
                      <a:pt x="5" y="19"/>
                      <a:pt x="3" y="17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1" y="16"/>
                      <a:pt x="0" y="13"/>
                      <a:pt x="0" y="10"/>
                    </a:cubicBezTo>
                    <a:cubicBezTo>
                      <a:pt x="0" y="7"/>
                      <a:pt x="1" y="5"/>
                      <a:pt x="3" y="3"/>
                    </a:cubicBezTo>
                    <a:cubicBezTo>
                      <a:pt x="5" y="1"/>
                      <a:pt x="7" y="0"/>
                      <a:pt x="1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07" name="Freeform 106"/>
              <p:cNvSpPr>
                <a:spLocks noEditPoints="1"/>
              </p:cNvSpPr>
              <p:nvPr/>
            </p:nvSpPr>
            <p:spPr bwMode="auto">
              <a:xfrm>
                <a:off x="6211898" y="987432"/>
                <a:ext cx="696914" cy="447678"/>
              </a:xfrm>
              <a:custGeom>
                <a:avLst/>
                <a:gdLst>
                  <a:gd name="T0" fmla="*/ 154 w 308"/>
                  <a:gd name="T1" fmla="*/ 0 h 198"/>
                  <a:gd name="T2" fmla="*/ 305 w 308"/>
                  <a:gd name="T3" fmla="*/ 0 h 198"/>
                  <a:gd name="T4" fmla="*/ 308 w 308"/>
                  <a:gd name="T5" fmla="*/ 2 h 198"/>
                  <a:gd name="T6" fmla="*/ 308 w 308"/>
                  <a:gd name="T7" fmla="*/ 195 h 198"/>
                  <a:gd name="T8" fmla="*/ 305 w 308"/>
                  <a:gd name="T9" fmla="*/ 198 h 198"/>
                  <a:gd name="T10" fmla="*/ 154 w 308"/>
                  <a:gd name="T11" fmla="*/ 198 h 198"/>
                  <a:gd name="T12" fmla="*/ 154 w 308"/>
                  <a:gd name="T13" fmla="*/ 193 h 198"/>
                  <a:gd name="T14" fmla="*/ 303 w 308"/>
                  <a:gd name="T15" fmla="*/ 193 h 198"/>
                  <a:gd name="T16" fmla="*/ 303 w 308"/>
                  <a:gd name="T17" fmla="*/ 5 h 198"/>
                  <a:gd name="T18" fmla="*/ 154 w 308"/>
                  <a:gd name="T19" fmla="*/ 5 h 198"/>
                  <a:gd name="T20" fmla="*/ 154 w 308"/>
                  <a:gd name="T21" fmla="*/ 0 h 198"/>
                  <a:gd name="T22" fmla="*/ 3 w 308"/>
                  <a:gd name="T23" fmla="*/ 0 h 198"/>
                  <a:gd name="T24" fmla="*/ 154 w 308"/>
                  <a:gd name="T25" fmla="*/ 0 h 198"/>
                  <a:gd name="T26" fmla="*/ 154 w 308"/>
                  <a:gd name="T27" fmla="*/ 5 h 198"/>
                  <a:gd name="T28" fmla="*/ 5 w 308"/>
                  <a:gd name="T29" fmla="*/ 5 h 198"/>
                  <a:gd name="T30" fmla="*/ 5 w 308"/>
                  <a:gd name="T31" fmla="*/ 193 h 198"/>
                  <a:gd name="T32" fmla="*/ 154 w 308"/>
                  <a:gd name="T33" fmla="*/ 193 h 198"/>
                  <a:gd name="T34" fmla="*/ 154 w 308"/>
                  <a:gd name="T35" fmla="*/ 198 h 198"/>
                  <a:gd name="T36" fmla="*/ 3 w 308"/>
                  <a:gd name="T37" fmla="*/ 198 h 198"/>
                  <a:gd name="T38" fmla="*/ 0 w 308"/>
                  <a:gd name="T39" fmla="*/ 195 h 198"/>
                  <a:gd name="T40" fmla="*/ 0 w 308"/>
                  <a:gd name="T41" fmla="*/ 2 h 198"/>
                  <a:gd name="T42" fmla="*/ 3 w 308"/>
                  <a:gd name="T43" fmla="*/ 0 h 1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08" h="198">
                    <a:moveTo>
                      <a:pt x="154" y="0"/>
                    </a:moveTo>
                    <a:cubicBezTo>
                      <a:pt x="305" y="0"/>
                      <a:pt x="305" y="0"/>
                      <a:pt x="305" y="0"/>
                    </a:cubicBezTo>
                    <a:cubicBezTo>
                      <a:pt x="307" y="0"/>
                      <a:pt x="308" y="1"/>
                      <a:pt x="308" y="2"/>
                    </a:cubicBezTo>
                    <a:cubicBezTo>
                      <a:pt x="308" y="195"/>
                      <a:pt x="308" y="195"/>
                      <a:pt x="308" y="195"/>
                    </a:cubicBezTo>
                    <a:cubicBezTo>
                      <a:pt x="308" y="196"/>
                      <a:pt x="307" y="198"/>
                      <a:pt x="305" y="198"/>
                    </a:cubicBezTo>
                    <a:cubicBezTo>
                      <a:pt x="154" y="198"/>
                      <a:pt x="154" y="198"/>
                      <a:pt x="154" y="198"/>
                    </a:cubicBezTo>
                    <a:cubicBezTo>
                      <a:pt x="154" y="193"/>
                      <a:pt x="154" y="193"/>
                      <a:pt x="154" y="193"/>
                    </a:cubicBezTo>
                    <a:cubicBezTo>
                      <a:pt x="303" y="193"/>
                      <a:pt x="303" y="193"/>
                      <a:pt x="303" y="193"/>
                    </a:cubicBezTo>
                    <a:cubicBezTo>
                      <a:pt x="303" y="5"/>
                      <a:pt x="303" y="5"/>
                      <a:pt x="303" y="5"/>
                    </a:cubicBezTo>
                    <a:cubicBezTo>
                      <a:pt x="154" y="5"/>
                      <a:pt x="154" y="5"/>
                      <a:pt x="154" y="5"/>
                    </a:cubicBezTo>
                    <a:lnTo>
                      <a:pt x="154" y="0"/>
                    </a:lnTo>
                    <a:close/>
                    <a:moveTo>
                      <a:pt x="3" y="0"/>
                    </a:moveTo>
                    <a:cubicBezTo>
                      <a:pt x="154" y="0"/>
                      <a:pt x="154" y="0"/>
                      <a:pt x="154" y="0"/>
                    </a:cubicBezTo>
                    <a:cubicBezTo>
                      <a:pt x="154" y="5"/>
                      <a:pt x="154" y="5"/>
                      <a:pt x="154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193"/>
                      <a:pt x="5" y="193"/>
                      <a:pt x="5" y="193"/>
                    </a:cubicBezTo>
                    <a:cubicBezTo>
                      <a:pt x="154" y="193"/>
                      <a:pt x="154" y="193"/>
                      <a:pt x="154" y="193"/>
                    </a:cubicBezTo>
                    <a:cubicBezTo>
                      <a:pt x="154" y="198"/>
                      <a:pt x="154" y="198"/>
                      <a:pt x="154" y="198"/>
                    </a:cubicBezTo>
                    <a:cubicBezTo>
                      <a:pt x="3" y="198"/>
                      <a:pt x="3" y="198"/>
                      <a:pt x="3" y="198"/>
                    </a:cubicBezTo>
                    <a:cubicBezTo>
                      <a:pt x="2" y="198"/>
                      <a:pt x="0" y="196"/>
                      <a:pt x="0" y="195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2" y="0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08" name="Freeform 107"/>
              <p:cNvSpPr>
                <a:spLocks noEditPoints="1"/>
              </p:cNvSpPr>
              <p:nvPr/>
            </p:nvSpPr>
            <p:spPr bwMode="auto">
              <a:xfrm>
                <a:off x="6269048" y="1482735"/>
                <a:ext cx="119063" cy="80963"/>
              </a:xfrm>
              <a:custGeom>
                <a:avLst/>
                <a:gdLst>
                  <a:gd name="T0" fmla="*/ 26 w 53"/>
                  <a:gd name="T1" fmla="*/ 0 h 36"/>
                  <a:gd name="T2" fmla="*/ 26 w 53"/>
                  <a:gd name="T3" fmla="*/ 0 h 36"/>
                  <a:gd name="T4" fmla="*/ 45 w 53"/>
                  <a:gd name="T5" fmla="*/ 8 h 36"/>
                  <a:gd name="T6" fmla="*/ 45 w 53"/>
                  <a:gd name="T7" fmla="*/ 8 h 36"/>
                  <a:gd name="T8" fmla="*/ 53 w 53"/>
                  <a:gd name="T9" fmla="*/ 27 h 36"/>
                  <a:gd name="T10" fmla="*/ 53 w 53"/>
                  <a:gd name="T11" fmla="*/ 29 h 36"/>
                  <a:gd name="T12" fmla="*/ 52 w 53"/>
                  <a:gd name="T13" fmla="*/ 30 h 36"/>
                  <a:gd name="T14" fmla="*/ 52 w 53"/>
                  <a:gd name="T15" fmla="*/ 32 h 36"/>
                  <a:gd name="T16" fmla="*/ 50 w 53"/>
                  <a:gd name="T17" fmla="*/ 33 h 36"/>
                  <a:gd name="T18" fmla="*/ 49 w 53"/>
                  <a:gd name="T19" fmla="*/ 35 h 36"/>
                  <a:gd name="T20" fmla="*/ 48 w 53"/>
                  <a:gd name="T21" fmla="*/ 35 h 36"/>
                  <a:gd name="T22" fmla="*/ 47 w 53"/>
                  <a:gd name="T23" fmla="*/ 36 h 36"/>
                  <a:gd name="T24" fmla="*/ 45 w 53"/>
                  <a:gd name="T25" fmla="*/ 36 h 36"/>
                  <a:gd name="T26" fmla="*/ 26 w 53"/>
                  <a:gd name="T27" fmla="*/ 36 h 36"/>
                  <a:gd name="T28" fmla="*/ 26 w 53"/>
                  <a:gd name="T29" fmla="*/ 31 h 36"/>
                  <a:gd name="T30" fmla="*/ 45 w 53"/>
                  <a:gd name="T31" fmla="*/ 31 h 36"/>
                  <a:gd name="T32" fmla="*/ 47 w 53"/>
                  <a:gd name="T33" fmla="*/ 30 h 36"/>
                  <a:gd name="T34" fmla="*/ 48 w 53"/>
                  <a:gd name="T35" fmla="*/ 29 h 36"/>
                  <a:gd name="T36" fmla="*/ 48 w 53"/>
                  <a:gd name="T37" fmla="*/ 28 h 36"/>
                  <a:gd name="T38" fmla="*/ 48 w 53"/>
                  <a:gd name="T39" fmla="*/ 27 h 36"/>
                  <a:gd name="T40" fmla="*/ 42 w 53"/>
                  <a:gd name="T41" fmla="*/ 11 h 36"/>
                  <a:gd name="T42" fmla="*/ 41 w 53"/>
                  <a:gd name="T43" fmla="*/ 11 h 36"/>
                  <a:gd name="T44" fmla="*/ 26 w 53"/>
                  <a:gd name="T45" fmla="*/ 5 h 36"/>
                  <a:gd name="T46" fmla="*/ 26 w 53"/>
                  <a:gd name="T47" fmla="*/ 5 h 36"/>
                  <a:gd name="T48" fmla="*/ 26 w 53"/>
                  <a:gd name="T49" fmla="*/ 0 h 36"/>
                  <a:gd name="T50" fmla="*/ 5 w 53"/>
                  <a:gd name="T51" fmla="*/ 36 h 36"/>
                  <a:gd name="T52" fmla="*/ 4 w 53"/>
                  <a:gd name="T53" fmla="*/ 35 h 36"/>
                  <a:gd name="T54" fmla="*/ 4 w 53"/>
                  <a:gd name="T55" fmla="*/ 35 h 36"/>
                  <a:gd name="T56" fmla="*/ 3 w 53"/>
                  <a:gd name="T57" fmla="*/ 33 h 36"/>
                  <a:gd name="T58" fmla="*/ 3 w 53"/>
                  <a:gd name="T59" fmla="*/ 33 h 36"/>
                  <a:gd name="T60" fmla="*/ 1 w 53"/>
                  <a:gd name="T61" fmla="*/ 32 h 36"/>
                  <a:gd name="T62" fmla="*/ 1 w 53"/>
                  <a:gd name="T63" fmla="*/ 32 h 36"/>
                  <a:gd name="T64" fmla="*/ 0 w 53"/>
                  <a:gd name="T65" fmla="*/ 30 h 36"/>
                  <a:gd name="T66" fmla="*/ 0 w 53"/>
                  <a:gd name="T67" fmla="*/ 29 h 36"/>
                  <a:gd name="T68" fmla="*/ 0 w 53"/>
                  <a:gd name="T69" fmla="*/ 27 h 36"/>
                  <a:gd name="T70" fmla="*/ 8 w 53"/>
                  <a:gd name="T71" fmla="*/ 8 h 36"/>
                  <a:gd name="T72" fmla="*/ 26 w 53"/>
                  <a:gd name="T73" fmla="*/ 0 h 36"/>
                  <a:gd name="T74" fmla="*/ 26 w 53"/>
                  <a:gd name="T75" fmla="*/ 5 h 36"/>
                  <a:gd name="T76" fmla="*/ 11 w 53"/>
                  <a:gd name="T77" fmla="*/ 11 h 36"/>
                  <a:gd name="T78" fmla="*/ 5 w 53"/>
                  <a:gd name="T79" fmla="*/ 27 h 36"/>
                  <a:gd name="T80" fmla="*/ 5 w 53"/>
                  <a:gd name="T81" fmla="*/ 28 h 36"/>
                  <a:gd name="T82" fmla="*/ 5 w 53"/>
                  <a:gd name="T83" fmla="*/ 29 h 36"/>
                  <a:gd name="T84" fmla="*/ 6 w 53"/>
                  <a:gd name="T85" fmla="*/ 30 h 36"/>
                  <a:gd name="T86" fmla="*/ 6 w 53"/>
                  <a:gd name="T87" fmla="*/ 30 h 36"/>
                  <a:gd name="T88" fmla="*/ 7 w 53"/>
                  <a:gd name="T89" fmla="*/ 31 h 36"/>
                  <a:gd name="T90" fmla="*/ 26 w 53"/>
                  <a:gd name="T91" fmla="*/ 31 h 36"/>
                  <a:gd name="T92" fmla="*/ 26 w 53"/>
                  <a:gd name="T93" fmla="*/ 36 h 36"/>
                  <a:gd name="T94" fmla="*/ 7 w 53"/>
                  <a:gd name="T95" fmla="*/ 36 h 36"/>
                  <a:gd name="T96" fmla="*/ 5 w 53"/>
                  <a:gd name="T97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53" h="36">
                    <a:moveTo>
                      <a:pt x="26" y="0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33" y="0"/>
                      <a:pt x="40" y="3"/>
                      <a:pt x="45" y="8"/>
                    </a:cubicBezTo>
                    <a:cubicBezTo>
                      <a:pt x="45" y="8"/>
                      <a:pt x="45" y="8"/>
                      <a:pt x="45" y="8"/>
                    </a:cubicBezTo>
                    <a:cubicBezTo>
                      <a:pt x="50" y="13"/>
                      <a:pt x="53" y="19"/>
                      <a:pt x="53" y="27"/>
                    </a:cubicBezTo>
                    <a:cubicBezTo>
                      <a:pt x="53" y="27"/>
                      <a:pt x="53" y="28"/>
                      <a:pt x="53" y="29"/>
                    </a:cubicBezTo>
                    <a:cubicBezTo>
                      <a:pt x="53" y="29"/>
                      <a:pt x="53" y="30"/>
                      <a:pt x="52" y="30"/>
                    </a:cubicBezTo>
                    <a:cubicBezTo>
                      <a:pt x="52" y="31"/>
                      <a:pt x="52" y="31"/>
                      <a:pt x="52" y="32"/>
                    </a:cubicBezTo>
                    <a:cubicBezTo>
                      <a:pt x="51" y="32"/>
                      <a:pt x="50" y="33"/>
                      <a:pt x="50" y="33"/>
                    </a:cubicBezTo>
                    <a:cubicBezTo>
                      <a:pt x="49" y="34"/>
                      <a:pt x="49" y="34"/>
                      <a:pt x="49" y="35"/>
                    </a:cubicBezTo>
                    <a:cubicBezTo>
                      <a:pt x="48" y="35"/>
                      <a:pt x="48" y="35"/>
                      <a:pt x="48" y="35"/>
                    </a:cubicBezTo>
                    <a:cubicBezTo>
                      <a:pt x="48" y="35"/>
                      <a:pt x="48" y="35"/>
                      <a:pt x="47" y="36"/>
                    </a:cubicBezTo>
                    <a:cubicBezTo>
                      <a:pt x="47" y="36"/>
                      <a:pt x="46" y="36"/>
                      <a:pt x="45" y="36"/>
                    </a:cubicBezTo>
                    <a:cubicBezTo>
                      <a:pt x="26" y="36"/>
                      <a:pt x="26" y="36"/>
                      <a:pt x="26" y="36"/>
                    </a:cubicBezTo>
                    <a:cubicBezTo>
                      <a:pt x="26" y="31"/>
                      <a:pt x="26" y="31"/>
                      <a:pt x="26" y="31"/>
                    </a:cubicBezTo>
                    <a:cubicBezTo>
                      <a:pt x="45" y="31"/>
                      <a:pt x="45" y="31"/>
                      <a:pt x="45" y="31"/>
                    </a:cubicBezTo>
                    <a:cubicBezTo>
                      <a:pt x="46" y="31"/>
                      <a:pt x="46" y="30"/>
                      <a:pt x="47" y="30"/>
                    </a:cubicBezTo>
                    <a:cubicBezTo>
                      <a:pt x="47" y="29"/>
                      <a:pt x="47" y="29"/>
                      <a:pt x="48" y="29"/>
                    </a:cubicBezTo>
                    <a:cubicBezTo>
                      <a:pt x="48" y="28"/>
                      <a:pt x="48" y="28"/>
                      <a:pt x="48" y="28"/>
                    </a:cubicBezTo>
                    <a:cubicBezTo>
                      <a:pt x="48" y="28"/>
                      <a:pt x="48" y="27"/>
                      <a:pt x="48" y="27"/>
                    </a:cubicBezTo>
                    <a:cubicBezTo>
                      <a:pt x="48" y="21"/>
                      <a:pt x="46" y="15"/>
                      <a:pt x="42" y="11"/>
                    </a:cubicBezTo>
                    <a:cubicBezTo>
                      <a:pt x="41" y="11"/>
                      <a:pt x="41" y="11"/>
                      <a:pt x="41" y="11"/>
                    </a:cubicBezTo>
                    <a:cubicBezTo>
                      <a:pt x="38" y="7"/>
                      <a:pt x="32" y="5"/>
                      <a:pt x="26" y="5"/>
                    </a:cubicBezTo>
                    <a:cubicBezTo>
                      <a:pt x="26" y="5"/>
                      <a:pt x="26" y="5"/>
                      <a:pt x="26" y="5"/>
                    </a:cubicBezTo>
                    <a:lnTo>
                      <a:pt x="26" y="0"/>
                    </a:lnTo>
                    <a:close/>
                    <a:moveTo>
                      <a:pt x="5" y="36"/>
                    </a:moveTo>
                    <a:cubicBezTo>
                      <a:pt x="5" y="36"/>
                      <a:pt x="4" y="35"/>
                      <a:pt x="4" y="35"/>
                    </a:cubicBezTo>
                    <a:cubicBezTo>
                      <a:pt x="4" y="35"/>
                      <a:pt x="4" y="35"/>
                      <a:pt x="4" y="35"/>
                    </a:cubicBezTo>
                    <a:cubicBezTo>
                      <a:pt x="4" y="34"/>
                      <a:pt x="3" y="34"/>
                      <a:pt x="3" y="33"/>
                    </a:cubicBezTo>
                    <a:cubicBezTo>
                      <a:pt x="3" y="33"/>
                      <a:pt x="3" y="33"/>
                      <a:pt x="3" y="33"/>
                    </a:cubicBezTo>
                    <a:cubicBezTo>
                      <a:pt x="2" y="33"/>
                      <a:pt x="2" y="32"/>
                      <a:pt x="1" y="32"/>
                    </a:cubicBezTo>
                    <a:cubicBezTo>
                      <a:pt x="1" y="32"/>
                      <a:pt x="1" y="32"/>
                      <a:pt x="1" y="32"/>
                    </a:cubicBezTo>
                    <a:cubicBezTo>
                      <a:pt x="0" y="32"/>
                      <a:pt x="0" y="31"/>
                      <a:pt x="0" y="30"/>
                    </a:cubicBezTo>
                    <a:cubicBezTo>
                      <a:pt x="0" y="30"/>
                      <a:pt x="0" y="29"/>
                      <a:pt x="0" y="29"/>
                    </a:cubicBezTo>
                    <a:cubicBezTo>
                      <a:pt x="0" y="28"/>
                      <a:pt x="0" y="27"/>
                      <a:pt x="0" y="27"/>
                    </a:cubicBezTo>
                    <a:cubicBezTo>
                      <a:pt x="0" y="19"/>
                      <a:pt x="3" y="13"/>
                      <a:pt x="8" y="8"/>
                    </a:cubicBezTo>
                    <a:cubicBezTo>
                      <a:pt x="12" y="3"/>
                      <a:pt x="19" y="0"/>
                      <a:pt x="26" y="0"/>
                    </a:cubicBezTo>
                    <a:cubicBezTo>
                      <a:pt x="26" y="5"/>
                      <a:pt x="26" y="5"/>
                      <a:pt x="26" y="5"/>
                    </a:cubicBezTo>
                    <a:cubicBezTo>
                      <a:pt x="20" y="5"/>
                      <a:pt x="15" y="8"/>
                      <a:pt x="11" y="11"/>
                    </a:cubicBezTo>
                    <a:cubicBezTo>
                      <a:pt x="7" y="15"/>
                      <a:pt x="5" y="21"/>
                      <a:pt x="5" y="27"/>
                    </a:cubicBezTo>
                    <a:cubicBezTo>
                      <a:pt x="5" y="27"/>
                      <a:pt x="5" y="28"/>
                      <a:pt x="5" y="28"/>
                    </a:cubicBezTo>
                    <a:cubicBezTo>
                      <a:pt x="5" y="29"/>
                      <a:pt x="5" y="29"/>
                      <a:pt x="5" y="29"/>
                    </a:cubicBezTo>
                    <a:cubicBezTo>
                      <a:pt x="5" y="29"/>
                      <a:pt x="5" y="29"/>
                      <a:pt x="6" y="30"/>
                    </a:cubicBezTo>
                    <a:cubicBezTo>
                      <a:pt x="6" y="30"/>
                      <a:pt x="6" y="30"/>
                      <a:pt x="6" y="30"/>
                    </a:cubicBezTo>
                    <a:cubicBezTo>
                      <a:pt x="6" y="30"/>
                      <a:pt x="7" y="31"/>
                      <a:pt x="7" y="31"/>
                    </a:cubicBezTo>
                    <a:cubicBezTo>
                      <a:pt x="26" y="31"/>
                      <a:pt x="26" y="31"/>
                      <a:pt x="26" y="31"/>
                    </a:cubicBezTo>
                    <a:cubicBezTo>
                      <a:pt x="26" y="36"/>
                      <a:pt x="26" y="36"/>
                      <a:pt x="26" y="36"/>
                    </a:cubicBezTo>
                    <a:cubicBezTo>
                      <a:pt x="7" y="36"/>
                      <a:pt x="7" y="36"/>
                      <a:pt x="7" y="36"/>
                    </a:cubicBezTo>
                    <a:cubicBezTo>
                      <a:pt x="6" y="36"/>
                      <a:pt x="6" y="36"/>
                      <a:pt x="5" y="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09" name="Freeform 108"/>
              <p:cNvSpPr>
                <a:spLocks noEditPoints="1"/>
              </p:cNvSpPr>
              <p:nvPr/>
            </p:nvSpPr>
            <p:spPr bwMode="auto">
              <a:xfrm>
                <a:off x="6502411" y="1482735"/>
                <a:ext cx="119063" cy="80963"/>
              </a:xfrm>
              <a:custGeom>
                <a:avLst/>
                <a:gdLst>
                  <a:gd name="T0" fmla="*/ 26 w 53"/>
                  <a:gd name="T1" fmla="*/ 0 h 36"/>
                  <a:gd name="T2" fmla="*/ 26 w 53"/>
                  <a:gd name="T3" fmla="*/ 0 h 36"/>
                  <a:gd name="T4" fmla="*/ 45 w 53"/>
                  <a:gd name="T5" fmla="*/ 8 h 36"/>
                  <a:gd name="T6" fmla="*/ 45 w 53"/>
                  <a:gd name="T7" fmla="*/ 8 h 36"/>
                  <a:gd name="T8" fmla="*/ 45 w 53"/>
                  <a:gd name="T9" fmla="*/ 8 h 36"/>
                  <a:gd name="T10" fmla="*/ 53 w 53"/>
                  <a:gd name="T11" fmla="*/ 27 h 36"/>
                  <a:gd name="T12" fmla="*/ 53 w 53"/>
                  <a:gd name="T13" fmla="*/ 29 h 36"/>
                  <a:gd name="T14" fmla="*/ 52 w 53"/>
                  <a:gd name="T15" fmla="*/ 30 h 36"/>
                  <a:gd name="T16" fmla="*/ 51 w 53"/>
                  <a:gd name="T17" fmla="*/ 32 h 36"/>
                  <a:gd name="T18" fmla="*/ 50 w 53"/>
                  <a:gd name="T19" fmla="*/ 33 h 36"/>
                  <a:gd name="T20" fmla="*/ 50 w 53"/>
                  <a:gd name="T21" fmla="*/ 33 h 36"/>
                  <a:gd name="T22" fmla="*/ 50 w 53"/>
                  <a:gd name="T23" fmla="*/ 33 h 36"/>
                  <a:gd name="T24" fmla="*/ 48 w 53"/>
                  <a:gd name="T25" fmla="*/ 35 h 36"/>
                  <a:gd name="T26" fmla="*/ 48 w 53"/>
                  <a:gd name="T27" fmla="*/ 35 h 36"/>
                  <a:gd name="T28" fmla="*/ 47 w 53"/>
                  <a:gd name="T29" fmla="*/ 36 h 36"/>
                  <a:gd name="T30" fmla="*/ 45 w 53"/>
                  <a:gd name="T31" fmla="*/ 36 h 36"/>
                  <a:gd name="T32" fmla="*/ 26 w 53"/>
                  <a:gd name="T33" fmla="*/ 36 h 36"/>
                  <a:gd name="T34" fmla="*/ 26 w 53"/>
                  <a:gd name="T35" fmla="*/ 31 h 36"/>
                  <a:gd name="T36" fmla="*/ 45 w 53"/>
                  <a:gd name="T37" fmla="*/ 31 h 36"/>
                  <a:gd name="T38" fmla="*/ 46 w 53"/>
                  <a:gd name="T39" fmla="*/ 30 h 36"/>
                  <a:gd name="T40" fmla="*/ 46 w 53"/>
                  <a:gd name="T41" fmla="*/ 30 h 36"/>
                  <a:gd name="T42" fmla="*/ 48 w 53"/>
                  <a:gd name="T43" fmla="*/ 29 h 36"/>
                  <a:gd name="T44" fmla="*/ 48 w 53"/>
                  <a:gd name="T45" fmla="*/ 28 h 36"/>
                  <a:gd name="T46" fmla="*/ 48 w 53"/>
                  <a:gd name="T47" fmla="*/ 27 h 36"/>
                  <a:gd name="T48" fmla="*/ 41 w 53"/>
                  <a:gd name="T49" fmla="*/ 11 h 36"/>
                  <a:gd name="T50" fmla="*/ 41 w 53"/>
                  <a:gd name="T51" fmla="*/ 11 h 36"/>
                  <a:gd name="T52" fmla="*/ 26 w 53"/>
                  <a:gd name="T53" fmla="*/ 5 h 36"/>
                  <a:gd name="T54" fmla="*/ 26 w 53"/>
                  <a:gd name="T55" fmla="*/ 5 h 36"/>
                  <a:gd name="T56" fmla="*/ 26 w 53"/>
                  <a:gd name="T57" fmla="*/ 0 h 36"/>
                  <a:gd name="T58" fmla="*/ 5 w 53"/>
                  <a:gd name="T59" fmla="*/ 36 h 36"/>
                  <a:gd name="T60" fmla="*/ 4 w 53"/>
                  <a:gd name="T61" fmla="*/ 35 h 36"/>
                  <a:gd name="T62" fmla="*/ 4 w 53"/>
                  <a:gd name="T63" fmla="*/ 35 h 36"/>
                  <a:gd name="T64" fmla="*/ 2 w 53"/>
                  <a:gd name="T65" fmla="*/ 33 h 36"/>
                  <a:gd name="T66" fmla="*/ 1 w 53"/>
                  <a:gd name="T67" fmla="*/ 32 h 36"/>
                  <a:gd name="T68" fmla="*/ 1 w 53"/>
                  <a:gd name="T69" fmla="*/ 32 h 36"/>
                  <a:gd name="T70" fmla="*/ 0 w 53"/>
                  <a:gd name="T71" fmla="*/ 30 h 36"/>
                  <a:gd name="T72" fmla="*/ 0 w 53"/>
                  <a:gd name="T73" fmla="*/ 29 h 36"/>
                  <a:gd name="T74" fmla="*/ 0 w 53"/>
                  <a:gd name="T75" fmla="*/ 27 h 36"/>
                  <a:gd name="T76" fmla="*/ 7 w 53"/>
                  <a:gd name="T77" fmla="*/ 8 h 36"/>
                  <a:gd name="T78" fmla="*/ 7 w 53"/>
                  <a:gd name="T79" fmla="*/ 8 h 36"/>
                  <a:gd name="T80" fmla="*/ 26 w 53"/>
                  <a:gd name="T81" fmla="*/ 0 h 36"/>
                  <a:gd name="T82" fmla="*/ 26 w 53"/>
                  <a:gd name="T83" fmla="*/ 5 h 36"/>
                  <a:gd name="T84" fmla="*/ 11 w 53"/>
                  <a:gd name="T85" fmla="*/ 11 h 36"/>
                  <a:gd name="T86" fmla="*/ 11 w 53"/>
                  <a:gd name="T87" fmla="*/ 12 h 36"/>
                  <a:gd name="T88" fmla="*/ 4 w 53"/>
                  <a:gd name="T89" fmla="*/ 27 h 36"/>
                  <a:gd name="T90" fmla="*/ 4 w 53"/>
                  <a:gd name="T91" fmla="*/ 28 h 36"/>
                  <a:gd name="T92" fmla="*/ 5 w 53"/>
                  <a:gd name="T93" fmla="*/ 29 h 36"/>
                  <a:gd name="T94" fmla="*/ 6 w 53"/>
                  <a:gd name="T95" fmla="*/ 30 h 36"/>
                  <a:gd name="T96" fmla="*/ 6 w 53"/>
                  <a:gd name="T97" fmla="*/ 30 h 36"/>
                  <a:gd name="T98" fmla="*/ 7 w 53"/>
                  <a:gd name="T99" fmla="*/ 31 h 36"/>
                  <a:gd name="T100" fmla="*/ 26 w 53"/>
                  <a:gd name="T101" fmla="*/ 31 h 36"/>
                  <a:gd name="T102" fmla="*/ 26 w 53"/>
                  <a:gd name="T103" fmla="*/ 36 h 36"/>
                  <a:gd name="T104" fmla="*/ 7 w 53"/>
                  <a:gd name="T105" fmla="*/ 36 h 36"/>
                  <a:gd name="T106" fmla="*/ 5 w 53"/>
                  <a:gd name="T107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53" h="36">
                    <a:moveTo>
                      <a:pt x="26" y="0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33" y="0"/>
                      <a:pt x="40" y="3"/>
                      <a:pt x="45" y="8"/>
                    </a:cubicBezTo>
                    <a:cubicBezTo>
                      <a:pt x="45" y="8"/>
                      <a:pt x="45" y="8"/>
                      <a:pt x="45" y="8"/>
                    </a:cubicBezTo>
                    <a:cubicBezTo>
                      <a:pt x="45" y="8"/>
                      <a:pt x="45" y="8"/>
                      <a:pt x="45" y="8"/>
                    </a:cubicBezTo>
                    <a:cubicBezTo>
                      <a:pt x="50" y="13"/>
                      <a:pt x="53" y="19"/>
                      <a:pt x="53" y="27"/>
                    </a:cubicBezTo>
                    <a:cubicBezTo>
                      <a:pt x="53" y="27"/>
                      <a:pt x="53" y="28"/>
                      <a:pt x="53" y="29"/>
                    </a:cubicBezTo>
                    <a:cubicBezTo>
                      <a:pt x="52" y="29"/>
                      <a:pt x="52" y="30"/>
                      <a:pt x="52" y="30"/>
                    </a:cubicBezTo>
                    <a:cubicBezTo>
                      <a:pt x="52" y="31"/>
                      <a:pt x="52" y="31"/>
                      <a:pt x="51" y="32"/>
                    </a:cubicBezTo>
                    <a:cubicBezTo>
                      <a:pt x="51" y="32"/>
                      <a:pt x="50" y="33"/>
                      <a:pt x="50" y="33"/>
                    </a:cubicBezTo>
                    <a:cubicBezTo>
                      <a:pt x="50" y="33"/>
                      <a:pt x="50" y="33"/>
                      <a:pt x="50" y="33"/>
                    </a:cubicBezTo>
                    <a:cubicBezTo>
                      <a:pt x="50" y="33"/>
                      <a:pt x="50" y="33"/>
                      <a:pt x="50" y="33"/>
                    </a:cubicBezTo>
                    <a:cubicBezTo>
                      <a:pt x="49" y="34"/>
                      <a:pt x="49" y="34"/>
                      <a:pt x="48" y="35"/>
                    </a:cubicBezTo>
                    <a:cubicBezTo>
                      <a:pt x="48" y="35"/>
                      <a:pt x="48" y="35"/>
                      <a:pt x="48" y="35"/>
                    </a:cubicBezTo>
                    <a:cubicBezTo>
                      <a:pt x="48" y="35"/>
                      <a:pt x="47" y="36"/>
                      <a:pt x="47" y="36"/>
                    </a:cubicBezTo>
                    <a:cubicBezTo>
                      <a:pt x="46" y="36"/>
                      <a:pt x="46" y="36"/>
                      <a:pt x="45" y="36"/>
                    </a:cubicBezTo>
                    <a:cubicBezTo>
                      <a:pt x="26" y="36"/>
                      <a:pt x="26" y="36"/>
                      <a:pt x="26" y="36"/>
                    </a:cubicBezTo>
                    <a:cubicBezTo>
                      <a:pt x="26" y="31"/>
                      <a:pt x="26" y="31"/>
                      <a:pt x="26" y="31"/>
                    </a:cubicBezTo>
                    <a:cubicBezTo>
                      <a:pt x="45" y="31"/>
                      <a:pt x="45" y="31"/>
                      <a:pt x="45" y="31"/>
                    </a:cubicBezTo>
                    <a:cubicBezTo>
                      <a:pt x="45" y="31"/>
                      <a:pt x="46" y="30"/>
                      <a:pt x="46" y="30"/>
                    </a:cubicBezTo>
                    <a:cubicBezTo>
                      <a:pt x="46" y="30"/>
                      <a:pt x="46" y="30"/>
                      <a:pt x="46" y="30"/>
                    </a:cubicBezTo>
                    <a:cubicBezTo>
                      <a:pt x="47" y="29"/>
                      <a:pt x="47" y="29"/>
                      <a:pt x="48" y="29"/>
                    </a:cubicBezTo>
                    <a:cubicBezTo>
                      <a:pt x="48" y="28"/>
                      <a:pt x="48" y="28"/>
                      <a:pt x="48" y="28"/>
                    </a:cubicBezTo>
                    <a:cubicBezTo>
                      <a:pt x="48" y="28"/>
                      <a:pt x="48" y="27"/>
                      <a:pt x="48" y="27"/>
                    </a:cubicBezTo>
                    <a:cubicBezTo>
                      <a:pt x="48" y="21"/>
                      <a:pt x="45" y="15"/>
                      <a:pt x="41" y="11"/>
                    </a:cubicBezTo>
                    <a:cubicBezTo>
                      <a:pt x="41" y="11"/>
                      <a:pt x="41" y="11"/>
                      <a:pt x="41" y="11"/>
                    </a:cubicBezTo>
                    <a:cubicBezTo>
                      <a:pt x="38" y="8"/>
                      <a:pt x="32" y="5"/>
                      <a:pt x="26" y="5"/>
                    </a:cubicBezTo>
                    <a:cubicBezTo>
                      <a:pt x="26" y="5"/>
                      <a:pt x="26" y="5"/>
                      <a:pt x="26" y="5"/>
                    </a:cubicBezTo>
                    <a:lnTo>
                      <a:pt x="26" y="0"/>
                    </a:lnTo>
                    <a:close/>
                    <a:moveTo>
                      <a:pt x="5" y="36"/>
                    </a:moveTo>
                    <a:cubicBezTo>
                      <a:pt x="5" y="36"/>
                      <a:pt x="4" y="35"/>
                      <a:pt x="4" y="35"/>
                    </a:cubicBezTo>
                    <a:cubicBezTo>
                      <a:pt x="4" y="35"/>
                      <a:pt x="4" y="35"/>
                      <a:pt x="4" y="35"/>
                    </a:cubicBezTo>
                    <a:cubicBezTo>
                      <a:pt x="3" y="34"/>
                      <a:pt x="3" y="34"/>
                      <a:pt x="2" y="33"/>
                    </a:cubicBezTo>
                    <a:cubicBezTo>
                      <a:pt x="2" y="33"/>
                      <a:pt x="1" y="32"/>
                      <a:pt x="1" y="32"/>
                    </a:cubicBezTo>
                    <a:cubicBezTo>
                      <a:pt x="1" y="32"/>
                      <a:pt x="1" y="32"/>
                      <a:pt x="1" y="32"/>
                    </a:cubicBezTo>
                    <a:cubicBezTo>
                      <a:pt x="0" y="32"/>
                      <a:pt x="0" y="31"/>
                      <a:pt x="0" y="30"/>
                    </a:cubicBezTo>
                    <a:cubicBezTo>
                      <a:pt x="0" y="30"/>
                      <a:pt x="0" y="29"/>
                      <a:pt x="0" y="29"/>
                    </a:cubicBezTo>
                    <a:cubicBezTo>
                      <a:pt x="0" y="28"/>
                      <a:pt x="0" y="27"/>
                      <a:pt x="0" y="27"/>
                    </a:cubicBezTo>
                    <a:cubicBezTo>
                      <a:pt x="0" y="20"/>
                      <a:pt x="3" y="13"/>
                      <a:pt x="7" y="8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12" y="3"/>
                      <a:pt x="19" y="0"/>
                      <a:pt x="26" y="0"/>
                    </a:cubicBezTo>
                    <a:cubicBezTo>
                      <a:pt x="26" y="5"/>
                      <a:pt x="26" y="5"/>
                      <a:pt x="26" y="5"/>
                    </a:cubicBezTo>
                    <a:cubicBezTo>
                      <a:pt x="20" y="5"/>
                      <a:pt x="15" y="8"/>
                      <a:pt x="11" y="11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7" y="15"/>
                      <a:pt x="4" y="21"/>
                      <a:pt x="4" y="27"/>
                    </a:cubicBezTo>
                    <a:cubicBezTo>
                      <a:pt x="4" y="27"/>
                      <a:pt x="4" y="28"/>
                      <a:pt x="4" y="28"/>
                    </a:cubicBezTo>
                    <a:cubicBezTo>
                      <a:pt x="5" y="29"/>
                      <a:pt x="5" y="29"/>
                      <a:pt x="5" y="29"/>
                    </a:cubicBezTo>
                    <a:cubicBezTo>
                      <a:pt x="5" y="29"/>
                      <a:pt x="5" y="29"/>
                      <a:pt x="6" y="30"/>
                    </a:cubicBezTo>
                    <a:cubicBezTo>
                      <a:pt x="6" y="30"/>
                      <a:pt x="6" y="30"/>
                      <a:pt x="6" y="30"/>
                    </a:cubicBezTo>
                    <a:cubicBezTo>
                      <a:pt x="6" y="30"/>
                      <a:pt x="7" y="31"/>
                      <a:pt x="7" y="31"/>
                    </a:cubicBezTo>
                    <a:cubicBezTo>
                      <a:pt x="26" y="31"/>
                      <a:pt x="26" y="31"/>
                      <a:pt x="26" y="31"/>
                    </a:cubicBezTo>
                    <a:cubicBezTo>
                      <a:pt x="26" y="36"/>
                      <a:pt x="26" y="36"/>
                      <a:pt x="26" y="36"/>
                    </a:cubicBezTo>
                    <a:cubicBezTo>
                      <a:pt x="7" y="36"/>
                      <a:pt x="7" y="36"/>
                      <a:pt x="7" y="36"/>
                    </a:cubicBezTo>
                    <a:cubicBezTo>
                      <a:pt x="6" y="36"/>
                      <a:pt x="6" y="36"/>
                      <a:pt x="5" y="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10" name="Freeform 109"/>
              <p:cNvSpPr>
                <a:spLocks noEditPoints="1"/>
              </p:cNvSpPr>
              <p:nvPr/>
            </p:nvSpPr>
            <p:spPr bwMode="auto">
              <a:xfrm>
                <a:off x="6737361" y="1482735"/>
                <a:ext cx="119063" cy="80963"/>
              </a:xfrm>
              <a:custGeom>
                <a:avLst/>
                <a:gdLst>
                  <a:gd name="T0" fmla="*/ 27 w 53"/>
                  <a:gd name="T1" fmla="*/ 31 h 36"/>
                  <a:gd name="T2" fmla="*/ 44 w 53"/>
                  <a:gd name="T3" fmla="*/ 31 h 36"/>
                  <a:gd name="T4" fmla="*/ 46 w 53"/>
                  <a:gd name="T5" fmla="*/ 29 h 36"/>
                  <a:gd name="T6" fmla="*/ 48 w 53"/>
                  <a:gd name="T7" fmla="*/ 27 h 36"/>
                  <a:gd name="T8" fmla="*/ 48 w 53"/>
                  <a:gd name="T9" fmla="*/ 27 h 36"/>
                  <a:gd name="T10" fmla="*/ 42 w 53"/>
                  <a:gd name="T11" fmla="*/ 11 h 36"/>
                  <a:gd name="T12" fmla="*/ 42 w 53"/>
                  <a:gd name="T13" fmla="*/ 11 h 36"/>
                  <a:gd name="T14" fmla="*/ 27 w 53"/>
                  <a:gd name="T15" fmla="*/ 5 h 36"/>
                  <a:gd name="T16" fmla="*/ 27 w 53"/>
                  <a:gd name="T17" fmla="*/ 5 h 36"/>
                  <a:gd name="T18" fmla="*/ 27 w 53"/>
                  <a:gd name="T19" fmla="*/ 0 h 36"/>
                  <a:gd name="T20" fmla="*/ 27 w 53"/>
                  <a:gd name="T21" fmla="*/ 0 h 36"/>
                  <a:gd name="T22" fmla="*/ 45 w 53"/>
                  <a:gd name="T23" fmla="*/ 8 h 36"/>
                  <a:gd name="T24" fmla="*/ 45 w 53"/>
                  <a:gd name="T25" fmla="*/ 8 h 36"/>
                  <a:gd name="T26" fmla="*/ 45 w 53"/>
                  <a:gd name="T27" fmla="*/ 8 h 36"/>
                  <a:gd name="T28" fmla="*/ 53 w 53"/>
                  <a:gd name="T29" fmla="*/ 27 h 36"/>
                  <a:gd name="T30" fmla="*/ 53 w 53"/>
                  <a:gd name="T31" fmla="*/ 28 h 36"/>
                  <a:gd name="T32" fmla="*/ 53 w 53"/>
                  <a:gd name="T33" fmla="*/ 28 h 36"/>
                  <a:gd name="T34" fmla="*/ 53 w 53"/>
                  <a:gd name="T35" fmla="*/ 29 h 36"/>
                  <a:gd name="T36" fmla="*/ 52 w 53"/>
                  <a:gd name="T37" fmla="*/ 31 h 36"/>
                  <a:gd name="T38" fmla="*/ 49 w 53"/>
                  <a:gd name="T39" fmla="*/ 33 h 36"/>
                  <a:gd name="T40" fmla="*/ 47 w 53"/>
                  <a:gd name="T41" fmla="*/ 35 h 36"/>
                  <a:gd name="T42" fmla="*/ 47 w 53"/>
                  <a:gd name="T43" fmla="*/ 35 h 36"/>
                  <a:gd name="T44" fmla="*/ 46 w 53"/>
                  <a:gd name="T45" fmla="*/ 36 h 36"/>
                  <a:gd name="T46" fmla="*/ 44 w 53"/>
                  <a:gd name="T47" fmla="*/ 36 h 36"/>
                  <a:gd name="T48" fmla="*/ 27 w 53"/>
                  <a:gd name="T49" fmla="*/ 36 h 36"/>
                  <a:gd name="T50" fmla="*/ 27 w 53"/>
                  <a:gd name="T51" fmla="*/ 31 h 36"/>
                  <a:gd name="T52" fmla="*/ 6 w 53"/>
                  <a:gd name="T53" fmla="*/ 31 h 36"/>
                  <a:gd name="T54" fmla="*/ 27 w 53"/>
                  <a:gd name="T55" fmla="*/ 31 h 36"/>
                  <a:gd name="T56" fmla="*/ 27 w 53"/>
                  <a:gd name="T57" fmla="*/ 36 h 36"/>
                  <a:gd name="T58" fmla="*/ 6 w 53"/>
                  <a:gd name="T59" fmla="*/ 36 h 36"/>
                  <a:gd name="T60" fmla="*/ 4 w 53"/>
                  <a:gd name="T61" fmla="*/ 36 h 36"/>
                  <a:gd name="T62" fmla="*/ 4 w 53"/>
                  <a:gd name="T63" fmla="*/ 36 h 36"/>
                  <a:gd name="T64" fmla="*/ 3 w 53"/>
                  <a:gd name="T65" fmla="*/ 35 h 36"/>
                  <a:gd name="T66" fmla="*/ 3 w 53"/>
                  <a:gd name="T67" fmla="*/ 35 h 36"/>
                  <a:gd name="T68" fmla="*/ 3 w 53"/>
                  <a:gd name="T69" fmla="*/ 35 h 36"/>
                  <a:gd name="T70" fmla="*/ 2 w 53"/>
                  <a:gd name="T71" fmla="*/ 34 h 36"/>
                  <a:gd name="T72" fmla="*/ 2 w 53"/>
                  <a:gd name="T73" fmla="*/ 34 h 36"/>
                  <a:gd name="T74" fmla="*/ 1 w 53"/>
                  <a:gd name="T75" fmla="*/ 33 h 36"/>
                  <a:gd name="T76" fmla="*/ 1 w 53"/>
                  <a:gd name="T77" fmla="*/ 32 h 36"/>
                  <a:gd name="T78" fmla="*/ 0 w 53"/>
                  <a:gd name="T79" fmla="*/ 29 h 36"/>
                  <a:gd name="T80" fmla="*/ 0 w 53"/>
                  <a:gd name="T81" fmla="*/ 27 h 36"/>
                  <a:gd name="T82" fmla="*/ 8 w 53"/>
                  <a:gd name="T83" fmla="*/ 8 h 36"/>
                  <a:gd name="T84" fmla="*/ 27 w 53"/>
                  <a:gd name="T85" fmla="*/ 0 h 36"/>
                  <a:gd name="T86" fmla="*/ 27 w 53"/>
                  <a:gd name="T87" fmla="*/ 5 h 36"/>
                  <a:gd name="T88" fmla="*/ 11 w 53"/>
                  <a:gd name="T89" fmla="*/ 11 h 36"/>
                  <a:gd name="T90" fmla="*/ 5 w 53"/>
                  <a:gd name="T91" fmla="*/ 27 h 36"/>
                  <a:gd name="T92" fmla="*/ 5 w 53"/>
                  <a:gd name="T93" fmla="*/ 29 h 36"/>
                  <a:gd name="T94" fmla="*/ 5 w 53"/>
                  <a:gd name="T95" fmla="*/ 30 h 36"/>
                  <a:gd name="T96" fmla="*/ 5 w 53"/>
                  <a:gd name="T97" fmla="*/ 31 h 36"/>
                  <a:gd name="T98" fmla="*/ 5 w 53"/>
                  <a:gd name="T99" fmla="*/ 31 h 36"/>
                  <a:gd name="T100" fmla="*/ 6 w 53"/>
                  <a:gd name="T101" fmla="*/ 3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53" h="36">
                    <a:moveTo>
                      <a:pt x="27" y="31"/>
                    </a:moveTo>
                    <a:cubicBezTo>
                      <a:pt x="44" y="31"/>
                      <a:pt x="44" y="31"/>
                      <a:pt x="44" y="31"/>
                    </a:cubicBezTo>
                    <a:cubicBezTo>
                      <a:pt x="45" y="30"/>
                      <a:pt x="45" y="30"/>
                      <a:pt x="46" y="29"/>
                    </a:cubicBezTo>
                    <a:cubicBezTo>
                      <a:pt x="47" y="28"/>
                      <a:pt x="48" y="28"/>
                      <a:pt x="48" y="27"/>
                    </a:cubicBezTo>
                    <a:cubicBezTo>
                      <a:pt x="48" y="27"/>
                      <a:pt x="48" y="27"/>
                      <a:pt x="48" y="27"/>
                    </a:cubicBezTo>
                    <a:cubicBezTo>
                      <a:pt x="48" y="21"/>
                      <a:pt x="46" y="15"/>
                      <a:pt x="42" y="11"/>
                    </a:cubicBezTo>
                    <a:cubicBezTo>
                      <a:pt x="42" y="11"/>
                      <a:pt x="42" y="11"/>
                      <a:pt x="42" y="11"/>
                    </a:cubicBezTo>
                    <a:cubicBezTo>
                      <a:pt x="38" y="8"/>
                      <a:pt x="33" y="5"/>
                      <a:pt x="27" y="5"/>
                    </a:cubicBezTo>
                    <a:cubicBezTo>
                      <a:pt x="27" y="5"/>
                      <a:pt x="27" y="5"/>
                      <a:pt x="27" y="5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34" y="0"/>
                      <a:pt x="40" y="3"/>
                      <a:pt x="45" y="8"/>
                    </a:cubicBezTo>
                    <a:cubicBezTo>
                      <a:pt x="45" y="8"/>
                      <a:pt x="45" y="8"/>
                      <a:pt x="45" y="8"/>
                    </a:cubicBezTo>
                    <a:cubicBezTo>
                      <a:pt x="45" y="8"/>
                      <a:pt x="45" y="8"/>
                      <a:pt x="45" y="8"/>
                    </a:cubicBezTo>
                    <a:cubicBezTo>
                      <a:pt x="50" y="13"/>
                      <a:pt x="53" y="19"/>
                      <a:pt x="53" y="27"/>
                    </a:cubicBezTo>
                    <a:cubicBezTo>
                      <a:pt x="53" y="27"/>
                      <a:pt x="53" y="27"/>
                      <a:pt x="53" y="28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3" y="28"/>
                      <a:pt x="53" y="29"/>
                      <a:pt x="53" y="29"/>
                    </a:cubicBezTo>
                    <a:cubicBezTo>
                      <a:pt x="53" y="30"/>
                      <a:pt x="52" y="30"/>
                      <a:pt x="52" y="31"/>
                    </a:cubicBezTo>
                    <a:cubicBezTo>
                      <a:pt x="51" y="31"/>
                      <a:pt x="50" y="32"/>
                      <a:pt x="49" y="33"/>
                    </a:cubicBezTo>
                    <a:cubicBezTo>
                      <a:pt x="49" y="33"/>
                      <a:pt x="48" y="34"/>
                      <a:pt x="47" y="35"/>
                    </a:cubicBezTo>
                    <a:cubicBezTo>
                      <a:pt x="47" y="35"/>
                      <a:pt x="47" y="35"/>
                      <a:pt x="47" y="35"/>
                    </a:cubicBezTo>
                    <a:cubicBezTo>
                      <a:pt x="47" y="35"/>
                      <a:pt x="46" y="35"/>
                      <a:pt x="46" y="36"/>
                    </a:cubicBezTo>
                    <a:cubicBezTo>
                      <a:pt x="45" y="36"/>
                      <a:pt x="45" y="36"/>
                      <a:pt x="44" y="36"/>
                    </a:cubicBezTo>
                    <a:cubicBezTo>
                      <a:pt x="27" y="36"/>
                      <a:pt x="27" y="36"/>
                      <a:pt x="27" y="36"/>
                    </a:cubicBezTo>
                    <a:lnTo>
                      <a:pt x="27" y="31"/>
                    </a:lnTo>
                    <a:close/>
                    <a:moveTo>
                      <a:pt x="6" y="31"/>
                    </a:moveTo>
                    <a:cubicBezTo>
                      <a:pt x="27" y="31"/>
                      <a:pt x="27" y="31"/>
                      <a:pt x="27" y="31"/>
                    </a:cubicBezTo>
                    <a:cubicBezTo>
                      <a:pt x="27" y="36"/>
                      <a:pt x="27" y="36"/>
                      <a:pt x="27" y="36"/>
                    </a:cubicBezTo>
                    <a:cubicBezTo>
                      <a:pt x="6" y="36"/>
                      <a:pt x="6" y="36"/>
                      <a:pt x="6" y="36"/>
                    </a:cubicBezTo>
                    <a:cubicBezTo>
                      <a:pt x="5" y="36"/>
                      <a:pt x="5" y="36"/>
                      <a:pt x="4" y="36"/>
                    </a:cubicBezTo>
                    <a:cubicBezTo>
                      <a:pt x="4" y="36"/>
                      <a:pt x="4" y="36"/>
                      <a:pt x="4" y="36"/>
                    </a:cubicBezTo>
                    <a:cubicBezTo>
                      <a:pt x="4" y="36"/>
                      <a:pt x="3" y="35"/>
                      <a:pt x="3" y="35"/>
                    </a:cubicBezTo>
                    <a:cubicBezTo>
                      <a:pt x="3" y="35"/>
                      <a:pt x="3" y="35"/>
                      <a:pt x="3" y="35"/>
                    </a:cubicBezTo>
                    <a:cubicBezTo>
                      <a:pt x="3" y="35"/>
                      <a:pt x="3" y="35"/>
                      <a:pt x="3" y="35"/>
                    </a:cubicBezTo>
                    <a:cubicBezTo>
                      <a:pt x="3" y="34"/>
                      <a:pt x="2" y="34"/>
                      <a:pt x="2" y="34"/>
                    </a:cubicBezTo>
                    <a:cubicBezTo>
                      <a:pt x="2" y="34"/>
                      <a:pt x="2" y="34"/>
                      <a:pt x="2" y="34"/>
                    </a:cubicBezTo>
                    <a:cubicBezTo>
                      <a:pt x="2" y="34"/>
                      <a:pt x="2" y="33"/>
                      <a:pt x="1" y="33"/>
                    </a:cubicBezTo>
                    <a:cubicBezTo>
                      <a:pt x="1" y="33"/>
                      <a:pt x="1" y="32"/>
                      <a:pt x="1" y="32"/>
                    </a:cubicBezTo>
                    <a:cubicBezTo>
                      <a:pt x="0" y="31"/>
                      <a:pt x="0" y="30"/>
                      <a:pt x="0" y="29"/>
                    </a:cubicBezTo>
                    <a:cubicBezTo>
                      <a:pt x="0" y="28"/>
                      <a:pt x="0" y="28"/>
                      <a:pt x="0" y="27"/>
                    </a:cubicBezTo>
                    <a:cubicBezTo>
                      <a:pt x="0" y="19"/>
                      <a:pt x="3" y="13"/>
                      <a:pt x="8" y="8"/>
                    </a:cubicBezTo>
                    <a:cubicBezTo>
                      <a:pt x="13" y="3"/>
                      <a:pt x="19" y="0"/>
                      <a:pt x="27" y="0"/>
                    </a:cubicBezTo>
                    <a:cubicBezTo>
                      <a:pt x="27" y="5"/>
                      <a:pt x="27" y="5"/>
                      <a:pt x="27" y="5"/>
                    </a:cubicBezTo>
                    <a:cubicBezTo>
                      <a:pt x="21" y="5"/>
                      <a:pt x="15" y="8"/>
                      <a:pt x="11" y="11"/>
                    </a:cubicBezTo>
                    <a:cubicBezTo>
                      <a:pt x="7" y="15"/>
                      <a:pt x="5" y="21"/>
                      <a:pt x="5" y="27"/>
                    </a:cubicBezTo>
                    <a:cubicBezTo>
                      <a:pt x="5" y="28"/>
                      <a:pt x="5" y="28"/>
                      <a:pt x="5" y="29"/>
                    </a:cubicBezTo>
                    <a:cubicBezTo>
                      <a:pt x="5" y="29"/>
                      <a:pt x="5" y="30"/>
                      <a:pt x="5" y="30"/>
                    </a:cubicBezTo>
                    <a:cubicBezTo>
                      <a:pt x="5" y="31"/>
                      <a:pt x="5" y="31"/>
                      <a:pt x="5" y="31"/>
                    </a:cubicBezTo>
                    <a:cubicBezTo>
                      <a:pt x="5" y="31"/>
                      <a:pt x="5" y="31"/>
                      <a:pt x="5" y="31"/>
                    </a:cubicBezTo>
                    <a:cubicBezTo>
                      <a:pt x="6" y="31"/>
                      <a:pt x="6" y="31"/>
                      <a:pt x="6" y="3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11" name="Freeform 110"/>
              <p:cNvSpPr>
                <a:spLocks noEditPoints="1"/>
              </p:cNvSpPr>
              <p:nvPr/>
            </p:nvSpPr>
            <p:spPr bwMode="auto">
              <a:xfrm>
                <a:off x="6215073" y="1552584"/>
                <a:ext cx="225425" cy="84138"/>
              </a:xfrm>
              <a:custGeom>
                <a:avLst/>
                <a:gdLst>
                  <a:gd name="T0" fmla="*/ 93 w 100"/>
                  <a:gd name="T1" fmla="*/ 21 h 37"/>
                  <a:gd name="T2" fmla="*/ 93 w 100"/>
                  <a:gd name="T3" fmla="*/ 8 h 37"/>
                  <a:gd name="T4" fmla="*/ 95 w 100"/>
                  <a:gd name="T5" fmla="*/ 3 h 37"/>
                  <a:gd name="T6" fmla="*/ 100 w 100"/>
                  <a:gd name="T7" fmla="*/ 13 h 37"/>
                  <a:gd name="T8" fmla="*/ 97 w 100"/>
                  <a:gd name="T9" fmla="*/ 24 h 37"/>
                  <a:gd name="T10" fmla="*/ 93 w 100"/>
                  <a:gd name="T11" fmla="*/ 21 h 37"/>
                  <a:gd name="T12" fmla="*/ 93 w 100"/>
                  <a:gd name="T13" fmla="*/ 21 h 37"/>
                  <a:gd name="T14" fmla="*/ 93 w 100"/>
                  <a:gd name="T15" fmla="*/ 21 h 37"/>
                  <a:gd name="T16" fmla="*/ 93 w 100"/>
                  <a:gd name="T17" fmla="*/ 28 h 37"/>
                  <a:gd name="T18" fmla="*/ 92 w 100"/>
                  <a:gd name="T19" fmla="*/ 22 h 37"/>
                  <a:gd name="T20" fmla="*/ 92 w 100"/>
                  <a:gd name="T21" fmla="*/ 7 h 37"/>
                  <a:gd name="T22" fmla="*/ 92 w 100"/>
                  <a:gd name="T23" fmla="*/ 1 h 37"/>
                  <a:gd name="T24" fmla="*/ 93 w 100"/>
                  <a:gd name="T25" fmla="*/ 8 h 37"/>
                  <a:gd name="T26" fmla="*/ 93 w 100"/>
                  <a:gd name="T27" fmla="*/ 21 h 37"/>
                  <a:gd name="T28" fmla="*/ 92 w 100"/>
                  <a:gd name="T29" fmla="*/ 7 h 37"/>
                  <a:gd name="T30" fmla="*/ 50 w 100"/>
                  <a:gd name="T31" fmla="*/ 32 h 37"/>
                  <a:gd name="T32" fmla="*/ 82 w 100"/>
                  <a:gd name="T33" fmla="*/ 29 h 37"/>
                  <a:gd name="T34" fmla="*/ 92 w 100"/>
                  <a:gd name="T35" fmla="*/ 29 h 37"/>
                  <a:gd name="T36" fmla="*/ 69 w 100"/>
                  <a:gd name="T37" fmla="*/ 37 h 37"/>
                  <a:gd name="T38" fmla="*/ 50 w 100"/>
                  <a:gd name="T39" fmla="*/ 32 h 37"/>
                  <a:gd name="T40" fmla="*/ 92 w 100"/>
                  <a:gd name="T41" fmla="*/ 7 h 37"/>
                  <a:gd name="T42" fmla="*/ 85 w 100"/>
                  <a:gd name="T43" fmla="*/ 4 h 37"/>
                  <a:gd name="T44" fmla="*/ 78 w 100"/>
                  <a:gd name="T45" fmla="*/ 8 h 37"/>
                  <a:gd name="T46" fmla="*/ 70 w 100"/>
                  <a:gd name="T47" fmla="*/ 12 h 37"/>
                  <a:gd name="T48" fmla="*/ 70 w 100"/>
                  <a:gd name="T49" fmla="*/ 12 h 37"/>
                  <a:gd name="T50" fmla="*/ 70 w 100"/>
                  <a:gd name="T51" fmla="*/ 12 h 37"/>
                  <a:gd name="T52" fmla="*/ 50 w 100"/>
                  <a:gd name="T53" fmla="*/ 12 h 37"/>
                  <a:gd name="T54" fmla="*/ 69 w 100"/>
                  <a:gd name="T55" fmla="*/ 7 h 37"/>
                  <a:gd name="T56" fmla="*/ 70 w 100"/>
                  <a:gd name="T57" fmla="*/ 7 h 37"/>
                  <a:gd name="T58" fmla="*/ 70 w 100"/>
                  <a:gd name="T59" fmla="*/ 7 h 37"/>
                  <a:gd name="T60" fmla="*/ 74 w 100"/>
                  <a:gd name="T61" fmla="*/ 5 h 37"/>
                  <a:gd name="T62" fmla="*/ 85 w 100"/>
                  <a:gd name="T63" fmla="*/ 0 h 37"/>
                  <a:gd name="T64" fmla="*/ 92 w 100"/>
                  <a:gd name="T65" fmla="*/ 1 h 37"/>
                  <a:gd name="T66" fmla="*/ 92 w 100"/>
                  <a:gd name="T67" fmla="*/ 7 h 37"/>
                  <a:gd name="T68" fmla="*/ 15 w 100"/>
                  <a:gd name="T69" fmla="*/ 4 h 37"/>
                  <a:gd name="T70" fmla="*/ 9 w 100"/>
                  <a:gd name="T71" fmla="*/ 7 h 37"/>
                  <a:gd name="T72" fmla="*/ 7 w 100"/>
                  <a:gd name="T73" fmla="*/ 21 h 37"/>
                  <a:gd name="T74" fmla="*/ 31 w 100"/>
                  <a:gd name="T75" fmla="*/ 32 h 37"/>
                  <a:gd name="T76" fmla="*/ 50 w 100"/>
                  <a:gd name="T77" fmla="*/ 37 h 37"/>
                  <a:gd name="T78" fmla="*/ 16 w 100"/>
                  <a:gd name="T79" fmla="*/ 33 h 37"/>
                  <a:gd name="T80" fmla="*/ 0 w 100"/>
                  <a:gd name="T81" fmla="*/ 13 h 37"/>
                  <a:gd name="T82" fmla="*/ 10 w 100"/>
                  <a:gd name="T83" fmla="*/ 0 h 37"/>
                  <a:gd name="T84" fmla="*/ 21 w 100"/>
                  <a:gd name="T85" fmla="*/ 1 h 37"/>
                  <a:gd name="T86" fmla="*/ 28 w 100"/>
                  <a:gd name="T87" fmla="*/ 6 h 37"/>
                  <a:gd name="T88" fmla="*/ 31 w 100"/>
                  <a:gd name="T89" fmla="*/ 7 h 37"/>
                  <a:gd name="T90" fmla="*/ 31 w 100"/>
                  <a:gd name="T91" fmla="*/ 7 h 37"/>
                  <a:gd name="T92" fmla="*/ 50 w 100"/>
                  <a:gd name="T93" fmla="*/ 12 h 37"/>
                  <a:gd name="T94" fmla="*/ 31 w 100"/>
                  <a:gd name="T95" fmla="*/ 12 h 37"/>
                  <a:gd name="T96" fmla="*/ 31 w 100"/>
                  <a:gd name="T97" fmla="*/ 12 h 37"/>
                  <a:gd name="T98" fmla="*/ 30 w 100"/>
                  <a:gd name="T99" fmla="*/ 12 h 37"/>
                  <a:gd name="T100" fmla="*/ 23 w 100"/>
                  <a:gd name="T101" fmla="*/ 8 h 37"/>
                  <a:gd name="T102" fmla="*/ 15 w 100"/>
                  <a:gd name="T103" fmla="*/ 4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00" h="37">
                    <a:moveTo>
                      <a:pt x="93" y="21"/>
                    </a:moveTo>
                    <a:cubicBezTo>
                      <a:pt x="93" y="21"/>
                      <a:pt x="93" y="21"/>
                      <a:pt x="93" y="21"/>
                    </a:cubicBezTo>
                    <a:cubicBezTo>
                      <a:pt x="95" y="19"/>
                      <a:pt x="96" y="16"/>
                      <a:pt x="95" y="14"/>
                    </a:cubicBezTo>
                    <a:cubicBezTo>
                      <a:pt x="95" y="12"/>
                      <a:pt x="94" y="10"/>
                      <a:pt x="93" y="8"/>
                    </a:cubicBezTo>
                    <a:cubicBezTo>
                      <a:pt x="93" y="2"/>
                      <a:pt x="93" y="2"/>
                      <a:pt x="93" y="2"/>
                    </a:cubicBezTo>
                    <a:cubicBezTo>
                      <a:pt x="94" y="2"/>
                      <a:pt x="94" y="3"/>
                      <a:pt x="95" y="3"/>
                    </a:cubicBezTo>
                    <a:cubicBezTo>
                      <a:pt x="95" y="3"/>
                      <a:pt x="95" y="3"/>
                      <a:pt x="95" y="3"/>
                    </a:cubicBezTo>
                    <a:cubicBezTo>
                      <a:pt x="98" y="6"/>
                      <a:pt x="100" y="9"/>
                      <a:pt x="100" y="13"/>
                    </a:cubicBezTo>
                    <a:cubicBezTo>
                      <a:pt x="100" y="17"/>
                      <a:pt x="99" y="21"/>
                      <a:pt x="97" y="24"/>
                    </a:cubicBezTo>
                    <a:cubicBezTo>
                      <a:pt x="97" y="24"/>
                      <a:pt x="97" y="24"/>
                      <a:pt x="97" y="24"/>
                    </a:cubicBezTo>
                    <a:cubicBezTo>
                      <a:pt x="96" y="25"/>
                      <a:pt x="94" y="27"/>
                      <a:pt x="93" y="28"/>
                    </a:cubicBezTo>
                    <a:lnTo>
                      <a:pt x="93" y="21"/>
                    </a:lnTo>
                    <a:close/>
                    <a:moveTo>
                      <a:pt x="93" y="21"/>
                    </a:moveTo>
                    <a:cubicBezTo>
                      <a:pt x="93" y="21"/>
                      <a:pt x="93" y="21"/>
                      <a:pt x="93" y="21"/>
                    </a:cubicBezTo>
                    <a:close/>
                    <a:moveTo>
                      <a:pt x="92" y="22"/>
                    </a:moveTo>
                    <a:cubicBezTo>
                      <a:pt x="92" y="22"/>
                      <a:pt x="93" y="21"/>
                      <a:pt x="93" y="21"/>
                    </a:cubicBezTo>
                    <a:cubicBezTo>
                      <a:pt x="93" y="21"/>
                      <a:pt x="93" y="21"/>
                      <a:pt x="93" y="21"/>
                    </a:cubicBezTo>
                    <a:cubicBezTo>
                      <a:pt x="93" y="28"/>
                      <a:pt x="93" y="28"/>
                      <a:pt x="93" y="28"/>
                    </a:cubicBezTo>
                    <a:cubicBezTo>
                      <a:pt x="93" y="28"/>
                      <a:pt x="92" y="28"/>
                      <a:pt x="92" y="29"/>
                    </a:cubicBezTo>
                    <a:cubicBezTo>
                      <a:pt x="92" y="22"/>
                      <a:pt x="92" y="22"/>
                      <a:pt x="92" y="22"/>
                    </a:cubicBezTo>
                    <a:close/>
                    <a:moveTo>
                      <a:pt x="93" y="8"/>
                    </a:moveTo>
                    <a:cubicBezTo>
                      <a:pt x="93" y="8"/>
                      <a:pt x="92" y="7"/>
                      <a:pt x="92" y="7"/>
                    </a:cubicBezTo>
                    <a:cubicBezTo>
                      <a:pt x="92" y="7"/>
                      <a:pt x="92" y="7"/>
                      <a:pt x="92" y="7"/>
                    </a:cubicBezTo>
                    <a:cubicBezTo>
                      <a:pt x="92" y="1"/>
                      <a:pt x="92" y="1"/>
                      <a:pt x="92" y="1"/>
                    </a:cubicBezTo>
                    <a:cubicBezTo>
                      <a:pt x="92" y="1"/>
                      <a:pt x="93" y="1"/>
                      <a:pt x="93" y="2"/>
                    </a:cubicBezTo>
                    <a:cubicBezTo>
                      <a:pt x="93" y="8"/>
                      <a:pt x="93" y="8"/>
                      <a:pt x="93" y="8"/>
                    </a:cubicBezTo>
                    <a:close/>
                    <a:moveTo>
                      <a:pt x="93" y="21"/>
                    </a:moveTo>
                    <a:cubicBezTo>
                      <a:pt x="93" y="21"/>
                      <a:pt x="93" y="21"/>
                      <a:pt x="93" y="21"/>
                    </a:cubicBezTo>
                    <a:cubicBezTo>
                      <a:pt x="93" y="21"/>
                      <a:pt x="93" y="21"/>
                      <a:pt x="93" y="21"/>
                    </a:cubicBezTo>
                    <a:close/>
                    <a:moveTo>
                      <a:pt x="92" y="7"/>
                    </a:moveTo>
                    <a:cubicBezTo>
                      <a:pt x="92" y="7"/>
                      <a:pt x="92" y="7"/>
                      <a:pt x="92" y="7"/>
                    </a:cubicBezTo>
                    <a:close/>
                    <a:moveTo>
                      <a:pt x="50" y="32"/>
                    </a:moveTo>
                    <a:cubicBezTo>
                      <a:pt x="69" y="32"/>
                      <a:pt x="69" y="32"/>
                      <a:pt x="69" y="32"/>
                    </a:cubicBezTo>
                    <a:cubicBezTo>
                      <a:pt x="74" y="32"/>
                      <a:pt x="78" y="31"/>
                      <a:pt x="82" y="29"/>
                    </a:cubicBezTo>
                    <a:cubicBezTo>
                      <a:pt x="86" y="27"/>
                      <a:pt x="89" y="25"/>
                      <a:pt x="92" y="22"/>
                    </a:cubicBezTo>
                    <a:cubicBezTo>
                      <a:pt x="92" y="29"/>
                      <a:pt x="92" y="29"/>
                      <a:pt x="92" y="29"/>
                    </a:cubicBezTo>
                    <a:cubicBezTo>
                      <a:pt x="90" y="31"/>
                      <a:pt x="87" y="32"/>
                      <a:pt x="84" y="33"/>
                    </a:cubicBezTo>
                    <a:cubicBezTo>
                      <a:pt x="80" y="36"/>
                      <a:pt x="75" y="37"/>
                      <a:pt x="69" y="37"/>
                    </a:cubicBezTo>
                    <a:cubicBezTo>
                      <a:pt x="50" y="37"/>
                      <a:pt x="50" y="37"/>
                      <a:pt x="50" y="37"/>
                    </a:cubicBezTo>
                    <a:cubicBezTo>
                      <a:pt x="50" y="32"/>
                      <a:pt x="50" y="32"/>
                      <a:pt x="50" y="32"/>
                    </a:cubicBezTo>
                    <a:close/>
                    <a:moveTo>
                      <a:pt x="92" y="7"/>
                    </a:moveTo>
                    <a:cubicBezTo>
                      <a:pt x="92" y="7"/>
                      <a:pt x="92" y="7"/>
                      <a:pt x="92" y="7"/>
                    </a:cubicBezTo>
                    <a:cubicBezTo>
                      <a:pt x="91" y="6"/>
                      <a:pt x="90" y="5"/>
                      <a:pt x="89" y="5"/>
                    </a:cubicBezTo>
                    <a:cubicBezTo>
                      <a:pt x="88" y="5"/>
                      <a:pt x="86" y="4"/>
                      <a:pt x="85" y="4"/>
                    </a:cubicBezTo>
                    <a:cubicBezTo>
                      <a:pt x="84" y="4"/>
                      <a:pt x="82" y="5"/>
                      <a:pt x="81" y="5"/>
                    </a:cubicBezTo>
                    <a:cubicBezTo>
                      <a:pt x="80" y="6"/>
                      <a:pt x="79" y="7"/>
                      <a:pt x="78" y="8"/>
                    </a:cubicBezTo>
                    <a:cubicBezTo>
                      <a:pt x="77" y="9"/>
                      <a:pt x="76" y="10"/>
                      <a:pt x="74" y="11"/>
                    </a:cubicBezTo>
                    <a:cubicBezTo>
                      <a:pt x="73" y="11"/>
                      <a:pt x="72" y="12"/>
                      <a:pt x="70" y="12"/>
                    </a:cubicBezTo>
                    <a:cubicBezTo>
                      <a:pt x="70" y="12"/>
                      <a:pt x="70" y="12"/>
                      <a:pt x="70" y="12"/>
                    </a:cubicBezTo>
                    <a:cubicBezTo>
                      <a:pt x="70" y="12"/>
                      <a:pt x="70" y="12"/>
                      <a:pt x="70" y="12"/>
                    </a:cubicBezTo>
                    <a:cubicBezTo>
                      <a:pt x="70" y="12"/>
                      <a:pt x="70" y="12"/>
                      <a:pt x="70" y="12"/>
                    </a:cubicBezTo>
                    <a:cubicBezTo>
                      <a:pt x="70" y="12"/>
                      <a:pt x="70" y="12"/>
                      <a:pt x="70" y="12"/>
                    </a:cubicBezTo>
                    <a:cubicBezTo>
                      <a:pt x="70" y="12"/>
                      <a:pt x="70" y="12"/>
                      <a:pt x="69" y="12"/>
                    </a:cubicBezTo>
                    <a:cubicBezTo>
                      <a:pt x="50" y="12"/>
                      <a:pt x="50" y="12"/>
                      <a:pt x="50" y="12"/>
                    </a:cubicBezTo>
                    <a:cubicBezTo>
                      <a:pt x="50" y="7"/>
                      <a:pt x="50" y="7"/>
                      <a:pt x="50" y="7"/>
                    </a:cubicBezTo>
                    <a:cubicBezTo>
                      <a:pt x="69" y="7"/>
                      <a:pt x="69" y="7"/>
                      <a:pt x="69" y="7"/>
                    </a:cubicBezTo>
                    <a:cubicBezTo>
                      <a:pt x="70" y="7"/>
                      <a:pt x="70" y="7"/>
                      <a:pt x="70" y="7"/>
                    </a:cubicBezTo>
                    <a:cubicBezTo>
                      <a:pt x="70" y="7"/>
                      <a:pt x="70" y="7"/>
                      <a:pt x="70" y="7"/>
                    </a:cubicBezTo>
                    <a:cubicBezTo>
                      <a:pt x="70" y="7"/>
                      <a:pt x="70" y="7"/>
                      <a:pt x="70" y="7"/>
                    </a:cubicBezTo>
                    <a:cubicBezTo>
                      <a:pt x="70" y="7"/>
                      <a:pt x="70" y="7"/>
                      <a:pt x="70" y="7"/>
                    </a:cubicBezTo>
                    <a:cubicBezTo>
                      <a:pt x="71" y="7"/>
                      <a:pt x="71" y="7"/>
                      <a:pt x="72" y="6"/>
                    </a:cubicBezTo>
                    <a:cubicBezTo>
                      <a:pt x="73" y="6"/>
                      <a:pt x="73" y="5"/>
                      <a:pt x="74" y="5"/>
                    </a:cubicBezTo>
                    <a:cubicBezTo>
                      <a:pt x="75" y="3"/>
                      <a:pt x="77" y="2"/>
                      <a:pt x="79" y="1"/>
                    </a:cubicBezTo>
                    <a:cubicBezTo>
                      <a:pt x="81" y="0"/>
                      <a:pt x="83" y="0"/>
                      <a:pt x="85" y="0"/>
                    </a:cubicBezTo>
                    <a:cubicBezTo>
                      <a:pt x="87" y="0"/>
                      <a:pt x="89" y="0"/>
                      <a:pt x="90" y="0"/>
                    </a:cubicBezTo>
                    <a:cubicBezTo>
                      <a:pt x="91" y="1"/>
                      <a:pt x="91" y="1"/>
                      <a:pt x="92" y="1"/>
                    </a:cubicBezTo>
                    <a:lnTo>
                      <a:pt x="92" y="7"/>
                    </a:lnTo>
                    <a:close/>
                    <a:moveTo>
                      <a:pt x="92" y="7"/>
                    </a:moveTo>
                    <a:cubicBezTo>
                      <a:pt x="92" y="7"/>
                      <a:pt x="92" y="7"/>
                      <a:pt x="92" y="7"/>
                    </a:cubicBezTo>
                    <a:close/>
                    <a:moveTo>
                      <a:pt x="15" y="4"/>
                    </a:moveTo>
                    <a:cubicBezTo>
                      <a:pt x="14" y="4"/>
                      <a:pt x="13" y="5"/>
                      <a:pt x="12" y="5"/>
                    </a:cubicBezTo>
                    <a:cubicBezTo>
                      <a:pt x="11" y="5"/>
                      <a:pt x="10" y="6"/>
                      <a:pt x="9" y="7"/>
                    </a:cubicBezTo>
                    <a:cubicBezTo>
                      <a:pt x="7" y="8"/>
                      <a:pt x="5" y="11"/>
                      <a:pt x="5" y="14"/>
                    </a:cubicBezTo>
                    <a:cubicBezTo>
                      <a:pt x="5" y="16"/>
                      <a:pt x="6" y="19"/>
                      <a:pt x="7" y="21"/>
                    </a:cubicBezTo>
                    <a:cubicBezTo>
                      <a:pt x="10" y="24"/>
                      <a:pt x="14" y="27"/>
                      <a:pt x="18" y="29"/>
                    </a:cubicBezTo>
                    <a:cubicBezTo>
                      <a:pt x="22" y="31"/>
                      <a:pt x="27" y="32"/>
                      <a:pt x="31" y="32"/>
                    </a:cubicBezTo>
                    <a:cubicBezTo>
                      <a:pt x="50" y="32"/>
                      <a:pt x="50" y="32"/>
                      <a:pt x="50" y="32"/>
                    </a:cubicBezTo>
                    <a:cubicBezTo>
                      <a:pt x="50" y="37"/>
                      <a:pt x="50" y="37"/>
                      <a:pt x="50" y="37"/>
                    </a:cubicBezTo>
                    <a:cubicBezTo>
                      <a:pt x="31" y="37"/>
                      <a:pt x="31" y="37"/>
                      <a:pt x="31" y="37"/>
                    </a:cubicBezTo>
                    <a:cubicBezTo>
                      <a:pt x="26" y="37"/>
                      <a:pt x="21" y="36"/>
                      <a:pt x="16" y="33"/>
                    </a:cubicBezTo>
                    <a:cubicBezTo>
                      <a:pt x="11" y="31"/>
                      <a:pt x="7" y="28"/>
                      <a:pt x="4" y="24"/>
                    </a:cubicBezTo>
                    <a:cubicBezTo>
                      <a:pt x="1" y="21"/>
                      <a:pt x="0" y="17"/>
                      <a:pt x="0" y="13"/>
                    </a:cubicBezTo>
                    <a:cubicBezTo>
                      <a:pt x="1" y="9"/>
                      <a:pt x="2" y="6"/>
                      <a:pt x="6" y="3"/>
                    </a:cubicBezTo>
                    <a:cubicBezTo>
                      <a:pt x="7" y="2"/>
                      <a:pt x="9" y="1"/>
                      <a:pt x="10" y="0"/>
                    </a:cubicBezTo>
                    <a:cubicBezTo>
                      <a:pt x="12" y="0"/>
                      <a:pt x="13" y="0"/>
                      <a:pt x="15" y="0"/>
                    </a:cubicBezTo>
                    <a:cubicBezTo>
                      <a:pt x="17" y="0"/>
                      <a:pt x="19" y="0"/>
                      <a:pt x="21" y="1"/>
                    </a:cubicBezTo>
                    <a:cubicBezTo>
                      <a:pt x="23" y="2"/>
                      <a:pt x="25" y="3"/>
                      <a:pt x="27" y="5"/>
                    </a:cubicBezTo>
                    <a:cubicBezTo>
                      <a:pt x="27" y="5"/>
                      <a:pt x="28" y="6"/>
                      <a:pt x="28" y="6"/>
                    </a:cubicBezTo>
                    <a:cubicBezTo>
                      <a:pt x="29" y="7"/>
                      <a:pt x="30" y="7"/>
                      <a:pt x="30" y="7"/>
                    </a:cubicBezTo>
                    <a:cubicBezTo>
                      <a:pt x="31" y="7"/>
                      <a:pt x="31" y="7"/>
                      <a:pt x="31" y="7"/>
                    </a:cubicBezTo>
                    <a:cubicBezTo>
                      <a:pt x="31" y="7"/>
                      <a:pt x="31" y="7"/>
                      <a:pt x="31" y="7"/>
                    </a:cubicBezTo>
                    <a:cubicBezTo>
                      <a:pt x="31" y="7"/>
                      <a:pt x="31" y="7"/>
                      <a:pt x="31" y="7"/>
                    </a:cubicBezTo>
                    <a:cubicBezTo>
                      <a:pt x="50" y="7"/>
                      <a:pt x="50" y="7"/>
                      <a:pt x="50" y="7"/>
                    </a:cubicBezTo>
                    <a:cubicBezTo>
                      <a:pt x="50" y="12"/>
                      <a:pt x="50" y="12"/>
                      <a:pt x="50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29" y="12"/>
                      <a:pt x="27" y="11"/>
                      <a:pt x="26" y="11"/>
                    </a:cubicBezTo>
                    <a:cubicBezTo>
                      <a:pt x="25" y="10"/>
                      <a:pt x="24" y="9"/>
                      <a:pt x="23" y="8"/>
                    </a:cubicBezTo>
                    <a:cubicBezTo>
                      <a:pt x="22" y="7"/>
                      <a:pt x="21" y="6"/>
                      <a:pt x="19" y="5"/>
                    </a:cubicBezTo>
                    <a:cubicBezTo>
                      <a:pt x="18" y="5"/>
                      <a:pt x="17" y="4"/>
                      <a:pt x="15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12" name="Freeform 111"/>
              <p:cNvSpPr>
                <a:spLocks noEditPoints="1"/>
              </p:cNvSpPr>
              <p:nvPr/>
            </p:nvSpPr>
            <p:spPr bwMode="auto">
              <a:xfrm>
                <a:off x="6680211" y="1552584"/>
                <a:ext cx="225425" cy="84138"/>
              </a:xfrm>
              <a:custGeom>
                <a:avLst/>
                <a:gdLst>
                  <a:gd name="T0" fmla="*/ 69 w 100"/>
                  <a:gd name="T1" fmla="*/ 32 h 37"/>
                  <a:gd name="T2" fmla="*/ 93 w 100"/>
                  <a:gd name="T3" fmla="*/ 21 h 37"/>
                  <a:gd name="T4" fmla="*/ 49 w 100"/>
                  <a:gd name="T5" fmla="*/ 13 h 37"/>
                  <a:gd name="T6" fmla="*/ 95 w 100"/>
                  <a:gd name="T7" fmla="*/ 14 h 37"/>
                  <a:gd name="T8" fmla="*/ 91 w 100"/>
                  <a:gd name="T9" fmla="*/ 7 h 37"/>
                  <a:gd name="T10" fmla="*/ 85 w 100"/>
                  <a:gd name="T11" fmla="*/ 4 h 37"/>
                  <a:gd name="T12" fmla="*/ 77 w 100"/>
                  <a:gd name="T13" fmla="*/ 8 h 37"/>
                  <a:gd name="T14" fmla="*/ 72 w 100"/>
                  <a:gd name="T15" fmla="*/ 11 h 37"/>
                  <a:gd name="T16" fmla="*/ 71 w 100"/>
                  <a:gd name="T17" fmla="*/ 12 h 37"/>
                  <a:gd name="T18" fmla="*/ 49 w 100"/>
                  <a:gd name="T19" fmla="*/ 12 h 37"/>
                  <a:gd name="T20" fmla="*/ 69 w 100"/>
                  <a:gd name="T21" fmla="*/ 7 h 37"/>
                  <a:gd name="T22" fmla="*/ 71 w 100"/>
                  <a:gd name="T23" fmla="*/ 7 h 37"/>
                  <a:gd name="T24" fmla="*/ 72 w 100"/>
                  <a:gd name="T25" fmla="*/ 6 h 37"/>
                  <a:gd name="T26" fmla="*/ 79 w 100"/>
                  <a:gd name="T27" fmla="*/ 1 h 37"/>
                  <a:gd name="T28" fmla="*/ 90 w 100"/>
                  <a:gd name="T29" fmla="*/ 0 h 37"/>
                  <a:gd name="T30" fmla="*/ 95 w 100"/>
                  <a:gd name="T31" fmla="*/ 3 h 37"/>
                  <a:gd name="T32" fmla="*/ 96 w 100"/>
                  <a:gd name="T33" fmla="*/ 24 h 37"/>
                  <a:gd name="T34" fmla="*/ 84 w 100"/>
                  <a:gd name="T35" fmla="*/ 33 h 37"/>
                  <a:gd name="T36" fmla="*/ 49 w 100"/>
                  <a:gd name="T37" fmla="*/ 37 h 37"/>
                  <a:gd name="T38" fmla="*/ 23 w 100"/>
                  <a:gd name="T39" fmla="*/ 8 h 37"/>
                  <a:gd name="T40" fmla="*/ 15 w 100"/>
                  <a:gd name="T41" fmla="*/ 4 h 37"/>
                  <a:gd name="T42" fmla="*/ 8 w 100"/>
                  <a:gd name="T43" fmla="*/ 7 h 37"/>
                  <a:gd name="T44" fmla="*/ 5 w 100"/>
                  <a:gd name="T45" fmla="*/ 14 h 37"/>
                  <a:gd name="T46" fmla="*/ 7 w 100"/>
                  <a:gd name="T47" fmla="*/ 21 h 37"/>
                  <a:gd name="T48" fmla="*/ 31 w 100"/>
                  <a:gd name="T49" fmla="*/ 32 h 37"/>
                  <a:gd name="T50" fmla="*/ 49 w 100"/>
                  <a:gd name="T51" fmla="*/ 37 h 37"/>
                  <a:gd name="T52" fmla="*/ 16 w 100"/>
                  <a:gd name="T53" fmla="*/ 33 h 37"/>
                  <a:gd name="T54" fmla="*/ 4 w 100"/>
                  <a:gd name="T55" fmla="*/ 24 h 37"/>
                  <a:gd name="T56" fmla="*/ 5 w 100"/>
                  <a:gd name="T57" fmla="*/ 3 h 37"/>
                  <a:gd name="T58" fmla="*/ 10 w 100"/>
                  <a:gd name="T59" fmla="*/ 0 h 37"/>
                  <a:gd name="T60" fmla="*/ 21 w 100"/>
                  <a:gd name="T61" fmla="*/ 1 h 37"/>
                  <a:gd name="T62" fmla="*/ 26 w 100"/>
                  <a:gd name="T63" fmla="*/ 5 h 37"/>
                  <a:gd name="T64" fmla="*/ 31 w 100"/>
                  <a:gd name="T65" fmla="*/ 7 h 37"/>
                  <a:gd name="T66" fmla="*/ 49 w 100"/>
                  <a:gd name="T67" fmla="*/ 7 h 37"/>
                  <a:gd name="T68" fmla="*/ 32 w 100"/>
                  <a:gd name="T69" fmla="*/ 12 h 37"/>
                  <a:gd name="T70" fmla="*/ 26 w 100"/>
                  <a:gd name="T71" fmla="*/ 11 h 37"/>
                  <a:gd name="T72" fmla="*/ 23 w 100"/>
                  <a:gd name="T73" fmla="*/ 8 h 37"/>
                  <a:gd name="T74" fmla="*/ 49 w 100"/>
                  <a:gd name="T75" fmla="*/ 13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00" h="37">
                    <a:moveTo>
                      <a:pt x="49" y="32"/>
                    </a:moveTo>
                    <a:cubicBezTo>
                      <a:pt x="69" y="32"/>
                      <a:pt x="69" y="32"/>
                      <a:pt x="69" y="32"/>
                    </a:cubicBezTo>
                    <a:cubicBezTo>
                      <a:pt x="74" y="32"/>
                      <a:pt x="78" y="31"/>
                      <a:pt x="82" y="29"/>
                    </a:cubicBezTo>
                    <a:cubicBezTo>
                      <a:pt x="86" y="27"/>
                      <a:pt x="90" y="24"/>
                      <a:pt x="93" y="21"/>
                    </a:cubicBezTo>
                    <a:cubicBezTo>
                      <a:pt x="49" y="13"/>
                      <a:pt x="49" y="13"/>
                      <a:pt x="49" y="13"/>
                    </a:cubicBezTo>
                    <a:cubicBezTo>
                      <a:pt x="49" y="13"/>
                      <a:pt x="49" y="13"/>
                      <a:pt x="49" y="13"/>
                    </a:cubicBezTo>
                    <a:cubicBezTo>
                      <a:pt x="93" y="21"/>
                      <a:pt x="93" y="21"/>
                      <a:pt x="93" y="21"/>
                    </a:cubicBezTo>
                    <a:cubicBezTo>
                      <a:pt x="95" y="19"/>
                      <a:pt x="95" y="16"/>
                      <a:pt x="95" y="14"/>
                    </a:cubicBezTo>
                    <a:cubicBezTo>
                      <a:pt x="95" y="11"/>
                      <a:pt x="94" y="9"/>
                      <a:pt x="92" y="7"/>
                    </a:cubicBezTo>
                    <a:cubicBezTo>
                      <a:pt x="92" y="7"/>
                      <a:pt x="91" y="7"/>
                      <a:pt x="91" y="7"/>
                    </a:cubicBezTo>
                    <a:cubicBezTo>
                      <a:pt x="90" y="6"/>
                      <a:pt x="90" y="5"/>
                      <a:pt x="88" y="5"/>
                    </a:cubicBezTo>
                    <a:cubicBezTo>
                      <a:pt x="87" y="5"/>
                      <a:pt x="86" y="4"/>
                      <a:pt x="85" y="4"/>
                    </a:cubicBezTo>
                    <a:cubicBezTo>
                      <a:pt x="84" y="4"/>
                      <a:pt x="82" y="5"/>
                      <a:pt x="81" y="5"/>
                    </a:cubicBezTo>
                    <a:cubicBezTo>
                      <a:pt x="79" y="6"/>
                      <a:pt x="78" y="7"/>
                      <a:pt x="77" y="8"/>
                    </a:cubicBezTo>
                    <a:cubicBezTo>
                      <a:pt x="77" y="9"/>
                      <a:pt x="76" y="9"/>
                      <a:pt x="75" y="10"/>
                    </a:cubicBezTo>
                    <a:cubicBezTo>
                      <a:pt x="74" y="11"/>
                      <a:pt x="73" y="11"/>
                      <a:pt x="72" y="11"/>
                    </a:cubicBezTo>
                    <a:cubicBezTo>
                      <a:pt x="72" y="11"/>
                      <a:pt x="72" y="11"/>
                      <a:pt x="72" y="11"/>
                    </a:cubicBezTo>
                    <a:cubicBezTo>
                      <a:pt x="72" y="11"/>
                      <a:pt x="71" y="12"/>
                      <a:pt x="71" y="12"/>
                    </a:cubicBezTo>
                    <a:cubicBezTo>
                      <a:pt x="70" y="12"/>
                      <a:pt x="70" y="12"/>
                      <a:pt x="69" y="12"/>
                    </a:cubicBezTo>
                    <a:cubicBezTo>
                      <a:pt x="49" y="12"/>
                      <a:pt x="49" y="12"/>
                      <a:pt x="49" y="12"/>
                    </a:cubicBezTo>
                    <a:cubicBezTo>
                      <a:pt x="49" y="7"/>
                      <a:pt x="49" y="7"/>
                      <a:pt x="49" y="7"/>
                    </a:cubicBezTo>
                    <a:cubicBezTo>
                      <a:pt x="69" y="7"/>
                      <a:pt x="69" y="7"/>
                      <a:pt x="69" y="7"/>
                    </a:cubicBezTo>
                    <a:cubicBezTo>
                      <a:pt x="69" y="7"/>
                      <a:pt x="70" y="7"/>
                      <a:pt x="70" y="7"/>
                    </a:cubicBezTo>
                    <a:cubicBezTo>
                      <a:pt x="70" y="7"/>
                      <a:pt x="71" y="7"/>
                      <a:pt x="71" y="7"/>
                    </a:cubicBezTo>
                    <a:cubicBezTo>
                      <a:pt x="71" y="7"/>
                      <a:pt x="71" y="7"/>
                      <a:pt x="71" y="7"/>
                    </a:cubicBezTo>
                    <a:cubicBezTo>
                      <a:pt x="71" y="7"/>
                      <a:pt x="72" y="6"/>
                      <a:pt x="72" y="6"/>
                    </a:cubicBezTo>
                    <a:cubicBezTo>
                      <a:pt x="73" y="6"/>
                      <a:pt x="73" y="5"/>
                      <a:pt x="74" y="5"/>
                    </a:cubicBezTo>
                    <a:cubicBezTo>
                      <a:pt x="75" y="3"/>
                      <a:pt x="77" y="2"/>
                      <a:pt x="79" y="1"/>
                    </a:cubicBezTo>
                    <a:cubicBezTo>
                      <a:pt x="81" y="0"/>
                      <a:pt x="83" y="0"/>
                      <a:pt x="85" y="0"/>
                    </a:cubicBezTo>
                    <a:cubicBezTo>
                      <a:pt x="87" y="0"/>
                      <a:pt x="88" y="0"/>
                      <a:pt x="90" y="0"/>
                    </a:cubicBezTo>
                    <a:cubicBezTo>
                      <a:pt x="92" y="1"/>
                      <a:pt x="93" y="2"/>
                      <a:pt x="95" y="3"/>
                    </a:cubicBezTo>
                    <a:cubicBezTo>
                      <a:pt x="95" y="3"/>
                      <a:pt x="95" y="3"/>
                      <a:pt x="95" y="3"/>
                    </a:cubicBezTo>
                    <a:cubicBezTo>
                      <a:pt x="98" y="6"/>
                      <a:pt x="100" y="9"/>
                      <a:pt x="100" y="13"/>
                    </a:cubicBezTo>
                    <a:cubicBezTo>
                      <a:pt x="100" y="17"/>
                      <a:pt x="99" y="21"/>
                      <a:pt x="96" y="24"/>
                    </a:cubicBezTo>
                    <a:cubicBezTo>
                      <a:pt x="96" y="24"/>
                      <a:pt x="96" y="24"/>
                      <a:pt x="96" y="24"/>
                    </a:cubicBezTo>
                    <a:cubicBezTo>
                      <a:pt x="93" y="28"/>
                      <a:pt x="89" y="31"/>
                      <a:pt x="84" y="33"/>
                    </a:cubicBezTo>
                    <a:cubicBezTo>
                      <a:pt x="80" y="36"/>
                      <a:pt x="74" y="37"/>
                      <a:pt x="69" y="37"/>
                    </a:cubicBezTo>
                    <a:cubicBezTo>
                      <a:pt x="49" y="37"/>
                      <a:pt x="49" y="37"/>
                      <a:pt x="49" y="37"/>
                    </a:cubicBezTo>
                    <a:lnTo>
                      <a:pt x="49" y="32"/>
                    </a:lnTo>
                    <a:close/>
                    <a:moveTo>
                      <a:pt x="23" y="8"/>
                    </a:moveTo>
                    <a:cubicBezTo>
                      <a:pt x="22" y="7"/>
                      <a:pt x="20" y="6"/>
                      <a:pt x="19" y="5"/>
                    </a:cubicBezTo>
                    <a:cubicBezTo>
                      <a:pt x="18" y="5"/>
                      <a:pt x="16" y="4"/>
                      <a:pt x="15" y="4"/>
                    </a:cubicBezTo>
                    <a:cubicBezTo>
                      <a:pt x="14" y="4"/>
                      <a:pt x="13" y="5"/>
                      <a:pt x="11" y="5"/>
                    </a:cubicBezTo>
                    <a:cubicBezTo>
                      <a:pt x="10" y="5"/>
                      <a:pt x="9" y="6"/>
                      <a:pt x="8" y="7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6" y="8"/>
                      <a:pt x="5" y="11"/>
                      <a:pt x="5" y="14"/>
                    </a:cubicBezTo>
                    <a:cubicBezTo>
                      <a:pt x="5" y="16"/>
                      <a:pt x="5" y="19"/>
                      <a:pt x="7" y="21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10" y="24"/>
                      <a:pt x="14" y="27"/>
                      <a:pt x="18" y="29"/>
                    </a:cubicBezTo>
                    <a:cubicBezTo>
                      <a:pt x="22" y="31"/>
                      <a:pt x="26" y="32"/>
                      <a:pt x="31" y="32"/>
                    </a:cubicBezTo>
                    <a:cubicBezTo>
                      <a:pt x="49" y="32"/>
                      <a:pt x="49" y="32"/>
                      <a:pt x="49" y="32"/>
                    </a:cubicBezTo>
                    <a:cubicBezTo>
                      <a:pt x="49" y="37"/>
                      <a:pt x="49" y="37"/>
                      <a:pt x="49" y="37"/>
                    </a:cubicBezTo>
                    <a:cubicBezTo>
                      <a:pt x="31" y="37"/>
                      <a:pt x="31" y="37"/>
                      <a:pt x="31" y="37"/>
                    </a:cubicBezTo>
                    <a:cubicBezTo>
                      <a:pt x="26" y="37"/>
                      <a:pt x="20" y="36"/>
                      <a:pt x="16" y="33"/>
                    </a:cubicBezTo>
                    <a:cubicBezTo>
                      <a:pt x="11" y="31"/>
                      <a:pt x="7" y="28"/>
                      <a:pt x="4" y="24"/>
                    </a:cubicBezTo>
                    <a:cubicBezTo>
                      <a:pt x="4" y="24"/>
                      <a:pt x="4" y="24"/>
                      <a:pt x="4" y="24"/>
                    </a:cubicBezTo>
                    <a:cubicBezTo>
                      <a:pt x="1" y="21"/>
                      <a:pt x="0" y="17"/>
                      <a:pt x="0" y="13"/>
                    </a:cubicBezTo>
                    <a:cubicBezTo>
                      <a:pt x="0" y="9"/>
                      <a:pt x="2" y="6"/>
                      <a:pt x="5" y="3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7" y="2"/>
                      <a:pt x="8" y="1"/>
                      <a:pt x="10" y="0"/>
                    </a:cubicBezTo>
                    <a:cubicBezTo>
                      <a:pt x="11" y="0"/>
                      <a:pt x="13" y="0"/>
                      <a:pt x="15" y="0"/>
                    </a:cubicBezTo>
                    <a:cubicBezTo>
                      <a:pt x="17" y="0"/>
                      <a:pt x="19" y="0"/>
                      <a:pt x="21" y="1"/>
                    </a:cubicBezTo>
                    <a:cubicBezTo>
                      <a:pt x="23" y="2"/>
                      <a:pt x="25" y="3"/>
                      <a:pt x="26" y="5"/>
                    </a:cubicBezTo>
                    <a:cubicBezTo>
                      <a:pt x="26" y="5"/>
                      <a:pt x="26" y="5"/>
                      <a:pt x="26" y="5"/>
                    </a:cubicBezTo>
                    <a:cubicBezTo>
                      <a:pt x="27" y="6"/>
                      <a:pt x="28" y="6"/>
                      <a:pt x="28" y="6"/>
                    </a:cubicBezTo>
                    <a:cubicBezTo>
                      <a:pt x="29" y="7"/>
                      <a:pt x="30" y="7"/>
                      <a:pt x="31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49" y="7"/>
                      <a:pt x="49" y="7"/>
                      <a:pt x="49" y="7"/>
                    </a:cubicBezTo>
                    <a:cubicBezTo>
                      <a:pt x="49" y="12"/>
                      <a:pt x="49" y="12"/>
                      <a:pt x="49" y="12"/>
                    </a:cubicBezTo>
                    <a:cubicBezTo>
                      <a:pt x="32" y="12"/>
                      <a:pt x="32" y="12"/>
                      <a:pt x="32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29" y="12"/>
                      <a:pt x="28" y="11"/>
                      <a:pt x="26" y="11"/>
                    </a:cubicBezTo>
                    <a:cubicBezTo>
                      <a:pt x="25" y="10"/>
                      <a:pt x="24" y="9"/>
                      <a:pt x="23" y="8"/>
                    </a:cubicBezTo>
                    <a:cubicBezTo>
                      <a:pt x="23" y="8"/>
                      <a:pt x="23" y="8"/>
                      <a:pt x="23" y="8"/>
                    </a:cubicBezTo>
                    <a:cubicBezTo>
                      <a:pt x="49" y="13"/>
                      <a:pt x="49" y="13"/>
                      <a:pt x="49" y="13"/>
                    </a:cubicBezTo>
                    <a:cubicBezTo>
                      <a:pt x="49" y="13"/>
                      <a:pt x="49" y="13"/>
                      <a:pt x="49" y="13"/>
                    </a:cubicBezTo>
                    <a:lnTo>
                      <a:pt x="23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13" name="Freeform 113"/>
              <p:cNvSpPr>
                <a:spLocks noEditPoints="1"/>
              </p:cNvSpPr>
              <p:nvPr/>
            </p:nvSpPr>
            <p:spPr bwMode="auto">
              <a:xfrm>
                <a:off x="10356866" y="1119195"/>
                <a:ext cx="41275" cy="26988"/>
              </a:xfrm>
              <a:custGeom>
                <a:avLst/>
                <a:gdLst>
                  <a:gd name="T0" fmla="*/ 9 w 18"/>
                  <a:gd name="T1" fmla="*/ 0 h 12"/>
                  <a:gd name="T2" fmla="*/ 16 w 18"/>
                  <a:gd name="T3" fmla="*/ 0 h 12"/>
                  <a:gd name="T4" fmla="*/ 18 w 18"/>
                  <a:gd name="T5" fmla="*/ 3 h 12"/>
                  <a:gd name="T6" fmla="*/ 18 w 18"/>
                  <a:gd name="T7" fmla="*/ 10 h 12"/>
                  <a:gd name="T8" fmla="*/ 16 w 18"/>
                  <a:gd name="T9" fmla="*/ 12 h 12"/>
                  <a:gd name="T10" fmla="*/ 9 w 18"/>
                  <a:gd name="T11" fmla="*/ 12 h 12"/>
                  <a:gd name="T12" fmla="*/ 9 w 18"/>
                  <a:gd name="T13" fmla="*/ 8 h 12"/>
                  <a:gd name="T14" fmla="*/ 13 w 18"/>
                  <a:gd name="T15" fmla="*/ 8 h 12"/>
                  <a:gd name="T16" fmla="*/ 13 w 18"/>
                  <a:gd name="T17" fmla="*/ 5 h 12"/>
                  <a:gd name="T18" fmla="*/ 9 w 18"/>
                  <a:gd name="T19" fmla="*/ 5 h 12"/>
                  <a:gd name="T20" fmla="*/ 9 w 18"/>
                  <a:gd name="T21" fmla="*/ 0 h 12"/>
                  <a:gd name="T22" fmla="*/ 3 w 18"/>
                  <a:gd name="T23" fmla="*/ 0 h 12"/>
                  <a:gd name="T24" fmla="*/ 9 w 18"/>
                  <a:gd name="T25" fmla="*/ 0 h 12"/>
                  <a:gd name="T26" fmla="*/ 9 w 18"/>
                  <a:gd name="T27" fmla="*/ 5 h 12"/>
                  <a:gd name="T28" fmla="*/ 5 w 18"/>
                  <a:gd name="T29" fmla="*/ 5 h 12"/>
                  <a:gd name="T30" fmla="*/ 5 w 18"/>
                  <a:gd name="T31" fmla="*/ 8 h 12"/>
                  <a:gd name="T32" fmla="*/ 9 w 18"/>
                  <a:gd name="T33" fmla="*/ 8 h 12"/>
                  <a:gd name="T34" fmla="*/ 9 w 18"/>
                  <a:gd name="T35" fmla="*/ 12 h 12"/>
                  <a:gd name="T36" fmla="*/ 3 w 18"/>
                  <a:gd name="T37" fmla="*/ 12 h 12"/>
                  <a:gd name="T38" fmla="*/ 0 w 18"/>
                  <a:gd name="T39" fmla="*/ 10 h 12"/>
                  <a:gd name="T40" fmla="*/ 0 w 18"/>
                  <a:gd name="T41" fmla="*/ 3 h 12"/>
                  <a:gd name="T42" fmla="*/ 3 w 18"/>
                  <a:gd name="T43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8" h="12">
                    <a:moveTo>
                      <a:pt x="9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17" y="0"/>
                      <a:pt x="18" y="1"/>
                      <a:pt x="18" y="3"/>
                    </a:cubicBezTo>
                    <a:cubicBezTo>
                      <a:pt x="18" y="10"/>
                      <a:pt x="18" y="10"/>
                      <a:pt x="18" y="10"/>
                    </a:cubicBezTo>
                    <a:cubicBezTo>
                      <a:pt x="18" y="11"/>
                      <a:pt x="17" y="12"/>
                      <a:pt x="16" y="12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9" y="5"/>
                      <a:pt x="9" y="5"/>
                      <a:pt x="9" y="5"/>
                    </a:cubicBezTo>
                    <a:lnTo>
                      <a:pt x="9" y="0"/>
                    </a:lnTo>
                    <a:close/>
                    <a:moveTo>
                      <a:pt x="3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3" y="12"/>
                      <a:pt x="3" y="12"/>
                      <a:pt x="3" y="12"/>
                    </a:cubicBezTo>
                    <a:cubicBezTo>
                      <a:pt x="1" y="12"/>
                      <a:pt x="0" y="11"/>
                      <a:pt x="0" y="10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14" name="Freeform 114"/>
              <p:cNvSpPr>
                <a:spLocks noEditPoints="1"/>
              </p:cNvSpPr>
              <p:nvPr/>
            </p:nvSpPr>
            <p:spPr bwMode="auto">
              <a:xfrm>
                <a:off x="10390203" y="1193807"/>
                <a:ext cx="73026" cy="74614"/>
              </a:xfrm>
              <a:custGeom>
                <a:avLst/>
                <a:gdLst>
                  <a:gd name="T0" fmla="*/ 16 w 32"/>
                  <a:gd name="T1" fmla="*/ 28 h 33"/>
                  <a:gd name="T2" fmla="*/ 24 w 32"/>
                  <a:gd name="T3" fmla="*/ 25 h 33"/>
                  <a:gd name="T4" fmla="*/ 24 w 32"/>
                  <a:gd name="T5" fmla="*/ 25 h 33"/>
                  <a:gd name="T6" fmla="*/ 28 w 32"/>
                  <a:gd name="T7" fmla="*/ 17 h 33"/>
                  <a:gd name="T8" fmla="*/ 24 w 32"/>
                  <a:gd name="T9" fmla="*/ 9 h 33"/>
                  <a:gd name="T10" fmla="*/ 16 w 32"/>
                  <a:gd name="T11" fmla="*/ 5 h 33"/>
                  <a:gd name="T12" fmla="*/ 16 w 32"/>
                  <a:gd name="T13" fmla="*/ 0 h 33"/>
                  <a:gd name="T14" fmla="*/ 28 w 32"/>
                  <a:gd name="T15" fmla="*/ 5 h 33"/>
                  <a:gd name="T16" fmla="*/ 32 w 32"/>
                  <a:gd name="T17" fmla="*/ 17 h 33"/>
                  <a:gd name="T18" fmla="*/ 28 w 32"/>
                  <a:gd name="T19" fmla="*/ 28 h 33"/>
                  <a:gd name="T20" fmla="*/ 28 w 32"/>
                  <a:gd name="T21" fmla="*/ 28 h 33"/>
                  <a:gd name="T22" fmla="*/ 16 w 32"/>
                  <a:gd name="T23" fmla="*/ 33 h 33"/>
                  <a:gd name="T24" fmla="*/ 16 w 32"/>
                  <a:gd name="T25" fmla="*/ 28 h 33"/>
                  <a:gd name="T26" fmla="*/ 16 w 32"/>
                  <a:gd name="T27" fmla="*/ 5 h 33"/>
                  <a:gd name="T28" fmla="*/ 8 w 32"/>
                  <a:gd name="T29" fmla="*/ 9 h 33"/>
                  <a:gd name="T30" fmla="*/ 5 w 32"/>
                  <a:gd name="T31" fmla="*/ 17 h 33"/>
                  <a:gd name="T32" fmla="*/ 8 w 32"/>
                  <a:gd name="T33" fmla="*/ 25 h 33"/>
                  <a:gd name="T34" fmla="*/ 16 w 32"/>
                  <a:gd name="T35" fmla="*/ 28 h 33"/>
                  <a:gd name="T36" fmla="*/ 16 w 32"/>
                  <a:gd name="T37" fmla="*/ 33 h 33"/>
                  <a:gd name="T38" fmla="*/ 5 w 32"/>
                  <a:gd name="T39" fmla="*/ 28 h 33"/>
                  <a:gd name="T40" fmla="*/ 5 w 32"/>
                  <a:gd name="T41" fmla="*/ 28 h 33"/>
                  <a:gd name="T42" fmla="*/ 0 w 32"/>
                  <a:gd name="T43" fmla="*/ 17 h 33"/>
                  <a:gd name="T44" fmla="*/ 5 w 32"/>
                  <a:gd name="T45" fmla="*/ 5 h 33"/>
                  <a:gd name="T46" fmla="*/ 16 w 32"/>
                  <a:gd name="T47" fmla="*/ 0 h 33"/>
                  <a:gd name="T48" fmla="*/ 16 w 32"/>
                  <a:gd name="T49" fmla="*/ 5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32" h="33">
                    <a:moveTo>
                      <a:pt x="16" y="28"/>
                    </a:moveTo>
                    <a:cubicBezTo>
                      <a:pt x="19" y="28"/>
                      <a:pt x="22" y="27"/>
                      <a:pt x="24" y="25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6" y="23"/>
                      <a:pt x="28" y="20"/>
                      <a:pt x="28" y="17"/>
                    </a:cubicBezTo>
                    <a:cubicBezTo>
                      <a:pt x="28" y="14"/>
                      <a:pt x="26" y="11"/>
                      <a:pt x="24" y="9"/>
                    </a:cubicBezTo>
                    <a:cubicBezTo>
                      <a:pt x="22" y="6"/>
                      <a:pt x="19" y="5"/>
                      <a:pt x="16" y="5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2" y="12"/>
                      <a:pt x="32" y="17"/>
                    </a:cubicBezTo>
                    <a:cubicBezTo>
                      <a:pt x="32" y="21"/>
                      <a:pt x="31" y="25"/>
                      <a:pt x="28" y="28"/>
                    </a:cubicBezTo>
                    <a:cubicBezTo>
                      <a:pt x="28" y="28"/>
                      <a:pt x="28" y="28"/>
                      <a:pt x="28" y="28"/>
                    </a:cubicBezTo>
                    <a:cubicBezTo>
                      <a:pt x="25" y="31"/>
                      <a:pt x="21" y="33"/>
                      <a:pt x="16" y="33"/>
                    </a:cubicBezTo>
                    <a:lnTo>
                      <a:pt x="16" y="28"/>
                    </a:lnTo>
                    <a:close/>
                    <a:moveTo>
                      <a:pt x="16" y="5"/>
                    </a:moveTo>
                    <a:cubicBezTo>
                      <a:pt x="13" y="5"/>
                      <a:pt x="10" y="6"/>
                      <a:pt x="8" y="9"/>
                    </a:cubicBezTo>
                    <a:cubicBezTo>
                      <a:pt x="6" y="11"/>
                      <a:pt x="5" y="14"/>
                      <a:pt x="5" y="17"/>
                    </a:cubicBezTo>
                    <a:cubicBezTo>
                      <a:pt x="5" y="20"/>
                      <a:pt x="6" y="23"/>
                      <a:pt x="8" y="25"/>
                    </a:cubicBezTo>
                    <a:cubicBezTo>
                      <a:pt x="10" y="27"/>
                      <a:pt x="13" y="28"/>
                      <a:pt x="16" y="28"/>
                    </a:cubicBezTo>
                    <a:cubicBezTo>
                      <a:pt x="16" y="33"/>
                      <a:pt x="16" y="33"/>
                      <a:pt x="16" y="33"/>
                    </a:cubicBezTo>
                    <a:cubicBezTo>
                      <a:pt x="12" y="33"/>
                      <a:pt x="8" y="31"/>
                      <a:pt x="5" y="28"/>
                    </a:cubicBezTo>
                    <a:cubicBezTo>
                      <a:pt x="5" y="28"/>
                      <a:pt x="5" y="28"/>
                      <a:pt x="5" y="28"/>
                    </a:cubicBezTo>
                    <a:cubicBezTo>
                      <a:pt x="2" y="25"/>
                      <a:pt x="0" y="21"/>
                      <a:pt x="0" y="17"/>
                    </a:cubicBezTo>
                    <a:cubicBezTo>
                      <a:pt x="0" y="12"/>
                      <a:pt x="2" y="8"/>
                      <a:pt x="5" y="5"/>
                    </a:cubicBezTo>
                    <a:cubicBezTo>
                      <a:pt x="8" y="2"/>
                      <a:pt x="12" y="0"/>
                      <a:pt x="16" y="0"/>
                    </a:cubicBezTo>
                    <a:lnTo>
                      <a:pt x="16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15" name="Freeform 115"/>
              <p:cNvSpPr>
                <a:spLocks noEditPoints="1"/>
              </p:cNvSpPr>
              <p:nvPr/>
            </p:nvSpPr>
            <p:spPr bwMode="auto">
              <a:xfrm>
                <a:off x="10339404" y="1146183"/>
                <a:ext cx="176214" cy="327026"/>
              </a:xfrm>
              <a:custGeom>
                <a:avLst/>
                <a:gdLst>
                  <a:gd name="T0" fmla="*/ 73 w 78"/>
                  <a:gd name="T1" fmla="*/ 140 h 145"/>
                  <a:gd name="T2" fmla="*/ 73 w 78"/>
                  <a:gd name="T3" fmla="*/ 29 h 145"/>
                  <a:gd name="T4" fmla="*/ 61 w 78"/>
                  <a:gd name="T5" fmla="*/ 5 h 145"/>
                  <a:gd name="T6" fmla="*/ 75 w 78"/>
                  <a:gd name="T7" fmla="*/ 0 h 145"/>
                  <a:gd name="T8" fmla="*/ 78 w 78"/>
                  <a:gd name="T9" fmla="*/ 29 h 145"/>
                  <a:gd name="T10" fmla="*/ 78 w 78"/>
                  <a:gd name="T11" fmla="*/ 143 h 145"/>
                  <a:gd name="T12" fmla="*/ 61 w 78"/>
                  <a:gd name="T13" fmla="*/ 145 h 145"/>
                  <a:gd name="T14" fmla="*/ 61 w 78"/>
                  <a:gd name="T15" fmla="*/ 59 h 145"/>
                  <a:gd name="T16" fmla="*/ 61 w 78"/>
                  <a:gd name="T17" fmla="*/ 17 h 145"/>
                  <a:gd name="T18" fmla="*/ 61 w 78"/>
                  <a:gd name="T19" fmla="*/ 19 h 145"/>
                  <a:gd name="T20" fmla="*/ 65 w 78"/>
                  <a:gd name="T21" fmla="*/ 38 h 145"/>
                  <a:gd name="T22" fmla="*/ 61 w 78"/>
                  <a:gd name="T23" fmla="*/ 59 h 145"/>
                  <a:gd name="T24" fmla="*/ 61 w 78"/>
                  <a:gd name="T25" fmla="*/ 140 h 145"/>
                  <a:gd name="T26" fmla="*/ 39 w 78"/>
                  <a:gd name="T27" fmla="*/ 145 h 145"/>
                  <a:gd name="T28" fmla="*/ 61 w 78"/>
                  <a:gd name="T29" fmla="*/ 5 h 145"/>
                  <a:gd name="T30" fmla="*/ 39 w 78"/>
                  <a:gd name="T31" fmla="*/ 0 h 145"/>
                  <a:gd name="T32" fmla="*/ 61 w 78"/>
                  <a:gd name="T33" fmla="*/ 5 h 145"/>
                  <a:gd name="T34" fmla="*/ 61 w 78"/>
                  <a:gd name="T35" fmla="*/ 17 h 145"/>
                  <a:gd name="T36" fmla="*/ 60 w 78"/>
                  <a:gd name="T37" fmla="*/ 20 h 145"/>
                  <a:gd name="T38" fmla="*/ 61 w 78"/>
                  <a:gd name="T39" fmla="*/ 25 h 145"/>
                  <a:gd name="T40" fmla="*/ 57 w 78"/>
                  <a:gd name="T41" fmla="*/ 20 h 145"/>
                  <a:gd name="T42" fmla="*/ 39 w 78"/>
                  <a:gd name="T43" fmla="*/ 12 h 145"/>
                  <a:gd name="T44" fmla="*/ 39 w 78"/>
                  <a:gd name="T45" fmla="*/ 8 h 145"/>
                  <a:gd name="T46" fmla="*/ 60 w 78"/>
                  <a:gd name="T47" fmla="*/ 16 h 145"/>
                  <a:gd name="T48" fmla="*/ 60 w 78"/>
                  <a:gd name="T49" fmla="*/ 16 h 145"/>
                  <a:gd name="T50" fmla="*/ 61 w 78"/>
                  <a:gd name="T51" fmla="*/ 51 h 145"/>
                  <a:gd name="T52" fmla="*/ 60 w 78"/>
                  <a:gd name="T53" fmla="*/ 59 h 145"/>
                  <a:gd name="T54" fmla="*/ 39 w 78"/>
                  <a:gd name="T55" fmla="*/ 68 h 145"/>
                  <a:gd name="T56" fmla="*/ 39 w 78"/>
                  <a:gd name="T57" fmla="*/ 63 h 145"/>
                  <a:gd name="T58" fmla="*/ 57 w 78"/>
                  <a:gd name="T59" fmla="*/ 56 h 145"/>
                  <a:gd name="T60" fmla="*/ 57 w 78"/>
                  <a:gd name="T61" fmla="*/ 56 h 145"/>
                  <a:gd name="T62" fmla="*/ 18 w 78"/>
                  <a:gd name="T63" fmla="*/ 140 h 145"/>
                  <a:gd name="T64" fmla="*/ 39 w 78"/>
                  <a:gd name="T65" fmla="*/ 145 h 145"/>
                  <a:gd name="T66" fmla="*/ 18 w 78"/>
                  <a:gd name="T67" fmla="*/ 140 h 145"/>
                  <a:gd name="T68" fmla="*/ 18 w 78"/>
                  <a:gd name="T69" fmla="*/ 5 h 145"/>
                  <a:gd name="T70" fmla="*/ 39 w 78"/>
                  <a:gd name="T71" fmla="*/ 0 h 145"/>
                  <a:gd name="T72" fmla="*/ 39 w 78"/>
                  <a:gd name="T73" fmla="*/ 8 h 145"/>
                  <a:gd name="T74" fmla="*/ 21 w 78"/>
                  <a:gd name="T75" fmla="*/ 20 h 145"/>
                  <a:gd name="T76" fmla="*/ 18 w 78"/>
                  <a:gd name="T77" fmla="*/ 17 h 145"/>
                  <a:gd name="T78" fmla="*/ 39 w 78"/>
                  <a:gd name="T79" fmla="*/ 8 h 145"/>
                  <a:gd name="T80" fmla="*/ 39 w 78"/>
                  <a:gd name="T81" fmla="*/ 68 h 145"/>
                  <a:gd name="T82" fmla="*/ 18 w 78"/>
                  <a:gd name="T83" fmla="*/ 59 h 145"/>
                  <a:gd name="T84" fmla="*/ 18 w 78"/>
                  <a:gd name="T85" fmla="*/ 59 h 145"/>
                  <a:gd name="T86" fmla="*/ 18 w 78"/>
                  <a:gd name="T87" fmla="*/ 59 h 145"/>
                  <a:gd name="T88" fmla="*/ 18 w 78"/>
                  <a:gd name="T89" fmla="*/ 56 h 145"/>
                  <a:gd name="T90" fmla="*/ 18 w 78"/>
                  <a:gd name="T91" fmla="*/ 51 h 145"/>
                  <a:gd name="T92" fmla="*/ 21 w 78"/>
                  <a:gd name="T93" fmla="*/ 56 h 145"/>
                  <a:gd name="T94" fmla="*/ 5 w 78"/>
                  <a:gd name="T95" fmla="*/ 140 h 145"/>
                  <a:gd name="T96" fmla="*/ 18 w 78"/>
                  <a:gd name="T97" fmla="*/ 145 h 145"/>
                  <a:gd name="T98" fmla="*/ 0 w 78"/>
                  <a:gd name="T99" fmla="*/ 143 h 145"/>
                  <a:gd name="T100" fmla="*/ 2 w 78"/>
                  <a:gd name="T101" fmla="*/ 0 h 145"/>
                  <a:gd name="T102" fmla="*/ 18 w 78"/>
                  <a:gd name="T103" fmla="*/ 5 h 145"/>
                  <a:gd name="T104" fmla="*/ 5 w 78"/>
                  <a:gd name="T105" fmla="*/ 140 h 145"/>
                  <a:gd name="T106" fmla="*/ 9 w 78"/>
                  <a:gd name="T107" fmla="*/ 38 h 145"/>
                  <a:gd name="T108" fmla="*/ 18 w 78"/>
                  <a:gd name="T109" fmla="*/ 59 h 145"/>
                  <a:gd name="T110" fmla="*/ 18 w 78"/>
                  <a:gd name="T111" fmla="*/ 51 h 145"/>
                  <a:gd name="T112" fmla="*/ 18 w 78"/>
                  <a:gd name="T113" fmla="*/ 25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78" h="145">
                    <a:moveTo>
                      <a:pt x="61" y="140"/>
                    </a:moveTo>
                    <a:cubicBezTo>
                      <a:pt x="73" y="140"/>
                      <a:pt x="73" y="140"/>
                      <a:pt x="73" y="140"/>
                    </a:cubicBezTo>
                    <a:cubicBezTo>
                      <a:pt x="73" y="52"/>
                      <a:pt x="73" y="52"/>
                      <a:pt x="73" y="52"/>
                    </a:cubicBezTo>
                    <a:cubicBezTo>
                      <a:pt x="73" y="29"/>
                      <a:pt x="73" y="29"/>
                      <a:pt x="73" y="29"/>
                    </a:cubicBezTo>
                    <a:cubicBezTo>
                      <a:pt x="73" y="5"/>
                      <a:pt x="73" y="5"/>
                      <a:pt x="73" y="5"/>
                    </a:cubicBezTo>
                    <a:cubicBezTo>
                      <a:pt x="61" y="5"/>
                      <a:pt x="61" y="5"/>
                      <a:pt x="61" y="5"/>
                    </a:cubicBezTo>
                    <a:cubicBezTo>
                      <a:pt x="61" y="0"/>
                      <a:pt x="61" y="0"/>
                      <a:pt x="61" y="0"/>
                    </a:cubicBezTo>
                    <a:cubicBezTo>
                      <a:pt x="75" y="0"/>
                      <a:pt x="75" y="0"/>
                      <a:pt x="75" y="0"/>
                    </a:cubicBezTo>
                    <a:cubicBezTo>
                      <a:pt x="76" y="0"/>
                      <a:pt x="78" y="1"/>
                      <a:pt x="78" y="3"/>
                    </a:cubicBezTo>
                    <a:cubicBezTo>
                      <a:pt x="78" y="29"/>
                      <a:pt x="78" y="29"/>
                      <a:pt x="78" y="29"/>
                    </a:cubicBezTo>
                    <a:cubicBezTo>
                      <a:pt x="78" y="52"/>
                      <a:pt x="78" y="52"/>
                      <a:pt x="78" y="52"/>
                    </a:cubicBezTo>
                    <a:cubicBezTo>
                      <a:pt x="78" y="143"/>
                      <a:pt x="78" y="143"/>
                      <a:pt x="78" y="143"/>
                    </a:cubicBezTo>
                    <a:cubicBezTo>
                      <a:pt x="78" y="144"/>
                      <a:pt x="76" y="145"/>
                      <a:pt x="75" y="145"/>
                    </a:cubicBezTo>
                    <a:cubicBezTo>
                      <a:pt x="61" y="145"/>
                      <a:pt x="61" y="145"/>
                      <a:pt x="61" y="145"/>
                    </a:cubicBezTo>
                    <a:cubicBezTo>
                      <a:pt x="61" y="140"/>
                      <a:pt x="61" y="140"/>
                      <a:pt x="61" y="140"/>
                    </a:cubicBezTo>
                    <a:close/>
                    <a:moveTo>
                      <a:pt x="61" y="59"/>
                    </a:moveTo>
                    <a:cubicBezTo>
                      <a:pt x="66" y="53"/>
                      <a:pt x="69" y="46"/>
                      <a:pt x="69" y="38"/>
                    </a:cubicBezTo>
                    <a:cubicBezTo>
                      <a:pt x="69" y="30"/>
                      <a:pt x="66" y="22"/>
                      <a:pt x="61" y="17"/>
                    </a:cubicBezTo>
                    <a:cubicBezTo>
                      <a:pt x="61" y="17"/>
                      <a:pt x="61" y="17"/>
                      <a:pt x="61" y="17"/>
                    </a:cubicBezTo>
                    <a:cubicBezTo>
                      <a:pt x="61" y="18"/>
                      <a:pt x="61" y="19"/>
                      <a:pt x="61" y="19"/>
                    </a:cubicBezTo>
                    <a:cubicBezTo>
                      <a:pt x="61" y="25"/>
                      <a:pt x="61" y="25"/>
                      <a:pt x="61" y="25"/>
                    </a:cubicBezTo>
                    <a:cubicBezTo>
                      <a:pt x="63" y="28"/>
                      <a:pt x="65" y="33"/>
                      <a:pt x="65" y="38"/>
                    </a:cubicBezTo>
                    <a:cubicBezTo>
                      <a:pt x="65" y="43"/>
                      <a:pt x="63" y="47"/>
                      <a:pt x="61" y="51"/>
                    </a:cubicBezTo>
                    <a:lnTo>
                      <a:pt x="61" y="59"/>
                    </a:lnTo>
                    <a:close/>
                    <a:moveTo>
                      <a:pt x="39" y="140"/>
                    </a:moveTo>
                    <a:cubicBezTo>
                      <a:pt x="61" y="140"/>
                      <a:pt x="61" y="140"/>
                      <a:pt x="61" y="140"/>
                    </a:cubicBezTo>
                    <a:cubicBezTo>
                      <a:pt x="61" y="145"/>
                      <a:pt x="61" y="145"/>
                      <a:pt x="61" y="145"/>
                    </a:cubicBezTo>
                    <a:cubicBezTo>
                      <a:pt x="39" y="145"/>
                      <a:pt x="39" y="145"/>
                      <a:pt x="39" y="145"/>
                    </a:cubicBezTo>
                    <a:cubicBezTo>
                      <a:pt x="39" y="140"/>
                      <a:pt x="39" y="140"/>
                      <a:pt x="39" y="140"/>
                    </a:cubicBezTo>
                    <a:close/>
                    <a:moveTo>
                      <a:pt x="61" y="5"/>
                    </a:moveTo>
                    <a:cubicBezTo>
                      <a:pt x="39" y="5"/>
                      <a:pt x="39" y="5"/>
                      <a:pt x="39" y="5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61" y="0"/>
                      <a:pt x="61" y="0"/>
                      <a:pt x="61" y="0"/>
                    </a:cubicBezTo>
                    <a:cubicBezTo>
                      <a:pt x="61" y="5"/>
                      <a:pt x="61" y="5"/>
                      <a:pt x="61" y="5"/>
                    </a:cubicBezTo>
                    <a:close/>
                    <a:moveTo>
                      <a:pt x="61" y="17"/>
                    </a:moveTo>
                    <a:cubicBezTo>
                      <a:pt x="61" y="17"/>
                      <a:pt x="61" y="17"/>
                      <a:pt x="61" y="17"/>
                    </a:cubicBezTo>
                    <a:cubicBezTo>
                      <a:pt x="61" y="17"/>
                      <a:pt x="61" y="17"/>
                      <a:pt x="60" y="16"/>
                    </a:cubicBezTo>
                    <a:cubicBezTo>
                      <a:pt x="60" y="20"/>
                      <a:pt x="60" y="20"/>
                      <a:pt x="60" y="20"/>
                    </a:cubicBezTo>
                    <a:cubicBezTo>
                      <a:pt x="61" y="20"/>
                      <a:pt x="61" y="19"/>
                      <a:pt x="61" y="19"/>
                    </a:cubicBezTo>
                    <a:cubicBezTo>
                      <a:pt x="61" y="25"/>
                      <a:pt x="61" y="25"/>
                      <a:pt x="61" y="25"/>
                    </a:cubicBezTo>
                    <a:cubicBezTo>
                      <a:pt x="60" y="23"/>
                      <a:pt x="59" y="21"/>
                      <a:pt x="57" y="20"/>
                    </a:cubicBezTo>
                    <a:cubicBezTo>
                      <a:pt x="57" y="20"/>
                      <a:pt x="57" y="20"/>
                      <a:pt x="57" y="20"/>
                    </a:cubicBezTo>
                    <a:cubicBezTo>
                      <a:pt x="53" y="15"/>
                      <a:pt x="46" y="12"/>
                      <a:pt x="39" y="12"/>
                    </a:cubicBezTo>
                    <a:cubicBezTo>
                      <a:pt x="39" y="12"/>
                      <a:pt x="39" y="12"/>
                      <a:pt x="39" y="12"/>
                    </a:cubicBezTo>
                    <a:cubicBezTo>
                      <a:pt x="39" y="8"/>
                      <a:pt x="39" y="8"/>
                      <a:pt x="39" y="8"/>
                    </a:cubicBezTo>
                    <a:cubicBezTo>
                      <a:pt x="39" y="8"/>
                      <a:pt x="39" y="8"/>
                      <a:pt x="39" y="8"/>
                    </a:cubicBezTo>
                    <a:cubicBezTo>
                      <a:pt x="47" y="8"/>
                      <a:pt x="55" y="11"/>
                      <a:pt x="60" y="16"/>
                    </a:cubicBezTo>
                    <a:cubicBezTo>
                      <a:pt x="60" y="16"/>
                      <a:pt x="60" y="16"/>
                      <a:pt x="60" y="16"/>
                    </a:cubicBezTo>
                    <a:cubicBezTo>
                      <a:pt x="60" y="16"/>
                      <a:pt x="60" y="16"/>
                      <a:pt x="60" y="16"/>
                    </a:cubicBezTo>
                    <a:cubicBezTo>
                      <a:pt x="60" y="16"/>
                      <a:pt x="60" y="16"/>
                      <a:pt x="60" y="16"/>
                    </a:cubicBezTo>
                    <a:cubicBezTo>
                      <a:pt x="61" y="17"/>
                      <a:pt x="61" y="17"/>
                      <a:pt x="61" y="17"/>
                    </a:cubicBezTo>
                    <a:close/>
                    <a:moveTo>
                      <a:pt x="61" y="51"/>
                    </a:moveTo>
                    <a:cubicBezTo>
                      <a:pt x="61" y="59"/>
                      <a:pt x="61" y="59"/>
                      <a:pt x="61" y="59"/>
                    </a:cubicBezTo>
                    <a:cubicBezTo>
                      <a:pt x="60" y="59"/>
                      <a:pt x="60" y="59"/>
                      <a:pt x="60" y="59"/>
                    </a:cubicBezTo>
                    <a:cubicBezTo>
                      <a:pt x="60" y="59"/>
                      <a:pt x="60" y="59"/>
                      <a:pt x="60" y="59"/>
                    </a:cubicBezTo>
                    <a:cubicBezTo>
                      <a:pt x="55" y="64"/>
                      <a:pt x="47" y="68"/>
                      <a:pt x="39" y="68"/>
                    </a:cubicBezTo>
                    <a:cubicBezTo>
                      <a:pt x="39" y="68"/>
                      <a:pt x="39" y="68"/>
                      <a:pt x="39" y="68"/>
                    </a:cubicBezTo>
                    <a:cubicBezTo>
                      <a:pt x="39" y="63"/>
                      <a:pt x="39" y="63"/>
                      <a:pt x="39" y="63"/>
                    </a:cubicBezTo>
                    <a:cubicBezTo>
                      <a:pt x="39" y="63"/>
                      <a:pt x="39" y="63"/>
                      <a:pt x="39" y="63"/>
                    </a:cubicBezTo>
                    <a:cubicBezTo>
                      <a:pt x="46" y="63"/>
                      <a:pt x="52" y="60"/>
                      <a:pt x="57" y="56"/>
                    </a:cubicBezTo>
                    <a:cubicBezTo>
                      <a:pt x="57" y="56"/>
                      <a:pt x="57" y="56"/>
                      <a:pt x="57" y="56"/>
                    </a:cubicBezTo>
                    <a:cubicBezTo>
                      <a:pt x="57" y="56"/>
                      <a:pt x="57" y="56"/>
                      <a:pt x="57" y="56"/>
                    </a:cubicBezTo>
                    <a:cubicBezTo>
                      <a:pt x="59" y="54"/>
                      <a:pt x="60" y="53"/>
                      <a:pt x="61" y="51"/>
                    </a:cubicBezTo>
                    <a:close/>
                    <a:moveTo>
                      <a:pt x="18" y="140"/>
                    </a:moveTo>
                    <a:cubicBezTo>
                      <a:pt x="39" y="140"/>
                      <a:pt x="39" y="140"/>
                      <a:pt x="39" y="140"/>
                    </a:cubicBezTo>
                    <a:cubicBezTo>
                      <a:pt x="39" y="145"/>
                      <a:pt x="39" y="145"/>
                      <a:pt x="39" y="145"/>
                    </a:cubicBezTo>
                    <a:cubicBezTo>
                      <a:pt x="18" y="145"/>
                      <a:pt x="18" y="145"/>
                      <a:pt x="18" y="145"/>
                    </a:cubicBezTo>
                    <a:cubicBezTo>
                      <a:pt x="18" y="140"/>
                      <a:pt x="18" y="140"/>
                      <a:pt x="18" y="140"/>
                    </a:cubicBezTo>
                    <a:close/>
                    <a:moveTo>
                      <a:pt x="39" y="5"/>
                    </a:moveTo>
                    <a:cubicBezTo>
                      <a:pt x="18" y="5"/>
                      <a:pt x="18" y="5"/>
                      <a:pt x="18" y="5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9" y="5"/>
                      <a:pt x="39" y="5"/>
                      <a:pt x="39" y="5"/>
                    </a:cubicBezTo>
                    <a:close/>
                    <a:moveTo>
                      <a:pt x="39" y="8"/>
                    </a:moveTo>
                    <a:cubicBezTo>
                      <a:pt x="39" y="12"/>
                      <a:pt x="39" y="12"/>
                      <a:pt x="39" y="12"/>
                    </a:cubicBezTo>
                    <a:cubicBezTo>
                      <a:pt x="32" y="12"/>
                      <a:pt x="26" y="15"/>
                      <a:pt x="21" y="20"/>
                    </a:cubicBezTo>
                    <a:cubicBezTo>
                      <a:pt x="20" y="21"/>
                      <a:pt x="19" y="23"/>
                      <a:pt x="18" y="25"/>
                    </a:cubicBezTo>
                    <a:cubicBezTo>
                      <a:pt x="18" y="17"/>
                      <a:pt x="18" y="17"/>
                      <a:pt x="18" y="17"/>
                    </a:cubicBezTo>
                    <a:cubicBezTo>
                      <a:pt x="18" y="16"/>
                      <a:pt x="18" y="16"/>
                      <a:pt x="18" y="16"/>
                    </a:cubicBezTo>
                    <a:cubicBezTo>
                      <a:pt x="23" y="11"/>
                      <a:pt x="31" y="8"/>
                      <a:pt x="39" y="8"/>
                    </a:cubicBezTo>
                    <a:close/>
                    <a:moveTo>
                      <a:pt x="39" y="63"/>
                    </a:moveTo>
                    <a:cubicBezTo>
                      <a:pt x="39" y="68"/>
                      <a:pt x="39" y="68"/>
                      <a:pt x="39" y="68"/>
                    </a:cubicBezTo>
                    <a:cubicBezTo>
                      <a:pt x="31" y="68"/>
                      <a:pt x="23" y="64"/>
                      <a:pt x="18" y="59"/>
                    </a:cubicBezTo>
                    <a:cubicBezTo>
                      <a:pt x="18" y="59"/>
                      <a:pt x="18" y="59"/>
                      <a:pt x="18" y="59"/>
                    </a:cubicBezTo>
                    <a:cubicBezTo>
                      <a:pt x="18" y="59"/>
                      <a:pt x="18" y="59"/>
                      <a:pt x="18" y="59"/>
                    </a:cubicBezTo>
                    <a:cubicBezTo>
                      <a:pt x="18" y="59"/>
                      <a:pt x="18" y="59"/>
                      <a:pt x="18" y="59"/>
                    </a:cubicBezTo>
                    <a:cubicBezTo>
                      <a:pt x="18" y="59"/>
                      <a:pt x="18" y="59"/>
                      <a:pt x="18" y="59"/>
                    </a:cubicBezTo>
                    <a:cubicBezTo>
                      <a:pt x="18" y="59"/>
                      <a:pt x="18" y="59"/>
                      <a:pt x="18" y="59"/>
                    </a:cubicBezTo>
                    <a:cubicBezTo>
                      <a:pt x="18" y="59"/>
                      <a:pt x="18" y="59"/>
                      <a:pt x="18" y="59"/>
                    </a:cubicBezTo>
                    <a:cubicBezTo>
                      <a:pt x="18" y="56"/>
                      <a:pt x="18" y="56"/>
                      <a:pt x="18" y="56"/>
                    </a:cubicBezTo>
                    <a:cubicBezTo>
                      <a:pt x="18" y="56"/>
                      <a:pt x="18" y="56"/>
                      <a:pt x="18" y="56"/>
                    </a:cubicBezTo>
                    <a:cubicBezTo>
                      <a:pt x="18" y="51"/>
                      <a:pt x="18" y="51"/>
                      <a:pt x="18" y="51"/>
                    </a:cubicBezTo>
                    <a:cubicBezTo>
                      <a:pt x="19" y="53"/>
                      <a:pt x="20" y="54"/>
                      <a:pt x="21" y="56"/>
                    </a:cubicBezTo>
                    <a:cubicBezTo>
                      <a:pt x="21" y="56"/>
                      <a:pt x="21" y="56"/>
                      <a:pt x="21" y="56"/>
                    </a:cubicBezTo>
                    <a:cubicBezTo>
                      <a:pt x="26" y="60"/>
                      <a:pt x="32" y="63"/>
                      <a:pt x="39" y="63"/>
                    </a:cubicBezTo>
                    <a:close/>
                    <a:moveTo>
                      <a:pt x="5" y="140"/>
                    </a:moveTo>
                    <a:cubicBezTo>
                      <a:pt x="18" y="140"/>
                      <a:pt x="18" y="140"/>
                      <a:pt x="18" y="140"/>
                    </a:cubicBezTo>
                    <a:cubicBezTo>
                      <a:pt x="18" y="145"/>
                      <a:pt x="18" y="145"/>
                      <a:pt x="18" y="145"/>
                    </a:cubicBezTo>
                    <a:cubicBezTo>
                      <a:pt x="2" y="145"/>
                      <a:pt x="2" y="145"/>
                      <a:pt x="2" y="145"/>
                    </a:cubicBezTo>
                    <a:cubicBezTo>
                      <a:pt x="1" y="145"/>
                      <a:pt x="0" y="144"/>
                      <a:pt x="0" y="14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8" y="5"/>
                      <a:pt x="18" y="5"/>
                      <a:pt x="18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140"/>
                      <a:pt x="5" y="140"/>
                      <a:pt x="5" y="140"/>
                    </a:cubicBezTo>
                    <a:close/>
                    <a:moveTo>
                      <a:pt x="18" y="17"/>
                    </a:moveTo>
                    <a:cubicBezTo>
                      <a:pt x="12" y="22"/>
                      <a:pt x="9" y="30"/>
                      <a:pt x="9" y="38"/>
                    </a:cubicBezTo>
                    <a:cubicBezTo>
                      <a:pt x="9" y="46"/>
                      <a:pt x="12" y="53"/>
                      <a:pt x="18" y="59"/>
                    </a:cubicBezTo>
                    <a:cubicBezTo>
                      <a:pt x="18" y="59"/>
                      <a:pt x="18" y="59"/>
                      <a:pt x="18" y="59"/>
                    </a:cubicBezTo>
                    <a:cubicBezTo>
                      <a:pt x="17" y="58"/>
                      <a:pt x="17" y="57"/>
                      <a:pt x="18" y="56"/>
                    </a:cubicBezTo>
                    <a:cubicBezTo>
                      <a:pt x="18" y="51"/>
                      <a:pt x="18" y="51"/>
                      <a:pt x="18" y="51"/>
                    </a:cubicBezTo>
                    <a:cubicBezTo>
                      <a:pt x="15" y="47"/>
                      <a:pt x="14" y="43"/>
                      <a:pt x="14" y="38"/>
                    </a:cubicBezTo>
                    <a:cubicBezTo>
                      <a:pt x="14" y="33"/>
                      <a:pt x="15" y="28"/>
                      <a:pt x="18" y="25"/>
                    </a:cubicBezTo>
                    <a:lnTo>
                      <a:pt x="18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16" name="Freeform 117"/>
              <p:cNvSpPr>
                <a:spLocks noEditPoints="1"/>
              </p:cNvSpPr>
              <p:nvPr/>
            </p:nvSpPr>
            <p:spPr bwMode="auto">
              <a:xfrm>
                <a:off x="7396174" y="623892"/>
                <a:ext cx="352426" cy="223839"/>
              </a:xfrm>
              <a:custGeom>
                <a:avLst/>
                <a:gdLst>
                  <a:gd name="T0" fmla="*/ 104 w 156"/>
                  <a:gd name="T1" fmla="*/ 94 h 99"/>
                  <a:gd name="T2" fmla="*/ 152 w 156"/>
                  <a:gd name="T3" fmla="*/ 94 h 99"/>
                  <a:gd name="T4" fmla="*/ 152 w 156"/>
                  <a:gd name="T5" fmla="*/ 5 h 99"/>
                  <a:gd name="T6" fmla="*/ 78 w 156"/>
                  <a:gd name="T7" fmla="*/ 5 h 99"/>
                  <a:gd name="T8" fmla="*/ 78 w 156"/>
                  <a:gd name="T9" fmla="*/ 0 h 99"/>
                  <a:gd name="T10" fmla="*/ 154 w 156"/>
                  <a:gd name="T11" fmla="*/ 0 h 99"/>
                  <a:gd name="T12" fmla="*/ 156 w 156"/>
                  <a:gd name="T13" fmla="*/ 2 h 99"/>
                  <a:gd name="T14" fmla="*/ 156 w 156"/>
                  <a:gd name="T15" fmla="*/ 96 h 99"/>
                  <a:gd name="T16" fmla="*/ 154 w 156"/>
                  <a:gd name="T17" fmla="*/ 99 h 99"/>
                  <a:gd name="T18" fmla="*/ 104 w 156"/>
                  <a:gd name="T19" fmla="*/ 99 h 99"/>
                  <a:gd name="T20" fmla="*/ 78 w 156"/>
                  <a:gd name="T21" fmla="*/ 99 h 99"/>
                  <a:gd name="T22" fmla="*/ 78 w 156"/>
                  <a:gd name="T23" fmla="*/ 94 h 99"/>
                  <a:gd name="T24" fmla="*/ 104 w 156"/>
                  <a:gd name="T25" fmla="*/ 94 h 99"/>
                  <a:gd name="T26" fmla="*/ 78 w 156"/>
                  <a:gd name="T27" fmla="*/ 87 h 99"/>
                  <a:gd name="T28" fmla="*/ 103 w 156"/>
                  <a:gd name="T29" fmla="*/ 87 h 99"/>
                  <a:gd name="T30" fmla="*/ 140 w 156"/>
                  <a:gd name="T31" fmla="*/ 87 h 99"/>
                  <a:gd name="T32" fmla="*/ 143 w 156"/>
                  <a:gd name="T33" fmla="*/ 85 h 99"/>
                  <a:gd name="T34" fmla="*/ 143 w 156"/>
                  <a:gd name="T35" fmla="*/ 14 h 99"/>
                  <a:gd name="T36" fmla="*/ 140 w 156"/>
                  <a:gd name="T37" fmla="*/ 11 h 99"/>
                  <a:gd name="T38" fmla="*/ 78 w 156"/>
                  <a:gd name="T39" fmla="*/ 11 h 99"/>
                  <a:gd name="T40" fmla="*/ 78 w 156"/>
                  <a:gd name="T41" fmla="*/ 16 h 99"/>
                  <a:gd name="T42" fmla="*/ 138 w 156"/>
                  <a:gd name="T43" fmla="*/ 16 h 99"/>
                  <a:gd name="T44" fmla="*/ 138 w 156"/>
                  <a:gd name="T45" fmla="*/ 82 h 99"/>
                  <a:gd name="T46" fmla="*/ 103 w 156"/>
                  <a:gd name="T47" fmla="*/ 82 h 99"/>
                  <a:gd name="T48" fmla="*/ 78 w 156"/>
                  <a:gd name="T49" fmla="*/ 82 h 99"/>
                  <a:gd name="T50" fmla="*/ 78 w 156"/>
                  <a:gd name="T51" fmla="*/ 87 h 99"/>
                  <a:gd name="T52" fmla="*/ 78 w 156"/>
                  <a:gd name="T53" fmla="*/ 5 h 99"/>
                  <a:gd name="T54" fmla="*/ 5 w 156"/>
                  <a:gd name="T55" fmla="*/ 5 h 99"/>
                  <a:gd name="T56" fmla="*/ 5 w 156"/>
                  <a:gd name="T57" fmla="*/ 94 h 99"/>
                  <a:gd name="T58" fmla="*/ 53 w 156"/>
                  <a:gd name="T59" fmla="*/ 94 h 99"/>
                  <a:gd name="T60" fmla="*/ 78 w 156"/>
                  <a:gd name="T61" fmla="*/ 94 h 99"/>
                  <a:gd name="T62" fmla="*/ 78 w 156"/>
                  <a:gd name="T63" fmla="*/ 99 h 99"/>
                  <a:gd name="T64" fmla="*/ 53 w 156"/>
                  <a:gd name="T65" fmla="*/ 99 h 99"/>
                  <a:gd name="T66" fmla="*/ 3 w 156"/>
                  <a:gd name="T67" fmla="*/ 99 h 99"/>
                  <a:gd name="T68" fmla="*/ 0 w 156"/>
                  <a:gd name="T69" fmla="*/ 96 h 99"/>
                  <a:gd name="T70" fmla="*/ 0 w 156"/>
                  <a:gd name="T71" fmla="*/ 2 h 99"/>
                  <a:gd name="T72" fmla="*/ 3 w 156"/>
                  <a:gd name="T73" fmla="*/ 0 h 99"/>
                  <a:gd name="T74" fmla="*/ 78 w 156"/>
                  <a:gd name="T75" fmla="*/ 0 h 99"/>
                  <a:gd name="T76" fmla="*/ 78 w 156"/>
                  <a:gd name="T77" fmla="*/ 5 h 99"/>
                  <a:gd name="T78" fmla="*/ 78 w 156"/>
                  <a:gd name="T79" fmla="*/ 11 h 99"/>
                  <a:gd name="T80" fmla="*/ 16 w 156"/>
                  <a:gd name="T81" fmla="*/ 11 h 99"/>
                  <a:gd name="T82" fmla="*/ 14 w 156"/>
                  <a:gd name="T83" fmla="*/ 14 h 99"/>
                  <a:gd name="T84" fmla="*/ 14 w 156"/>
                  <a:gd name="T85" fmla="*/ 85 h 99"/>
                  <a:gd name="T86" fmla="*/ 16 w 156"/>
                  <a:gd name="T87" fmla="*/ 87 h 99"/>
                  <a:gd name="T88" fmla="*/ 53 w 156"/>
                  <a:gd name="T89" fmla="*/ 87 h 99"/>
                  <a:gd name="T90" fmla="*/ 78 w 156"/>
                  <a:gd name="T91" fmla="*/ 87 h 99"/>
                  <a:gd name="T92" fmla="*/ 78 w 156"/>
                  <a:gd name="T93" fmla="*/ 82 h 99"/>
                  <a:gd name="T94" fmla="*/ 53 w 156"/>
                  <a:gd name="T95" fmla="*/ 82 h 99"/>
                  <a:gd name="T96" fmla="*/ 19 w 156"/>
                  <a:gd name="T97" fmla="*/ 82 h 99"/>
                  <a:gd name="T98" fmla="*/ 19 w 156"/>
                  <a:gd name="T99" fmla="*/ 16 h 99"/>
                  <a:gd name="T100" fmla="*/ 78 w 156"/>
                  <a:gd name="T101" fmla="*/ 16 h 99"/>
                  <a:gd name="T102" fmla="*/ 78 w 156"/>
                  <a:gd name="T103" fmla="*/ 11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56" h="99">
                    <a:moveTo>
                      <a:pt x="104" y="94"/>
                    </a:moveTo>
                    <a:cubicBezTo>
                      <a:pt x="152" y="94"/>
                      <a:pt x="152" y="94"/>
                      <a:pt x="152" y="94"/>
                    </a:cubicBezTo>
                    <a:cubicBezTo>
                      <a:pt x="152" y="5"/>
                      <a:pt x="152" y="5"/>
                      <a:pt x="152" y="5"/>
                    </a:cubicBezTo>
                    <a:cubicBezTo>
                      <a:pt x="78" y="5"/>
                      <a:pt x="78" y="5"/>
                      <a:pt x="78" y="5"/>
                    </a:cubicBezTo>
                    <a:cubicBezTo>
                      <a:pt x="78" y="0"/>
                      <a:pt x="78" y="0"/>
                      <a:pt x="78" y="0"/>
                    </a:cubicBezTo>
                    <a:cubicBezTo>
                      <a:pt x="154" y="0"/>
                      <a:pt x="154" y="0"/>
                      <a:pt x="154" y="0"/>
                    </a:cubicBezTo>
                    <a:cubicBezTo>
                      <a:pt x="155" y="0"/>
                      <a:pt x="156" y="1"/>
                      <a:pt x="156" y="2"/>
                    </a:cubicBezTo>
                    <a:cubicBezTo>
                      <a:pt x="156" y="96"/>
                      <a:pt x="156" y="96"/>
                      <a:pt x="156" y="96"/>
                    </a:cubicBezTo>
                    <a:cubicBezTo>
                      <a:pt x="156" y="98"/>
                      <a:pt x="155" y="99"/>
                      <a:pt x="154" y="99"/>
                    </a:cubicBezTo>
                    <a:cubicBezTo>
                      <a:pt x="104" y="99"/>
                      <a:pt x="104" y="99"/>
                      <a:pt x="104" y="99"/>
                    </a:cubicBezTo>
                    <a:cubicBezTo>
                      <a:pt x="78" y="99"/>
                      <a:pt x="78" y="99"/>
                      <a:pt x="78" y="99"/>
                    </a:cubicBezTo>
                    <a:cubicBezTo>
                      <a:pt x="78" y="94"/>
                      <a:pt x="78" y="94"/>
                      <a:pt x="78" y="94"/>
                    </a:cubicBezTo>
                    <a:cubicBezTo>
                      <a:pt x="104" y="94"/>
                      <a:pt x="104" y="94"/>
                      <a:pt x="104" y="94"/>
                    </a:cubicBezTo>
                    <a:close/>
                    <a:moveTo>
                      <a:pt x="78" y="87"/>
                    </a:moveTo>
                    <a:cubicBezTo>
                      <a:pt x="103" y="87"/>
                      <a:pt x="103" y="87"/>
                      <a:pt x="103" y="87"/>
                    </a:cubicBezTo>
                    <a:cubicBezTo>
                      <a:pt x="140" y="87"/>
                      <a:pt x="140" y="87"/>
                      <a:pt x="140" y="87"/>
                    </a:cubicBezTo>
                    <a:cubicBezTo>
                      <a:pt x="142" y="87"/>
                      <a:pt x="143" y="86"/>
                      <a:pt x="143" y="85"/>
                    </a:cubicBezTo>
                    <a:cubicBezTo>
                      <a:pt x="143" y="14"/>
                      <a:pt x="143" y="14"/>
                      <a:pt x="143" y="14"/>
                    </a:cubicBezTo>
                    <a:cubicBezTo>
                      <a:pt x="143" y="12"/>
                      <a:pt x="142" y="11"/>
                      <a:pt x="140" y="11"/>
                    </a:cubicBezTo>
                    <a:cubicBezTo>
                      <a:pt x="78" y="11"/>
                      <a:pt x="78" y="11"/>
                      <a:pt x="78" y="11"/>
                    </a:cubicBezTo>
                    <a:cubicBezTo>
                      <a:pt x="78" y="16"/>
                      <a:pt x="78" y="16"/>
                      <a:pt x="78" y="16"/>
                    </a:cubicBezTo>
                    <a:cubicBezTo>
                      <a:pt x="138" y="16"/>
                      <a:pt x="138" y="16"/>
                      <a:pt x="138" y="16"/>
                    </a:cubicBezTo>
                    <a:cubicBezTo>
                      <a:pt x="138" y="82"/>
                      <a:pt x="138" y="82"/>
                      <a:pt x="138" y="82"/>
                    </a:cubicBezTo>
                    <a:cubicBezTo>
                      <a:pt x="103" y="82"/>
                      <a:pt x="103" y="82"/>
                      <a:pt x="103" y="82"/>
                    </a:cubicBezTo>
                    <a:cubicBezTo>
                      <a:pt x="78" y="82"/>
                      <a:pt x="78" y="82"/>
                      <a:pt x="78" y="82"/>
                    </a:cubicBezTo>
                    <a:lnTo>
                      <a:pt x="78" y="87"/>
                    </a:lnTo>
                    <a:close/>
                    <a:moveTo>
                      <a:pt x="78" y="5"/>
                    </a:moveTo>
                    <a:cubicBezTo>
                      <a:pt x="5" y="5"/>
                      <a:pt x="5" y="5"/>
                      <a:pt x="5" y="5"/>
                    </a:cubicBezTo>
                    <a:cubicBezTo>
                      <a:pt x="5" y="94"/>
                      <a:pt x="5" y="94"/>
                      <a:pt x="5" y="94"/>
                    </a:cubicBezTo>
                    <a:cubicBezTo>
                      <a:pt x="53" y="94"/>
                      <a:pt x="53" y="94"/>
                      <a:pt x="53" y="94"/>
                    </a:cubicBezTo>
                    <a:cubicBezTo>
                      <a:pt x="78" y="94"/>
                      <a:pt x="78" y="94"/>
                      <a:pt x="78" y="94"/>
                    </a:cubicBezTo>
                    <a:cubicBezTo>
                      <a:pt x="78" y="99"/>
                      <a:pt x="78" y="99"/>
                      <a:pt x="78" y="99"/>
                    </a:cubicBezTo>
                    <a:cubicBezTo>
                      <a:pt x="53" y="99"/>
                      <a:pt x="53" y="99"/>
                      <a:pt x="53" y="99"/>
                    </a:cubicBezTo>
                    <a:cubicBezTo>
                      <a:pt x="3" y="99"/>
                      <a:pt x="3" y="99"/>
                      <a:pt x="3" y="99"/>
                    </a:cubicBezTo>
                    <a:cubicBezTo>
                      <a:pt x="1" y="99"/>
                      <a:pt x="0" y="98"/>
                      <a:pt x="0" y="96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78" y="0"/>
                      <a:pt x="78" y="0"/>
                      <a:pt x="78" y="0"/>
                    </a:cubicBezTo>
                    <a:cubicBezTo>
                      <a:pt x="78" y="5"/>
                      <a:pt x="78" y="5"/>
                      <a:pt x="78" y="5"/>
                    </a:cubicBezTo>
                    <a:close/>
                    <a:moveTo>
                      <a:pt x="78" y="11"/>
                    </a:moveTo>
                    <a:cubicBezTo>
                      <a:pt x="16" y="11"/>
                      <a:pt x="16" y="11"/>
                      <a:pt x="16" y="11"/>
                    </a:cubicBezTo>
                    <a:cubicBezTo>
                      <a:pt x="15" y="11"/>
                      <a:pt x="14" y="12"/>
                      <a:pt x="14" y="14"/>
                    </a:cubicBezTo>
                    <a:cubicBezTo>
                      <a:pt x="14" y="85"/>
                      <a:pt x="14" y="85"/>
                      <a:pt x="14" y="85"/>
                    </a:cubicBezTo>
                    <a:cubicBezTo>
                      <a:pt x="14" y="86"/>
                      <a:pt x="15" y="87"/>
                      <a:pt x="16" y="87"/>
                    </a:cubicBezTo>
                    <a:cubicBezTo>
                      <a:pt x="53" y="87"/>
                      <a:pt x="53" y="87"/>
                      <a:pt x="53" y="87"/>
                    </a:cubicBezTo>
                    <a:cubicBezTo>
                      <a:pt x="78" y="87"/>
                      <a:pt x="78" y="87"/>
                      <a:pt x="78" y="87"/>
                    </a:cubicBezTo>
                    <a:cubicBezTo>
                      <a:pt x="78" y="82"/>
                      <a:pt x="78" y="82"/>
                      <a:pt x="78" y="82"/>
                    </a:cubicBezTo>
                    <a:cubicBezTo>
                      <a:pt x="53" y="82"/>
                      <a:pt x="53" y="82"/>
                      <a:pt x="53" y="82"/>
                    </a:cubicBezTo>
                    <a:cubicBezTo>
                      <a:pt x="19" y="82"/>
                      <a:pt x="19" y="82"/>
                      <a:pt x="19" y="82"/>
                    </a:cubicBezTo>
                    <a:cubicBezTo>
                      <a:pt x="19" y="16"/>
                      <a:pt x="19" y="16"/>
                      <a:pt x="19" y="16"/>
                    </a:cubicBezTo>
                    <a:cubicBezTo>
                      <a:pt x="78" y="16"/>
                      <a:pt x="78" y="16"/>
                      <a:pt x="78" y="16"/>
                    </a:cubicBezTo>
                    <a:lnTo>
                      <a:pt x="78" y="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17" name="Freeform 118"/>
              <p:cNvSpPr>
                <a:spLocks noEditPoints="1"/>
              </p:cNvSpPr>
              <p:nvPr/>
            </p:nvSpPr>
            <p:spPr bwMode="auto">
              <a:xfrm>
                <a:off x="7485075" y="896944"/>
                <a:ext cx="177800" cy="30163"/>
              </a:xfrm>
              <a:custGeom>
                <a:avLst/>
                <a:gdLst>
                  <a:gd name="T0" fmla="*/ 39 w 79"/>
                  <a:gd name="T1" fmla="*/ 8 h 13"/>
                  <a:gd name="T2" fmla="*/ 74 w 79"/>
                  <a:gd name="T3" fmla="*/ 8 h 13"/>
                  <a:gd name="T4" fmla="*/ 74 w 79"/>
                  <a:gd name="T5" fmla="*/ 5 h 13"/>
                  <a:gd name="T6" fmla="*/ 66 w 79"/>
                  <a:gd name="T7" fmla="*/ 5 h 13"/>
                  <a:gd name="T8" fmla="*/ 39 w 79"/>
                  <a:gd name="T9" fmla="*/ 5 h 13"/>
                  <a:gd name="T10" fmla="*/ 39 w 79"/>
                  <a:gd name="T11" fmla="*/ 0 h 13"/>
                  <a:gd name="T12" fmla="*/ 66 w 79"/>
                  <a:gd name="T13" fmla="*/ 0 h 13"/>
                  <a:gd name="T14" fmla="*/ 77 w 79"/>
                  <a:gd name="T15" fmla="*/ 0 h 13"/>
                  <a:gd name="T16" fmla="*/ 79 w 79"/>
                  <a:gd name="T17" fmla="*/ 3 h 13"/>
                  <a:gd name="T18" fmla="*/ 79 w 79"/>
                  <a:gd name="T19" fmla="*/ 10 h 13"/>
                  <a:gd name="T20" fmla="*/ 77 w 79"/>
                  <a:gd name="T21" fmla="*/ 13 h 13"/>
                  <a:gd name="T22" fmla="*/ 39 w 79"/>
                  <a:gd name="T23" fmla="*/ 13 h 13"/>
                  <a:gd name="T24" fmla="*/ 39 w 79"/>
                  <a:gd name="T25" fmla="*/ 8 h 13"/>
                  <a:gd name="T26" fmla="*/ 4 w 79"/>
                  <a:gd name="T27" fmla="*/ 5 h 13"/>
                  <a:gd name="T28" fmla="*/ 4 w 79"/>
                  <a:gd name="T29" fmla="*/ 8 h 13"/>
                  <a:gd name="T30" fmla="*/ 39 w 79"/>
                  <a:gd name="T31" fmla="*/ 8 h 13"/>
                  <a:gd name="T32" fmla="*/ 39 w 79"/>
                  <a:gd name="T33" fmla="*/ 13 h 13"/>
                  <a:gd name="T34" fmla="*/ 2 w 79"/>
                  <a:gd name="T35" fmla="*/ 13 h 13"/>
                  <a:gd name="T36" fmla="*/ 0 w 79"/>
                  <a:gd name="T37" fmla="*/ 10 h 13"/>
                  <a:gd name="T38" fmla="*/ 0 w 79"/>
                  <a:gd name="T39" fmla="*/ 3 h 13"/>
                  <a:gd name="T40" fmla="*/ 2 w 79"/>
                  <a:gd name="T41" fmla="*/ 0 h 13"/>
                  <a:gd name="T42" fmla="*/ 12 w 79"/>
                  <a:gd name="T43" fmla="*/ 0 h 13"/>
                  <a:gd name="T44" fmla="*/ 39 w 79"/>
                  <a:gd name="T45" fmla="*/ 0 h 13"/>
                  <a:gd name="T46" fmla="*/ 39 w 79"/>
                  <a:gd name="T47" fmla="*/ 5 h 13"/>
                  <a:gd name="T48" fmla="*/ 12 w 79"/>
                  <a:gd name="T49" fmla="*/ 5 h 13"/>
                  <a:gd name="T50" fmla="*/ 4 w 79"/>
                  <a:gd name="T51" fmla="*/ 5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79" h="13">
                    <a:moveTo>
                      <a:pt x="39" y="8"/>
                    </a:moveTo>
                    <a:cubicBezTo>
                      <a:pt x="74" y="8"/>
                      <a:pt x="74" y="8"/>
                      <a:pt x="74" y="8"/>
                    </a:cubicBezTo>
                    <a:cubicBezTo>
                      <a:pt x="74" y="5"/>
                      <a:pt x="74" y="5"/>
                      <a:pt x="74" y="5"/>
                    </a:cubicBezTo>
                    <a:cubicBezTo>
                      <a:pt x="66" y="5"/>
                      <a:pt x="66" y="5"/>
                      <a:pt x="66" y="5"/>
                    </a:cubicBezTo>
                    <a:cubicBezTo>
                      <a:pt x="39" y="5"/>
                      <a:pt x="39" y="5"/>
                      <a:pt x="39" y="5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66" y="0"/>
                      <a:pt x="66" y="0"/>
                      <a:pt x="66" y="0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78" y="0"/>
                      <a:pt x="79" y="1"/>
                      <a:pt x="79" y="3"/>
                    </a:cubicBezTo>
                    <a:cubicBezTo>
                      <a:pt x="79" y="10"/>
                      <a:pt x="79" y="10"/>
                      <a:pt x="79" y="10"/>
                    </a:cubicBezTo>
                    <a:cubicBezTo>
                      <a:pt x="79" y="12"/>
                      <a:pt x="78" y="13"/>
                      <a:pt x="77" y="13"/>
                    </a:cubicBezTo>
                    <a:cubicBezTo>
                      <a:pt x="39" y="13"/>
                      <a:pt x="39" y="13"/>
                      <a:pt x="39" y="13"/>
                    </a:cubicBezTo>
                    <a:lnTo>
                      <a:pt x="39" y="8"/>
                    </a:lnTo>
                    <a:close/>
                    <a:moveTo>
                      <a:pt x="4" y="5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39" y="8"/>
                      <a:pt x="39" y="8"/>
                      <a:pt x="39" y="8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2" y="13"/>
                      <a:pt x="2" y="13"/>
                      <a:pt x="2" y="13"/>
                    </a:cubicBezTo>
                    <a:cubicBezTo>
                      <a:pt x="1" y="13"/>
                      <a:pt x="0" y="12"/>
                      <a:pt x="0" y="10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9" y="5"/>
                      <a:pt x="39" y="5"/>
                      <a:pt x="39" y="5"/>
                    </a:cubicBezTo>
                    <a:cubicBezTo>
                      <a:pt x="12" y="5"/>
                      <a:pt x="12" y="5"/>
                      <a:pt x="12" y="5"/>
                    </a:cubicBezTo>
                    <a:lnTo>
                      <a:pt x="4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18" name="Freeform 119"/>
              <p:cNvSpPr>
                <a:spLocks noEditPoints="1"/>
              </p:cNvSpPr>
              <p:nvPr/>
            </p:nvSpPr>
            <p:spPr bwMode="auto">
              <a:xfrm>
                <a:off x="6580198" y="214316"/>
                <a:ext cx="157163" cy="336552"/>
              </a:xfrm>
              <a:custGeom>
                <a:avLst/>
                <a:gdLst>
                  <a:gd name="T0" fmla="*/ 34 w 69"/>
                  <a:gd name="T1" fmla="*/ 125 h 149"/>
                  <a:gd name="T2" fmla="*/ 64 w 69"/>
                  <a:gd name="T3" fmla="*/ 135 h 149"/>
                  <a:gd name="T4" fmla="*/ 64 w 69"/>
                  <a:gd name="T5" fmla="*/ 41 h 149"/>
                  <a:gd name="T6" fmla="*/ 63 w 69"/>
                  <a:gd name="T7" fmla="*/ 26 h 149"/>
                  <a:gd name="T8" fmla="*/ 55 w 69"/>
                  <a:gd name="T9" fmla="*/ 17 h 149"/>
                  <a:gd name="T10" fmla="*/ 55 w 69"/>
                  <a:gd name="T11" fmla="*/ 64 h 149"/>
                  <a:gd name="T12" fmla="*/ 51 w 69"/>
                  <a:gd name="T13" fmla="*/ 65 h 149"/>
                  <a:gd name="T14" fmla="*/ 34 w 69"/>
                  <a:gd name="T15" fmla="*/ 49 h 149"/>
                  <a:gd name="T16" fmla="*/ 36 w 69"/>
                  <a:gd name="T17" fmla="*/ 43 h 149"/>
                  <a:gd name="T18" fmla="*/ 50 w 69"/>
                  <a:gd name="T19" fmla="*/ 14 h 149"/>
                  <a:gd name="T20" fmla="*/ 34 w 69"/>
                  <a:gd name="T21" fmla="*/ 9 h 149"/>
                  <a:gd name="T22" fmla="*/ 52 w 69"/>
                  <a:gd name="T23" fmla="*/ 0 h 149"/>
                  <a:gd name="T24" fmla="*/ 59 w 69"/>
                  <a:gd name="T25" fmla="*/ 3 h 149"/>
                  <a:gd name="T26" fmla="*/ 59 w 69"/>
                  <a:gd name="T27" fmla="*/ 14 h 149"/>
                  <a:gd name="T28" fmla="*/ 67 w 69"/>
                  <a:gd name="T29" fmla="*/ 25 h 149"/>
                  <a:gd name="T30" fmla="*/ 69 w 69"/>
                  <a:gd name="T31" fmla="*/ 41 h 149"/>
                  <a:gd name="T32" fmla="*/ 69 w 69"/>
                  <a:gd name="T33" fmla="*/ 143 h 149"/>
                  <a:gd name="T34" fmla="*/ 67 w 69"/>
                  <a:gd name="T35" fmla="*/ 149 h 149"/>
                  <a:gd name="T36" fmla="*/ 63 w 69"/>
                  <a:gd name="T37" fmla="*/ 145 h 149"/>
                  <a:gd name="T38" fmla="*/ 63 w 69"/>
                  <a:gd name="T39" fmla="*/ 144 h 149"/>
                  <a:gd name="T40" fmla="*/ 34 w 69"/>
                  <a:gd name="T41" fmla="*/ 130 h 149"/>
                  <a:gd name="T42" fmla="*/ 34 w 69"/>
                  <a:gd name="T43" fmla="*/ 125 h 149"/>
                  <a:gd name="T44" fmla="*/ 13 w 69"/>
                  <a:gd name="T45" fmla="*/ 129 h 149"/>
                  <a:gd name="T46" fmla="*/ 34 w 69"/>
                  <a:gd name="T47" fmla="*/ 130 h 149"/>
                  <a:gd name="T48" fmla="*/ 5 w 69"/>
                  <a:gd name="T49" fmla="*/ 144 h 149"/>
                  <a:gd name="T50" fmla="*/ 5 w 69"/>
                  <a:gd name="T51" fmla="*/ 145 h 149"/>
                  <a:gd name="T52" fmla="*/ 2 w 69"/>
                  <a:gd name="T53" fmla="*/ 149 h 149"/>
                  <a:gd name="T54" fmla="*/ 0 w 69"/>
                  <a:gd name="T55" fmla="*/ 143 h 149"/>
                  <a:gd name="T56" fmla="*/ 0 w 69"/>
                  <a:gd name="T57" fmla="*/ 41 h 149"/>
                  <a:gd name="T58" fmla="*/ 0 w 69"/>
                  <a:gd name="T59" fmla="*/ 40 h 149"/>
                  <a:gd name="T60" fmla="*/ 1 w 69"/>
                  <a:gd name="T61" fmla="*/ 25 h 149"/>
                  <a:gd name="T62" fmla="*/ 10 w 69"/>
                  <a:gd name="T63" fmla="*/ 14 h 149"/>
                  <a:gd name="T64" fmla="*/ 10 w 69"/>
                  <a:gd name="T65" fmla="*/ 3 h 149"/>
                  <a:gd name="T66" fmla="*/ 16 w 69"/>
                  <a:gd name="T67" fmla="*/ 0 h 149"/>
                  <a:gd name="T68" fmla="*/ 34 w 69"/>
                  <a:gd name="T69" fmla="*/ 9 h 149"/>
                  <a:gd name="T70" fmla="*/ 18 w 69"/>
                  <a:gd name="T71" fmla="*/ 14 h 149"/>
                  <a:gd name="T72" fmla="*/ 18 w 69"/>
                  <a:gd name="T73" fmla="*/ 58 h 149"/>
                  <a:gd name="T74" fmla="*/ 33 w 69"/>
                  <a:gd name="T75" fmla="*/ 43 h 149"/>
                  <a:gd name="T76" fmla="*/ 34 w 69"/>
                  <a:gd name="T77" fmla="*/ 49 h 149"/>
                  <a:gd name="T78" fmla="*/ 14 w 69"/>
                  <a:gd name="T79" fmla="*/ 65 h 149"/>
                  <a:gd name="T80" fmla="*/ 14 w 69"/>
                  <a:gd name="T81" fmla="*/ 64 h 149"/>
                  <a:gd name="T82" fmla="*/ 13 w 69"/>
                  <a:gd name="T83" fmla="*/ 18 h 149"/>
                  <a:gd name="T84" fmla="*/ 6 w 69"/>
                  <a:gd name="T85" fmla="*/ 26 h 149"/>
                  <a:gd name="T86" fmla="*/ 4 w 69"/>
                  <a:gd name="T87" fmla="*/ 40 h 149"/>
                  <a:gd name="T88" fmla="*/ 4 w 69"/>
                  <a:gd name="T89" fmla="*/ 41 h 149"/>
                  <a:gd name="T90" fmla="*/ 4 w 69"/>
                  <a:gd name="T91" fmla="*/ 135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9" h="149">
                    <a:moveTo>
                      <a:pt x="34" y="125"/>
                    </a:moveTo>
                    <a:cubicBezTo>
                      <a:pt x="34" y="125"/>
                      <a:pt x="34" y="125"/>
                      <a:pt x="34" y="125"/>
                    </a:cubicBezTo>
                    <a:cubicBezTo>
                      <a:pt x="42" y="125"/>
                      <a:pt x="49" y="126"/>
                      <a:pt x="55" y="129"/>
                    </a:cubicBezTo>
                    <a:cubicBezTo>
                      <a:pt x="59" y="130"/>
                      <a:pt x="62" y="133"/>
                      <a:pt x="64" y="135"/>
                    </a:cubicBezTo>
                    <a:cubicBezTo>
                      <a:pt x="64" y="92"/>
                      <a:pt x="64" y="92"/>
                      <a:pt x="64" y="92"/>
                    </a:cubicBezTo>
                    <a:cubicBezTo>
                      <a:pt x="64" y="71"/>
                      <a:pt x="64" y="51"/>
                      <a:pt x="64" y="41"/>
                    </a:cubicBezTo>
                    <a:cubicBezTo>
                      <a:pt x="64" y="40"/>
                      <a:pt x="64" y="40"/>
                      <a:pt x="64" y="40"/>
                    </a:cubicBezTo>
                    <a:cubicBezTo>
                      <a:pt x="64" y="36"/>
                      <a:pt x="64" y="30"/>
                      <a:pt x="63" y="26"/>
                    </a:cubicBezTo>
                    <a:cubicBezTo>
                      <a:pt x="62" y="24"/>
                      <a:pt x="61" y="23"/>
                      <a:pt x="60" y="21"/>
                    </a:cubicBezTo>
                    <a:cubicBezTo>
                      <a:pt x="58" y="20"/>
                      <a:pt x="57" y="18"/>
                      <a:pt x="55" y="17"/>
                    </a:cubicBezTo>
                    <a:cubicBezTo>
                      <a:pt x="55" y="17"/>
                      <a:pt x="55" y="17"/>
                      <a:pt x="55" y="17"/>
                    </a:cubicBezTo>
                    <a:cubicBezTo>
                      <a:pt x="55" y="64"/>
                      <a:pt x="55" y="64"/>
                      <a:pt x="55" y="64"/>
                    </a:cubicBezTo>
                    <a:cubicBezTo>
                      <a:pt x="55" y="65"/>
                      <a:pt x="54" y="66"/>
                      <a:pt x="52" y="66"/>
                    </a:cubicBezTo>
                    <a:cubicBezTo>
                      <a:pt x="52" y="66"/>
                      <a:pt x="51" y="66"/>
                      <a:pt x="51" y="65"/>
                    </a:cubicBezTo>
                    <a:cubicBezTo>
                      <a:pt x="35" y="48"/>
                      <a:pt x="35" y="48"/>
                      <a:pt x="35" y="48"/>
                    </a:cubicBezTo>
                    <a:cubicBezTo>
                      <a:pt x="34" y="49"/>
                      <a:pt x="34" y="49"/>
                      <a:pt x="34" y="49"/>
                    </a:cubicBezTo>
                    <a:cubicBezTo>
                      <a:pt x="34" y="42"/>
                      <a:pt x="34" y="42"/>
                      <a:pt x="34" y="42"/>
                    </a:cubicBezTo>
                    <a:cubicBezTo>
                      <a:pt x="35" y="42"/>
                      <a:pt x="36" y="42"/>
                      <a:pt x="36" y="43"/>
                    </a:cubicBezTo>
                    <a:cubicBezTo>
                      <a:pt x="50" y="57"/>
                      <a:pt x="50" y="57"/>
                      <a:pt x="50" y="57"/>
                    </a:cubicBezTo>
                    <a:cubicBezTo>
                      <a:pt x="50" y="14"/>
                      <a:pt x="50" y="14"/>
                      <a:pt x="50" y="14"/>
                    </a:cubicBezTo>
                    <a:cubicBezTo>
                      <a:pt x="50" y="9"/>
                      <a:pt x="50" y="9"/>
                      <a:pt x="50" y="9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6" y="0"/>
                      <a:pt x="56" y="0"/>
                      <a:pt x="56" y="0"/>
                    </a:cubicBezTo>
                    <a:cubicBezTo>
                      <a:pt x="57" y="0"/>
                      <a:pt x="59" y="2"/>
                      <a:pt x="59" y="3"/>
                    </a:cubicBezTo>
                    <a:cubicBezTo>
                      <a:pt x="59" y="7"/>
                      <a:pt x="59" y="7"/>
                      <a:pt x="59" y="7"/>
                    </a:cubicBezTo>
                    <a:cubicBezTo>
                      <a:pt x="59" y="14"/>
                      <a:pt x="59" y="14"/>
                      <a:pt x="59" y="14"/>
                    </a:cubicBezTo>
                    <a:cubicBezTo>
                      <a:pt x="60" y="15"/>
                      <a:pt x="62" y="16"/>
                      <a:pt x="63" y="18"/>
                    </a:cubicBezTo>
                    <a:cubicBezTo>
                      <a:pt x="65" y="20"/>
                      <a:pt x="66" y="22"/>
                      <a:pt x="67" y="25"/>
                    </a:cubicBezTo>
                    <a:cubicBezTo>
                      <a:pt x="69" y="29"/>
                      <a:pt x="69" y="35"/>
                      <a:pt x="69" y="40"/>
                    </a:cubicBezTo>
                    <a:cubicBezTo>
                      <a:pt x="69" y="41"/>
                      <a:pt x="69" y="41"/>
                      <a:pt x="69" y="41"/>
                    </a:cubicBezTo>
                    <a:cubicBezTo>
                      <a:pt x="69" y="51"/>
                      <a:pt x="69" y="71"/>
                      <a:pt x="69" y="92"/>
                    </a:cubicBezTo>
                    <a:cubicBezTo>
                      <a:pt x="69" y="143"/>
                      <a:pt x="69" y="143"/>
                      <a:pt x="69" y="143"/>
                    </a:cubicBezTo>
                    <a:cubicBezTo>
                      <a:pt x="69" y="145"/>
                      <a:pt x="69" y="145"/>
                      <a:pt x="69" y="145"/>
                    </a:cubicBezTo>
                    <a:cubicBezTo>
                      <a:pt x="69" y="147"/>
                      <a:pt x="69" y="148"/>
                      <a:pt x="67" y="149"/>
                    </a:cubicBezTo>
                    <a:cubicBezTo>
                      <a:pt x="67" y="149"/>
                      <a:pt x="67" y="149"/>
                      <a:pt x="67" y="149"/>
                    </a:cubicBezTo>
                    <a:cubicBezTo>
                      <a:pt x="64" y="149"/>
                      <a:pt x="64" y="148"/>
                      <a:pt x="63" y="145"/>
                    </a:cubicBezTo>
                    <a:cubicBezTo>
                      <a:pt x="63" y="144"/>
                      <a:pt x="63" y="144"/>
                      <a:pt x="63" y="144"/>
                    </a:cubicBezTo>
                    <a:cubicBezTo>
                      <a:pt x="63" y="144"/>
                      <a:pt x="63" y="144"/>
                      <a:pt x="63" y="144"/>
                    </a:cubicBezTo>
                    <a:cubicBezTo>
                      <a:pt x="61" y="139"/>
                      <a:pt x="58" y="135"/>
                      <a:pt x="53" y="133"/>
                    </a:cubicBezTo>
                    <a:cubicBezTo>
                      <a:pt x="48" y="131"/>
                      <a:pt x="41" y="130"/>
                      <a:pt x="34" y="130"/>
                    </a:cubicBezTo>
                    <a:cubicBezTo>
                      <a:pt x="34" y="130"/>
                      <a:pt x="34" y="130"/>
                      <a:pt x="34" y="130"/>
                    </a:cubicBezTo>
                    <a:lnTo>
                      <a:pt x="34" y="125"/>
                    </a:lnTo>
                    <a:close/>
                    <a:moveTo>
                      <a:pt x="4" y="135"/>
                    </a:moveTo>
                    <a:cubicBezTo>
                      <a:pt x="7" y="133"/>
                      <a:pt x="10" y="130"/>
                      <a:pt x="13" y="129"/>
                    </a:cubicBezTo>
                    <a:cubicBezTo>
                      <a:pt x="19" y="126"/>
                      <a:pt x="26" y="125"/>
                      <a:pt x="34" y="125"/>
                    </a:cubicBezTo>
                    <a:cubicBezTo>
                      <a:pt x="34" y="130"/>
                      <a:pt x="34" y="130"/>
                      <a:pt x="34" y="130"/>
                    </a:cubicBezTo>
                    <a:cubicBezTo>
                      <a:pt x="27" y="130"/>
                      <a:pt x="20" y="131"/>
                      <a:pt x="15" y="133"/>
                    </a:cubicBezTo>
                    <a:cubicBezTo>
                      <a:pt x="10" y="135"/>
                      <a:pt x="7" y="139"/>
                      <a:pt x="5" y="144"/>
                    </a:cubicBezTo>
                    <a:cubicBezTo>
                      <a:pt x="5" y="144"/>
                      <a:pt x="5" y="144"/>
                      <a:pt x="5" y="144"/>
                    </a:cubicBezTo>
                    <a:cubicBezTo>
                      <a:pt x="5" y="145"/>
                      <a:pt x="5" y="145"/>
                      <a:pt x="5" y="145"/>
                    </a:cubicBezTo>
                    <a:cubicBezTo>
                      <a:pt x="5" y="145"/>
                      <a:pt x="5" y="145"/>
                      <a:pt x="5" y="145"/>
                    </a:cubicBezTo>
                    <a:cubicBezTo>
                      <a:pt x="4" y="148"/>
                      <a:pt x="4" y="149"/>
                      <a:pt x="2" y="149"/>
                    </a:cubicBezTo>
                    <a:cubicBezTo>
                      <a:pt x="0" y="148"/>
                      <a:pt x="0" y="147"/>
                      <a:pt x="0" y="145"/>
                    </a:cubicBezTo>
                    <a:cubicBezTo>
                      <a:pt x="0" y="143"/>
                      <a:pt x="0" y="143"/>
                      <a:pt x="0" y="143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35"/>
                      <a:pt x="0" y="29"/>
                      <a:pt x="1" y="25"/>
                    </a:cubicBezTo>
                    <a:cubicBezTo>
                      <a:pt x="2" y="22"/>
                      <a:pt x="3" y="20"/>
                      <a:pt x="5" y="18"/>
                    </a:cubicBezTo>
                    <a:cubicBezTo>
                      <a:pt x="6" y="16"/>
                      <a:pt x="8" y="15"/>
                      <a:pt x="10" y="14"/>
                    </a:cubicBezTo>
                    <a:cubicBezTo>
                      <a:pt x="10" y="7"/>
                      <a:pt x="10" y="7"/>
                      <a:pt x="10" y="7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10" y="2"/>
                      <a:pt x="11" y="0"/>
                      <a:pt x="12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18" y="14"/>
                      <a:pt x="18" y="14"/>
                      <a:pt x="18" y="14"/>
                    </a:cubicBezTo>
                    <a:cubicBezTo>
                      <a:pt x="18" y="14"/>
                      <a:pt x="18" y="14"/>
                      <a:pt x="18" y="14"/>
                    </a:cubicBezTo>
                    <a:cubicBezTo>
                      <a:pt x="18" y="58"/>
                      <a:pt x="18" y="58"/>
                      <a:pt x="18" y="58"/>
                    </a:cubicBezTo>
                    <a:cubicBezTo>
                      <a:pt x="33" y="43"/>
                      <a:pt x="33" y="43"/>
                      <a:pt x="33" y="43"/>
                    </a:cubicBezTo>
                    <a:cubicBezTo>
                      <a:pt x="33" y="43"/>
                      <a:pt x="33" y="43"/>
                      <a:pt x="33" y="43"/>
                    </a:cubicBezTo>
                    <a:cubicBezTo>
                      <a:pt x="33" y="43"/>
                      <a:pt x="34" y="42"/>
                      <a:pt x="34" y="42"/>
                    </a:cubicBezTo>
                    <a:cubicBezTo>
                      <a:pt x="34" y="49"/>
                      <a:pt x="34" y="49"/>
                      <a:pt x="34" y="49"/>
                    </a:cubicBezTo>
                    <a:cubicBezTo>
                      <a:pt x="18" y="65"/>
                      <a:pt x="18" y="65"/>
                      <a:pt x="18" y="65"/>
                    </a:cubicBezTo>
                    <a:cubicBezTo>
                      <a:pt x="17" y="66"/>
                      <a:pt x="15" y="66"/>
                      <a:pt x="14" y="65"/>
                    </a:cubicBezTo>
                    <a:cubicBezTo>
                      <a:pt x="14" y="65"/>
                      <a:pt x="14" y="64"/>
                      <a:pt x="14" y="64"/>
                    </a:cubicBezTo>
                    <a:cubicBezTo>
                      <a:pt x="14" y="64"/>
                      <a:pt x="14" y="64"/>
                      <a:pt x="14" y="64"/>
                    </a:cubicBezTo>
                    <a:cubicBezTo>
                      <a:pt x="14" y="17"/>
                      <a:pt x="14" y="17"/>
                      <a:pt x="14" y="17"/>
                    </a:cubicBezTo>
                    <a:cubicBezTo>
                      <a:pt x="13" y="17"/>
                      <a:pt x="13" y="17"/>
                      <a:pt x="13" y="18"/>
                    </a:cubicBezTo>
                    <a:cubicBezTo>
                      <a:pt x="11" y="18"/>
                      <a:pt x="10" y="20"/>
                      <a:pt x="9" y="21"/>
                    </a:cubicBezTo>
                    <a:cubicBezTo>
                      <a:pt x="7" y="23"/>
                      <a:pt x="6" y="24"/>
                      <a:pt x="6" y="26"/>
                    </a:cubicBezTo>
                    <a:cubicBezTo>
                      <a:pt x="4" y="30"/>
                      <a:pt x="4" y="36"/>
                      <a:pt x="4" y="40"/>
                    </a:cubicBezTo>
                    <a:cubicBezTo>
                      <a:pt x="4" y="40"/>
                      <a:pt x="4" y="40"/>
                      <a:pt x="4" y="40"/>
                    </a:cubicBezTo>
                    <a:cubicBezTo>
                      <a:pt x="4" y="41"/>
                      <a:pt x="4" y="41"/>
                      <a:pt x="4" y="41"/>
                    </a:cubicBezTo>
                    <a:cubicBezTo>
                      <a:pt x="4" y="41"/>
                      <a:pt x="4" y="41"/>
                      <a:pt x="4" y="41"/>
                    </a:cubicBezTo>
                    <a:cubicBezTo>
                      <a:pt x="4" y="87"/>
                      <a:pt x="4" y="87"/>
                      <a:pt x="4" y="87"/>
                    </a:cubicBezTo>
                    <a:lnTo>
                      <a:pt x="4" y="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19" name="Freeform 120"/>
              <p:cNvSpPr>
                <a:spLocks noEditPoints="1"/>
              </p:cNvSpPr>
              <p:nvPr/>
            </p:nvSpPr>
            <p:spPr bwMode="auto">
              <a:xfrm>
                <a:off x="6734186" y="234952"/>
                <a:ext cx="158750" cy="315915"/>
              </a:xfrm>
              <a:custGeom>
                <a:avLst/>
                <a:gdLst>
                  <a:gd name="T0" fmla="*/ 35 w 70"/>
                  <a:gd name="T1" fmla="*/ 116 h 140"/>
                  <a:gd name="T2" fmla="*/ 56 w 70"/>
                  <a:gd name="T3" fmla="*/ 120 h 140"/>
                  <a:gd name="T4" fmla="*/ 65 w 70"/>
                  <a:gd name="T5" fmla="*/ 126 h 140"/>
                  <a:gd name="T6" fmla="*/ 65 w 70"/>
                  <a:gd name="T7" fmla="*/ 70 h 140"/>
                  <a:gd name="T8" fmla="*/ 65 w 70"/>
                  <a:gd name="T9" fmla="*/ 32 h 140"/>
                  <a:gd name="T10" fmla="*/ 65 w 70"/>
                  <a:gd name="T11" fmla="*/ 31 h 140"/>
                  <a:gd name="T12" fmla="*/ 64 w 70"/>
                  <a:gd name="T13" fmla="*/ 17 h 140"/>
                  <a:gd name="T14" fmla="*/ 53 w 70"/>
                  <a:gd name="T15" fmla="*/ 7 h 140"/>
                  <a:gd name="T16" fmla="*/ 35 w 70"/>
                  <a:gd name="T17" fmla="*/ 5 h 140"/>
                  <a:gd name="T18" fmla="*/ 35 w 70"/>
                  <a:gd name="T19" fmla="*/ 0 h 140"/>
                  <a:gd name="T20" fmla="*/ 55 w 70"/>
                  <a:gd name="T21" fmla="*/ 3 h 140"/>
                  <a:gd name="T22" fmla="*/ 68 w 70"/>
                  <a:gd name="T23" fmla="*/ 16 h 140"/>
                  <a:gd name="T24" fmla="*/ 69 w 70"/>
                  <a:gd name="T25" fmla="*/ 31 h 140"/>
                  <a:gd name="T26" fmla="*/ 69 w 70"/>
                  <a:gd name="T27" fmla="*/ 32 h 140"/>
                  <a:gd name="T28" fmla="*/ 69 w 70"/>
                  <a:gd name="T29" fmla="*/ 70 h 140"/>
                  <a:gd name="T30" fmla="*/ 69 w 70"/>
                  <a:gd name="T31" fmla="*/ 134 h 140"/>
                  <a:gd name="T32" fmla="*/ 69 w 70"/>
                  <a:gd name="T33" fmla="*/ 136 h 140"/>
                  <a:gd name="T34" fmla="*/ 69 w 70"/>
                  <a:gd name="T35" fmla="*/ 136 h 140"/>
                  <a:gd name="T36" fmla="*/ 67 w 70"/>
                  <a:gd name="T37" fmla="*/ 140 h 140"/>
                  <a:gd name="T38" fmla="*/ 67 w 70"/>
                  <a:gd name="T39" fmla="*/ 140 h 140"/>
                  <a:gd name="T40" fmla="*/ 64 w 70"/>
                  <a:gd name="T41" fmla="*/ 136 h 140"/>
                  <a:gd name="T42" fmla="*/ 64 w 70"/>
                  <a:gd name="T43" fmla="*/ 136 h 140"/>
                  <a:gd name="T44" fmla="*/ 64 w 70"/>
                  <a:gd name="T45" fmla="*/ 135 h 140"/>
                  <a:gd name="T46" fmla="*/ 64 w 70"/>
                  <a:gd name="T47" fmla="*/ 135 h 140"/>
                  <a:gd name="T48" fmla="*/ 54 w 70"/>
                  <a:gd name="T49" fmla="*/ 124 h 140"/>
                  <a:gd name="T50" fmla="*/ 35 w 70"/>
                  <a:gd name="T51" fmla="*/ 121 h 140"/>
                  <a:gd name="T52" fmla="*/ 35 w 70"/>
                  <a:gd name="T53" fmla="*/ 116 h 140"/>
                  <a:gd name="T54" fmla="*/ 5 w 70"/>
                  <a:gd name="T55" fmla="*/ 126 h 140"/>
                  <a:gd name="T56" fmla="*/ 14 w 70"/>
                  <a:gd name="T57" fmla="*/ 120 h 140"/>
                  <a:gd name="T58" fmla="*/ 35 w 70"/>
                  <a:gd name="T59" fmla="*/ 116 h 140"/>
                  <a:gd name="T60" fmla="*/ 35 w 70"/>
                  <a:gd name="T61" fmla="*/ 116 h 140"/>
                  <a:gd name="T62" fmla="*/ 35 w 70"/>
                  <a:gd name="T63" fmla="*/ 121 h 140"/>
                  <a:gd name="T64" fmla="*/ 35 w 70"/>
                  <a:gd name="T65" fmla="*/ 121 h 140"/>
                  <a:gd name="T66" fmla="*/ 16 w 70"/>
                  <a:gd name="T67" fmla="*/ 124 h 140"/>
                  <a:gd name="T68" fmla="*/ 6 w 70"/>
                  <a:gd name="T69" fmla="*/ 135 h 140"/>
                  <a:gd name="T70" fmla="*/ 6 w 70"/>
                  <a:gd name="T71" fmla="*/ 136 h 140"/>
                  <a:gd name="T72" fmla="*/ 3 w 70"/>
                  <a:gd name="T73" fmla="*/ 140 h 140"/>
                  <a:gd name="T74" fmla="*/ 3 w 70"/>
                  <a:gd name="T75" fmla="*/ 140 h 140"/>
                  <a:gd name="T76" fmla="*/ 0 w 70"/>
                  <a:gd name="T77" fmla="*/ 136 h 140"/>
                  <a:gd name="T78" fmla="*/ 0 w 70"/>
                  <a:gd name="T79" fmla="*/ 134 h 140"/>
                  <a:gd name="T80" fmla="*/ 0 w 70"/>
                  <a:gd name="T81" fmla="*/ 74 h 140"/>
                  <a:gd name="T82" fmla="*/ 0 w 70"/>
                  <a:gd name="T83" fmla="*/ 32 h 140"/>
                  <a:gd name="T84" fmla="*/ 0 w 70"/>
                  <a:gd name="T85" fmla="*/ 32 h 140"/>
                  <a:gd name="T86" fmla="*/ 0 w 70"/>
                  <a:gd name="T87" fmla="*/ 31 h 140"/>
                  <a:gd name="T88" fmla="*/ 0 w 70"/>
                  <a:gd name="T89" fmla="*/ 31 h 140"/>
                  <a:gd name="T90" fmla="*/ 2 w 70"/>
                  <a:gd name="T91" fmla="*/ 16 h 140"/>
                  <a:gd name="T92" fmla="*/ 15 w 70"/>
                  <a:gd name="T93" fmla="*/ 3 h 140"/>
                  <a:gd name="T94" fmla="*/ 35 w 70"/>
                  <a:gd name="T95" fmla="*/ 0 h 140"/>
                  <a:gd name="T96" fmla="*/ 35 w 70"/>
                  <a:gd name="T97" fmla="*/ 0 h 140"/>
                  <a:gd name="T98" fmla="*/ 35 w 70"/>
                  <a:gd name="T99" fmla="*/ 5 h 140"/>
                  <a:gd name="T100" fmla="*/ 35 w 70"/>
                  <a:gd name="T101" fmla="*/ 5 h 140"/>
                  <a:gd name="T102" fmla="*/ 16 w 70"/>
                  <a:gd name="T103" fmla="*/ 7 h 140"/>
                  <a:gd name="T104" fmla="*/ 6 w 70"/>
                  <a:gd name="T105" fmla="*/ 17 h 140"/>
                  <a:gd name="T106" fmla="*/ 5 w 70"/>
                  <a:gd name="T107" fmla="*/ 31 h 140"/>
                  <a:gd name="T108" fmla="*/ 5 w 70"/>
                  <a:gd name="T109" fmla="*/ 31 h 140"/>
                  <a:gd name="T110" fmla="*/ 5 w 70"/>
                  <a:gd name="T111" fmla="*/ 32 h 140"/>
                  <a:gd name="T112" fmla="*/ 5 w 70"/>
                  <a:gd name="T113" fmla="*/ 32 h 140"/>
                  <a:gd name="T114" fmla="*/ 5 w 70"/>
                  <a:gd name="T115" fmla="*/ 74 h 140"/>
                  <a:gd name="T116" fmla="*/ 5 w 70"/>
                  <a:gd name="T117" fmla="*/ 126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70" h="140">
                    <a:moveTo>
                      <a:pt x="35" y="116"/>
                    </a:moveTo>
                    <a:cubicBezTo>
                      <a:pt x="43" y="116"/>
                      <a:pt x="50" y="117"/>
                      <a:pt x="56" y="120"/>
                    </a:cubicBezTo>
                    <a:cubicBezTo>
                      <a:pt x="59" y="121"/>
                      <a:pt x="62" y="124"/>
                      <a:pt x="65" y="126"/>
                    </a:cubicBezTo>
                    <a:cubicBezTo>
                      <a:pt x="65" y="70"/>
                      <a:pt x="65" y="70"/>
                      <a:pt x="65" y="70"/>
                    </a:cubicBezTo>
                    <a:cubicBezTo>
                      <a:pt x="65" y="32"/>
                      <a:pt x="65" y="32"/>
                      <a:pt x="65" y="32"/>
                    </a:cubicBezTo>
                    <a:cubicBezTo>
                      <a:pt x="65" y="31"/>
                      <a:pt x="65" y="31"/>
                      <a:pt x="65" y="31"/>
                    </a:cubicBezTo>
                    <a:cubicBezTo>
                      <a:pt x="65" y="27"/>
                      <a:pt x="65" y="21"/>
                      <a:pt x="64" y="17"/>
                    </a:cubicBezTo>
                    <a:cubicBezTo>
                      <a:pt x="62" y="12"/>
                      <a:pt x="58" y="9"/>
                      <a:pt x="53" y="7"/>
                    </a:cubicBezTo>
                    <a:cubicBezTo>
                      <a:pt x="48" y="5"/>
                      <a:pt x="42" y="5"/>
                      <a:pt x="35" y="5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42" y="0"/>
                      <a:pt x="50" y="1"/>
                      <a:pt x="55" y="3"/>
                    </a:cubicBezTo>
                    <a:cubicBezTo>
                      <a:pt x="61" y="5"/>
                      <a:pt x="66" y="9"/>
                      <a:pt x="68" y="16"/>
                    </a:cubicBezTo>
                    <a:cubicBezTo>
                      <a:pt x="69" y="20"/>
                      <a:pt x="69" y="26"/>
                      <a:pt x="69" y="31"/>
                    </a:cubicBezTo>
                    <a:cubicBezTo>
                      <a:pt x="69" y="32"/>
                      <a:pt x="69" y="32"/>
                      <a:pt x="69" y="32"/>
                    </a:cubicBezTo>
                    <a:cubicBezTo>
                      <a:pt x="69" y="70"/>
                      <a:pt x="69" y="70"/>
                      <a:pt x="69" y="70"/>
                    </a:cubicBezTo>
                    <a:cubicBezTo>
                      <a:pt x="69" y="134"/>
                      <a:pt x="69" y="134"/>
                      <a:pt x="69" y="134"/>
                    </a:cubicBezTo>
                    <a:cubicBezTo>
                      <a:pt x="69" y="136"/>
                      <a:pt x="69" y="136"/>
                      <a:pt x="69" y="136"/>
                    </a:cubicBezTo>
                    <a:cubicBezTo>
                      <a:pt x="69" y="136"/>
                      <a:pt x="69" y="136"/>
                      <a:pt x="69" y="136"/>
                    </a:cubicBezTo>
                    <a:cubicBezTo>
                      <a:pt x="69" y="138"/>
                      <a:pt x="70" y="139"/>
                      <a:pt x="67" y="140"/>
                    </a:cubicBezTo>
                    <a:cubicBezTo>
                      <a:pt x="67" y="140"/>
                      <a:pt x="67" y="140"/>
                      <a:pt x="67" y="140"/>
                    </a:cubicBezTo>
                    <a:cubicBezTo>
                      <a:pt x="65" y="140"/>
                      <a:pt x="65" y="139"/>
                      <a:pt x="64" y="136"/>
                    </a:cubicBezTo>
                    <a:cubicBezTo>
                      <a:pt x="64" y="136"/>
                      <a:pt x="64" y="136"/>
                      <a:pt x="64" y="136"/>
                    </a:cubicBezTo>
                    <a:cubicBezTo>
                      <a:pt x="64" y="135"/>
                      <a:pt x="64" y="135"/>
                      <a:pt x="64" y="135"/>
                    </a:cubicBezTo>
                    <a:cubicBezTo>
                      <a:pt x="64" y="135"/>
                      <a:pt x="64" y="135"/>
                      <a:pt x="64" y="135"/>
                    </a:cubicBezTo>
                    <a:cubicBezTo>
                      <a:pt x="62" y="130"/>
                      <a:pt x="59" y="126"/>
                      <a:pt x="54" y="124"/>
                    </a:cubicBezTo>
                    <a:cubicBezTo>
                      <a:pt x="49" y="122"/>
                      <a:pt x="42" y="121"/>
                      <a:pt x="35" y="121"/>
                    </a:cubicBezTo>
                    <a:lnTo>
                      <a:pt x="35" y="116"/>
                    </a:lnTo>
                    <a:close/>
                    <a:moveTo>
                      <a:pt x="5" y="126"/>
                    </a:moveTo>
                    <a:cubicBezTo>
                      <a:pt x="7" y="124"/>
                      <a:pt x="10" y="121"/>
                      <a:pt x="14" y="120"/>
                    </a:cubicBezTo>
                    <a:cubicBezTo>
                      <a:pt x="20" y="117"/>
                      <a:pt x="27" y="116"/>
                      <a:pt x="35" y="116"/>
                    </a:cubicBezTo>
                    <a:cubicBezTo>
                      <a:pt x="35" y="116"/>
                      <a:pt x="35" y="116"/>
                      <a:pt x="35" y="116"/>
                    </a:cubicBezTo>
                    <a:cubicBezTo>
                      <a:pt x="35" y="121"/>
                      <a:pt x="35" y="121"/>
                      <a:pt x="35" y="121"/>
                    </a:cubicBezTo>
                    <a:cubicBezTo>
                      <a:pt x="35" y="121"/>
                      <a:pt x="35" y="121"/>
                      <a:pt x="35" y="121"/>
                    </a:cubicBezTo>
                    <a:cubicBezTo>
                      <a:pt x="28" y="121"/>
                      <a:pt x="21" y="122"/>
                      <a:pt x="16" y="124"/>
                    </a:cubicBezTo>
                    <a:cubicBezTo>
                      <a:pt x="11" y="126"/>
                      <a:pt x="8" y="130"/>
                      <a:pt x="6" y="135"/>
                    </a:cubicBezTo>
                    <a:cubicBezTo>
                      <a:pt x="6" y="136"/>
                      <a:pt x="6" y="136"/>
                      <a:pt x="6" y="136"/>
                    </a:cubicBezTo>
                    <a:cubicBezTo>
                      <a:pt x="5" y="139"/>
                      <a:pt x="5" y="140"/>
                      <a:pt x="3" y="140"/>
                    </a:cubicBezTo>
                    <a:cubicBezTo>
                      <a:pt x="3" y="140"/>
                      <a:pt x="3" y="140"/>
                      <a:pt x="3" y="140"/>
                    </a:cubicBezTo>
                    <a:cubicBezTo>
                      <a:pt x="0" y="139"/>
                      <a:pt x="0" y="138"/>
                      <a:pt x="0" y="136"/>
                    </a:cubicBezTo>
                    <a:cubicBezTo>
                      <a:pt x="0" y="134"/>
                      <a:pt x="0" y="134"/>
                      <a:pt x="0" y="134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0" y="26"/>
                      <a:pt x="0" y="20"/>
                      <a:pt x="2" y="16"/>
                    </a:cubicBezTo>
                    <a:cubicBezTo>
                      <a:pt x="4" y="9"/>
                      <a:pt x="8" y="5"/>
                      <a:pt x="15" y="3"/>
                    </a:cubicBezTo>
                    <a:cubicBezTo>
                      <a:pt x="20" y="1"/>
                      <a:pt x="27" y="0"/>
                      <a:pt x="35" y="0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5" y="5"/>
                      <a:pt x="35" y="5"/>
                      <a:pt x="35" y="5"/>
                    </a:cubicBezTo>
                    <a:cubicBezTo>
                      <a:pt x="35" y="5"/>
                      <a:pt x="35" y="5"/>
                      <a:pt x="35" y="5"/>
                    </a:cubicBezTo>
                    <a:cubicBezTo>
                      <a:pt x="28" y="5"/>
                      <a:pt x="21" y="5"/>
                      <a:pt x="16" y="7"/>
                    </a:cubicBezTo>
                    <a:cubicBezTo>
                      <a:pt x="12" y="9"/>
                      <a:pt x="8" y="12"/>
                      <a:pt x="6" y="17"/>
                    </a:cubicBezTo>
                    <a:cubicBezTo>
                      <a:pt x="5" y="21"/>
                      <a:pt x="5" y="27"/>
                      <a:pt x="5" y="31"/>
                    </a:cubicBezTo>
                    <a:cubicBezTo>
                      <a:pt x="5" y="31"/>
                      <a:pt x="5" y="31"/>
                      <a:pt x="5" y="31"/>
                    </a:cubicBezTo>
                    <a:cubicBezTo>
                      <a:pt x="5" y="32"/>
                      <a:pt x="5" y="32"/>
                      <a:pt x="5" y="32"/>
                    </a:cubicBezTo>
                    <a:cubicBezTo>
                      <a:pt x="5" y="32"/>
                      <a:pt x="5" y="32"/>
                      <a:pt x="5" y="32"/>
                    </a:cubicBezTo>
                    <a:cubicBezTo>
                      <a:pt x="5" y="74"/>
                      <a:pt x="5" y="74"/>
                      <a:pt x="5" y="74"/>
                    </a:cubicBezTo>
                    <a:lnTo>
                      <a:pt x="5" y="1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20" name="Freeform 121"/>
              <p:cNvSpPr>
                <a:spLocks noEditPoints="1"/>
              </p:cNvSpPr>
              <p:nvPr/>
            </p:nvSpPr>
            <p:spPr bwMode="auto">
              <a:xfrm>
                <a:off x="10136203" y="1957400"/>
                <a:ext cx="301625" cy="254002"/>
              </a:xfrm>
              <a:custGeom>
                <a:avLst/>
                <a:gdLst>
                  <a:gd name="T0" fmla="*/ 108 w 134"/>
                  <a:gd name="T1" fmla="*/ 6 h 112"/>
                  <a:gd name="T2" fmla="*/ 67 w 134"/>
                  <a:gd name="T3" fmla="*/ 47 h 112"/>
                  <a:gd name="T4" fmla="*/ 67 w 134"/>
                  <a:gd name="T5" fmla="*/ 41 h 112"/>
                  <a:gd name="T6" fmla="*/ 106 w 134"/>
                  <a:gd name="T7" fmla="*/ 1 h 112"/>
                  <a:gd name="T8" fmla="*/ 110 w 134"/>
                  <a:gd name="T9" fmla="*/ 1 h 112"/>
                  <a:gd name="T10" fmla="*/ 133 w 134"/>
                  <a:gd name="T11" fmla="*/ 25 h 112"/>
                  <a:gd name="T12" fmla="*/ 133 w 134"/>
                  <a:gd name="T13" fmla="*/ 28 h 112"/>
                  <a:gd name="T14" fmla="*/ 73 w 134"/>
                  <a:gd name="T15" fmla="*/ 88 h 112"/>
                  <a:gd name="T16" fmla="*/ 67 w 134"/>
                  <a:gd name="T17" fmla="*/ 94 h 112"/>
                  <a:gd name="T18" fmla="*/ 67 w 134"/>
                  <a:gd name="T19" fmla="*/ 88 h 112"/>
                  <a:gd name="T20" fmla="*/ 70 w 134"/>
                  <a:gd name="T21" fmla="*/ 84 h 112"/>
                  <a:gd name="T22" fmla="*/ 128 w 134"/>
                  <a:gd name="T23" fmla="*/ 26 h 112"/>
                  <a:gd name="T24" fmla="*/ 108 w 134"/>
                  <a:gd name="T25" fmla="*/ 6 h 112"/>
                  <a:gd name="T26" fmla="*/ 67 w 134"/>
                  <a:gd name="T27" fmla="*/ 47 h 112"/>
                  <a:gd name="T28" fmla="*/ 50 w 134"/>
                  <a:gd name="T29" fmla="*/ 64 h 112"/>
                  <a:gd name="T30" fmla="*/ 47 w 134"/>
                  <a:gd name="T31" fmla="*/ 64 h 112"/>
                  <a:gd name="T32" fmla="*/ 26 w 134"/>
                  <a:gd name="T33" fmla="*/ 43 h 112"/>
                  <a:gd name="T34" fmla="*/ 6 w 134"/>
                  <a:gd name="T35" fmla="*/ 64 h 112"/>
                  <a:gd name="T36" fmla="*/ 26 w 134"/>
                  <a:gd name="T37" fmla="*/ 84 h 112"/>
                  <a:gd name="T38" fmla="*/ 48 w 134"/>
                  <a:gd name="T39" fmla="*/ 106 h 112"/>
                  <a:gd name="T40" fmla="*/ 67 w 134"/>
                  <a:gd name="T41" fmla="*/ 88 h 112"/>
                  <a:gd name="T42" fmla="*/ 67 w 134"/>
                  <a:gd name="T43" fmla="*/ 94 h 112"/>
                  <a:gd name="T44" fmla="*/ 50 w 134"/>
                  <a:gd name="T45" fmla="*/ 111 h 112"/>
                  <a:gd name="T46" fmla="*/ 47 w 134"/>
                  <a:gd name="T47" fmla="*/ 111 h 112"/>
                  <a:gd name="T48" fmla="*/ 23 w 134"/>
                  <a:gd name="T49" fmla="*/ 88 h 112"/>
                  <a:gd name="T50" fmla="*/ 1 w 134"/>
                  <a:gd name="T51" fmla="*/ 65 h 112"/>
                  <a:gd name="T52" fmla="*/ 1 w 134"/>
                  <a:gd name="T53" fmla="*/ 65 h 112"/>
                  <a:gd name="T54" fmla="*/ 1 w 134"/>
                  <a:gd name="T55" fmla="*/ 62 h 112"/>
                  <a:gd name="T56" fmla="*/ 24 w 134"/>
                  <a:gd name="T57" fmla="*/ 39 h 112"/>
                  <a:gd name="T58" fmla="*/ 24 w 134"/>
                  <a:gd name="T59" fmla="*/ 38 h 112"/>
                  <a:gd name="T60" fmla="*/ 27 w 134"/>
                  <a:gd name="T61" fmla="*/ 38 h 112"/>
                  <a:gd name="T62" fmla="*/ 48 w 134"/>
                  <a:gd name="T63" fmla="*/ 59 h 112"/>
                  <a:gd name="T64" fmla="*/ 67 w 134"/>
                  <a:gd name="T65" fmla="*/ 41 h 112"/>
                  <a:gd name="T66" fmla="*/ 67 w 134"/>
                  <a:gd name="T67" fmla="*/ 47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34" h="112">
                    <a:moveTo>
                      <a:pt x="108" y="6"/>
                    </a:moveTo>
                    <a:cubicBezTo>
                      <a:pt x="67" y="47"/>
                      <a:pt x="67" y="47"/>
                      <a:pt x="67" y="47"/>
                    </a:cubicBezTo>
                    <a:cubicBezTo>
                      <a:pt x="67" y="41"/>
                      <a:pt x="67" y="41"/>
                      <a:pt x="67" y="41"/>
                    </a:cubicBezTo>
                    <a:cubicBezTo>
                      <a:pt x="106" y="1"/>
                      <a:pt x="106" y="1"/>
                      <a:pt x="106" y="1"/>
                    </a:cubicBezTo>
                    <a:cubicBezTo>
                      <a:pt x="107" y="0"/>
                      <a:pt x="109" y="0"/>
                      <a:pt x="110" y="1"/>
                    </a:cubicBezTo>
                    <a:cubicBezTo>
                      <a:pt x="133" y="25"/>
                      <a:pt x="133" y="25"/>
                      <a:pt x="133" y="25"/>
                    </a:cubicBezTo>
                    <a:cubicBezTo>
                      <a:pt x="134" y="26"/>
                      <a:pt x="134" y="27"/>
                      <a:pt x="133" y="28"/>
                    </a:cubicBezTo>
                    <a:cubicBezTo>
                      <a:pt x="73" y="88"/>
                      <a:pt x="73" y="88"/>
                      <a:pt x="73" y="88"/>
                    </a:cubicBezTo>
                    <a:cubicBezTo>
                      <a:pt x="67" y="94"/>
                      <a:pt x="67" y="94"/>
                      <a:pt x="67" y="94"/>
                    </a:cubicBezTo>
                    <a:cubicBezTo>
                      <a:pt x="67" y="88"/>
                      <a:pt x="67" y="88"/>
                      <a:pt x="67" y="88"/>
                    </a:cubicBezTo>
                    <a:cubicBezTo>
                      <a:pt x="70" y="84"/>
                      <a:pt x="70" y="84"/>
                      <a:pt x="70" y="84"/>
                    </a:cubicBezTo>
                    <a:cubicBezTo>
                      <a:pt x="128" y="26"/>
                      <a:pt x="128" y="26"/>
                      <a:pt x="128" y="26"/>
                    </a:cubicBezTo>
                    <a:lnTo>
                      <a:pt x="108" y="6"/>
                    </a:lnTo>
                    <a:close/>
                    <a:moveTo>
                      <a:pt x="67" y="47"/>
                    </a:moveTo>
                    <a:cubicBezTo>
                      <a:pt x="50" y="64"/>
                      <a:pt x="50" y="64"/>
                      <a:pt x="50" y="64"/>
                    </a:cubicBezTo>
                    <a:cubicBezTo>
                      <a:pt x="49" y="65"/>
                      <a:pt x="47" y="65"/>
                      <a:pt x="47" y="64"/>
                    </a:cubicBezTo>
                    <a:cubicBezTo>
                      <a:pt x="26" y="43"/>
                      <a:pt x="26" y="43"/>
                      <a:pt x="26" y="43"/>
                    </a:cubicBezTo>
                    <a:cubicBezTo>
                      <a:pt x="6" y="64"/>
                      <a:pt x="6" y="64"/>
                      <a:pt x="6" y="64"/>
                    </a:cubicBezTo>
                    <a:cubicBezTo>
                      <a:pt x="26" y="84"/>
                      <a:pt x="26" y="84"/>
                      <a:pt x="26" y="84"/>
                    </a:cubicBezTo>
                    <a:cubicBezTo>
                      <a:pt x="48" y="106"/>
                      <a:pt x="48" y="106"/>
                      <a:pt x="48" y="106"/>
                    </a:cubicBezTo>
                    <a:cubicBezTo>
                      <a:pt x="67" y="88"/>
                      <a:pt x="67" y="88"/>
                      <a:pt x="67" y="88"/>
                    </a:cubicBezTo>
                    <a:cubicBezTo>
                      <a:pt x="67" y="94"/>
                      <a:pt x="67" y="94"/>
                      <a:pt x="67" y="94"/>
                    </a:cubicBezTo>
                    <a:cubicBezTo>
                      <a:pt x="50" y="111"/>
                      <a:pt x="50" y="111"/>
                      <a:pt x="50" y="111"/>
                    </a:cubicBezTo>
                    <a:cubicBezTo>
                      <a:pt x="49" y="112"/>
                      <a:pt x="47" y="112"/>
                      <a:pt x="47" y="111"/>
                    </a:cubicBezTo>
                    <a:cubicBezTo>
                      <a:pt x="23" y="88"/>
                      <a:pt x="23" y="88"/>
                      <a:pt x="23" y="88"/>
                    </a:cubicBezTo>
                    <a:cubicBezTo>
                      <a:pt x="1" y="65"/>
                      <a:pt x="1" y="65"/>
                      <a:pt x="1" y="65"/>
                    </a:cubicBezTo>
                    <a:cubicBezTo>
                      <a:pt x="1" y="65"/>
                      <a:pt x="1" y="65"/>
                      <a:pt x="1" y="65"/>
                    </a:cubicBezTo>
                    <a:cubicBezTo>
                      <a:pt x="0" y="64"/>
                      <a:pt x="0" y="63"/>
                      <a:pt x="1" y="62"/>
                    </a:cubicBezTo>
                    <a:cubicBezTo>
                      <a:pt x="24" y="39"/>
                      <a:pt x="24" y="39"/>
                      <a:pt x="24" y="39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25" y="37"/>
                      <a:pt x="26" y="37"/>
                      <a:pt x="27" y="38"/>
                    </a:cubicBezTo>
                    <a:cubicBezTo>
                      <a:pt x="48" y="59"/>
                      <a:pt x="48" y="59"/>
                      <a:pt x="48" y="59"/>
                    </a:cubicBezTo>
                    <a:cubicBezTo>
                      <a:pt x="67" y="41"/>
                      <a:pt x="67" y="41"/>
                      <a:pt x="67" y="41"/>
                    </a:cubicBezTo>
                    <a:lnTo>
                      <a:pt x="67" y="4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21" name="Freeform 122"/>
              <p:cNvSpPr>
                <a:spLocks noEditPoints="1"/>
              </p:cNvSpPr>
              <p:nvPr/>
            </p:nvSpPr>
            <p:spPr bwMode="auto">
              <a:xfrm>
                <a:off x="9091627" y="692155"/>
                <a:ext cx="320675" cy="320677"/>
              </a:xfrm>
              <a:custGeom>
                <a:avLst/>
                <a:gdLst>
                  <a:gd name="T0" fmla="*/ 73 w 142"/>
                  <a:gd name="T1" fmla="*/ 137 h 142"/>
                  <a:gd name="T2" fmla="*/ 90 w 142"/>
                  <a:gd name="T3" fmla="*/ 124 h 142"/>
                  <a:gd name="T4" fmla="*/ 110 w 142"/>
                  <a:gd name="T5" fmla="*/ 112 h 142"/>
                  <a:gd name="T6" fmla="*/ 129 w 142"/>
                  <a:gd name="T7" fmla="*/ 103 h 142"/>
                  <a:gd name="T8" fmla="*/ 122 w 142"/>
                  <a:gd name="T9" fmla="*/ 95 h 142"/>
                  <a:gd name="T10" fmla="*/ 129 w 142"/>
                  <a:gd name="T11" fmla="*/ 70 h 142"/>
                  <a:gd name="T12" fmla="*/ 127 w 142"/>
                  <a:gd name="T13" fmla="*/ 54 h 142"/>
                  <a:gd name="T14" fmla="*/ 119 w 142"/>
                  <a:gd name="T15" fmla="*/ 42 h 142"/>
                  <a:gd name="T16" fmla="*/ 116 w 142"/>
                  <a:gd name="T17" fmla="*/ 23 h 142"/>
                  <a:gd name="T18" fmla="*/ 95 w 142"/>
                  <a:gd name="T19" fmla="*/ 20 h 142"/>
                  <a:gd name="T20" fmla="*/ 73 w 142"/>
                  <a:gd name="T21" fmla="*/ 15 h 142"/>
                  <a:gd name="T22" fmla="*/ 73 w 142"/>
                  <a:gd name="T23" fmla="*/ 2 h 142"/>
                  <a:gd name="T24" fmla="*/ 95 w 142"/>
                  <a:gd name="T25" fmla="*/ 15 h 142"/>
                  <a:gd name="T26" fmla="*/ 121 w 142"/>
                  <a:gd name="T27" fmla="*/ 21 h 142"/>
                  <a:gd name="T28" fmla="*/ 123 w 142"/>
                  <a:gd name="T29" fmla="*/ 39 h 142"/>
                  <a:gd name="T30" fmla="*/ 139 w 142"/>
                  <a:gd name="T31" fmla="*/ 49 h 142"/>
                  <a:gd name="T32" fmla="*/ 132 w 142"/>
                  <a:gd name="T33" fmla="*/ 75 h 142"/>
                  <a:gd name="T34" fmla="*/ 133 w 142"/>
                  <a:gd name="T35" fmla="*/ 100 h 142"/>
                  <a:gd name="T36" fmla="*/ 118 w 142"/>
                  <a:gd name="T37" fmla="*/ 121 h 142"/>
                  <a:gd name="T38" fmla="*/ 93 w 142"/>
                  <a:gd name="T39" fmla="*/ 128 h 142"/>
                  <a:gd name="T40" fmla="*/ 71 w 142"/>
                  <a:gd name="T41" fmla="*/ 142 h 142"/>
                  <a:gd name="T42" fmla="*/ 71 w 142"/>
                  <a:gd name="T43" fmla="*/ 117 h 142"/>
                  <a:gd name="T44" fmla="*/ 116 w 142"/>
                  <a:gd name="T45" fmla="*/ 64 h 142"/>
                  <a:gd name="T46" fmla="*/ 71 w 142"/>
                  <a:gd name="T47" fmla="*/ 30 h 142"/>
                  <a:gd name="T48" fmla="*/ 104 w 142"/>
                  <a:gd name="T49" fmla="*/ 95 h 142"/>
                  <a:gd name="T50" fmla="*/ 71 w 142"/>
                  <a:gd name="T51" fmla="*/ 117 h 142"/>
                  <a:gd name="T52" fmla="*/ 8 w 142"/>
                  <a:gd name="T53" fmla="*/ 89 h 142"/>
                  <a:gd name="T54" fmla="*/ 18 w 142"/>
                  <a:gd name="T55" fmla="*/ 90 h 142"/>
                  <a:gd name="T56" fmla="*/ 30 w 142"/>
                  <a:gd name="T57" fmla="*/ 113 h 142"/>
                  <a:gd name="T58" fmla="*/ 44 w 142"/>
                  <a:gd name="T59" fmla="*/ 122 h 142"/>
                  <a:gd name="T60" fmla="*/ 58 w 142"/>
                  <a:gd name="T61" fmla="*/ 126 h 142"/>
                  <a:gd name="T62" fmla="*/ 71 w 142"/>
                  <a:gd name="T63" fmla="*/ 142 h 142"/>
                  <a:gd name="T64" fmla="*/ 57 w 142"/>
                  <a:gd name="T65" fmla="*/ 130 h 142"/>
                  <a:gd name="T66" fmla="*/ 38 w 142"/>
                  <a:gd name="T67" fmla="*/ 134 h 142"/>
                  <a:gd name="T68" fmla="*/ 25 w 142"/>
                  <a:gd name="T69" fmla="*/ 111 h 142"/>
                  <a:gd name="T70" fmla="*/ 6 w 142"/>
                  <a:gd name="T71" fmla="*/ 94 h 142"/>
                  <a:gd name="T72" fmla="*/ 2 w 142"/>
                  <a:gd name="T73" fmla="*/ 69 h 142"/>
                  <a:gd name="T74" fmla="*/ 15 w 142"/>
                  <a:gd name="T75" fmla="*/ 46 h 142"/>
                  <a:gd name="T76" fmla="*/ 21 w 142"/>
                  <a:gd name="T77" fmla="*/ 21 h 142"/>
                  <a:gd name="T78" fmla="*/ 39 w 142"/>
                  <a:gd name="T79" fmla="*/ 19 h 142"/>
                  <a:gd name="T80" fmla="*/ 50 w 142"/>
                  <a:gd name="T81" fmla="*/ 3 h 142"/>
                  <a:gd name="T82" fmla="*/ 71 w 142"/>
                  <a:gd name="T83" fmla="*/ 14 h 142"/>
                  <a:gd name="T84" fmla="*/ 53 w 142"/>
                  <a:gd name="T85" fmla="*/ 8 h 142"/>
                  <a:gd name="T86" fmla="*/ 52 w 142"/>
                  <a:gd name="T87" fmla="*/ 18 h 142"/>
                  <a:gd name="T88" fmla="*/ 29 w 142"/>
                  <a:gd name="T89" fmla="*/ 30 h 142"/>
                  <a:gd name="T90" fmla="*/ 20 w 142"/>
                  <a:gd name="T91" fmla="*/ 44 h 142"/>
                  <a:gd name="T92" fmla="*/ 16 w 142"/>
                  <a:gd name="T93" fmla="*/ 58 h 142"/>
                  <a:gd name="T94" fmla="*/ 71 w 142"/>
                  <a:gd name="T95" fmla="*/ 25 h 142"/>
                  <a:gd name="T96" fmla="*/ 26 w 142"/>
                  <a:gd name="T97" fmla="*/ 78 h 142"/>
                  <a:gd name="T98" fmla="*/ 71 w 142"/>
                  <a:gd name="T99" fmla="*/ 112 h 142"/>
                  <a:gd name="T100" fmla="*/ 38 w 142"/>
                  <a:gd name="T101" fmla="*/ 47 h 142"/>
                  <a:gd name="T102" fmla="*/ 71 w 142"/>
                  <a:gd name="T103" fmla="*/ 25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42" h="142">
                    <a:moveTo>
                      <a:pt x="71" y="128"/>
                    </a:moveTo>
                    <a:cubicBezTo>
                      <a:pt x="71" y="128"/>
                      <a:pt x="72" y="129"/>
                      <a:pt x="72" y="129"/>
                    </a:cubicBezTo>
                    <a:cubicBezTo>
                      <a:pt x="73" y="137"/>
                      <a:pt x="73" y="137"/>
                      <a:pt x="73" y="137"/>
                    </a:cubicBezTo>
                    <a:cubicBezTo>
                      <a:pt x="89" y="134"/>
                      <a:pt x="89" y="134"/>
                      <a:pt x="89" y="134"/>
                    </a:cubicBezTo>
                    <a:cubicBezTo>
                      <a:pt x="88" y="127"/>
                      <a:pt x="88" y="127"/>
                      <a:pt x="88" y="127"/>
                    </a:cubicBezTo>
                    <a:cubicBezTo>
                      <a:pt x="88" y="125"/>
                      <a:pt x="89" y="124"/>
                      <a:pt x="90" y="124"/>
                    </a:cubicBezTo>
                    <a:cubicBezTo>
                      <a:pt x="90" y="124"/>
                      <a:pt x="90" y="124"/>
                      <a:pt x="90" y="124"/>
                    </a:cubicBezTo>
                    <a:cubicBezTo>
                      <a:pt x="93" y="123"/>
                      <a:pt x="97" y="121"/>
                      <a:pt x="100" y="119"/>
                    </a:cubicBezTo>
                    <a:cubicBezTo>
                      <a:pt x="104" y="117"/>
                      <a:pt x="107" y="115"/>
                      <a:pt x="110" y="112"/>
                    </a:cubicBezTo>
                    <a:cubicBezTo>
                      <a:pt x="111" y="111"/>
                      <a:pt x="112" y="111"/>
                      <a:pt x="113" y="112"/>
                    </a:cubicBezTo>
                    <a:cubicBezTo>
                      <a:pt x="119" y="116"/>
                      <a:pt x="119" y="116"/>
                      <a:pt x="119" y="116"/>
                    </a:cubicBezTo>
                    <a:cubicBezTo>
                      <a:pt x="129" y="103"/>
                      <a:pt x="129" y="103"/>
                      <a:pt x="129" y="103"/>
                    </a:cubicBezTo>
                    <a:cubicBezTo>
                      <a:pt x="122" y="98"/>
                      <a:pt x="122" y="98"/>
                      <a:pt x="122" y="98"/>
                    </a:cubicBezTo>
                    <a:cubicBezTo>
                      <a:pt x="122" y="97"/>
                      <a:pt x="121" y="96"/>
                      <a:pt x="122" y="95"/>
                    </a:cubicBezTo>
                    <a:cubicBezTo>
                      <a:pt x="122" y="95"/>
                      <a:pt x="122" y="95"/>
                      <a:pt x="122" y="95"/>
                    </a:cubicBezTo>
                    <a:cubicBezTo>
                      <a:pt x="123" y="92"/>
                      <a:pt x="125" y="88"/>
                      <a:pt x="126" y="84"/>
                    </a:cubicBezTo>
                    <a:cubicBezTo>
                      <a:pt x="127" y="80"/>
                      <a:pt x="127" y="76"/>
                      <a:pt x="127" y="73"/>
                    </a:cubicBezTo>
                    <a:cubicBezTo>
                      <a:pt x="127" y="71"/>
                      <a:pt x="128" y="70"/>
                      <a:pt x="129" y="70"/>
                    </a:cubicBezTo>
                    <a:cubicBezTo>
                      <a:pt x="137" y="69"/>
                      <a:pt x="137" y="69"/>
                      <a:pt x="137" y="69"/>
                    </a:cubicBezTo>
                    <a:cubicBezTo>
                      <a:pt x="134" y="53"/>
                      <a:pt x="134" y="53"/>
                      <a:pt x="134" y="53"/>
                    </a:cubicBezTo>
                    <a:cubicBezTo>
                      <a:pt x="127" y="54"/>
                      <a:pt x="127" y="54"/>
                      <a:pt x="127" y="54"/>
                    </a:cubicBezTo>
                    <a:cubicBezTo>
                      <a:pt x="125" y="54"/>
                      <a:pt x="124" y="53"/>
                      <a:pt x="124" y="52"/>
                    </a:cubicBezTo>
                    <a:cubicBezTo>
                      <a:pt x="124" y="52"/>
                      <a:pt x="124" y="52"/>
                      <a:pt x="124" y="52"/>
                    </a:cubicBezTo>
                    <a:cubicBezTo>
                      <a:pt x="123" y="49"/>
                      <a:pt x="121" y="45"/>
                      <a:pt x="119" y="42"/>
                    </a:cubicBezTo>
                    <a:cubicBezTo>
                      <a:pt x="117" y="38"/>
                      <a:pt x="115" y="35"/>
                      <a:pt x="112" y="32"/>
                    </a:cubicBezTo>
                    <a:cubicBezTo>
                      <a:pt x="111" y="31"/>
                      <a:pt x="111" y="30"/>
                      <a:pt x="112" y="29"/>
                    </a:cubicBezTo>
                    <a:cubicBezTo>
                      <a:pt x="116" y="23"/>
                      <a:pt x="116" y="23"/>
                      <a:pt x="116" y="23"/>
                    </a:cubicBezTo>
                    <a:cubicBezTo>
                      <a:pt x="103" y="13"/>
                      <a:pt x="103" y="13"/>
                      <a:pt x="103" y="13"/>
                    </a:cubicBezTo>
                    <a:cubicBezTo>
                      <a:pt x="98" y="19"/>
                      <a:pt x="98" y="19"/>
                      <a:pt x="98" y="19"/>
                    </a:cubicBezTo>
                    <a:cubicBezTo>
                      <a:pt x="98" y="20"/>
                      <a:pt x="96" y="21"/>
                      <a:pt x="95" y="20"/>
                    </a:cubicBezTo>
                    <a:cubicBezTo>
                      <a:pt x="95" y="20"/>
                      <a:pt x="95" y="20"/>
                      <a:pt x="95" y="20"/>
                    </a:cubicBezTo>
                    <a:cubicBezTo>
                      <a:pt x="92" y="19"/>
                      <a:pt x="88" y="17"/>
                      <a:pt x="84" y="16"/>
                    </a:cubicBezTo>
                    <a:cubicBezTo>
                      <a:pt x="80" y="15"/>
                      <a:pt x="76" y="15"/>
                      <a:pt x="73" y="15"/>
                    </a:cubicBezTo>
                    <a:cubicBezTo>
                      <a:pt x="72" y="15"/>
                      <a:pt x="71" y="15"/>
                      <a:pt x="71" y="14"/>
                    </a:cubicBezTo>
                    <a:cubicBezTo>
                      <a:pt x="71" y="0"/>
                      <a:pt x="71" y="0"/>
                      <a:pt x="71" y="0"/>
                    </a:cubicBezTo>
                    <a:cubicBezTo>
                      <a:pt x="72" y="0"/>
                      <a:pt x="73" y="1"/>
                      <a:pt x="73" y="2"/>
                    </a:cubicBezTo>
                    <a:cubicBezTo>
                      <a:pt x="75" y="10"/>
                      <a:pt x="75" y="10"/>
                      <a:pt x="75" y="10"/>
                    </a:cubicBezTo>
                    <a:cubicBezTo>
                      <a:pt x="78" y="10"/>
                      <a:pt x="82" y="11"/>
                      <a:pt x="85" y="12"/>
                    </a:cubicBezTo>
                    <a:cubicBezTo>
                      <a:pt x="89" y="12"/>
                      <a:pt x="92" y="14"/>
                      <a:pt x="95" y="15"/>
                    </a:cubicBezTo>
                    <a:cubicBezTo>
                      <a:pt x="100" y="8"/>
                      <a:pt x="100" y="8"/>
                      <a:pt x="100" y="8"/>
                    </a:cubicBezTo>
                    <a:cubicBezTo>
                      <a:pt x="101" y="7"/>
                      <a:pt x="103" y="7"/>
                      <a:pt x="104" y="8"/>
                    </a:cubicBezTo>
                    <a:cubicBezTo>
                      <a:pt x="121" y="21"/>
                      <a:pt x="121" y="21"/>
                      <a:pt x="121" y="21"/>
                    </a:cubicBezTo>
                    <a:cubicBezTo>
                      <a:pt x="122" y="21"/>
                      <a:pt x="122" y="23"/>
                      <a:pt x="121" y="24"/>
                    </a:cubicBezTo>
                    <a:cubicBezTo>
                      <a:pt x="117" y="31"/>
                      <a:pt x="117" y="31"/>
                      <a:pt x="117" y="31"/>
                    </a:cubicBezTo>
                    <a:cubicBezTo>
                      <a:pt x="119" y="33"/>
                      <a:pt x="121" y="36"/>
                      <a:pt x="123" y="39"/>
                    </a:cubicBezTo>
                    <a:cubicBezTo>
                      <a:pt x="125" y="42"/>
                      <a:pt x="127" y="45"/>
                      <a:pt x="128" y="49"/>
                    </a:cubicBezTo>
                    <a:cubicBezTo>
                      <a:pt x="136" y="47"/>
                      <a:pt x="136" y="47"/>
                      <a:pt x="136" y="47"/>
                    </a:cubicBezTo>
                    <a:cubicBezTo>
                      <a:pt x="137" y="47"/>
                      <a:pt x="138" y="48"/>
                      <a:pt x="139" y="49"/>
                    </a:cubicBezTo>
                    <a:cubicBezTo>
                      <a:pt x="142" y="71"/>
                      <a:pt x="142" y="71"/>
                      <a:pt x="142" y="71"/>
                    </a:cubicBezTo>
                    <a:cubicBezTo>
                      <a:pt x="142" y="72"/>
                      <a:pt x="141" y="73"/>
                      <a:pt x="140" y="73"/>
                    </a:cubicBezTo>
                    <a:cubicBezTo>
                      <a:pt x="132" y="75"/>
                      <a:pt x="132" y="75"/>
                      <a:pt x="132" y="75"/>
                    </a:cubicBezTo>
                    <a:cubicBezTo>
                      <a:pt x="132" y="78"/>
                      <a:pt x="131" y="82"/>
                      <a:pt x="130" y="85"/>
                    </a:cubicBezTo>
                    <a:cubicBezTo>
                      <a:pt x="129" y="89"/>
                      <a:pt x="128" y="92"/>
                      <a:pt x="127" y="95"/>
                    </a:cubicBezTo>
                    <a:cubicBezTo>
                      <a:pt x="133" y="100"/>
                      <a:pt x="133" y="100"/>
                      <a:pt x="133" y="100"/>
                    </a:cubicBezTo>
                    <a:cubicBezTo>
                      <a:pt x="135" y="101"/>
                      <a:pt x="135" y="103"/>
                      <a:pt x="134" y="104"/>
                    </a:cubicBezTo>
                    <a:cubicBezTo>
                      <a:pt x="121" y="121"/>
                      <a:pt x="121" y="121"/>
                      <a:pt x="121" y="121"/>
                    </a:cubicBezTo>
                    <a:cubicBezTo>
                      <a:pt x="121" y="122"/>
                      <a:pt x="119" y="122"/>
                      <a:pt x="118" y="121"/>
                    </a:cubicBezTo>
                    <a:cubicBezTo>
                      <a:pt x="111" y="117"/>
                      <a:pt x="111" y="117"/>
                      <a:pt x="111" y="117"/>
                    </a:cubicBezTo>
                    <a:cubicBezTo>
                      <a:pt x="109" y="119"/>
                      <a:pt x="106" y="121"/>
                      <a:pt x="103" y="123"/>
                    </a:cubicBezTo>
                    <a:cubicBezTo>
                      <a:pt x="100" y="125"/>
                      <a:pt x="97" y="126"/>
                      <a:pt x="93" y="128"/>
                    </a:cubicBezTo>
                    <a:cubicBezTo>
                      <a:pt x="94" y="136"/>
                      <a:pt x="94" y="136"/>
                      <a:pt x="94" y="136"/>
                    </a:cubicBezTo>
                    <a:cubicBezTo>
                      <a:pt x="95" y="137"/>
                      <a:pt x="94" y="138"/>
                      <a:pt x="92" y="139"/>
                    </a:cubicBezTo>
                    <a:cubicBezTo>
                      <a:pt x="71" y="142"/>
                      <a:pt x="71" y="142"/>
                      <a:pt x="71" y="142"/>
                    </a:cubicBezTo>
                    <a:cubicBezTo>
                      <a:pt x="71" y="142"/>
                      <a:pt x="71" y="142"/>
                      <a:pt x="71" y="142"/>
                    </a:cubicBezTo>
                    <a:cubicBezTo>
                      <a:pt x="71" y="128"/>
                      <a:pt x="71" y="128"/>
                      <a:pt x="71" y="128"/>
                    </a:cubicBezTo>
                    <a:close/>
                    <a:moveTo>
                      <a:pt x="71" y="117"/>
                    </a:moveTo>
                    <a:cubicBezTo>
                      <a:pt x="73" y="117"/>
                      <a:pt x="76" y="116"/>
                      <a:pt x="78" y="116"/>
                    </a:cubicBezTo>
                    <a:cubicBezTo>
                      <a:pt x="90" y="114"/>
                      <a:pt x="100" y="108"/>
                      <a:pt x="108" y="98"/>
                    </a:cubicBezTo>
                    <a:cubicBezTo>
                      <a:pt x="115" y="88"/>
                      <a:pt x="118" y="75"/>
                      <a:pt x="116" y="64"/>
                    </a:cubicBezTo>
                    <a:cubicBezTo>
                      <a:pt x="114" y="52"/>
                      <a:pt x="108" y="41"/>
                      <a:pt x="98" y="34"/>
                    </a:cubicBezTo>
                    <a:cubicBezTo>
                      <a:pt x="90" y="28"/>
                      <a:pt x="80" y="25"/>
                      <a:pt x="71" y="25"/>
                    </a:cubicBezTo>
                    <a:cubicBezTo>
                      <a:pt x="71" y="30"/>
                      <a:pt x="71" y="30"/>
                      <a:pt x="71" y="30"/>
                    </a:cubicBezTo>
                    <a:cubicBezTo>
                      <a:pt x="79" y="30"/>
                      <a:pt x="88" y="33"/>
                      <a:pt x="95" y="38"/>
                    </a:cubicBezTo>
                    <a:cubicBezTo>
                      <a:pt x="104" y="45"/>
                      <a:pt x="110" y="54"/>
                      <a:pt x="111" y="65"/>
                    </a:cubicBezTo>
                    <a:cubicBezTo>
                      <a:pt x="113" y="75"/>
                      <a:pt x="111" y="86"/>
                      <a:pt x="104" y="95"/>
                    </a:cubicBezTo>
                    <a:cubicBezTo>
                      <a:pt x="97" y="104"/>
                      <a:pt x="88" y="110"/>
                      <a:pt x="77" y="111"/>
                    </a:cubicBezTo>
                    <a:cubicBezTo>
                      <a:pt x="75" y="112"/>
                      <a:pt x="73" y="112"/>
                      <a:pt x="71" y="112"/>
                    </a:cubicBezTo>
                    <a:lnTo>
                      <a:pt x="71" y="117"/>
                    </a:lnTo>
                    <a:close/>
                    <a:moveTo>
                      <a:pt x="13" y="72"/>
                    </a:moveTo>
                    <a:cubicBezTo>
                      <a:pt x="5" y="73"/>
                      <a:pt x="5" y="73"/>
                      <a:pt x="5" y="73"/>
                    </a:cubicBezTo>
                    <a:cubicBezTo>
                      <a:pt x="8" y="89"/>
                      <a:pt x="8" y="89"/>
                      <a:pt x="8" y="89"/>
                    </a:cubicBezTo>
                    <a:cubicBezTo>
                      <a:pt x="15" y="88"/>
                      <a:pt x="15" y="88"/>
                      <a:pt x="15" y="88"/>
                    </a:cubicBezTo>
                    <a:cubicBezTo>
                      <a:pt x="17" y="88"/>
                      <a:pt x="18" y="89"/>
                      <a:pt x="18" y="90"/>
                    </a:cubicBezTo>
                    <a:cubicBezTo>
                      <a:pt x="18" y="90"/>
                      <a:pt x="18" y="90"/>
                      <a:pt x="18" y="90"/>
                    </a:cubicBezTo>
                    <a:cubicBezTo>
                      <a:pt x="19" y="93"/>
                      <a:pt x="21" y="97"/>
                      <a:pt x="23" y="100"/>
                    </a:cubicBezTo>
                    <a:cubicBezTo>
                      <a:pt x="25" y="104"/>
                      <a:pt x="27" y="107"/>
                      <a:pt x="30" y="110"/>
                    </a:cubicBezTo>
                    <a:cubicBezTo>
                      <a:pt x="31" y="110"/>
                      <a:pt x="31" y="112"/>
                      <a:pt x="30" y="113"/>
                    </a:cubicBezTo>
                    <a:cubicBezTo>
                      <a:pt x="26" y="119"/>
                      <a:pt x="26" y="119"/>
                      <a:pt x="26" y="119"/>
                    </a:cubicBezTo>
                    <a:cubicBezTo>
                      <a:pt x="39" y="129"/>
                      <a:pt x="39" y="129"/>
                      <a:pt x="39" y="129"/>
                    </a:cubicBezTo>
                    <a:cubicBezTo>
                      <a:pt x="44" y="122"/>
                      <a:pt x="44" y="122"/>
                      <a:pt x="44" y="122"/>
                    </a:cubicBezTo>
                    <a:cubicBezTo>
                      <a:pt x="44" y="121"/>
                      <a:pt x="46" y="121"/>
                      <a:pt x="47" y="122"/>
                    </a:cubicBezTo>
                    <a:cubicBezTo>
                      <a:pt x="47" y="122"/>
                      <a:pt x="47" y="122"/>
                      <a:pt x="47" y="122"/>
                    </a:cubicBezTo>
                    <a:cubicBezTo>
                      <a:pt x="50" y="123"/>
                      <a:pt x="54" y="125"/>
                      <a:pt x="58" y="126"/>
                    </a:cubicBezTo>
                    <a:cubicBezTo>
                      <a:pt x="62" y="127"/>
                      <a:pt x="66" y="127"/>
                      <a:pt x="69" y="127"/>
                    </a:cubicBezTo>
                    <a:cubicBezTo>
                      <a:pt x="70" y="127"/>
                      <a:pt x="71" y="127"/>
                      <a:pt x="71" y="128"/>
                    </a:cubicBezTo>
                    <a:cubicBezTo>
                      <a:pt x="71" y="142"/>
                      <a:pt x="71" y="142"/>
                      <a:pt x="71" y="142"/>
                    </a:cubicBezTo>
                    <a:cubicBezTo>
                      <a:pt x="70" y="142"/>
                      <a:pt x="69" y="141"/>
                      <a:pt x="69" y="140"/>
                    </a:cubicBezTo>
                    <a:cubicBezTo>
                      <a:pt x="67" y="132"/>
                      <a:pt x="67" y="132"/>
                      <a:pt x="67" y="132"/>
                    </a:cubicBezTo>
                    <a:cubicBezTo>
                      <a:pt x="64" y="132"/>
                      <a:pt x="60" y="131"/>
                      <a:pt x="57" y="130"/>
                    </a:cubicBezTo>
                    <a:cubicBezTo>
                      <a:pt x="53" y="129"/>
                      <a:pt x="50" y="128"/>
                      <a:pt x="47" y="127"/>
                    </a:cubicBezTo>
                    <a:cubicBezTo>
                      <a:pt x="42" y="133"/>
                      <a:pt x="42" y="133"/>
                      <a:pt x="42" y="133"/>
                    </a:cubicBezTo>
                    <a:cubicBezTo>
                      <a:pt x="41" y="135"/>
                      <a:pt x="39" y="135"/>
                      <a:pt x="38" y="134"/>
                    </a:cubicBezTo>
                    <a:cubicBezTo>
                      <a:pt x="21" y="121"/>
                      <a:pt x="21" y="121"/>
                      <a:pt x="21" y="121"/>
                    </a:cubicBezTo>
                    <a:cubicBezTo>
                      <a:pt x="20" y="121"/>
                      <a:pt x="20" y="119"/>
                      <a:pt x="21" y="118"/>
                    </a:cubicBezTo>
                    <a:cubicBezTo>
                      <a:pt x="25" y="111"/>
                      <a:pt x="25" y="111"/>
                      <a:pt x="25" y="111"/>
                    </a:cubicBezTo>
                    <a:cubicBezTo>
                      <a:pt x="23" y="109"/>
                      <a:pt x="21" y="106"/>
                      <a:pt x="19" y="103"/>
                    </a:cubicBezTo>
                    <a:cubicBezTo>
                      <a:pt x="17" y="100"/>
                      <a:pt x="15" y="96"/>
                      <a:pt x="14" y="93"/>
                    </a:cubicBezTo>
                    <a:cubicBezTo>
                      <a:pt x="6" y="94"/>
                      <a:pt x="6" y="94"/>
                      <a:pt x="6" y="94"/>
                    </a:cubicBezTo>
                    <a:cubicBezTo>
                      <a:pt x="5" y="95"/>
                      <a:pt x="4" y="94"/>
                      <a:pt x="3" y="92"/>
                    </a:cubicBezTo>
                    <a:cubicBezTo>
                      <a:pt x="0" y="71"/>
                      <a:pt x="0" y="71"/>
                      <a:pt x="0" y="71"/>
                    </a:cubicBezTo>
                    <a:cubicBezTo>
                      <a:pt x="0" y="70"/>
                      <a:pt x="1" y="69"/>
                      <a:pt x="2" y="69"/>
                    </a:cubicBezTo>
                    <a:cubicBezTo>
                      <a:pt x="10" y="67"/>
                      <a:pt x="10" y="67"/>
                      <a:pt x="10" y="67"/>
                    </a:cubicBezTo>
                    <a:cubicBezTo>
                      <a:pt x="10" y="64"/>
                      <a:pt x="11" y="60"/>
                      <a:pt x="12" y="57"/>
                    </a:cubicBezTo>
                    <a:cubicBezTo>
                      <a:pt x="13" y="53"/>
                      <a:pt x="14" y="50"/>
                      <a:pt x="15" y="46"/>
                    </a:cubicBezTo>
                    <a:cubicBezTo>
                      <a:pt x="9" y="42"/>
                      <a:pt x="9" y="42"/>
                      <a:pt x="9" y="42"/>
                    </a:cubicBezTo>
                    <a:cubicBezTo>
                      <a:pt x="7" y="41"/>
                      <a:pt x="7" y="39"/>
                      <a:pt x="8" y="38"/>
                    </a:cubicBezTo>
                    <a:cubicBezTo>
                      <a:pt x="21" y="21"/>
                      <a:pt x="21" y="21"/>
                      <a:pt x="21" y="21"/>
                    </a:cubicBezTo>
                    <a:cubicBezTo>
                      <a:pt x="21" y="20"/>
                      <a:pt x="23" y="20"/>
                      <a:pt x="24" y="21"/>
                    </a:cubicBezTo>
                    <a:cubicBezTo>
                      <a:pt x="31" y="25"/>
                      <a:pt x="31" y="25"/>
                      <a:pt x="31" y="25"/>
                    </a:cubicBezTo>
                    <a:cubicBezTo>
                      <a:pt x="33" y="23"/>
                      <a:pt x="36" y="21"/>
                      <a:pt x="39" y="19"/>
                    </a:cubicBezTo>
                    <a:cubicBezTo>
                      <a:pt x="42" y="17"/>
                      <a:pt x="45" y="15"/>
                      <a:pt x="49" y="14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7" y="5"/>
                      <a:pt x="48" y="4"/>
                      <a:pt x="50" y="3"/>
                    </a:cubicBezTo>
                    <a:cubicBezTo>
                      <a:pt x="71" y="0"/>
                      <a:pt x="71" y="0"/>
                      <a:pt x="71" y="0"/>
                    </a:cubicBezTo>
                    <a:cubicBezTo>
                      <a:pt x="71" y="0"/>
                      <a:pt x="71" y="0"/>
                      <a:pt x="71" y="0"/>
                    </a:cubicBezTo>
                    <a:cubicBezTo>
                      <a:pt x="71" y="14"/>
                      <a:pt x="71" y="14"/>
                      <a:pt x="71" y="14"/>
                    </a:cubicBezTo>
                    <a:cubicBezTo>
                      <a:pt x="71" y="14"/>
                      <a:pt x="70" y="13"/>
                      <a:pt x="70" y="13"/>
                    </a:cubicBezTo>
                    <a:cubicBezTo>
                      <a:pt x="69" y="5"/>
                      <a:pt x="69" y="5"/>
                      <a:pt x="69" y="5"/>
                    </a:cubicBezTo>
                    <a:cubicBezTo>
                      <a:pt x="53" y="8"/>
                      <a:pt x="53" y="8"/>
                      <a:pt x="53" y="8"/>
                    </a:cubicBezTo>
                    <a:cubicBezTo>
                      <a:pt x="54" y="15"/>
                      <a:pt x="54" y="15"/>
                      <a:pt x="54" y="15"/>
                    </a:cubicBezTo>
                    <a:cubicBezTo>
                      <a:pt x="54" y="16"/>
                      <a:pt x="53" y="18"/>
                      <a:pt x="52" y="18"/>
                    </a:cubicBezTo>
                    <a:cubicBezTo>
                      <a:pt x="52" y="18"/>
                      <a:pt x="52" y="18"/>
                      <a:pt x="52" y="18"/>
                    </a:cubicBezTo>
                    <a:cubicBezTo>
                      <a:pt x="49" y="19"/>
                      <a:pt x="45" y="21"/>
                      <a:pt x="42" y="23"/>
                    </a:cubicBezTo>
                    <a:cubicBezTo>
                      <a:pt x="38" y="25"/>
                      <a:pt x="35" y="27"/>
                      <a:pt x="32" y="30"/>
                    </a:cubicBezTo>
                    <a:cubicBezTo>
                      <a:pt x="31" y="31"/>
                      <a:pt x="30" y="31"/>
                      <a:pt x="29" y="30"/>
                    </a:cubicBezTo>
                    <a:cubicBezTo>
                      <a:pt x="23" y="26"/>
                      <a:pt x="23" y="26"/>
                      <a:pt x="23" y="26"/>
                    </a:cubicBezTo>
                    <a:cubicBezTo>
                      <a:pt x="13" y="39"/>
                      <a:pt x="13" y="39"/>
                      <a:pt x="13" y="39"/>
                    </a:cubicBezTo>
                    <a:cubicBezTo>
                      <a:pt x="20" y="44"/>
                      <a:pt x="20" y="44"/>
                      <a:pt x="20" y="44"/>
                    </a:cubicBezTo>
                    <a:cubicBezTo>
                      <a:pt x="20" y="44"/>
                      <a:pt x="21" y="46"/>
                      <a:pt x="20" y="47"/>
                    </a:cubicBezTo>
                    <a:cubicBezTo>
                      <a:pt x="20" y="47"/>
                      <a:pt x="20" y="47"/>
                      <a:pt x="20" y="47"/>
                    </a:cubicBezTo>
                    <a:cubicBezTo>
                      <a:pt x="19" y="50"/>
                      <a:pt x="17" y="54"/>
                      <a:pt x="16" y="58"/>
                    </a:cubicBezTo>
                    <a:cubicBezTo>
                      <a:pt x="15" y="62"/>
                      <a:pt x="15" y="66"/>
                      <a:pt x="15" y="69"/>
                    </a:cubicBezTo>
                    <a:cubicBezTo>
                      <a:pt x="15" y="71"/>
                      <a:pt x="14" y="72"/>
                      <a:pt x="13" y="72"/>
                    </a:cubicBezTo>
                    <a:close/>
                    <a:moveTo>
                      <a:pt x="71" y="25"/>
                    </a:moveTo>
                    <a:cubicBezTo>
                      <a:pt x="69" y="25"/>
                      <a:pt x="66" y="25"/>
                      <a:pt x="64" y="26"/>
                    </a:cubicBezTo>
                    <a:cubicBezTo>
                      <a:pt x="52" y="28"/>
                      <a:pt x="42" y="34"/>
                      <a:pt x="34" y="44"/>
                    </a:cubicBezTo>
                    <a:cubicBezTo>
                      <a:pt x="27" y="54"/>
                      <a:pt x="24" y="67"/>
                      <a:pt x="26" y="78"/>
                    </a:cubicBezTo>
                    <a:cubicBezTo>
                      <a:pt x="28" y="90"/>
                      <a:pt x="34" y="100"/>
                      <a:pt x="44" y="108"/>
                    </a:cubicBezTo>
                    <a:cubicBezTo>
                      <a:pt x="52" y="114"/>
                      <a:pt x="62" y="117"/>
                      <a:pt x="71" y="117"/>
                    </a:cubicBezTo>
                    <a:cubicBezTo>
                      <a:pt x="71" y="112"/>
                      <a:pt x="71" y="112"/>
                      <a:pt x="71" y="112"/>
                    </a:cubicBezTo>
                    <a:cubicBezTo>
                      <a:pt x="63" y="112"/>
                      <a:pt x="54" y="109"/>
                      <a:pt x="47" y="104"/>
                    </a:cubicBezTo>
                    <a:cubicBezTo>
                      <a:pt x="38" y="97"/>
                      <a:pt x="32" y="88"/>
                      <a:pt x="31" y="77"/>
                    </a:cubicBezTo>
                    <a:cubicBezTo>
                      <a:pt x="29" y="67"/>
                      <a:pt x="31" y="56"/>
                      <a:pt x="38" y="47"/>
                    </a:cubicBezTo>
                    <a:cubicBezTo>
                      <a:pt x="45" y="38"/>
                      <a:pt x="54" y="32"/>
                      <a:pt x="65" y="31"/>
                    </a:cubicBezTo>
                    <a:cubicBezTo>
                      <a:pt x="67" y="30"/>
                      <a:pt x="69" y="30"/>
                      <a:pt x="71" y="30"/>
                    </a:cubicBezTo>
                    <a:lnTo>
                      <a:pt x="71" y="2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22" name="Freeform 123"/>
              <p:cNvSpPr>
                <a:spLocks noEditPoints="1"/>
              </p:cNvSpPr>
              <p:nvPr/>
            </p:nvSpPr>
            <p:spPr bwMode="auto">
              <a:xfrm>
                <a:off x="9342452" y="873131"/>
                <a:ext cx="220663" cy="223839"/>
              </a:xfrm>
              <a:custGeom>
                <a:avLst/>
                <a:gdLst>
                  <a:gd name="T0" fmla="*/ 86 w 98"/>
                  <a:gd name="T1" fmla="*/ 64 h 99"/>
                  <a:gd name="T2" fmla="*/ 88 w 98"/>
                  <a:gd name="T3" fmla="*/ 52 h 99"/>
                  <a:gd name="T4" fmla="*/ 84 w 98"/>
                  <a:gd name="T5" fmla="*/ 37 h 99"/>
                  <a:gd name="T6" fmla="*/ 83 w 98"/>
                  <a:gd name="T7" fmla="*/ 21 h 99"/>
                  <a:gd name="T8" fmla="*/ 71 w 98"/>
                  <a:gd name="T9" fmla="*/ 19 h 99"/>
                  <a:gd name="T10" fmla="*/ 64 w 98"/>
                  <a:gd name="T11" fmla="*/ 13 h 99"/>
                  <a:gd name="T12" fmla="*/ 53 w 98"/>
                  <a:gd name="T13" fmla="*/ 5 h 99"/>
                  <a:gd name="T14" fmla="*/ 49 w 98"/>
                  <a:gd name="T15" fmla="*/ 12 h 99"/>
                  <a:gd name="T16" fmla="*/ 68 w 98"/>
                  <a:gd name="T17" fmla="*/ 4 h 99"/>
                  <a:gd name="T18" fmla="*/ 74 w 98"/>
                  <a:gd name="T19" fmla="*/ 15 h 99"/>
                  <a:gd name="T20" fmla="*/ 85 w 98"/>
                  <a:gd name="T21" fmla="*/ 16 h 99"/>
                  <a:gd name="T22" fmla="*/ 94 w 98"/>
                  <a:gd name="T23" fmla="*/ 34 h 99"/>
                  <a:gd name="T24" fmla="*/ 91 w 98"/>
                  <a:gd name="T25" fmla="*/ 48 h 99"/>
                  <a:gd name="T26" fmla="*/ 94 w 98"/>
                  <a:gd name="T27" fmla="*/ 69 h 99"/>
                  <a:gd name="T28" fmla="*/ 83 w 98"/>
                  <a:gd name="T29" fmla="*/ 74 h 99"/>
                  <a:gd name="T30" fmla="*/ 83 w 98"/>
                  <a:gd name="T31" fmla="*/ 82 h 99"/>
                  <a:gd name="T32" fmla="*/ 64 w 98"/>
                  <a:gd name="T33" fmla="*/ 94 h 99"/>
                  <a:gd name="T34" fmla="*/ 50 w 98"/>
                  <a:gd name="T35" fmla="*/ 92 h 99"/>
                  <a:gd name="T36" fmla="*/ 49 w 98"/>
                  <a:gd name="T37" fmla="*/ 87 h 99"/>
                  <a:gd name="T38" fmla="*/ 64 w 98"/>
                  <a:gd name="T39" fmla="*/ 86 h 99"/>
                  <a:gd name="T40" fmla="*/ 77 w 98"/>
                  <a:gd name="T41" fmla="*/ 83 h 99"/>
                  <a:gd name="T42" fmla="*/ 75 w 98"/>
                  <a:gd name="T43" fmla="*/ 76 h 99"/>
                  <a:gd name="T44" fmla="*/ 86 w 98"/>
                  <a:gd name="T45" fmla="*/ 64 h 99"/>
                  <a:gd name="T46" fmla="*/ 77 w 98"/>
                  <a:gd name="T47" fmla="*/ 56 h 99"/>
                  <a:gd name="T48" fmla="*/ 61 w 98"/>
                  <a:gd name="T49" fmla="*/ 23 h 99"/>
                  <a:gd name="T50" fmla="*/ 49 w 98"/>
                  <a:gd name="T51" fmla="*/ 25 h 99"/>
                  <a:gd name="T52" fmla="*/ 63 w 98"/>
                  <a:gd name="T53" fmla="*/ 30 h 99"/>
                  <a:gd name="T54" fmla="*/ 62 w 98"/>
                  <a:gd name="T55" fmla="*/ 70 h 99"/>
                  <a:gd name="T56" fmla="*/ 49 w 98"/>
                  <a:gd name="T57" fmla="*/ 12 h 99"/>
                  <a:gd name="T58" fmla="*/ 33 w 98"/>
                  <a:gd name="T59" fmla="*/ 13 h 99"/>
                  <a:gd name="T60" fmla="*/ 21 w 98"/>
                  <a:gd name="T61" fmla="*/ 16 h 99"/>
                  <a:gd name="T62" fmla="*/ 23 w 98"/>
                  <a:gd name="T63" fmla="*/ 22 h 99"/>
                  <a:gd name="T64" fmla="*/ 12 w 98"/>
                  <a:gd name="T65" fmla="*/ 35 h 99"/>
                  <a:gd name="T66" fmla="*/ 8 w 98"/>
                  <a:gd name="T67" fmla="*/ 33 h 99"/>
                  <a:gd name="T68" fmla="*/ 11 w 98"/>
                  <a:gd name="T69" fmla="*/ 49 h 99"/>
                  <a:gd name="T70" fmla="*/ 12 w 98"/>
                  <a:gd name="T71" fmla="*/ 65 h 99"/>
                  <a:gd name="T72" fmla="*/ 19 w 98"/>
                  <a:gd name="T73" fmla="*/ 75 h 99"/>
                  <a:gd name="T74" fmla="*/ 33 w 98"/>
                  <a:gd name="T75" fmla="*/ 83 h 99"/>
                  <a:gd name="T76" fmla="*/ 34 w 98"/>
                  <a:gd name="T77" fmla="*/ 86 h 99"/>
                  <a:gd name="T78" fmla="*/ 46 w 98"/>
                  <a:gd name="T79" fmla="*/ 89 h 99"/>
                  <a:gd name="T80" fmla="*/ 49 w 98"/>
                  <a:gd name="T81" fmla="*/ 97 h 99"/>
                  <a:gd name="T82" fmla="*/ 28 w 98"/>
                  <a:gd name="T83" fmla="*/ 92 h 99"/>
                  <a:gd name="T84" fmla="*/ 20 w 98"/>
                  <a:gd name="T85" fmla="*/ 80 h 99"/>
                  <a:gd name="T86" fmla="*/ 12 w 98"/>
                  <a:gd name="T87" fmla="*/ 82 h 99"/>
                  <a:gd name="T88" fmla="*/ 8 w 98"/>
                  <a:gd name="T89" fmla="*/ 62 h 99"/>
                  <a:gd name="T90" fmla="*/ 2 w 98"/>
                  <a:gd name="T91" fmla="*/ 50 h 99"/>
                  <a:gd name="T92" fmla="*/ 7 w 98"/>
                  <a:gd name="T93" fmla="*/ 28 h 99"/>
                  <a:gd name="T94" fmla="*/ 18 w 98"/>
                  <a:gd name="T95" fmla="*/ 20 h 99"/>
                  <a:gd name="T96" fmla="*/ 16 w 98"/>
                  <a:gd name="T97" fmla="*/ 13 h 99"/>
                  <a:gd name="T98" fmla="*/ 37 w 98"/>
                  <a:gd name="T99" fmla="*/ 9 h 99"/>
                  <a:gd name="T100" fmla="*/ 49 w 98"/>
                  <a:gd name="T101" fmla="*/ 2 h 99"/>
                  <a:gd name="T102" fmla="*/ 49 w 98"/>
                  <a:gd name="T103" fmla="*/ 20 h 99"/>
                  <a:gd name="T104" fmla="*/ 33 w 98"/>
                  <a:gd name="T105" fmla="*/ 25 h 99"/>
                  <a:gd name="T106" fmla="*/ 32 w 98"/>
                  <a:gd name="T107" fmla="*/ 73 h 99"/>
                  <a:gd name="T108" fmla="*/ 49 w 98"/>
                  <a:gd name="T109" fmla="*/ 79 h 99"/>
                  <a:gd name="T110" fmla="*/ 39 w 98"/>
                  <a:gd name="T111" fmla="*/ 72 h 99"/>
                  <a:gd name="T112" fmla="*/ 25 w 98"/>
                  <a:gd name="T113" fmla="*/ 44 h 99"/>
                  <a:gd name="T114" fmla="*/ 49 w 98"/>
                  <a:gd name="T115" fmla="*/ 25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98" h="99">
                    <a:moveTo>
                      <a:pt x="86" y="64"/>
                    </a:moveTo>
                    <a:cubicBezTo>
                      <a:pt x="86" y="64"/>
                      <a:pt x="86" y="64"/>
                      <a:pt x="86" y="64"/>
                    </a:cubicBezTo>
                    <a:cubicBezTo>
                      <a:pt x="86" y="64"/>
                      <a:pt x="86" y="64"/>
                      <a:pt x="86" y="64"/>
                    </a:cubicBezTo>
                    <a:cubicBezTo>
                      <a:pt x="90" y="65"/>
                      <a:pt x="90" y="65"/>
                      <a:pt x="90" y="65"/>
                    </a:cubicBezTo>
                    <a:cubicBezTo>
                      <a:pt x="93" y="53"/>
                      <a:pt x="93" y="53"/>
                      <a:pt x="93" y="53"/>
                    </a:cubicBezTo>
                    <a:cubicBezTo>
                      <a:pt x="88" y="52"/>
                      <a:pt x="88" y="52"/>
                      <a:pt x="88" y="52"/>
                    </a:cubicBezTo>
                    <a:cubicBezTo>
                      <a:pt x="87" y="52"/>
                      <a:pt x="86" y="51"/>
                      <a:pt x="87" y="50"/>
                    </a:cubicBezTo>
                    <a:cubicBezTo>
                      <a:pt x="87" y="47"/>
                      <a:pt x="86" y="45"/>
                      <a:pt x="86" y="43"/>
                    </a:cubicBezTo>
                    <a:cubicBezTo>
                      <a:pt x="86" y="41"/>
                      <a:pt x="85" y="39"/>
                      <a:pt x="84" y="37"/>
                    </a:cubicBezTo>
                    <a:cubicBezTo>
                      <a:pt x="84" y="36"/>
                      <a:pt x="84" y="34"/>
                      <a:pt x="85" y="34"/>
                    </a:cubicBezTo>
                    <a:cubicBezTo>
                      <a:pt x="89" y="31"/>
                      <a:pt x="89" y="31"/>
                      <a:pt x="89" y="31"/>
                    </a:cubicBezTo>
                    <a:cubicBezTo>
                      <a:pt x="83" y="21"/>
                      <a:pt x="83" y="21"/>
                      <a:pt x="83" y="21"/>
                    </a:cubicBezTo>
                    <a:cubicBezTo>
                      <a:pt x="79" y="23"/>
                      <a:pt x="79" y="23"/>
                      <a:pt x="79" y="23"/>
                    </a:cubicBezTo>
                    <a:cubicBezTo>
                      <a:pt x="78" y="24"/>
                      <a:pt x="76" y="24"/>
                      <a:pt x="76" y="23"/>
                    </a:cubicBezTo>
                    <a:cubicBezTo>
                      <a:pt x="74" y="21"/>
                      <a:pt x="73" y="20"/>
                      <a:pt x="71" y="19"/>
                    </a:cubicBezTo>
                    <a:cubicBezTo>
                      <a:pt x="69" y="17"/>
                      <a:pt x="67" y="16"/>
                      <a:pt x="65" y="15"/>
                    </a:cubicBezTo>
                    <a:cubicBezTo>
                      <a:pt x="64" y="15"/>
                      <a:pt x="63" y="14"/>
                      <a:pt x="64" y="13"/>
                    </a:cubicBezTo>
                    <a:cubicBezTo>
                      <a:pt x="64" y="13"/>
                      <a:pt x="64" y="13"/>
                      <a:pt x="64" y="13"/>
                    </a:cubicBezTo>
                    <a:cubicBezTo>
                      <a:pt x="64" y="13"/>
                      <a:pt x="64" y="13"/>
                      <a:pt x="64" y="13"/>
                    </a:cubicBezTo>
                    <a:cubicBezTo>
                      <a:pt x="65" y="8"/>
                      <a:pt x="65" y="8"/>
                      <a:pt x="65" y="8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52" y="10"/>
                      <a:pt x="52" y="10"/>
                      <a:pt x="52" y="10"/>
                    </a:cubicBezTo>
                    <a:cubicBezTo>
                      <a:pt x="51" y="11"/>
                      <a:pt x="50" y="12"/>
                      <a:pt x="49" y="12"/>
                    </a:cubicBezTo>
                    <a:cubicBezTo>
                      <a:pt x="49" y="12"/>
                      <a:pt x="49" y="12"/>
                      <a:pt x="49" y="12"/>
                    </a:cubicBezTo>
                    <a:cubicBezTo>
                      <a:pt x="49" y="1"/>
                      <a:pt x="49" y="1"/>
                      <a:pt x="49" y="1"/>
                    </a:cubicBezTo>
                    <a:cubicBezTo>
                      <a:pt x="49" y="0"/>
                      <a:pt x="50" y="0"/>
                      <a:pt x="51" y="0"/>
                    </a:cubicBezTo>
                    <a:cubicBezTo>
                      <a:pt x="68" y="4"/>
                      <a:pt x="68" y="4"/>
                      <a:pt x="68" y="4"/>
                    </a:cubicBezTo>
                    <a:cubicBezTo>
                      <a:pt x="69" y="4"/>
                      <a:pt x="70" y="6"/>
                      <a:pt x="70" y="7"/>
                    </a:cubicBezTo>
                    <a:cubicBezTo>
                      <a:pt x="69" y="12"/>
                      <a:pt x="69" y="12"/>
                      <a:pt x="69" y="12"/>
                    </a:cubicBezTo>
                    <a:cubicBezTo>
                      <a:pt x="70" y="13"/>
                      <a:pt x="72" y="14"/>
                      <a:pt x="74" y="15"/>
                    </a:cubicBezTo>
                    <a:cubicBezTo>
                      <a:pt x="75" y="16"/>
                      <a:pt x="76" y="17"/>
                      <a:pt x="78" y="18"/>
                    </a:cubicBezTo>
                    <a:cubicBezTo>
                      <a:pt x="82" y="16"/>
                      <a:pt x="82" y="16"/>
                      <a:pt x="82" y="16"/>
                    </a:cubicBezTo>
                    <a:cubicBezTo>
                      <a:pt x="83" y="15"/>
                      <a:pt x="85" y="15"/>
                      <a:pt x="85" y="16"/>
                    </a:cubicBezTo>
                    <a:cubicBezTo>
                      <a:pt x="95" y="31"/>
                      <a:pt x="95" y="31"/>
                      <a:pt x="95" y="31"/>
                    </a:cubicBezTo>
                    <a:cubicBezTo>
                      <a:pt x="95" y="31"/>
                      <a:pt x="95" y="31"/>
                      <a:pt x="95" y="31"/>
                    </a:cubicBezTo>
                    <a:cubicBezTo>
                      <a:pt x="95" y="32"/>
                      <a:pt x="95" y="34"/>
                      <a:pt x="94" y="34"/>
                    </a:cubicBezTo>
                    <a:cubicBezTo>
                      <a:pt x="89" y="37"/>
                      <a:pt x="89" y="37"/>
                      <a:pt x="89" y="37"/>
                    </a:cubicBezTo>
                    <a:cubicBezTo>
                      <a:pt x="90" y="39"/>
                      <a:pt x="90" y="40"/>
                      <a:pt x="91" y="42"/>
                    </a:cubicBezTo>
                    <a:cubicBezTo>
                      <a:pt x="91" y="44"/>
                      <a:pt x="91" y="46"/>
                      <a:pt x="91" y="48"/>
                    </a:cubicBezTo>
                    <a:cubicBezTo>
                      <a:pt x="96" y="49"/>
                      <a:pt x="96" y="49"/>
                      <a:pt x="96" y="49"/>
                    </a:cubicBezTo>
                    <a:cubicBezTo>
                      <a:pt x="98" y="49"/>
                      <a:pt x="98" y="50"/>
                      <a:pt x="98" y="52"/>
                    </a:cubicBezTo>
                    <a:cubicBezTo>
                      <a:pt x="94" y="69"/>
                      <a:pt x="94" y="69"/>
                      <a:pt x="94" y="69"/>
                    </a:cubicBezTo>
                    <a:cubicBezTo>
                      <a:pt x="94" y="70"/>
                      <a:pt x="93" y="71"/>
                      <a:pt x="91" y="70"/>
                    </a:cubicBezTo>
                    <a:cubicBezTo>
                      <a:pt x="86" y="69"/>
                      <a:pt x="86" y="69"/>
                      <a:pt x="86" y="69"/>
                    </a:cubicBezTo>
                    <a:cubicBezTo>
                      <a:pt x="86" y="71"/>
                      <a:pt x="85" y="72"/>
                      <a:pt x="83" y="74"/>
                    </a:cubicBezTo>
                    <a:cubicBezTo>
                      <a:pt x="82" y="75"/>
                      <a:pt x="81" y="77"/>
                      <a:pt x="80" y="78"/>
                    </a:cubicBezTo>
                    <a:cubicBezTo>
                      <a:pt x="83" y="82"/>
                      <a:pt x="83" y="82"/>
                      <a:pt x="83" y="82"/>
                    </a:cubicBezTo>
                    <a:cubicBezTo>
                      <a:pt x="83" y="82"/>
                      <a:pt x="83" y="82"/>
                      <a:pt x="83" y="82"/>
                    </a:cubicBezTo>
                    <a:cubicBezTo>
                      <a:pt x="83" y="84"/>
                      <a:pt x="83" y="85"/>
                      <a:pt x="82" y="86"/>
                    </a:cubicBezTo>
                    <a:cubicBezTo>
                      <a:pt x="67" y="95"/>
                      <a:pt x="67" y="95"/>
                      <a:pt x="67" y="95"/>
                    </a:cubicBezTo>
                    <a:cubicBezTo>
                      <a:pt x="66" y="96"/>
                      <a:pt x="65" y="95"/>
                      <a:pt x="64" y="94"/>
                    </a:cubicBezTo>
                    <a:cubicBezTo>
                      <a:pt x="61" y="90"/>
                      <a:pt x="61" y="90"/>
                      <a:pt x="61" y="90"/>
                    </a:cubicBezTo>
                    <a:cubicBezTo>
                      <a:pt x="60" y="90"/>
                      <a:pt x="58" y="91"/>
                      <a:pt x="56" y="91"/>
                    </a:cubicBezTo>
                    <a:cubicBezTo>
                      <a:pt x="54" y="91"/>
                      <a:pt x="52" y="92"/>
                      <a:pt x="50" y="92"/>
                    </a:cubicBezTo>
                    <a:cubicBezTo>
                      <a:pt x="49" y="97"/>
                      <a:pt x="49" y="97"/>
                      <a:pt x="49" y="97"/>
                    </a:cubicBezTo>
                    <a:cubicBezTo>
                      <a:pt x="49" y="97"/>
                      <a:pt x="49" y="97"/>
                      <a:pt x="49" y="97"/>
                    </a:cubicBezTo>
                    <a:cubicBezTo>
                      <a:pt x="49" y="87"/>
                      <a:pt x="49" y="87"/>
                      <a:pt x="49" y="87"/>
                    </a:cubicBezTo>
                    <a:cubicBezTo>
                      <a:pt x="51" y="87"/>
                      <a:pt x="53" y="87"/>
                      <a:pt x="55" y="86"/>
                    </a:cubicBezTo>
                    <a:cubicBezTo>
                      <a:pt x="57" y="86"/>
                      <a:pt x="60" y="85"/>
                      <a:pt x="62" y="85"/>
                    </a:cubicBezTo>
                    <a:cubicBezTo>
                      <a:pt x="63" y="84"/>
                      <a:pt x="64" y="85"/>
                      <a:pt x="64" y="86"/>
                    </a:cubicBezTo>
                    <a:cubicBezTo>
                      <a:pt x="64" y="86"/>
                      <a:pt x="64" y="86"/>
                      <a:pt x="64" y="86"/>
                    </a:cubicBezTo>
                    <a:cubicBezTo>
                      <a:pt x="67" y="90"/>
                      <a:pt x="67" y="90"/>
                      <a:pt x="67" y="90"/>
                    </a:cubicBezTo>
                    <a:cubicBezTo>
                      <a:pt x="77" y="83"/>
                      <a:pt x="77" y="83"/>
                      <a:pt x="77" y="83"/>
                    </a:cubicBezTo>
                    <a:cubicBezTo>
                      <a:pt x="75" y="79"/>
                      <a:pt x="75" y="79"/>
                      <a:pt x="75" y="79"/>
                    </a:cubicBezTo>
                    <a:cubicBezTo>
                      <a:pt x="74" y="78"/>
                      <a:pt x="74" y="77"/>
                      <a:pt x="75" y="76"/>
                    </a:cubicBezTo>
                    <a:cubicBezTo>
                      <a:pt x="75" y="76"/>
                      <a:pt x="75" y="76"/>
                      <a:pt x="75" y="76"/>
                    </a:cubicBezTo>
                    <a:cubicBezTo>
                      <a:pt x="77" y="75"/>
                      <a:pt x="78" y="73"/>
                      <a:pt x="80" y="71"/>
                    </a:cubicBezTo>
                    <a:cubicBezTo>
                      <a:pt x="81" y="69"/>
                      <a:pt x="82" y="67"/>
                      <a:pt x="83" y="65"/>
                    </a:cubicBezTo>
                    <a:cubicBezTo>
                      <a:pt x="83" y="64"/>
                      <a:pt x="85" y="64"/>
                      <a:pt x="86" y="64"/>
                    </a:cubicBezTo>
                    <a:close/>
                    <a:moveTo>
                      <a:pt x="49" y="79"/>
                    </a:moveTo>
                    <a:cubicBezTo>
                      <a:pt x="55" y="79"/>
                      <a:pt x="60" y="77"/>
                      <a:pt x="64" y="74"/>
                    </a:cubicBezTo>
                    <a:cubicBezTo>
                      <a:pt x="71" y="70"/>
                      <a:pt x="76" y="64"/>
                      <a:pt x="77" y="56"/>
                    </a:cubicBezTo>
                    <a:cubicBezTo>
                      <a:pt x="79" y="50"/>
                      <a:pt x="78" y="44"/>
                      <a:pt x="76" y="39"/>
                    </a:cubicBezTo>
                    <a:cubicBezTo>
                      <a:pt x="74" y="34"/>
                      <a:pt x="71" y="29"/>
                      <a:pt x="66" y="26"/>
                    </a:cubicBezTo>
                    <a:cubicBezTo>
                      <a:pt x="65" y="25"/>
                      <a:pt x="63" y="24"/>
                      <a:pt x="61" y="23"/>
                    </a:cubicBezTo>
                    <a:cubicBezTo>
                      <a:pt x="59" y="22"/>
                      <a:pt x="57" y="21"/>
                      <a:pt x="55" y="21"/>
                    </a:cubicBezTo>
                    <a:cubicBezTo>
                      <a:pt x="53" y="20"/>
                      <a:pt x="51" y="20"/>
                      <a:pt x="49" y="20"/>
                    </a:cubicBezTo>
                    <a:cubicBezTo>
                      <a:pt x="49" y="25"/>
                      <a:pt x="49" y="25"/>
                      <a:pt x="49" y="25"/>
                    </a:cubicBezTo>
                    <a:cubicBezTo>
                      <a:pt x="51" y="25"/>
                      <a:pt x="53" y="25"/>
                      <a:pt x="54" y="26"/>
                    </a:cubicBezTo>
                    <a:cubicBezTo>
                      <a:pt x="56" y="26"/>
                      <a:pt x="58" y="26"/>
                      <a:pt x="59" y="27"/>
                    </a:cubicBezTo>
                    <a:cubicBezTo>
                      <a:pt x="61" y="28"/>
                      <a:pt x="62" y="29"/>
                      <a:pt x="63" y="30"/>
                    </a:cubicBezTo>
                    <a:cubicBezTo>
                      <a:pt x="67" y="32"/>
                      <a:pt x="70" y="36"/>
                      <a:pt x="72" y="41"/>
                    </a:cubicBezTo>
                    <a:cubicBezTo>
                      <a:pt x="73" y="45"/>
                      <a:pt x="74" y="50"/>
                      <a:pt x="73" y="55"/>
                    </a:cubicBezTo>
                    <a:cubicBezTo>
                      <a:pt x="71" y="61"/>
                      <a:pt x="67" y="67"/>
                      <a:pt x="62" y="70"/>
                    </a:cubicBezTo>
                    <a:cubicBezTo>
                      <a:pt x="58" y="72"/>
                      <a:pt x="54" y="74"/>
                      <a:pt x="49" y="74"/>
                    </a:cubicBezTo>
                    <a:lnTo>
                      <a:pt x="49" y="79"/>
                    </a:lnTo>
                    <a:close/>
                    <a:moveTo>
                      <a:pt x="49" y="12"/>
                    </a:moveTo>
                    <a:cubicBezTo>
                      <a:pt x="47" y="12"/>
                      <a:pt x="45" y="12"/>
                      <a:pt x="43" y="12"/>
                    </a:cubicBezTo>
                    <a:cubicBezTo>
                      <a:pt x="41" y="13"/>
                      <a:pt x="38" y="13"/>
                      <a:pt x="36" y="14"/>
                    </a:cubicBezTo>
                    <a:cubicBezTo>
                      <a:pt x="35" y="14"/>
                      <a:pt x="34" y="14"/>
                      <a:pt x="33" y="13"/>
                    </a:cubicBezTo>
                    <a:cubicBezTo>
                      <a:pt x="33" y="13"/>
                      <a:pt x="33" y="13"/>
                      <a:pt x="33" y="13"/>
                    </a:cubicBezTo>
                    <a:cubicBezTo>
                      <a:pt x="31" y="9"/>
                      <a:pt x="31" y="9"/>
                      <a:pt x="31" y="9"/>
                    </a:cubicBezTo>
                    <a:cubicBezTo>
                      <a:pt x="21" y="16"/>
                      <a:pt x="21" y="16"/>
                      <a:pt x="21" y="16"/>
                    </a:cubicBezTo>
                    <a:cubicBezTo>
                      <a:pt x="23" y="19"/>
                      <a:pt x="23" y="19"/>
                      <a:pt x="23" y="19"/>
                    </a:cubicBezTo>
                    <a:cubicBezTo>
                      <a:pt x="24" y="20"/>
                      <a:pt x="23" y="22"/>
                      <a:pt x="23" y="22"/>
                    </a:cubicBezTo>
                    <a:cubicBezTo>
                      <a:pt x="23" y="22"/>
                      <a:pt x="23" y="22"/>
                      <a:pt x="23" y="22"/>
                    </a:cubicBezTo>
                    <a:cubicBezTo>
                      <a:pt x="21" y="24"/>
                      <a:pt x="20" y="26"/>
                      <a:pt x="18" y="27"/>
                    </a:cubicBezTo>
                    <a:cubicBezTo>
                      <a:pt x="17" y="29"/>
                      <a:pt x="16" y="31"/>
                      <a:pt x="15" y="33"/>
                    </a:cubicBezTo>
                    <a:cubicBezTo>
                      <a:pt x="14" y="34"/>
                      <a:pt x="13" y="35"/>
                      <a:pt x="12" y="35"/>
                    </a:cubicBezTo>
                    <a:cubicBezTo>
                      <a:pt x="12" y="35"/>
                      <a:pt x="12" y="35"/>
                      <a:pt x="12" y="35"/>
                    </a:cubicBezTo>
                    <a:cubicBezTo>
                      <a:pt x="12" y="35"/>
                      <a:pt x="12" y="35"/>
                      <a:pt x="12" y="35"/>
                    </a:cubicBezTo>
                    <a:cubicBezTo>
                      <a:pt x="8" y="33"/>
                      <a:pt x="8" y="33"/>
                      <a:pt x="8" y="33"/>
                    </a:cubicBezTo>
                    <a:cubicBezTo>
                      <a:pt x="5" y="46"/>
                      <a:pt x="5" y="46"/>
                      <a:pt x="5" y="46"/>
                    </a:cubicBezTo>
                    <a:cubicBezTo>
                      <a:pt x="9" y="47"/>
                      <a:pt x="9" y="47"/>
                      <a:pt x="9" y="47"/>
                    </a:cubicBezTo>
                    <a:cubicBezTo>
                      <a:pt x="11" y="47"/>
                      <a:pt x="11" y="48"/>
                      <a:pt x="11" y="49"/>
                    </a:cubicBezTo>
                    <a:cubicBezTo>
                      <a:pt x="11" y="51"/>
                      <a:pt x="11" y="53"/>
                      <a:pt x="12" y="56"/>
                    </a:cubicBezTo>
                    <a:cubicBezTo>
                      <a:pt x="12" y="58"/>
                      <a:pt x="13" y="60"/>
                      <a:pt x="14" y="62"/>
                    </a:cubicBezTo>
                    <a:cubicBezTo>
                      <a:pt x="14" y="63"/>
                      <a:pt x="13" y="64"/>
                      <a:pt x="12" y="65"/>
                    </a:cubicBezTo>
                    <a:cubicBezTo>
                      <a:pt x="9" y="67"/>
                      <a:pt x="9" y="67"/>
                      <a:pt x="9" y="67"/>
                    </a:cubicBezTo>
                    <a:cubicBezTo>
                      <a:pt x="15" y="78"/>
                      <a:pt x="15" y="78"/>
                      <a:pt x="15" y="78"/>
                    </a:cubicBezTo>
                    <a:cubicBezTo>
                      <a:pt x="19" y="75"/>
                      <a:pt x="19" y="75"/>
                      <a:pt x="19" y="75"/>
                    </a:cubicBezTo>
                    <a:cubicBezTo>
                      <a:pt x="20" y="75"/>
                      <a:pt x="21" y="75"/>
                      <a:pt x="22" y="76"/>
                    </a:cubicBezTo>
                    <a:cubicBezTo>
                      <a:pt x="24" y="77"/>
                      <a:pt x="25" y="79"/>
                      <a:pt x="27" y="80"/>
                    </a:cubicBezTo>
                    <a:cubicBezTo>
                      <a:pt x="29" y="81"/>
                      <a:pt x="31" y="82"/>
                      <a:pt x="33" y="83"/>
                    </a:cubicBezTo>
                    <a:cubicBezTo>
                      <a:pt x="34" y="84"/>
                      <a:pt x="34" y="85"/>
                      <a:pt x="34" y="86"/>
                    </a:cubicBezTo>
                    <a:cubicBezTo>
                      <a:pt x="34" y="86"/>
                      <a:pt x="34" y="86"/>
                      <a:pt x="34" y="86"/>
                    </a:cubicBezTo>
                    <a:cubicBezTo>
                      <a:pt x="34" y="86"/>
                      <a:pt x="34" y="86"/>
                      <a:pt x="34" y="86"/>
                    </a:cubicBezTo>
                    <a:cubicBezTo>
                      <a:pt x="33" y="90"/>
                      <a:pt x="33" y="90"/>
                      <a:pt x="33" y="90"/>
                    </a:cubicBezTo>
                    <a:cubicBezTo>
                      <a:pt x="45" y="93"/>
                      <a:pt x="45" y="93"/>
                      <a:pt x="45" y="93"/>
                    </a:cubicBezTo>
                    <a:cubicBezTo>
                      <a:pt x="46" y="89"/>
                      <a:pt x="46" y="89"/>
                      <a:pt x="46" y="89"/>
                    </a:cubicBezTo>
                    <a:cubicBezTo>
                      <a:pt x="46" y="88"/>
                      <a:pt x="48" y="87"/>
                      <a:pt x="49" y="87"/>
                    </a:cubicBezTo>
                    <a:cubicBezTo>
                      <a:pt x="49" y="87"/>
                      <a:pt x="49" y="87"/>
                      <a:pt x="49" y="87"/>
                    </a:cubicBezTo>
                    <a:cubicBezTo>
                      <a:pt x="49" y="97"/>
                      <a:pt x="49" y="97"/>
                      <a:pt x="49" y="97"/>
                    </a:cubicBezTo>
                    <a:cubicBezTo>
                      <a:pt x="48" y="98"/>
                      <a:pt x="47" y="99"/>
                      <a:pt x="46" y="98"/>
                    </a:cubicBezTo>
                    <a:cubicBezTo>
                      <a:pt x="30" y="95"/>
                      <a:pt x="30" y="95"/>
                      <a:pt x="30" y="95"/>
                    </a:cubicBezTo>
                    <a:cubicBezTo>
                      <a:pt x="28" y="94"/>
                      <a:pt x="28" y="93"/>
                      <a:pt x="28" y="92"/>
                    </a:cubicBezTo>
                    <a:cubicBezTo>
                      <a:pt x="29" y="87"/>
                      <a:pt x="29" y="87"/>
                      <a:pt x="29" y="87"/>
                    </a:cubicBezTo>
                    <a:cubicBezTo>
                      <a:pt x="27" y="86"/>
                      <a:pt x="26" y="85"/>
                      <a:pt x="24" y="84"/>
                    </a:cubicBezTo>
                    <a:cubicBezTo>
                      <a:pt x="23" y="83"/>
                      <a:pt x="21" y="82"/>
                      <a:pt x="20" y="80"/>
                    </a:cubicBezTo>
                    <a:cubicBezTo>
                      <a:pt x="16" y="83"/>
                      <a:pt x="16" y="83"/>
                      <a:pt x="16" y="83"/>
                    </a:cubicBezTo>
                    <a:cubicBezTo>
                      <a:pt x="16" y="83"/>
                      <a:pt x="16" y="83"/>
                      <a:pt x="16" y="83"/>
                    </a:cubicBezTo>
                    <a:cubicBezTo>
                      <a:pt x="15" y="84"/>
                      <a:pt x="13" y="83"/>
                      <a:pt x="12" y="82"/>
                    </a:cubicBezTo>
                    <a:cubicBezTo>
                      <a:pt x="3" y="68"/>
                      <a:pt x="3" y="68"/>
                      <a:pt x="3" y="68"/>
                    </a:cubicBezTo>
                    <a:cubicBezTo>
                      <a:pt x="3" y="67"/>
                      <a:pt x="3" y="65"/>
                      <a:pt x="4" y="64"/>
                    </a:cubicBezTo>
                    <a:cubicBezTo>
                      <a:pt x="8" y="62"/>
                      <a:pt x="8" y="62"/>
                      <a:pt x="8" y="62"/>
                    </a:cubicBezTo>
                    <a:cubicBezTo>
                      <a:pt x="8" y="60"/>
                      <a:pt x="7" y="58"/>
                      <a:pt x="7" y="56"/>
                    </a:cubicBezTo>
                    <a:cubicBezTo>
                      <a:pt x="7" y="55"/>
                      <a:pt x="7" y="53"/>
                      <a:pt x="7" y="51"/>
                    </a:cubicBezTo>
                    <a:cubicBezTo>
                      <a:pt x="2" y="50"/>
                      <a:pt x="2" y="50"/>
                      <a:pt x="2" y="50"/>
                    </a:cubicBezTo>
                    <a:cubicBezTo>
                      <a:pt x="0" y="49"/>
                      <a:pt x="0" y="48"/>
                      <a:pt x="0" y="47"/>
                    </a:cubicBezTo>
                    <a:cubicBezTo>
                      <a:pt x="4" y="30"/>
                      <a:pt x="4" y="30"/>
                      <a:pt x="4" y="30"/>
                    </a:cubicBezTo>
                    <a:cubicBezTo>
                      <a:pt x="4" y="29"/>
                      <a:pt x="5" y="28"/>
                      <a:pt x="7" y="28"/>
                    </a:cubicBezTo>
                    <a:cubicBezTo>
                      <a:pt x="12" y="29"/>
                      <a:pt x="12" y="29"/>
                      <a:pt x="12" y="29"/>
                    </a:cubicBezTo>
                    <a:cubicBezTo>
                      <a:pt x="12" y="28"/>
                      <a:pt x="13" y="26"/>
                      <a:pt x="14" y="25"/>
                    </a:cubicBezTo>
                    <a:cubicBezTo>
                      <a:pt x="15" y="23"/>
                      <a:pt x="17" y="22"/>
                      <a:pt x="18" y="20"/>
                    </a:cubicBezTo>
                    <a:cubicBezTo>
                      <a:pt x="15" y="16"/>
                      <a:pt x="15" y="16"/>
                      <a:pt x="15" y="16"/>
                    </a:cubicBezTo>
                    <a:cubicBezTo>
                      <a:pt x="15" y="16"/>
                      <a:pt x="15" y="16"/>
                      <a:pt x="15" y="16"/>
                    </a:cubicBezTo>
                    <a:cubicBezTo>
                      <a:pt x="15" y="15"/>
                      <a:pt x="15" y="14"/>
                      <a:pt x="16" y="13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2" y="3"/>
                      <a:pt x="33" y="3"/>
                      <a:pt x="34" y="4"/>
                    </a:cubicBezTo>
                    <a:cubicBezTo>
                      <a:pt x="37" y="9"/>
                      <a:pt x="37" y="9"/>
                      <a:pt x="37" y="9"/>
                    </a:cubicBezTo>
                    <a:cubicBezTo>
                      <a:pt x="38" y="8"/>
                      <a:pt x="40" y="8"/>
                      <a:pt x="42" y="7"/>
                    </a:cubicBezTo>
                    <a:cubicBezTo>
                      <a:pt x="44" y="7"/>
                      <a:pt x="46" y="7"/>
                      <a:pt x="47" y="7"/>
                    </a:cubicBezTo>
                    <a:cubicBezTo>
                      <a:pt x="49" y="2"/>
                      <a:pt x="49" y="2"/>
                      <a:pt x="49" y="2"/>
                    </a:cubicBezTo>
                    <a:cubicBezTo>
                      <a:pt x="49" y="2"/>
                      <a:pt x="49" y="1"/>
                      <a:pt x="49" y="1"/>
                    </a:cubicBezTo>
                    <a:cubicBezTo>
                      <a:pt x="49" y="12"/>
                      <a:pt x="49" y="12"/>
                      <a:pt x="49" y="12"/>
                    </a:cubicBezTo>
                    <a:close/>
                    <a:moveTo>
                      <a:pt x="49" y="20"/>
                    </a:moveTo>
                    <a:cubicBezTo>
                      <a:pt x="43" y="20"/>
                      <a:pt x="38" y="22"/>
                      <a:pt x="33" y="25"/>
                    </a:cubicBezTo>
                    <a:cubicBezTo>
                      <a:pt x="33" y="25"/>
                      <a:pt x="33" y="25"/>
                      <a:pt x="33" y="25"/>
                    </a:cubicBezTo>
                    <a:cubicBezTo>
                      <a:pt x="33" y="25"/>
                      <a:pt x="33" y="25"/>
                      <a:pt x="33" y="25"/>
                    </a:cubicBezTo>
                    <a:cubicBezTo>
                      <a:pt x="27" y="29"/>
                      <a:pt x="22" y="35"/>
                      <a:pt x="20" y="43"/>
                    </a:cubicBezTo>
                    <a:cubicBezTo>
                      <a:pt x="19" y="48"/>
                      <a:pt x="20" y="54"/>
                      <a:pt x="22" y="60"/>
                    </a:cubicBezTo>
                    <a:cubicBezTo>
                      <a:pt x="24" y="65"/>
                      <a:pt x="27" y="69"/>
                      <a:pt x="32" y="73"/>
                    </a:cubicBezTo>
                    <a:cubicBezTo>
                      <a:pt x="33" y="74"/>
                      <a:pt x="35" y="75"/>
                      <a:pt x="37" y="76"/>
                    </a:cubicBezTo>
                    <a:cubicBezTo>
                      <a:pt x="39" y="77"/>
                      <a:pt x="40" y="77"/>
                      <a:pt x="42" y="78"/>
                    </a:cubicBezTo>
                    <a:cubicBezTo>
                      <a:pt x="45" y="78"/>
                      <a:pt x="47" y="79"/>
                      <a:pt x="49" y="79"/>
                    </a:cubicBezTo>
                    <a:cubicBezTo>
                      <a:pt x="49" y="74"/>
                      <a:pt x="49" y="74"/>
                      <a:pt x="49" y="74"/>
                    </a:cubicBezTo>
                    <a:cubicBezTo>
                      <a:pt x="47" y="74"/>
                      <a:pt x="45" y="74"/>
                      <a:pt x="43" y="73"/>
                    </a:cubicBezTo>
                    <a:cubicBezTo>
                      <a:pt x="42" y="73"/>
                      <a:pt x="40" y="72"/>
                      <a:pt x="39" y="72"/>
                    </a:cubicBezTo>
                    <a:cubicBezTo>
                      <a:pt x="37" y="71"/>
                      <a:pt x="36" y="70"/>
                      <a:pt x="35" y="69"/>
                    </a:cubicBezTo>
                    <a:cubicBezTo>
                      <a:pt x="31" y="66"/>
                      <a:pt x="28" y="62"/>
                      <a:pt x="26" y="58"/>
                    </a:cubicBezTo>
                    <a:cubicBezTo>
                      <a:pt x="24" y="53"/>
                      <a:pt x="24" y="49"/>
                      <a:pt x="25" y="44"/>
                    </a:cubicBezTo>
                    <a:cubicBezTo>
                      <a:pt x="27" y="37"/>
                      <a:pt x="31" y="32"/>
                      <a:pt x="36" y="29"/>
                    </a:cubicBezTo>
                    <a:cubicBezTo>
                      <a:pt x="36" y="29"/>
                      <a:pt x="36" y="29"/>
                      <a:pt x="36" y="29"/>
                    </a:cubicBezTo>
                    <a:cubicBezTo>
                      <a:pt x="40" y="26"/>
                      <a:pt x="44" y="25"/>
                      <a:pt x="49" y="25"/>
                    </a:cubicBezTo>
                    <a:lnTo>
                      <a:pt x="49" y="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23" name="Freeform 124"/>
              <p:cNvSpPr>
                <a:spLocks noEditPoints="1"/>
              </p:cNvSpPr>
              <p:nvPr/>
            </p:nvSpPr>
            <p:spPr bwMode="auto">
              <a:xfrm>
                <a:off x="6662748" y="3049606"/>
                <a:ext cx="330201" cy="331790"/>
              </a:xfrm>
              <a:custGeom>
                <a:avLst/>
                <a:gdLst>
                  <a:gd name="T0" fmla="*/ 73 w 146"/>
                  <a:gd name="T1" fmla="*/ 142 h 147"/>
                  <a:gd name="T2" fmla="*/ 122 w 146"/>
                  <a:gd name="T3" fmla="*/ 122 h 147"/>
                  <a:gd name="T4" fmla="*/ 142 w 146"/>
                  <a:gd name="T5" fmla="*/ 74 h 147"/>
                  <a:gd name="T6" fmla="*/ 122 w 146"/>
                  <a:gd name="T7" fmla="*/ 25 h 147"/>
                  <a:gd name="T8" fmla="*/ 73 w 146"/>
                  <a:gd name="T9" fmla="*/ 5 h 147"/>
                  <a:gd name="T10" fmla="*/ 73 w 146"/>
                  <a:gd name="T11" fmla="*/ 0 h 147"/>
                  <a:gd name="T12" fmla="*/ 125 w 146"/>
                  <a:gd name="T13" fmla="*/ 22 h 147"/>
                  <a:gd name="T14" fmla="*/ 146 w 146"/>
                  <a:gd name="T15" fmla="*/ 74 h 147"/>
                  <a:gd name="T16" fmla="*/ 125 w 146"/>
                  <a:gd name="T17" fmla="*/ 125 h 147"/>
                  <a:gd name="T18" fmla="*/ 73 w 146"/>
                  <a:gd name="T19" fmla="*/ 147 h 147"/>
                  <a:gd name="T20" fmla="*/ 73 w 146"/>
                  <a:gd name="T21" fmla="*/ 142 h 147"/>
                  <a:gd name="T22" fmla="*/ 73 w 146"/>
                  <a:gd name="T23" fmla="*/ 96 h 147"/>
                  <a:gd name="T24" fmla="*/ 88 w 146"/>
                  <a:gd name="T25" fmla="*/ 90 h 147"/>
                  <a:gd name="T26" fmla="*/ 90 w 146"/>
                  <a:gd name="T27" fmla="*/ 89 h 147"/>
                  <a:gd name="T28" fmla="*/ 112 w 146"/>
                  <a:gd name="T29" fmla="*/ 38 h 147"/>
                  <a:gd name="T30" fmla="*/ 112 w 146"/>
                  <a:gd name="T31" fmla="*/ 38 h 147"/>
                  <a:gd name="T32" fmla="*/ 112 w 146"/>
                  <a:gd name="T33" fmla="*/ 38 h 147"/>
                  <a:gd name="T34" fmla="*/ 112 w 146"/>
                  <a:gd name="T35" fmla="*/ 36 h 147"/>
                  <a:gd name="T36" fmla="*/ 108 w 146"/>
                  <a:gd name="T37" fmla="*/ 35 h 147"/>
                  <a:gd name="T38" fmla="*/ 73 w 146"/>
                  <a:gd name="T39" fmla="*/ 51 h 147"/>
                  <a:gd name="T40" fmla="*/ 73 w 146"/>
                  <a:gd name="T41" fmla="*/ 56 h 147"/>
                  <a:gd name="T42" fmla="*/ 105 w 146"/>
                  <a:gd name="T43" fmla="*/ 42 h 147"/>
                  <a:gd name="T44" fmla="*/ 86 w 146"/>
                  <a:gd name="T45" fmla="*/ 86 h 147"/>
                  <a:gd name="T46" fmla="*/ 73 w 146"/>
                  <a:gd name="T47" fmla="*/ 91 h 147"/>
                  <a:gd name="T48" fmla="*/ 73 w 146"/>
                  <a:gd name="T49" fmla="*/ 96 h 147"/>
                  <a:gd name="T50" fmla="*/ 73 w 146"/>
                  <a:gd name="T51" fmla="*/ 5 h 147"/>
                  <a:gd name="T52" fmla="*/ 25 w 146"/>
                  <a:gd name="T53" fmla="*/ 25 h 147"/>
                  <a:gd name="T54" fmla="*/ 5 w 146"/>
                  <a:gd name="T55" fmla="*/ 74 h 147"/>
                  <a:gd name="T56" fmla="*/ 25 w 146"/>
                  <a:gd name="T57" fmla="*/ 122 h 147"/>
                  <a:gd name="T58" fmla="*/ 73 w 146"/>
                  <a:gd name="T59" fmla="*/ 142 h 147"/>
                  <a:gd name="T60" fmla="*/ 73 w 146"/>
                  <a:gd name="T61" fmla="*/ 147 h 147"/>
                  <a:gd name="T62" fmla="*/ 22 w 146"/>
                  <a:gd name="T63" fmla="*/ 125 h 147"/>
                  <a:gd name="T64" fmla="*/ 0 w 146"/>
                  <a:gd name="T65" fmla="*/ 74 h 147"/>
                  <a:gd name="T66" fmla="*/ 22 w 146"/>
                  <a:gd name="T67" fmla="*/ 22 h 147"/>
                  <a:gd name="T68" fmla="*/ 73 w 146"/>
                  <a:gd name="T69" fmla="*/ 0 h 147"/>
                  <a:gd name="T70" fmla="*/ 73 w 146"/>
                  <a:gd name="T71" fmla="*/ 5 h 147"/>
                  <a:gd name="T72" fmla="*/ 73 w 146"/>
                  <a:gd name="T73" fmla="*/ 51 h 147"/>
                  <a:gd name="T74" fmla="*/ 58 w 146"/>
                  <a:gd name="T75" fmla="*/ 57 h 147"/>
                  <a:gd name="T76" fmla="*/ 57 w 146"/>
                  <a:gd name="T77" fmla="*/ 59 h 147"/>
                  <a:gd name="T78" fmla="*/ 35 w 146"/>
                  <a:gd name="T79" fmla="*/ 109 h 147"/>
                  <a:gd name="T80" fmla="*/ 35 w 146"/>
                  <a:gd name="T81" fmla="*/ 109 h 147"/>
                  <a:gd name="T82" fmla="*/ 35 w 146"/>
                  <a:gd name="T83" fmla="*/ 109 h 147"/>
                  <a:gd name="T84" fmla="*/ 35 w 146"/>
                  <a:gd name="T85" fmla="*/ 111 h 147"/>
                  <a:gd name="T86" fmla="*/ 38 w 146"/>
                  <a:gd name="T87" fmla="*/ 112 h 147"/>
                  <a:gd name="T88" fmla="*/ 73 w 146"/>
                  <a:gd name="T89" fmla="*/ 96 h 147"/>
                  <a:gd name="T90" fmla="*/ 73 w 146"/>
                  <a:gd name="T91" fmla="*/ 91 h 147"/>
                  <a:gd name="T92" fmla="*/ 42 w 146"/>
                  <a:gd name="T93" fmla="*/ 105 h 147"/>
                  <a:gd name="T94" fmla="*/ 61 w 146"/>
                  <a:gd name="T95" fmla="*/ 61 h 147"/>
                  <a:gd name="T96" fmla="*/ 73 w 146"/>
                  <a:gd name="T97" fmla="*/ 56 h 147"/>
                  <a:gd name="T98" fmla="*/ 73 w 146"/>
                  <a:gd name="T99" fmla="*/ 51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46" h="147">
                    <a:moveTo>
                      <a:pt x="73" y="142"/>
                    </a:moveTo>
                    <a:cubicBezTo>
                      <a:pt x="92" y="142"/>
                      <a:pt x="109" y="134"/>
                      <a:pt x="122" y="122"/>
                    </a:cubicBezTo>
                    <a:cubicBezTo>
                      <a:pt x="134" y="110"/>
                      <a:pt x="142" y="92"/>
                      <a:pt x="142" y="74"/>
                    </a:cubicBezTo>
                    <a:cubicBezTo>
                      <a:pt x="142" y="55"/>
                      <a:pt x="134" y="38"/>
                      <a:pt x="122" y="25"/>
                    </a:cubicBezTo>
                    <a:cubicBezTo>
                      <a:pt x="109" y="13"/>
                      <a:pt x="92" y="5"/>
                      <a:pt x="73" y="5"/>
                    </a:cubicBezTo>
                    <a:cubicBezTo>
                      <a:pt x="73" y="0"/>
                      <a:pt x="73" y="0"/>
                      <a:pt x="73" y="0"/>
                    </a:cubicBezTo>
                    <a:cubicBezTo>
                      <a:pt x="93" y="0"/>
                      <a:pt x="112" y="9"/>
                      <a:pt x="125" y="22"/>
                    </a:cubicBezTo>
                    <a:cubicBezTo>
                      <a:pt x="138" y="35"/>
                      <a:pt x="146" y="53"/>
                      <a:pt x="146" y="74"/>
                    </a:cubicBezTo>
                    <a:cubicBezTo>
                      <a:pt x="146" y="94"/>
                      <a:pt x="138" y="112"/>
                      <a:pt x="125" y="125"/>
                    </a:cubicBezTo>
                    <a:cubicBezTo>
                      <a:pt x="112" y="139"/>
                      <a:pt x="93" y="147"/>
                      <a:pt x="73" y="147"/>
                    </a:cubicBezTo>
                    <a:cubicBezTo>
                      <a:pt x="73" y="142"/>
                      <a:pt x="73" y="142"/>
                      <a:pt x="73" y="142"/>
                    </a:cubicBezTo>
                    <a:close/>
                    <a:moveTo>
                      <a:pt x="73" y="96"/>
                    </a:moveTo>
                    <a:cubicBezTo>
                      <a:pt x="88" y="90"/>
                      <a:pt x="88" y="90"/>
                      <a:pt x="88" y="90"/>
                    </a:cubicBezTo>
                    <a:cubicBezTo>
                      <a:pt x="89" y="90"/>
                      <a:pt x="89" y="89"/>
                      <a:pt x="90" y="89"/>
                    </a:cubicBezTo>
                    <a:cubicBezTo>
                      <a:pt x="112" y="38"/>
                      <a:pt x="112" y="38"/>
                      <a:pt x="112" y="38"/>
                    </a:cubicBezTo>
                    <a:cubicBezTo>
                      <a:pt x="112" y="38"/>
                      <a:pt x="112" y="38"/>
                      <a:pt x="112" y="38"/>
                    </a:cubicBezTo>
                    <a:cubicBezTo>
                      <a:pt x="112" y="38"/>
                      <a:pt x="112" y="38"/>
                      <a:pt x="112" y="38"/>
                    </a:cubicBezTo>
                    <a:cubicBezTo>
                      <a:pt x="112" y="38"/>
                      <a:pt x="112" y="37"/>
                      <a:pt x="112" y="36"/>
                    </a:cubicBezTo>
                    <a:cubicBezTo>
                      <a:pt x="111" y="35"/>
                      <a:pt x="110" y="35"/>
                      <a:pt x="108" y="35"/>
                    </a:cubicBezTo>
                    <a:cubicBezTo>
                      <a:pt x="73" y="51"/>
                      <a:pt x="73" y="51"/>
                      <a:pt x="73" y="51"/>
                    </a:cubicBezTo>
                    <a:cubicBezTo>
                      <a:pt x="73" y="56"/>
                      <a:pt x="73" y="56"/>
                      <a:pt x="73" y="56"/>
                    </a:cubicBezTo>
                    <a:cubicBezTo>
                      <a:pt x="105" y="42"/>
                      <a:pt x="105" y="42"/>
                      <a:pt x="105" y="42"/>
                    </a:cubicBezTo>
                    <a:cubicBezTo>
                      <a:pt x="86" y="86"/>
                      <a:pt x="86" y="86"/>
                      <a:pt x="86" y="86"/>
                    </a:cubicBezTo>
                    <a:cubicBezTo>
                      <a:pt x="73" y="91"/>
                      <a:pt x="73" y="91"/>
                      <a:pt x="73" y="91"/>
                    </a:cubicBezTo>
                    <a:lnTo>
                      <a:pt x="73" y="96"/>
                    </a:lnTo>
                    <a:close/>
                    <a:moveTo>
                      <a:pt x="73" y="5"/>
                    </a:moveTo>
                    <a:cubicBezTo>
                      <a:pt x="54" y="5"/>
                      <a:pt x="37" y="13"/>
                      <a:pt x="25" y="25"/>
                    </a:cubicBezTo>
                    <a:cubicBezTo>
                      <a:pt x="13" y="38"/>
                      <a:pt x="5" y="55"/>
                      <a:pt x="5" y="74"/>
                    </a:cubicBezTo>
                    <a:cubicBezTo>
                      <a:pt x="5" y="92"/>
                      <a:pt x="13" y="110"/>
                      <a:pt x="25" y="122"/>
                    </a:cubicBezTo>
                    <a:cubicBezTo>
                      <a:pt x="37" y="134"/>
                      <a:pt x="54" y="142"/>
                      <a:pt x="73" y="142"/>
                    </a:cubicBezTo>
                    <a:cubicBezTo>
                      <a:pt x="73" y="147"/>
                      <a:pt x="73" y="147"/>
                      <a:pt x="73" y="147"/>
                    </a:cubicBezTo>
                    <a:cubicBezTo>
                      <a:pt x="53" y="147"/>
                      <a:pt x="35" y="139"/>
                      <a:pt x="22" y="125"/>
                    </a:cubicBezTo>
                    <a:cubicBezTo>
                      <a:pt x="8" y="112"/>
                      <a:pt x="0" y="94"/>
                      <a:pt x="0" y="74"/>
                    </a:cubicBezTo>
                    <a:cubicBezTo>
                      <a:pt x="0" y="53"/>
                      <a:pt x="8" y="35"/>
                      <a:pt x="22" y="22"/>
                    </a:cubicBezTo>
                    <a:cubicBezTo>
                      <a:pt x="35" y="9"/>
                      <a:pt x="53" y="0"/>
                      <a:pt x="73" y="0"/>
                    </a:cubicBezTo>
                    <a:cubicBezTo>
                      <a:pt x="73" y="5"/>
                      <a:pt x="73" y="5"/>
                      <a:pt x="73" y="5"/>
                    </a:cubicBezTo>
                    <a:close/>
                    <a:moveTo>
                      <a:pt x="73" y="51"/>
                    </a:moveTo>
                    <a:cubicBezTo>
                      <a:pt x="58" y="57"/>
                      <a:pt x="58" y="57"/>
                      <a:pt x="58" y="57"/>
                    </a:cubicBezTo>
                    <a:cubicBezTo>
                      <a:pt x="58" y="57"/>
                      <a:pt x="57" y="58"/>
                      <a:pt x="57" y="59"/>
                    </a:cubicBezTo>
                    <a:cubicBezTo>
                      <a:pt x="35" y="109"/>
                      <a:pt x="35" y="109"/>
                      <a:pt x="35" y="109"/>
                    </a:cubicBezTo>
                    <a:cubicBezTo>
                      <a:pt x="35" y="109"/>
                      <a:pt x="35" y="109"/>
                      <a:pt x="35" y="109"/>
                    </a:cubicBezTo>
                    <a:cubicBezTo>
                      <a:pt x="35" y="109"/>
                      <a:pt x="35" y="109"/>
                      <a:pt x="35" y="109"/>
                    </a:cubicBezTo>
                    <a:cubicBezTo>
                      <a:pt x="35" y="109"/>
                      <a:pt x="35" y="110"/>
                      <a:pt x="35" y="111"/>
                    </a:cubicBezTo>
                    <a:cubicBezTo>
                      <a:pt x="35" y="112"/>
                      <a:pt x="37" y="112"/>
                      <a:pt x="38" y="112"/>
                    </a:cubicBezTo>
                    <a:cubicBezTo>
                      <a:pt x="73" y="96"/>
                      <a:pt x="73" y="96"/>
                      <a:pt x="73" y="96"/>
                    </a:cubicBezTo>
                    <a:cubicBezTo>
                      <a:pt x="73" y="91"/>
                      <a:pt x="73" y="91"/>
                      <a:pt x="73" y="91"/>
                    </a:cubicBezTo>
                    <a:cubicBezTo>
                      <a:pt x="42" y="105"/>
                      <a:pt x="42" y="105"/>
                      <a:pt x="42" y="105"/>
                    </a:cubicBezTo>
                    <a:cubicBezTo>
                      <a:pt x="61" y="61"/>
                      <a:pt x="61" y="61"/>
                      <a:pt x="61" y="61"/>
                    </a:cubicBezTo>
                    <a:cubicBezTo>
                      <a:pt x="73" y="56"/>
                      <a:pt x="73" y="56"/>
                      <a:pt x="73" y="56"/>
                    </a:cubicBezTo>
                    <a:lnTo>
                      <a:pt x="73" y="5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24" name="Freeform 125"/>
              <p:cNvSpPr>
                <a:spLocks noEditPoints="1"/>
              </p:cNvSpPr>
              <p:nvPr/>
            </p:nvSpPr>
            <p:spPr bwMode="auto">
              <a:xfrm>
                <a:off x="6804036" y="3189307"/>
                <a:ext cx="47625" cy="47625"/>
              </a:xfrm>
              <a:custGeom>
                <a:avLst/>
                <a:gdLst>
                  <a:gd name="T0" fmla="*/ 10 w 21"/>
                  <a:gd name="T1" fmla="*/ 0 h 21"/>
                  <a:gd name="T2" fmla="*/ 18 w 21"/>
                  <a:gd name="T3" fmla="*/ 3 h 21"/>
                  <a:gd name="T4" fmla="*/ 21 w 21"/>
                  <a:gd name="T5" fmla="*/ 11 h 21"/>
                  <a:gd name="T6" fmla="*/ 18 w 21"/>
                  <a:gd name="T7" fmla="*/ 18 h 21"/>
                  <a:gd name="T8" fmla="*/ 18 w 21"/>
                  <a:gd name="T9" fmla="*/ 18 h 21"/>
                  <a:gd name="T10" fmla="*/ 10 w 21"/>
                  <a:gd name="T11" fmla="*/ 21 h 21"/>
                  <a:gd name="T12" fmla="*/ 10 w 21"/>
                  <a:gd name="T13" fmla="*/ 21 h 21"/>
                  <a:gd name="T14" fmla="*/ 10 w 21"/>
                  <a:gd name="T15" fmla="*/ 16 h 21"/>
                  <a:gd name="T16" fmla="*/ 10 w 21"/>
                  <a:gd name="T17" fmla="*/ 16 h 21"/>
                  <a:gd name="T18" fmla="*/ 14 w 21"/>
                  <a:gd name="T19" fmla="*/ 15 h 21"/>
                  <a:gd name="T20" fmla="*/ 14 w 21"/>
                  <a:gd name="T21" fmla="*/ 15 h 21"/>
                  <a:gd name="T22" fmla="*/ 16 w 21"/>
                  <a:gd name="T23" fmla="*/ 11 h 21"/>
                  <a:gd name="T24" fmla="*/ 14 w 21"/>
                  <a:gd name="T25" fmla="*/ 7 h 21"/>
                  <a:gd name="T26" fmla="*/ 10 w 21"/>
                  <a:gd name="T27" fmla="*/ 5 h 21"/>
                  <a:gd name="T28" fmla="*/ 10 w 21"/>
                  <a:gd name="T29" fmla="*/ 5 h 21"/>
                  <a:gd name="T30" fmla="*/ 10 w 21"/>
                  <a:gd name="T31" fmla="*/ 0 h 21"/>
                  <a:gd name="T32" fmla="*/ 10 w 21"/>
                  <a:gd name="T33" fmla="*/ 21 h 21"/>
                  <a:gd name="T34" fmla="*/ 3 w 21"/>
                  <a:gd name="T35" fmla="*/ 18 h 21"/>
                  <a:gd name="T36" fmla="*/ 0 w 21"/>
                  <a:gd name="T37" fmla="*/ 11 h 21"/>
                  <a:gd name="T38" fmla="*/ 3 w 21"/>
                  <a:gd name="T39" fmla="*/ 3 h 21"/>
                  <a:gd name="T40" fmla="*/ 3 w 21"/>
                  <a:gd name="T41" fmla="*/ 3 h 21"/>
                  <a:gd name="T42" fmla="*/ 10 w 21"/>
                  <a:gd name="T43" fmla="*/ 0 h 21"/>
                  <a:gd name="T44" fmla="*/ 10 w 21"/>
                  <a:gd name="T45" fmla="*/ 5 h 21"/>
                  <a:gd name="T46" fmla="*/ 6 w 21"/>
                  <a:gd name="T47" fmla="*/ 7 h 21"/>
                  <a:gd name="T48" fmla="*/ 6 w 21"/>
                  <a:gd name="T49" fmla="*/ 7 h 21"/>
                  <a:gd name="T50" fmla="*/ 6 w 21"/>
                  <a:gd name="T51" fmla="*/ 7 h 21"/>
                  <a:gd name="T52" fmla="*/ 5 w 21"/>
                  <a:gd name="T53" fmla="*/ 11 h 21"/>
                  <a:gd name="T54" fmla="*/ 6 w 21"/>
                  <a:gd name="T55" fmla="*/ 15 h 21"/>
                  <a:gd name="T56" fmla="*/ 10 w 21"/>
                  <a:gd name="T57" fmla="*/ 16 h 21"/>
                  <a:gd name="T58" fmla="*/ 10 w 21"/>
                  <a:gd name="T59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1" h="21">
                    <a:moveTo>
                      <a:pt x="10" y="0"/>
                    </a:moveTo>
                    <a:cubicBezTo>
                      <a:pt x="13" y="0"/>
                      <a:pt x="16" y="1"/>
                      <a:pt x="18" y="3"/>
                    </a:cubicBezTo>
                    <a:cubicBezTo>
                      <a:pt x="20" y="5"/>
                      <a:pt x="21" y="8"/>
                      <a:pt x="21" y="11"/>
                    </a:cubicBezTo>
                    <a:cubicBezTo>
                      <a:pt x="21" y="14"/>
                      <a:pt x="20" y="16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6" y="20"/>
                      <a:pt x="13" y="21"/>
                      <a:pt x="10" y="21"/>
                    </a:cubicBezTo>
                    <a:cubicBezTo>
                      <a:pt x="10" y="21"/>
                      <a:pt x="10" y="21"/>
                      <a:pt x="10" y="21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12" y="16"/>
                      <a:pt x="13" y="16"/>
                      <a:pt x="14" y="15"/>
                    </a:cubicBezTo>
                    <a:cubicBezTo>
                      <a:pt x="14" y="15"/>
                      <a:pt x="14" y="15"/>
                      <a:pt x="14" y="15"/>
                    </a:cubicBezTo>
                    <a:cubicBezTo>
                      <a:pt x="15" y="14"/>
                      <a:pt x="16" y="12"/>
                      <a:pt x="16" y="11"/>
                    </a:cubicBezTo>
                    <a:cubicBezTo>
                      <a:pt x="16" y="9"/>
                      <a:pt x="15" y="8"/>
                      <a:pt x="14" y="7"/>
                    </a:cubicBezTo>
                    <a:cubicBezTo>
                      <a:pt x="13" y="6"/>
                      <a:pt x="12" y="5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0"/>
                      <a:pt x="10" y="0"/>
                      <a:pt x="10" y="0"/>
                    </a:cubicBezTo>
                    <a:close/>
                    <a:moveTo>
                      <a:pt x="10" y="21"/>
                    </a:moveTo>
                    <a:cubicBezTo>
                      <a:pt x="7" y="21"/>
                      <a:pt x="5" y="20"/>
                      <a:pt x="3" y="18"/>
                    </a:cubicBezTo>
                    <a:cubicBezTo>
                      <a:pt x="1" y="16"/>
                      <a:pt x="0" y="14"/>
                      <a:pt x="0" y="11"/>
                    </a:cubicBezTo>
                    <a:cubicBezTo>
                      <a:pt x="0" y="8"/>
                      <a:pt x="1" y="5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5" y="1"/>
                      <a:pt x="7" y="0"/>
                      <a:pt x="10" y="0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9" y="5"/>
                      <a:pt x="7" y="6"/>
                      <a:pt x="6" y="7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5" y="8"/>
                      <a:pt x="5" y="9"/>
                      <a:pt x="5" y="11"/>
                    </a:cubicBezTo>
                    <a:cubicBezTo>
                      <a:pt x="5" y="12"/>
                      <a:pt x="5" y="14"/>
                      <a:pt x="6" y="15"/>
                    </a:cubicBezTo>
                    <a:cubicBezTo>
                      <a:pt x="7" y="16"/>
                      <a:pt x="9" y="16"/>
                      <a:pt x="10" y="16"/>
                    </a:cubicBezTo>
                    <a:lnTo>
                      <a:pt x="10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25" name="Freeform 126"/>
              <p:cNvSpPr>
                <a:spLocks noEditPoints="1"/>
              </p:cNvSpPr>
              <p:nvPr/>
            </p:nvSpPr>
            <p:spPr bwMode="auto">
              <a:xfrm>
                <a:off x="10477516" y="384178"/>
                <a:ext cx="195264" cy="368303"/>
              </a:xfrm>
              <a:custGeom>
                <a:avLst/>
                <a:gdLst>
                  <a:gd name="T0" fmla="*/ 82 w 87"/>
                  <a:gd name="T1" fmla="*/ 5 h 163"/>
                  <a:gd name="T2" fmla="*/ 84 w 87"/>
                  <a:gd name="T3" fmla="*/ 0 h 163"/>
                  <a:gd name="T4" fmla="*/ 84 w 87"/>
                  <a:gd name="T5" fmla="*/ 163 h 163"/>
                  <a:gd name="T6" fmla="*/ 43 w 87"/>
                  <a:gd name="T7" fmla="*/ 149 h 163"/>
                  <a:gd name="T8" fmla="*/ 52 w 87"/>
                  <a:gd name="T9" fmla="*/ 146 h 163"/>
                  <a:gd name="T10" fmla="*/ 52 w 87"/>
                  <a:gd name="T11" fmla="*/ 128 h 163"/>
                  <a:gd name="T12" fmla="*/ 43 w 87"/>
                  <a:gd name="T13" fmla="*/ 124 h 163"/>
                  <a:gd name="T14" fmla="*/ 49 w 87"/>
                  <a:gd name="T15" fmla="*/ 131 h 163"/>
                  <a:gd name="T16" fmla="*/ 51 w 87"/>
                  <a:gd name="T17" fmla="*/ 137 h 163"/>
                  <a:gd name="T18" fmla="*/ 43 w 87"/>
                  <a:gd name="T19" fmla="*/ 144 h 163"/>
                  <a:gd name="T20" fmla="*/ 43 w 87"/>
                  <a:gd name="T21" fmla="*/ 114 h 163"/>
                  <a:gd name="T22" fmla="*/ 52 w 87"/>
                  <a:gd name="T23" fmla="*/ 110 h 163"/>
                  <a:gd name="T24" fmla="*/ 52 w 87"/>
                  <a:gd name="T25" fmla="*/ 93 h 163"/>
                  <a:gd name="T26" fmla="*/ 43 w 87"/>
                  <a:gd name="T27" fmla="*/ 94 h 163"/>
                  <a:gd name="T28" fmla="*/ 49 w 87"/>
                  <a:gd name="T29" fmla="*/ 96 h 163"/>
                  <a:gd name="T30" fmla="*/ 49 w 87"/>
                  <a:gd name="T31" fmla="*/ 107 h 163"/>
                  <a:gd name="T32" fmla="*/ 43 w 87"/>
                  <a:gd name="T33" fmla="*/ 114 h 163"/>
                  <a:gd name="T34" fmla="*/ 79 w 87"/>
                  <a:gd name="T35" fmla="*/ 79 h 163"/>
                  <a:gd name="T36" fmla="*/ 43 w 87"/>
                  <a:gd name="T37" fmla="*/ 46 h 163"/>
                  <a:gd name="T38" fmla="*/ 74 w 87"/>
                  <a:gd name="T39" fmla="*/ 77 h 163"/>
                  <a:gd name="T40" fmla="*/ 43 w 87"/>
                  <a:gd name="T41" fmla="*/ 44 h 163"/>
                  <a:gd name="T42" fmla="*/ 79 w 87"/>
                  <a:gd name="T43" fmla="*/ 11 h 163"/>
                  <a:gd name="T44" fmla="*/ 43 w 87"/>
                  <a:gd name="T45" fmla="*/ 14 h 163"/>
                  <a:gd name="T46" fmla="*/ 43 w 87"/>
                  <a:gd name="T47" fmla="*/ 39 h 163"/>
                  <a:gd name="T48" fmla="*/ 43 w 87"/>
                  <a:gd name="T49" fmla="*/ 159 h 163"/>
                  <a:gd name="T50" fmla="*/ 0 w 87"/>
                  <a:gd name="T51" fmla="*/ 161 h 163"/>
                  <a:gd name="T52" fmla="*/ 43 w 87"/>
                  <a:gd name="T53" fmla="*/ 0 h 163"/>
                  <a:gd name="T54" fmla="*/ 5 w 87"/>
                  <a:gd name="T55" fmla="*/ 159 h 163"/>
                  <a:gd name="T56" fmla="*/ 8 w 87"/>
                  <a:gd name="T57" fmla="*/ 11 h 163"/>
                  <a:gd name="T58" fmla="*/ 43 w 87"/>
                  <a:gd name="T59" fmla="*/ 44 h 163"/>
                  <a:gd name="T60" fmla="*/ 13 w 87"/>
                  <a:gd name="T61" fmla="*/ 14 h 163"/>
                  <a:gd name="T62" fmla="*/ 43 w 87"/>
                  <a:gd name="T63" fmla="*/ 46 h 163"/>
                  <a:gd name="T64" fmla="*/ 8 w 87"/>
                  <a:gd name="T65" fmla="*/ 79 h 163"/>
                  <a:gd name="T66" fmla="*/ 43 w 87"/>
                  <a:gd name="T67" fmla="*/ 77 h 163"/>
                  <a:gd name="T68" fmla="*/ 43 w 87"/>
                  <a:gd name="T69" fmla="*/ 51 h 163"/>
                  <a:gd name="T70" fmla="*/ 35 w 87"/>
                  <a:gd name="T71" fmla="*/ 93 h 163"/>
                  <a:gd name="T72" fmla="*/ 35 w 87"/>
                  <a:gd name="T73" fmla="*/ 110 h 163"/>
                  <a:gd name="T74" fmla="*/ 43 w 87"/>
                  <a:gd name="T75" fmla="*/ 109 h 163"/>
                  <a:gd name="T76" fmla="*/ 36 w 87"/>
                  <a:gd name="T77" fmla="*/ 101 h 163"/>
                  <a:gd name="T78" fmla="*/ 43 w 87"/>
                  <a:gd name="T79" fmla="*/ 94 h 163"/>
                  <a:gd name="T80" fmla="*/ 35 w 87"/>
                  <a:gd name="T81" fmla="*/ 128 h 163"/>
                  <a:gd name="T82" fmla="*/ 35 w 87"/>
                  <a:gd name="T83" fmla="*/ 146 h 163"/>
                  <a:gd name="T84" fmla="*/ 38 w 87"/>
                  <a:gd name="T85" fmla="*/ 142 h 163"/>
                  <a:gd name="T86" fmla="*/ 38 w 87"/>
                  <a:gd name="T87" fmla="*/ 131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87" h="163">
                    <a:moveTo>
                      <a:pt x="43" y="159"/>
                    </a:moveTo>
                    <a:cubicBezTo>
                      <a:pt x="82" y="159"/>
                      <a:pt x="82" y="159"/>
                      <a:pt x="82" y="159"/>
                    </a:cubicBezTo>
                    <a:cubicBezTo>
                      <a:pt x="82" y="5"/>
                      <a:pt x="82" y="5"/>
                      <a:pt x="82" y="5"/>
                    </a:cubicBezTo>
                    <a:cubicBezTo>
                      <a:pt x="43" y="5"/>
                      <a:pt x="43" y="5"/>
                      <a:pt x="43" y="5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86" y="0"/>
                      <a:pt x="87" y="1"/>
                      <a:pt x="87" y="2"/>
                    </a:cubicBezTo>
                    <a:cubicBezTo>
                      <a:pt x="87" y="161"/>
                      <a:pt x="87" y="161"/>
                      <a:pt x="87" y="161"/>
                    </a:cubicBezTo>
                    <a:cubicBezTo>
                      <a:pt x="87" y="162"/>
                      <a:pt x="86" y="163"/>
                      <a:pt x="84" y="163"/>
                    </a:cubicBezTo>
                    <a:cubicBezTo>
                      <a:pt x="43" y="163"/>
                      <a:pt x="43" y="163"/>
                      <a:pt x="43" y="163"/>
                    </a:cubicBezTo>
                    <a:cubicBezTo>
                      <a:pt x="43" y="159"/>
                      <a:pt x="43" y="159"/>
                      <a:pt x="43" y="159"/>
                    </a:cubicBezTo>
                    <a:close/>
                    <a:moveTo>
                      <a:pt x="43" y="149"/>
                    </a:moveTo>
                    <a:cubicBezTo>
                      <a:pt x="43" y="149"/>
                      <a:pt x="43" y="149"/>
                      <a:pt x="43" y="149"/>
                    </a:cubicBezTo>
                    <a:cubicBezTo>
                      <a:pt x="47" y="149"/>
                      <a:pt x="50" y="148"/>
                      <a:pt x="52" y="146"/>
                    </a:cubicBezTo>
                    <a:cubicBezTo>
                      <a:pt x="52" y="146"/>
                      <a:pt x="52" y="146"/>
                      <a:pt x="52" y="146"/>
                    </a:cubicBezTo>
                    <a:cubicBezTo>
                      <a:pt x="52" y="146"/>
                      <a:pt x="52" y="146"/>
                      <a:pt x="52" y="146"/>
                    </a:cubicBezTo>
                    <a:cubicBezTo>
                      <a:pt x="54" y="143"/>
                      <a:pt x="56" y="140"/>
                      <a:pt x="56" y="137"/>
                    </a:cubicBezTo>
                    <a:cubicBezTo>
                      <a:pt x="56" y="133"/>
                      <a:pt x="54" y="130"/>
                      <a:pt x="52" y="128"/>
                    </a:cubicBezTo>
                    <a:cubicBezTo>
                      <a:pt x="52" y="128"/>
                      <a:pt x="52" y="128"/>
                      <a:pt x="52" y="128"/>
                    </a:cubicBezTo>
                    <a:cubicBezTo>
                      <a:pt x="50" y="126"/>
                      <a:pt x="47" y="124"/>
                      <a:pt x="43" y="124"/>
                    </a:cubicBezTo>
                    <a:cubicBezTo>
                      <a:pt x="43" y="124"/>
                      <a:pt x="43" y="124"/>
                      <a:pt x="43" y="124"/>
                    </a:cubicBezTo>
                    <a:cubicBezTo>
                      <a:pt x="43" y="129"/>
                      <a:pt x="43" y="129"/>
                      <a:pt x="43" y="129"/>
                    </a:cubicBezTo>
                    <a:cubicBezTo>
                      <a:pt x="43" y="129"/>
                      <a:pt x="43" y="129"/>
                      <a:pt x="43" y="129"/>
                    </a:cubicBezTo>
                    <a:cubicBezTo>
                      <a:pt x="45" y="129"/>
                      <a:pt x="47" y="130"/>
                      <a:pt x="49" y="131"/>
                    </a:cubicBezTo>
                    <a:cubicBezTo>
                      <a:pt x="49" y="131"/>
                      <a:pt x="49" y="131"/>
                      <a:pt x="49" y="131"/>
                    </a:cubicBezTo>
                    <a:cubicBezTo>
                      <a:pt x="49" y="131"/>
                      <a:pt x="49" y="131"/>
                      <a:pt x="49" y="131"/>
                    </a:cubicBezTo>
                    <a:cubicBezTo>
                      <a:pt x="50" y="133"/>
                      <a:pt x="51" y="135"/>
                      <a:pt x="51" y="137"/>
                    </a:cubicBezTo>
                    <a:cubicBezTo>
                      <a:pt x="51" y="139"/>
                      <a:pt x="50" y="141"/>
                      <a:pt x="49" y="142"/>
                    </a:cubicBezTo>
                    <a:cubicBezTo>
                      <a:pt x="49" y="142"/>
                      <a:pt x="49" y="142"/>
                      <a:pt x="49" y="142"/>
                    </a:cubicBezTo>
                    <a:cubicBezTo>
                      <a:pt x="47" y="144"/>
                      <a:pt x="45" y="144"/>
                      <a:pt x="43" y="144"/>
                    </a:cubicBezTo>
                    <a:cubicBezTo>
                      <a:pt x="43" y="144"/>
                      <a:pt x="43" y="144"/>
                      <a:pt x="43" y="144"/>
                    </a:cubicBezTo>
                    <a:cubicBezTo>
                      <a:pt x="43" y="149"/>
                      <a:pt x="43" y="149"/>
                      <a:pt x="43" y="149"/>
                    </a:cubicBezTo>
                    <a:close/>
                    <a:moveTo>
                      <a:pt x="43" y="114"/>
                    </a:moveTo>
                    <a:cubicBezTo>
                      <a:pt x="43" y="114"/>
                      <a:pt x="43" y="114"/>
                      <a:pt x="43" y="114"/>
                    </a:cubicBezTo>
                    <a:cubicBezTo>
                      <a:pt x="47" y="114"/>
                      <a:pt x="50" y="113"/>
                      <a:pt x="52" y="110"/>
                    </a:cubicBezTo>
                    <a:cubicBezTo>
                      <a:pt x="52" y="110"/>
                      <a:pt x="52" y="110"/>
                      <a:pt x="52" y="110"/>
                    </a:cubicBezTo>
                    <a:cubicBezTo>
                      <a:pt x="54" y="108"/>
                      <a:pt x="56" y="105"/>
                      <a:pt x="56" y="101"/>
                    </a:cubicBezTo>
                    <a:cubicBezTo>
                      <a:pt x="56" y="98"/>
                      <a:pt x="54" y="95"/>
                      <a:pt x="52" y="93"/>
                    </a:cubicBezTo>
                    <a:cubicBezTo>
                      <a:pt x="52" y="93"/>
                      <a:pt x="52" y="93"/>
                      <a:pt x="52" y="93"/>
                    </a:cubicBezTo>
                    <a:cubicBezTo>
                      <a:pt x="50" y="90"/>
                      <a:pt x="47" y="89"/>
                      <a:pt x="43" y="89"/>
                    </a:cubicBezTo>
                    <a:cubicBezTo>
                      <a:pt x="43" y="89"/>
                      <a:pt x="43" y="89"/>
                      <a:pt x="43" y="89"/>
                    </a:cubicBezTo>
                    <a:cubicBezTo>
                      <a:pt x="43" y="94"/>
                      <a:pt x="43" y="94"/>
                      <a:pt x="43" y="94"/>
                    </a:cubicBezTo>
                    <a:cubicBezTo>
                      <a:pt x="43" y="94"/>
                      <a:pt x="43" y="94"/>
                      <a:pt x="43" y="94"/>
                    </a:cubicBezTo>
                    <a:cubicBezTo>
                      <a:pt x="45" y="94"/>
                      <a:pt x="47" y="95"/>
                      <a:pt x="49" y="96"/>
                    </a:cubicBezTo>
                    <a:cubicBezTo>
                      <a:pt x="49" y="96"/>
                      <a:pt x="49" y="96"/>
                      <a:pt x="49" y="96"/>
                    </a:cubicBezTo>
                    <a:cubicBezTo>
                      <a:pt x="50" y="97"/>
                      <a:pt x="51" y="99"/>
                      <a:pt x="51" y="101"/>
                    </a:cubicBezTo>
                    <a:cubicBezTo>
                      <a:pt x="51" y="104"/>
                      <a:pt x="50" y="105"/>
                      <a:pt x="49" y="107"/>
                    </a:cubicBezTo>
                    <a:cubicBezTo>
                      <a:pt x="49" y="107"/>
                      <a:pt x="49" y="107"/>
                      <a:pt x="49" y="107"/>
                    </a:cubicBezTo>
                    <a:cubicBezTo>
                      <a:pt x="47" y="108"/>
                      <a:pt x="45" y="109"/>
                      <a:pt x="43" y="109"/>
                    </a:cubicBezTo>
                    <a:cubicBezTo>
                      <a:pt x="43" y="109"/>
                      <a:pt x="43" y="109"/>
                      <a:pt x="43" y="109"/>
                    </a:cubicBezTo>
                    <a:cubicBezTo>
                      <a:pt x="43" y="114"/>
                      <a:pt x="43" y="114"/>
                      <a:pt x="43" y="114"/>
                    </a:cubicBezTo>
                    <a:close/>
                    <a:moveTo>
                      <a:pt x="43" y="81"/>
                    </a:moveTo>
                    <a:cubicBezTo>
                      <a:pt x="76" y="81"/>
                      <a:pt x="76" y="81"/>
                      <a:pt x="76" y="81"/>
                    </a:cubicBezTo>
                    <a:cubicBezTo>
                      <a:pt x="78" y="81"/>
                      <a:pt x="79" y="80"/>
                      <a:pt x="79" y="79"/>
                    </a:cubicBezTo>
                    <a:cubicBezTo>
                      <a:pt x="79" y="49"/>
                      <a:pt x="79" y="49"/>
                      <a:pt x="79" y="49"/>
                    </a:cubicBezTo>
                    <a:cubicBezTo>
                      <a:pt x="79" y="47"/>
                      <a:pt x="78" y="46"/>
                      <a:pt x="76" y="46"/>
                    </a:cubicBezTo>
                    <a:cubicBezTo>
                      <a:pt x="43" y="46"/>
                      <a:pt x="43" y="46"/>
                      <a:pt x="43" y="46"/>
                    </a:cubicBezTo>
                    <a:cubicBezTo>
                      <a:pt x="43" y="51"/>
                      <a:pt x="43" y="51"/>
                      <a:pt x="43" y="51"/>
                    </a:cubicBezTo>
                    <a:cubicBezTo>
                      <a:pt x="74" y="51"/>
                      <a:pt x="74" y="51"/>
                      <a:pt x="74" y="51"/>
                    </a:cubicBezTo>
                    <a:cubicBezTo>
                      <a:pt x="74" y="77"/>
                      <a:pt x="74" y="77"/>
                      <a:pt x="74" y="77"/>
                    </a:cubicBezTo>
                    <a:cubicBezTo>
                      <a:pt x="43" y="77"/>
                      <a:pt x="43" y="77"/>
                      <a:pt x="43" y="77"/>
                    </a:cubicBezTo>
                    <a:cubicBezTo>
                      <a:pt x="43" y="81"/>
                      <a:pt x="43" y="81"/>
                      <a:pt x="43" y="81"/>
                    </a:cubicBezTo>
                    <a:close/>
                    <a:moveTo>
                      <a:pt x="43" y="44"/>
                    </a:moveTo>
                    <a:cubicBezTo>
                      <a:pt x="76" y="44"/>
                      <a:pt x="76" y="44"/>
                      <a:pt x="76" y="44"/>
                    </a:cubicBezTo>
                    <a:cubicBezTo>
                      <a:pt x="78" y="44"/>
                      <a:pt x="79" y="43"/>
                      <a:pt x="79" y="4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9" y="10"/>
                      <a:pt x="78" y="9"/>
                      <a:pt x="76" y="9"/>
                    </a:cubicBezTo>
                    <a:cubicBezTo>
                      <a:pt x="43" y="9"/>
                      <a:pt x="43" y="9"/>
                      <a:pt x="43" y="9"/>
                    </a:cubicBezTo>
                    <a:cubicBezTo>
                      <a:pt x="43" y="14"/>
                      <a:pt x="43" y="14"/>
                      <a:pt x="43" y="14"/>
                    </a:cubicBezTo>
                    <a:cubicBezTo>
                      <a:pt x="74" y="14"/>
                      <a:pt x="74" y="14"/>
                      <a:pt x="74" y="14"/>
                    </a:cubicBezTo>
                    <a:cubicBezTo>
                      <a:pt x="74" y="39"/>
                      <a:pt x="74" y="39"/>
                      <a:pt x="74" y="39"/>
                    </a:cubicBezTo>
                    <a:cubicBezTo>
                      <a:pt x="43" y="39"/>
                      <a:pt x="43" y="39"/>
                      <a:pt x="43" y="39"/>
                    </a:cubicBezTo>
                    <a:lnTo>
                      <a:pt x="43" y="44"/>
                    </a:lnTo>
                    <a:close/>
                    <a:moveTo>
                      <a:pt x="5" y="159"/>
                    </a:moveTo>
                    <a:cubicBezTo>
                      <a:pt x="43" y="159"/>
                      <a:pt x="43" y="159"/>
                      <a:pt x="43" y="159"/>
                    </a:cubicBezTo>
                    <a:cubicBezTo>
                      <a:pt x="43" y="163"/>
                      <a:pt x="43" y="163"/>
                      <a:pt x="43" y="163"/>
                    </a:cubicBezTo>
                    <a:cubicBezTo>
                      <a:pt x="2" y="163"/>
                      <a:pt x="2" y="163"/>
                      <a:pt x="2" y="163"/>
                    </a:cubicBezTo>
                    <a:cubicBezTo>
                      <a:pt x="1" y="163"/>
                      <a:pt x="0" y="162"/>
                      <a:pt x="0" y="16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43" y="5"/>
                      <a:pt x="43" y="5"/>
                      <a:pt x="43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159"/>
                      <a:pt x="5" y="159"/>
                      <a:pt x="5" y="159"/>
                    </a:cubicBezTo>
                    <a:close/>
                    <a:moveTo>
                      <a:pt x="43" y="9"/>
                    </a:moveTo>
                    <a:cubicBezTo>
                      <a:pt x="11" y="9"/>
                      <a:pt x="11" y="9"/>
                      <a:pt x="11" y="9"/>
                    </a:cubicBezTo>
                    <a:cubicBezTo>
                      <a:pt x="9" y="9"/>
                      <a:pt x="8" y="10"/>
                      <a:pt x="8" y="11"/>
                    </a:cubicBezTo>
                    <a:cubicBezTo>
                      <a:pt x="8" y="41"/>
                      <a:pt x="8" y="41"/>
                      <a:pt x="8" y="41"/>
                    </a:cubicBezTo>
                    <a:cubicBezTo>
                      <a:pt x="8" y="43"/>
                      <a:pt x="9" y="44"/>
                      <a:pt x="11" y="44"/>
                    </a:cubicBezTo>
                    <a:cubicBezTo>
                      <a:pt x="43" y="44"/>
                      <a:pt x="43" y="44"/>
                      <a:pt x="43" y="44"/>
                    </a:cubicBezTo>
                    <a:cubicBezTo>
                      <a:pt x="43" y="39"/>
                      <a:pt x="43" y="39"/>
                      <a:pt x="43" y="39"/>
                    </a:cubicBezTo>
                    <a:cubicBezTo>
                      <a:pt x="13" y="39"/>
                      <a:pt x="13" y="39"/>
                      <a:pt x="13" y="39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43" y="14"/>
                      <a:pt x="43" y="14"/>
                      <a:pt x="43" y="14"/>
                    </a:cubicBezTo>
                    <a:cubicBezTo>
                      <a:pt x="43" y="9"/>
                      <a:pt x="43" y="9"/>
                      <a:pt x="43" y="9"/>
                    </a:cubicBezTo>
                    <a:close/>
                    <a:moveTo>
                      <a:pt x="43" y="46"/>
                    </a:moveTo>
                    <a:cubicBezTo>
                      <a:pt x="11" y="46"/>
                      <a:pt x="11" y="46"/>
                      <a:pt x="11" y="46"/>
                    </a:cubicBezTo>
                    <a:cubicBezTo>
                      <a:pt x="9" y="46"/>
                      <a:pt x="8" y="47"/>
                      <a:pt x="8" y="49"/>
                    </a:cubicBezTo>
                    <a:cubicBezTo>
                      <a:pt x="8" y="79"/>
                      <a:pt x="8" y="79"/>
                      <a:pt x="8" y="79"/>
                    </a:cubicBezTo>
                    <a:cubicBezTo>
                      <a:pt x="8" y="80"/>
                      <a:pt x="9" y="81"/>
                      <a:pt x="11" y="81"/>
                    </a:cubicBezTo>
                    <a:cubicBezTo>
                      <a:pt x="43" y="81"/>
                      <a:pt x="43" y="81"/>
                      <a:pt x="43" y="81"/>
                    </a:cubicBezTo>
                    <a:cubicBezTo>
                      <a:pt x="43" y="77"/>
                      <a:pt x="43" y="77"/>
                      <a:pt x="43" y="77"/>
                    </a:cubicBezTo>
                    <a:cubicBezTo>
                      <a:pt x="13" y="77"/>
                      <a:pt x="13" y="77"/>
                      <a:pt x="13" y="77"/>
                    </a:cubicBezTo>
                    <a:cubicBezTo>
                      <a:pt x="13" y="51"/>
                      <a:pt x="13" y="51"/>
                      <a:pt x="13" y="51"/>
                    </a:cubicBezTo>
                    <a:cubicBezTo>
                      <a:pt x="43" y="51"/>
                      <a:pt x="43" y="51"/>
                      <a:pt x="43" y="51"/>
                    </a:cubicBezTo>
                    <a:cubicBezTo>
                      <a:pt x="43" y="46"/>
                      <a:pt x="43" y="46"/>
                      <a:pt x="43" y="46"/>
                    </a:cubicBezTo>
                    <a:close/>
                    <a:moveTo>
                      <a:pt x="43" y="89"/>
                    </a:moveTo>
                    <a:cubicBezTo>
                      <a:pt x="40" y="89"/>
                      <a:pt x="37" y="90"/>
                      <a:pt x="35" y="93"/>
                    </a:cubicBezTo>
                    <a:cubicBezTo>
                      <a:pt x="35" y="93"/>
                      <a:pt x="35" y="93"/>
                      <a:pt x="35" y="93"/>
                    </a:cubicBezTo>
                    <a:cubicBezTo>
                      <a:pt x="32" y="95"/>
                      <a:pt x="31" y="98"/>
                      <a:pt x="31" y="101"/>
                    </a:cubicBezTo>
                    <a:cubicBezTo>
                      <a:pt x="31" y="105"/>
                      <a:pt x="32" y="108"/>
                      <a:pt x="35" y="110"/>
                    </a:cubicBezTo>
                    <a:cubicBezTo>
                      <a:pt x="35" y="110"/>
                      <a:pt x="35" y="110"/>
                      <a:pt x="35" y="110"/>
                    </a:cubicBezTo>
                    <a:cubicBezTo>
                      <a:pt x="37" y="112"/>
                      <a:pt x="40" y="114"/>
                      <a:pt x="43" y="114"/>
                    </a:cubicBezTo>
                    <a:cubicBezTo>
                      <a:pt x="43" y="109"/>
                      <a:pt x="43" y="109"/>
                      <a:pt x="43" y="109"/>
                    </a:cubicBezTo>
                    <a:cubicBezTo>
                      <a:pt x="41" y="109"/>
                      <a:pt x="39" y="108"/>
                      <a:pt x="38" y="107"/>
                    </a:cubicBezTo>
                    <a:cubicBezTo>
                      <a:pt x="38" y="107"/>
                      <a:pt x="38" y="107"/>
                      <a:pt x="38" y="107"/>
                    </a:cubicBezTo>
                    <a:cubicBezTo>
                      <a:pt x="37" y="105"/>
                      <a:pt x="36" y="104"/>
                      <a:pt x="36" y="101"/>
                    </a:cubicBezTo>
                    <a:cubicBezTo>
                      <a:pt x="36" y="99"/>
                      <a:pt x="37" y="97"/>
                      <a:pt x="38" y="96"/>
                    </a:cubicBezTo>
                    <a:cubicBezTo>
                      <a:pt x="38" y="96"/>
                      <a:pt x="38" y="96"/>
                      <a:pt x="38" y="96"/>
                    </a:cubicBezTo>
                    <a:cubicBezTo>
                      <a:pt x="39" y="95"/>
                      <a:pt x="41" y="94"/>
                      <a:pt x="43" y="94"/>
                    </a:cubicBezTo>
                    <a:cubicBezTo>
                      <a:pt x="43" y="89"/>
                      <a:pt x="43" y="89"/>
                      <a:pt x="43" y="89"/>
                    </a:cubicBezTo>
                    <a:close/>
                    <a:moveTo>
                      <a:pt x="43" y="124"/>
                    </a:moveTo>
                    <a:cubicBezTo>
                      <a:pt x="40" y="124"/>
                      <a:pt x="37" y="126"/>
                      <a:pt x="35" y="128"/>
                    </a:cubicBezTo>
                    <a:cubicBezTo>
                      <a:pt x="32" y="130"/>
                      <a:pt x="31" y="133"/>
                      <a:pt x="31" y="137"/>
                    </a:cubicBezTo>
                    <a:cubicBezTo>
                      <a:pt x="31" y="140"/>
                      <a:pt x="32" y="143"/>
                      <a:pt x="35" y="146"/>
                    </a:cubicBezTo>
                    <a:cubicBezTo>
                      <a:pt x="35" y="146"/>
                      <a:pt x="35" y="146"/>
                      <a:pt x="35" y="146"/>
                    </a:cubicBezTo>
                    <a:cubicBezTo>
                      <a:pt x="37" y="148"/>
                      <a:pt x="40" y="149"/>
                      <a:pt x="43" y="149"/>
                    </a:cubicBezTo>
                    <a:cubicBezTo>
                      <a:pt x="43" y="144"/>
                      <a:pt x="43" y="144"/>
                      <a:pt x="43" y="144"/>
                    </a:cubicBezTo>
                    <a:cubicBezTo>
                      <a:pt x="41" y="144"/>
                      <a:pt x="39" y="144"/>
                      <a:pt x="38" y="142"/>
                    </a:cubicBezTo>
                    <a:cubicBezTo>
                      <a:pt x="38" y="142"/>
                      <a:pt x="38" y="142"/>
                      <a:pt x="38" y="142"/>
                    </a:cubicBezTo>
                    <a:cubicBezTo>
                      <a:pt x="37" y="141"/>
                      <a:pt x="36" y="139"/>
                      <a:pt x="36" y="137"/>
                    </a:cubicBezTo>
                    <a:cubicBezTo>
                      <a:pt x="36" y="135"/>
                      <a:pt x="37" y="133"/>
                      <a:pt x="38" y="131"/>
                    </a:cubicBezTo>
                    <a:cubicBezTo>
                      <a:pt x="39" y="130"/>
                      <a:pt x="41" y="129"/>
                      <a:pt x="43" y="129"/>
                    </a:cubicBezTo>
                    <a:lnTo>
                      <a:pt x="43" y="1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26" name="Freeform 127"/>
              <p:cNvSpPr>
                <a:spLocks noEditPoints="1"/>
              </p:cNvSpPr>
              <p:nvPr/>
            </p:nvSpPr>
            <p:spPr bwMode="auto">
              <a:xfrm>
                <a:off x="10675955" y="384178"/>
                <a:ext cx="87313" cy="368303"/>
              </a:xfrm>
              <a:custGeom>
                <a:avLst/>
                <a:gdLst>
                  <a:gd name="T0" fmla="*/ 34 w 39"/>
                  <a:gd name="T1" fmla="*/ 150 h 163"/>
                  <a:gd name="T2" fmla="*/ 34 w 39"/>
                  <a:gd name="T3" fmla="*/ 30 h 163"/>
                  <a:gd name="T4" fmla="*/ 20 w 39"/>
                  <a:gd name="T5" fmla="*/ 19 h 163"/>
                  <a:gd name="T6" fmla="*/ 20 w 39"/>
                  <a:gd name="T7" fmla="*/ 13 h 163"/>
                  <a:gd name="T8" fmla="*/ 38 w 39"/>
                  <a:gd name="T9" fmla="*/ 27 h 163"/>
                  <a:gd name="T10" fmla="*/ 39 w 39"/>
                  <a:gd name="T11" fmla="*/ 29 h 163"/>
                  <a:gd name="T12" fmla="*/ 39 w 39"/>
                  <a:gd name="T13" fmla="*/ 152 h 163"/>
                  <a:gd name="T14" fmla="*/ 39 w 39"/>
                  <a:gd name="T15" fmla="*/ 152 h 163"/>
                  <a:gd name="T16" fmla="*/ 37 w 39"/>
                  <a:gd name="T17" fmla="*/ 154 h 163"/>
                  <a:gd name="T18" fmla="*/ 20 w 39"/>
                  <a:gd name="T19" fmla="*/ 159 h 163"/>
                  <a:gd name="T20" fmla="*/ 20 w 39"/>
                  <a:gd name="T21" fmla="*/ 154 h 163"/>
                  <a:gd name="T22" fmla="*/ 34 w 39"/>
                  <a:gd name="T23" fmla="*/ 150 h 163"/>
                  <a:gd name="T24" fmla="*/ 20 w 39"/>
                  <a:gd name="T25" fmla="*/ 19 h 163"/>
                  <a:gd name="T26" fmla="*/ 5 w 39"/>
                  <a:gd name="T27" fmla="*/ 7 h 163"/>
                  <a:gd name="T28" fmla="*/ 5 w 39"/>
                  <a:gd name="T29" fmla="*/ 158 h 163"/>
                  <a:gd name="T30" fmla="*/ 20 w 39"/>
                  <a:gd name="T31" fmla="*/ 154 h 163"/>
                  <a:gd name="T32" fmla="*/ 20 w 39"/>
                  <a:gd name="T33" fmla="*/ 159 h 163"/>
                  <a:gd name="T34" fmla="*/ 3 w 39"/>
                  <a:gd name="T35" fmla="*/ 163 h 163"/>
                  <a:gd name="T36" fmla="*/ 3 w 39"/>
                  <a:gd name="T37" fmla="*/ 163 h 163"/>
                  <a:gd name="T38" fmla="*/ 0 w 39"/>
                  <a:gd name="T39" fmla="*/ 161 h 163"/>
                  <a:gd name="T40" fmla="*/ 0 w 39"/>
                  <a:gd name="T41" fmla="*/ 2 h 163"/>
                  <a:gd name="T42" fmla="*/ 0 w 39"/>
                  <a:gd name="T43" fmla="*/ 2 h 163"/>
                  <a:gd name="T44" fmla="*/ 1 w 39"/>
                  <a:gd name="T45" fmla="*/ 1 h 163"/>
                  <a:gd name="T46" fmla="*/ 4 w 39"/>
                  <a:gd name="T47" fmla="*/ 1 h 163"/>
                  <a:gd name="T48" fmla="*/ 20 w 39"/>
                  <a:gd name="T49" fmla="*/ 13 h 163"/>
                  <a:gd name="T50" fmla="*/ 20 w 39"/>
                  <a:gd name="T51" fmla="*/ 19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39" h="163">
                    <a:moveTo>
                      <a:pt x="34" y="150"/>
                    </a:moveTo>
                    <a:cubicBezTo>
                      <a:pt x="34" y="30"/>
                      <a:pt x="34" y="30"/>
                      <a:pt x="34" y="30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0" y="13"/>
                      <a:pt x="20" y="13"/>
                      <a:pt x="20" y="13"/>
                    </a:cubicBezTo>
                    <a:cubicBezTo>
                      <a:pt x="38" y="27"/>
                      <a:pt x="38" y="27"/>
                      <a:pt x="38" y="27"/>
                    </a:cubicBezTo>
                    <a:cubicBezTo>
                      <a:pt x="39" y="27"/>
                      <a:pt x="39" y="28"/>
                      <a:pt x="39" y="29"/>
                    </a:cubicBezTo>
                    <a:cubicBezTo>
                      <a:pt x="39" y="152"/>
                      <a:pt x="39" y="152"/>
                      <a:pt x="39" y="152"/>
                    </a:cubicBezTo>
                    <a:cubicBezTo>
                      <a:pt x="39" y="152"/>
                      <a:pt x="39" y="152"/>
                      <a:pt x="39" y="152"/>
                    </a:cubicBezTo>
                    <a:cubicBezTo>
                      <a:pt x="39" y="153"/>
                      <a:pt x="38" y="154"/>
                      <a:pt x="37" y="154"/>
                    </a:cubicBezTo>
                    <a:cubicBezTo>
                      <a:pt x="20" y="159"/>
                      <a:pt x="20" y="159"/>
                      <a:pt x="20" y="159"/>
                    </a:cubicBezTo>
                    <a:cubicBezTo>
                      <a:pt x="20" y="154"/>
                      <a:pt x="20" y="154"/>
                      <a:pt x="20" y="154"/>
                    </a:cubicBezTo>
                    <a:lnTo>
                      <a:pt x="34" y="150"/>
                    </a:lnTo>
                    <a:close/>
                    <a:moveTo>
                      <a:pt x="20" y="19"/>
                    </a:moveTo>
                    <a:cubicBezTo>
                      <a:pt x="5" y="7"/>
                      <a:pt x="5" y="7"/>
                      <a:pt x="5" y="7"/>
                    </a:cubicBezTo>
                    <a:cubicBezTo>
                      <a:pt x="5" y="158"/>
                      <a:pt x="5" y="158"/>
                      <a:pt x="5" y="158"/>
                    </a:cubicBezTo>
                    <a:cubicBezTo>
                      <a:pt x="20" y="154"/>
                      <a:pt x="20" y="154"/>
                      <a:pt x="20" y="154"/>
                    </a:cubicBezTo>
                    <a:cubicBezTo>
                      <a:pt x="20" y="159"/>
                      <a:pt x="20" y="159"/>
                      <a:pt x="20" y="159"/>
                    </a:cubicBezTo>
                    <a:cubicBezTo>
                      <a:pt x="3" y="163"/>
                      <a:pt x="3" y="163"/>
                      <a:pt x="3" y="163"/>
                    </a:cubicBezTo>
                    <a:cubicBezTo>
                      <a:pt x="3" y="163"/>
                      <a:pt x="3" y="163"/>
                      <a:pt x="3" y="163"/>
                    </a:cubicBezTo>
                    <a:cubicBezTo>
                      <a:pt x="1" y="163"/>
                      <a:pt x="0" y="162"/>
                      <a:pt x="0" y="16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1"/>
                      <a:pt x="1" y="1"/>
                    </a:cubicBezTo>
                    <a:cubicBezTo>
                      <a:pt x="1" y="0"/>
                      <a:pt x="3" y="0"/>
                      <a:pt x="4" y="1"/>
                    </a:cubicBezTo>
                    <a:cubicBezTo>
                      <a:pt x="20" y="13"/>
                      <a:pt x="20" y="13"/>
                      <a:pt x="20" y="13"/>
                    </a:cubicBezTo>
                    <a:lnTo>
                      <a:pt x="20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27" name="Freeform 128"/>
              <p:cNvSpPr>
                <a:spLocks noEditPoints="1"/>
              </p:cNvSpPr>
              <p:nvPr/>
            </p:nvSpPr>
            <p:spPr bwMode="auto">
              <a:xfrm>
                <a:off x="10506092" y="414342"/>
                <a:ext cx="138113" cy="58738"/>
              </a:xfrm>
              <a:custGeom>
                <a:avLst/>
                <a:gdLst>
                  <a:gd name="T0" fmla="*/ 30 w 61"/>
                  <a:gd name="T1" fmla="*/ 0 h 26"/>
                  <a:gd name="T2" fmla="*/ 59 w 61"/>
                  <a:gd name="T3" fmla="*/ 0 h 26"/>
                  <a:gd name="T4" fmla="*/ 61 w 61"/>
                  <a:gd name="T5" fmla="*/ 3 h 26"/>
                  <a:gd name="T6" fmla="*/ 61 w 61"/>
                  <a:gd name="T7" fmla="*/ 24 h 26"/>
                  <a:gd name="T8" fmla="*/ 59 w 61"/>
                  <a:gd name="T9" fmla="*/ 26 h 26"/>
                  <a:gd name="T10" fmla="*/ 30 w 61"/>
                  <a:gd name="T11" fmla="*/ 26 h 26"/>
                  <a:gd name="T12" fmla="*/ 30 w 61"/>
                  <a:gd name="T13" fmla="*/ 22 h 26"/>
                  <a:gd name="T14" fmla="*/ 56 w 61"/>
                  <a:gd name="T15" fmla="*/ 22 h 26"/>
                  <a:gd name="T16" fmla="*/ 56 w 61"/>
                  <a:gd name="T17" fmla="*/ 5 h 26"/>
                  <a:gd name="T18" fmla="*/ 30 w 61"/>
                  <a:gd name="T19" fmla="*/ 5 h 26"/>
                  <a:gd name="T20" fmla="*/ 30 w 61"/>
                  <a:gd name="T21" fmla="*/ 0 h 26"/>
                  <a:gd name="T22" fmla="*/ 2 w 61"/>
                  <a:gd name="T23" fmla="*/ 0 h 26"/>
                  <a:gd name="T24" fmla="*/ 30 w 61"/>
                  <a:gd name="T25" fmla="*/ 0 h 26"/>
                  <a:gd name="T26" fmla="*/ 30 w 61"/>
                  <a:gd name="T27" fmla="*/ 5 h 26"/>
                  <a:gd name="T28" fmla="*/ 4 w 61"/>
                  <a:gd name="T29" fmla="*/ 5 h 26"/>
                  <a:gd name="T30" fmla="*/ 4 w 61"/>
                  <a:gd name="T31" fmla="*/ 22 h 26"/>
                  <a:gd name="T32" fmla="*/ 30 w 61"/>
                  <a:gd name="T33" fmla="*/ 22 h 26"/>
                  <a:gd name="T34" fmla="*/ 30 w 61"/>
                  <a:gd name="T35" fmla="*/ 26 h 26"/>
                  <a:gd name="T36" fmla="*/ 2 w 61"/>
                  <a:gd name="T37" fmla="*/ 26 h 26"/>
                  <a:gd name="T38" fmla="*/ 0 w 61"/>
                  <a:gd name="T39" fmla="*/ 24 h 26"/>
                  <a:gd name="T40" fmla="*/ 0 w 61"/>
                  <a:gd name="T41" fmla="*/ 3 h 26"/>
                  <a:gd name="T42" fmla="*/ 2 w 61"/>
                  <a:gd name="T43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61" h="26">
                    <a:moveTo>
                      <a:pt x="30" y="0"/>
                    </a:moveTo>
                    <a:cubicBezTo>
                      <a:pt x="59" y="0"/>
                      <a:pt x="59" y="0"/>
                      <a:pt x="59" y="0"/>
                    </a:cubicBezTo>
                    <a:cubicBezTo>
                      <a:pt x="60" y="0"/>
                      <a:pt x="61" y="1"/>
                      <a:pt x="61" y="3"/>
                    </a:cubicBezTo>
                    <a:cubicBezTo>
                      <a:pt x="61" y="24"/>
                      <a:pt x="61" y="24"/>
                      <a:pt x="61" y="24"/>
                    </a:cubicBezTo>
                    <a:cubicBezTo>
                      <a:pt x="61" y="25"/>
                      <a:pt x="60" y="26"/>
                      <a:pt x="59" y="26"/>
                    </a:cubicBezTo>
                    <a:cubicBezTo>
                      <a:pt x="30" y="26"/>
                      <a:pt x="30" y="26"/>
                      <a:pt x="30" y="26"/>
                    </a:cubicBezTo>
                    <a:cubicBezTo>
                      <a:pt x="30" y="22"/>
                      <a:pt x="30" y="22"/>
                      <a:pt x="30" y="22"/>
                    </a:cubicBezTo>
                    <a:cubicBezTo>
                      <a:pt x="56" y="22"/>
                      <a:pt x="56" y="22"/>
                      <a:pt x="56" y="22"/>
                    </a:cubicBezTo>
                    <a:cubicBezTo>
                      <a:pt x="56" y="5"/>
                      <a:pt x="56" y="5"/>
                      <a:pt x="56" y="5"/>
                    </a:cubicBezTo>
                    <a:cubicBezTo>
                      <a:pt x="30" y="5"/>
                      <a:pt x="30" y="5"/>
                      <a:pt x="30" y="5"/>
                    </a:cubicBezTo>
                    <a:lnTo>
                      <a:pt x="30" y="0"/>
                    </a:lnTo>
                    <a:close/>
                    <a:moveTo>
                      <a:pt x="2" y="0"/>
                    </a:moveTo>
                    <a:cubicBezTo>
                      <a:pt x="30" y="0"/>
                      <a:pt x="30" y="0"/>
                      <a:pt x="30" y="0"/>
                    </a:cubicBezTo>
                    <a:cubicBezTo>
                      <a:pt x="30" y="5"/>
                      <a:pt x="30" y="5"/>
                      <a:pt x="30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22"/>
                      <a:pt x="4" y="22"/>
                      <a:pt x="4" y="22"/>
                    </a:cubicBezTo>
                    <a:cubicBezTo>
                      <a:pt x="30" y="22"/>
                      <a:pt x="30" y="22"/>
                      <a:pt x="30" y="22"/>
                    </a:cubicBezTo>
                    <a:cubicBezTo>
                      <a:pt x="30" y="26"/>
                      <a:pt x="30" y="26"/>
                      <a:pt x="30" y="26"/>
                    </a:cubicBezTo>
                    <a:cubicBezTo>
                      <a:pt x="2" y="26"/>
                      <a:pt x="2" y="26"/>
                      <a:pt x="2" y="26"/>
                    </a:cubicBezTo>
                    <a:cubicBezTo>
                      <a:pt x="1" y="26"/>
                      <a:pt x="0" y="25"/>
                      <a:pt x="0" y="24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28" name="Freeform 129"/>
              <p:cNvSpPr>
                <a:spLocks noEditPoints="1"/>
              </p:cNvSpPr>
              <p:nvPr/>
            </p:nvSpPr>
            <p:spPr bwMode="auto">
              <a:xfrm>
                <a:off x="10506092" y="500067"/>
                <a:ext cx="138113" cy="58738"/>
              </a:xfrm>
              <a:custGeom>
                <a:avLst/>
                <a:gdLst>
                  <a:gd name="T0" fmla="*/ 30 w 61"/>
                  <a:gd name="T1" fmla="*/ 0 h 26"/>
                  <a:gd name="T2" fmla="*/ 59 w 61"/>
                  <a:gd name="T3" fmla="*/ 0 h 26"/>
                  <a:gd name="T4" fmla="*/ 61 w 61"/>
                  <a:gd name="T5" fmla="*/ 2 h 26"/>
                  <a:gd name="T6" fmla="*/ 61 w 61"/>
                  <a:gd name="T7" fmla="*/ 23 h 26"/>
                  <a:gd name="T8" fmla="*/ 59 w 61"/>
                  <a:gd name="T9" fmla="*/ 26 h 26"/>
                  <a:gd name="T10" fmla="*/ 30 w 61"/>
                  <a:gd name="T11" fmla="*/ 26 h 26"/>
                  <a:gd name="T12" fmla="*/ 30 w 61"/>
                  <a:gd name="T13" fmla="*/ 21 h 26"/>
                  <a:gd name="T14" fmla="*/ 56 w 61"/>
                  <a:gd name="T15" fmla="*/ 21 h 26"/>
                  <a:gd name="T16" fmla="*/ 56 w 61"/>
                  <a:gd name="T17" fmla="*/ 4 h 26"/>
                  <a:gd name="T18" fmla="*/ 30 w 61"/>
                  <a:gd name="T19" fmla="*/ 4 h 26"/>
                  <a:gd name="T20" fmla="*/ 30 w 61"/>
                  <a:gd name="T21" fmla="*/ 0 h 26"/>
                  <a:gd name="T22" fmla="*/ 2 w 61"/>
                  <a:gd name="T23" fmla="*/ 0 h 26"/>
                  <a:gd name="T24" fmla="*/ 30 w 61"/>
                  <a:gd name="T25" fmla="*/ 0 h 26"/>
                  <a:gd name="T26" fmla="*/ 30 w 61"/>
                  <a:gd name="T27" fmla="*/ 4 h 26"/>
                  <a:gd name="T28" fmla="*/ 4 w 61"/>
                  <a:gd name="T29" fmla="*/ 4 h 26"/>
                  <a:gd name="T30" fmla="*/ 4 w 61"/>
                  <a:gd name="T31" fmla="*/ 21 h 26"/>
                  <a:gd name="T32" fmla="*/ 30 w 61"/>
                  <a:gd name="T33" fmla="*/ 21 h 26"/>
                  <a:gd name="T34" fmla="*/ 30 w 61"/>
                  <a:gd name="T35" fmla="*/ 26 h 26"/>
                  <a:gd name="T36" fmla="*/ 2 w 61"/>
                  <a:gd name="T37" fmla="*/ 26 h 26"/>
                  <a:gd name="T38" fmla="*/ 0 w 61"/>
                  <a:gd name="T39" fmla="*/ 23 h 26"/>
                  <a:gd name="T40" fmla="*/ 0 w 61"/>
                  <a:gd name="T41" fmla="*/ 2 h 26"/>
                  <a:gd name="T42" fmla="*/ 2 w 61"/>
                  <a:gd name="T43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61" h="26">
                    <a:moveTo>
                      <a:pt x="30" y="0"/>
                    </a:moveTo>
                    <a:cubicBezTo>
                      <a:pt x="59" y="0"/>
                      <a:pt x="59" y="0"/>
                      <a:pt x="59" y="0"/>
                    </a:cubicBezTo>
                    <a:cubicBezTo>
                      <a:pt x="60" y="0"/>
                      <a:pt x="61" y="1"/>
                      <a:pt x="61" y="2"/>
                    </a:cubicBezTo>
                    <a:cubicBezTo>
                      <a:pt x="61" y="23"/>
                      <a:pt x="61" y="23"/>
                      <a:pt x="61" y="23"/>
                    </a:cubicBezTo>
                    <a:cubicBezTo>
                      <a:pt x="61" y="25"/>
                      <a:pt x="60" y="26"/>
                      <a:pt x="59" y="26"/>
                    </a:cubicBezTo>
                    <a:cubicBezTo>
                      <a:pt x="30" y="26"/>
                      <a:pt x="30" y="26"/>
                      <a:pt x="30" y="26"/>
                    </a:cubicBezTo>
                    <a:cubicBezTo>
                      <a:pt x="30" y="21"/>
                      <a:pt x="30" y="21"/>
                      <a:pt x="30" y="21"/>
                    </a:cubicBezTo>
                    <a:cubicBezTo>
                      <a:pt x="56" y="21"/>
                      <a:pt x="56" y="21"/>
                      <a:pt x="56" y="21"/>
                    </a:cubicBezTo>
                    <a:cubicBezTo>
                      <a:pt x="56" y="4"/>
                      <a:pt x="56" y="4"/>
                      <a:pt x="56" y="4"/>
                    </a:cubicBezTo>
                    <a:cubicBezTo>
                      <a:pt x="30" y="4"/>
                      <a:pt x="30" y="4"/>
                      <a:pt x="30" y="4"/>
                    </a:cubicBezTo>
                    <a:lnTo>
                      <a:pt x="30" y="0"/>
                    </a:lnTo>
                    <a:close/>
                    <a:moveTo>
                      <a:pt x="2" y="0"/>
                    </a:moveTo>
                    <a:cubicBezTo>
                      <a:pt x="30" y="0"/>
                      <a:pt x="30" y="0"/>
                      <a:pt x="30" y="0"/>
                    </a:cubicBezTo>
                    <a:cubicBezTo>
                      <a:pt x="30" y="4"/>
                      <a:pt x="30" y="4"/>
                      <a:pt x="30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30" y="21"/>
                      <a:pt x="30" y="21"/>
                      <a:pt x="30" y="21"/>
                    </a:cubicBezTo>
                    <a:cubicBezTo>
                      <a:pt x="30" y="26"/>
                      <a:pt x="30" y="26"/>
                      <a:pt x="30" y="26"/>
                    </a:cubicBezTo>
                    <a:cubicBezTo>
                      <a:pt x="2" y="26"/>
                      <a:pt x="2" y="26"/>
                      <a:pt x="2" y="26"/>
                    </a:cubicBezTo>
                    <a:cubicBezTo>
                      <a:pt x="1" y="26"/>
                      <a:pt x="0" y="25"/>
                      <a:pt x="0" y="23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29" name="Freeform 132"/>
              <p:cNvSpPr>
                <a:spLocks noEditPoints="1"/>
              </p:cNvSpPr>
              <p:nvPr/>
            </p:nvSpPr>
            <p:spPr bwMode="auto">
              <a:xfrm>
                <a:off x="7527937" y="217490"/>
                <a:ext cx="63500" cy="303214"/>
              </a:xfrm>
              <a:custGeom>
                <a:avLst/>
                <a:gdLst>
                  <a:gd name="T0" fmla="*/ 23 w 28"/>
                  <a:gd name="T1" fmla="*/ 5 h 134"/>
                  <a:gd name="T2" fmla="*/ 14 w 28"/>
                  <a:gd name="T3" fmla="*/ 5 h 134"/>
                  <a:gd name="T4" fmla="*/ 14 w 28"/>
                  <a:gd name="T5" fmla="*/ 0 h 134"/>
                  <a:gd name="T6" fmla="*/ 26 w 28"/>
                  <a:gd name="T7" fmla="*/ 0 h 134"/>
                  <a:gd name="T8" fmla="*/ 28 w 28"/>
                  <a:gd name="T9" fmla="*/ 2 h 134"/>
                  <a:gd name="T10" fmla="*/ 28 w 28"/>
                  <a:gd name="T11" fmla="*/ 131 h 134"/>
                  <a:gd name="T12" fmla="*/ 26 w 28"/>
                  <a:gd name="T13" fmla="*/ 134 h 134"/>
                  <a:gd name="T14" fmla="*/ 14 w 28"/>
                  <a:gd name="T15" fmla="*/ 134 h 134"/>
                  <a:gd name="T16" fmla="*/ 14 w 28"/>
                  <a:gd name="T17" fmla="*/ 129 h 134"/>
                  <a:gd name="T18" fmla="*/ 23 w 28"/>
                  <a:gd name="T19" fmla="*/ 129 h 134"/>
                  <a:gd name="T20" fmla="*/ 23 w 28"/>
                  <a:gd name="T21" fmla="*/ 5 h 134"/>
                  <a:gd name="T22" fmla="*/ 14 w 28"/>
                  <a:gd name="T23" fmla="*/ 5 h 134"/>
                  <a:gd name="T24" fmla="*/ 5 w 28"/>
                  <a:gd name="T25" fmla="*/ 5 h 134"/>
                  <a:gd name="T26" fmla="*/ 5 w 28"/>
                  <a:gd name="T27" fmla="*/ 129 h 134"/>
                  <a:gd name="T28" fmla="*/ 14 w 28"/>
                  <a:gd name="T29" fmla="*/ 129 h 134"/>
                  <a:gd name="T30" fmla="*/ 14 w 28"/>
                  <a:gd name="T31" fmla="*/ 134 h 134"/>
                  <a:gd name="T32" fmla="*/ 3 w 28"/>
                  <a:gd name="T33" fmla="*/ 134 h 134"/>
                  <a:gd name="T34" fmla="*/ 0 w 28"/>
                  <a:gd name="T35" fmla="*/ 131 h 134"/>
                  <a:gd name="T36" fmla="*/ 0 w 28"/>
                  <a:gd name="T37" fmla="*/ 2 h 134"/>
                  <a:gd name="T38" fmla="*/ 3 w 28"/>
                  <a:gd name="T39" fmla="*/ 0 h 134"/>
                  <a:gd name="T40" fmla="*/ 14 w 28"/>
                  <a:gd name="T41" fmla="*/ 0 h 134"/>
                  <a:gd name="T42" fmla="*/ 14 w 28"/>
                  <a:gd name="T43" fmla="*/ 5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8" h="134">
                    <a:moveTo>
                      <a:pt x="23" y="5"/>
                    </a:moveTo>
                    <a:cubicBezTo>
                      <a:pt x="14" y="5"/>
                      <a:pt x="14" y="5"/>
                      <a:pt x="14" y="5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7" y="0"/>
                      <a:pt x="28" y="1"/>
                      <a:pt x="28" y="2"/>
                    </a:cubicBezTo>
                    <a:cubicBezTo>
                      <a:pt x="28" y="131"/>
                      <a:pt x="28" y="131"/>
                      <a:pt x="28" y="131"/>
                    </a:cubicBezTo>
                    <a:cubicBezTo>
                      <a:pt x="28" y="133"/>
                      <a:pt x="27" y="134"/>
                      <a:pt x="26" y="134"/>
                    </a:cubicBezTo>
                    <a:cubicBezTo>
                      <a:pt x="14" y="134"/>
                      <a:pt x="14" y="134"/>
                      <a:pt x="14" y="134"/>
                    </a:cubicBezTo>
                    <a:cubicBezTo>
                      <a:pt x="14" y="129"/>
                      <a:pt x="14" y="129"/>
                      <a:pt x="14" y="129"/>
                    </a:cubicBezTo>
                    <a:cubicBezTo>
                      <a:pt x="23" y="129"/>
                      <a:pt x="23" y="129"/>
                      <a:pt x="23" y="129"/>
                    </a:cubicBezTo>
                    <a:lnTo>
                      <a:pt x="23" y="5"/>
                    </a:lnTo>
                    <a:close/>
                    <a:moveTo>
                      <a:pt x="14" y="5"/>
                    </a:moveTo>
                    <a:cubicBezTo>
                      <a:pt x="5" y="5"/>
                      <a:pt x="5" y="5"/>
                      <a:pt x="5" y="5"/>
                    </a:cubicBezTo>
                    <a:cubicBezTo>
                      <a:pt x="5" y="129"/>
                      <a:pt x="5" y="129"/>
                      <a:pt x="5" y="129"/>
                    </a:cubicBezTo>
                    <a:cubicBezTo>
                      <a:pt x="14" y="129"/>
                      <a:pt x="14" y="129"/>
                      <a:pt x="14" y="129"/>
                    </a:cubicBezTo>
                    <a:cubicBezTo>
                      <a:pt x="14" y="134"/>
                      <a:pt x="14" y="134"/>
                      <a:pt x="14" y="134"/>
                    </a:cubicBezTo>
                    <a:cubicBezTo>
                      <a:pt x="3" y="134"/>
                      <a:pt x="3" y="134"/>
                      <a:pt x="3" y="134"/>
                    </a:cubicBezTo>
                    <a:cubicBezTo>
                      <a:pt x="2" y="134"/>
                      <a:pt x="0" y="133"/>
                      <a:pt x="0" y="13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2" y="0"/>
                      <a:pt x="3" y="0"/>
                    </a:cubicBezTo>
                    <a:cubicBezTo>
                      <a:pt x="14" y="0"/>
                      <a:pt x="14" y="0"/>
                      <a:pt x="14" y="0"/>
                    </a:cubicBezTo>
                    <a:lnTo>
                      <a:pt x="14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30" name="Freeform 133"/>
              <p:cNvSpPr>
                <a:spLocks noEditPoints="1"/>
              </p:cNvSpPr>
              <p:nvPr/>
            </p:nvSpPr>
            <p:spPr bwMode="auto">
              <a:xfrm>
                <a:off x="7453324" y="307978"/>
                <a:ext cx="63500" cy="212727"/>
              </a:xfrm>
              <a:custGeom>
                <a:avLst/>
                <a:gdLst>
                  <a:gd name="T0" fmla="*/ 23 w 28"/>
                  <a:gd name="T1" fmla="*/ 5 h 94"/>
                  <a:gd name="T2" fmla="*/ 14 w 28"/>
                  <a:gd name="T3" fmla="*/ 5 h 94"/>
                  <a:gd name="T4" fmla="*/ 14 w 28"/>
                  <a:gd name="T5" fmla="*/ 0 h 94"/>
                  <a:gd name="T6" fmla="*/ 25 w 28"/>
                  <a:gd name="T7" fmla="*/ 0 h 94"/>
                  <a:gd name="T8" fmla="*/ 28 w 28"/>
                  <a:gd name="T9" fmla="*/ 3 h 94"/>
                  <a:gd name="T10" fmla="*/ 28 w 28"/>
                  <a:gd name="T11" fmla="*/ 91 h 94"/>
                  <a:gd name="T12" fmla="*/ 25 w 28"/>
                  <a:gd name="T13" fmla="*/ 94 h 94"/>
                  <a:gd name="T14" fmla="*/ 14 w 28"/>
                  <a:gd name="T15" fmla="*/ 94 h 94"/>
                  <a:gd name="T16" fmla="*/ 14 w 28"/>
                  <a:gd name="T17" fmla="*/ 89 h 94"/>
                  <a:gd name="T18" fmla="*/ 23 w 28"/>
                  <a:gd name="T19" fmla="*/ 89 h 94"/>
                  <a:gd name="T20" fmla="*/ 23 w 28"/>
                  <a:gd name="T21" fmla="*/ 5 h 94"/>
                  <a:gd name="T22" fmla="*/ 14 w 28"/>
                  <a:gd name="T23" fmla="*/ 5 h 94"/>
                  <a:gd name="T24" fmla="*/ 5 w 28"/>
                  <a:gd name="T25" fmla="*/ 5 h 94"/>
                  <a:gd name="T26" fmla="*/ 5 w 28"/>
                  <a:gd name="T27" fmla="*/ 89 h 94"/>
                  <a:gd name="T28" fmla="*/ 14 w 28"/>
                  <a:gd name="T29" fmla="*/ 89 h 94"/>
                  <a:gd name="T30" fmla="*/ 14 w 28"/>
                  <a:gd name="T31" fmla="*/ 94 h 94"/>
                  <a:gd name="T32" fmla="*/ 3 w 28"/>
                  <a:gd name="T33" fmla="*/ 94 h 94"/>
                  <a:gd name="T34" fmla="*/ 0 w 28"/>
                  <a:gd name="T35" fmla="*/ 91 h 94"/>
                  <a:gd name="T36" fmla="*/ 0 w 28"/>
                  <a:gd name="T37" fmla="*/ 3 h 94"/>
                  <a:gd name="T38" fmla="*/ 3 w 28"/>
                  <a:gd name="T39" fmla="*/ 0 h 94"/>
                  <a:gd name="T40" fmla="*/ 14 w 28"/>
                  <a:gd name="T41" fmla="*/ 0 h 94"/>
                  <a:gd name="T42" fmla="*/ 14 w 28"/>
                  <a:gd name="T43" fmla="*/ 5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8" h="94">
                    <a:moveTo>
                      <a:pt x="23" y="5"/>
                    </a:moveTo>
                    <a:cubicBezTo>
                      <a:pt x="14" y="5"/>
                      <a:pt x="14" y="5"/>
                      <a:pt x="14" y="5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27" y="0"/>
                      <a:pt x="28" y="1"/>
                      <a:pt x="28" y="3"/>
                    </a:cubicBezTo>
                    <a:cubicBezTo>
                      <a:pt x="28" y="91"/>
                      <a:pt x="28" y="91"/>
                      <a:pt x="28" y="91"/>
                    </a:cubicBezTo>
                    <a:cubicBezTo>
                      <a:pt x="28" y="93"/>
                      <a:pt x="27" y="94"/>
                      <a:pt x="25" y="94"/>
                    </a:cubicBezTo>
                    <a:cubicBezTo>
                      <a:pt x="14" y="94"/>
                      <a:pt x="14" y="94"/>
                      <a:pt x="14" y="94"/>
                    </a:cubicBezTo>
                    <a:cubicBezTo>
                      <a:pt x="14" y="89"/>
                      <a:pt x="14" y="89"/>
                      <a:pt x="14" y="89"/>
                    </a:cubicBezTo>
                    <a:cubicBezTo>
                      <a:pt x="23" y="89"/>
                      <a:pt x="23" y="89"/>
                      <a:pt x="23" y="89"/>
                    </a:cubicBezTo>
                    <a:lnTo>
                      <a:pt x="23" y="5"/>
                    </a:lnTo>
                    <a:close/>
                    <a:moveTo>
                      <a:pt x="14" y="5"/>
                    </a:moveTo>
                    <a:cubicBezTo>
                      <a:pt x="5" y="5"/>
                      <a:pt x="5" y="5"/>
                      <a:pt x="5" y="5"/>
                    </a:cubicBezTo>
                    <a:cubicBezTo>
                      <a:pt x="5" y="89"/>
                      <a:pt x="5" y="89"/>
                      <a:pt x="5" y="89"/>
                    </a:cubicBezTo>
                    <a:cubicBezTo>
                      <a:pt x="14" y="89"/>
                      <a:pt x="14" y="89"/>
                      <a:pt x="14" y="89"/>
                    </a:cubicBezTo>
                    <a:cubicBezTo>
                      <a:pt x="14" y="94"/>
                      <a:pt x="14" y="94"/>
                      <a:pt x="14" y="94"/>
                    </a:cubicBezTo>
                    <a:cubicBezTo>
                      <a:pt x="3" y="94"/>
                      <a:pt x="3" y="94"/>
                      <a:pt x="3" y="94"/>
                    </a:cubicBezTo>
                    <a:cubicBezTo>
                      <a:pt x="1" y="94"/>
                      <a:pt x="0" y="93"/>
                      <a:pt x="0" y="91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14" y="0"/>
                      <a:pt x="14" y="0"/>
                      <a:pt x="14" y="0"/>
                    </a:cubicBezTo>
                    <a:lnTo>
                      <a:pt x="14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31" name="Freeform 134"/>
              <p:cNvSpPr>
                <a:spLocks noEditPoints="1"/>
              </p:cNvSpPr>
              <p:nvPr/>
            </p:nvSpPr>
            <p:spPr bwMode="auto">
              <a:xfrm>
                <a:off x="7378712" y="276228"/>
                <a:ext cx="60325" cy="244476"/>
              </a:xfrm>
              <a:custGeom>
                <a:avLst/>
                <a:gdLst>
                  <a:gd name="T0" fmla="*/ 23 w 27"/>
                  <a:gd name="T1" fmla="*/ 5 h 108"/>
                  <a:gd name="T2" fmla="*/ 14 w 27"/>
                  <a:gd name="T3" fmla="*/ 5 h 108"/>
                  <a:gd name="T4" fmla="*/ 14 w 27"/>
                  <a:gd name="T5" fmla="*/ 0 h 108"/>
                  <a:gd name="T6" fmla="*/ 25 w 27"/>
                  <a:gd name="T7" fmla="*/ 0 h 108"/>
                  <a:gd name="T8" fmla="*/ 27 w 27"/>
                  <a:gd name="T9" fmla="*/ 2 h 108"/>
                  <a:gd name="T10" fmla="*/ 27 w 27"/>
                  <a:gd name="T11" fmla="*/ 105 h 108"/>
                  <a:gd name="T12" fmla="*/ 25 w 27"/>
                  <a:gd name="T13" fmla="*/ 108 h 108"/>
                  <a:gd name="T14" fmla="*/ 14 w 27"/>
                  <a:gd name="T15" fmla="*/ 108 h 108"/>
                  <a:gd name="T16" fmla="*/ 14 w 27"/>
                  <a:gd name="T17" fmla="*/ 103 h 108"/>
                  <a:gd name="T18" fmla="*/ 23 w 27"/>
                  <a:gd name="T19" fmla="*/ 103 h 108"/>
                  <a:gd name="T20" fmla="*/ 23 w 27"/>
                  <a:gd name="T21" fmla="*/ 5 h 108"/>
                  <a:gd name="T22" fmla="*/ 14 w 27"/>
                  <a:gd name="T23" fmla="*/ 5 h 108"/>
                  <a:gd name="T24" fmla="*/ 5 w 27"/>
                  <a:gd name="T25" fmla="*/ 5 h 108"/>
                  <a:gd name="T26" fmla="*/ 5 w 27"/>
                  <a:gd name="T27" fmla="*/ 103 h 108"/>
                  <a:gd name="T28" fmla="*/ 14 w 27"/>
                  <a:gd name="T29" fmla="*/ 103 h 108"/>
                  <a:gd name="T30" fmla="*/ 14 w 27"/>
                  <a:gd name="T31" fmla="*/ 108 h 108"/>
                  <a:gd name="T32" fmla="*/ 2 w 27"/>
                  <a:gd name="T33" fmla="*/ 108 h 108"/>
                  <a:gd name="T34" fmla="*/ 0 w 27"/>
                  <a:gd name="T35" fmla="*/ 105 h 108"/>
                  <a:gd name="T36" fmla="*/ 0 w 27"/>
                  <a:gd name="T37" fmla="*/ 2 h 108"/>
                  <a:gd name="T38" fmla="*/ 2 w 27"/>
                  <a:gd name="T39" fmla="*/ 0 h 108"/>
                  <a:gd name="T40" fmla="*/ 14 w 27"/>
                  <a:gd name="T41" fmla="*/ 0 h 108"/>
                  <a:gd name="T42" fmla="*/ 14 w 27"/>
                  <a:gd name="T43" fmla="*/ 5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7" h="108">
                    <a:moveTo>
                      <a:pt x="23" y="5"/>
                    </a:moveTo>
                    <a:cubicBezTo>
                      <a:pt x="14" y="5"/>
                      <a:pt x="14" y="5"/>
                      <a:pt x="14" y="5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26" y="0"/>
                      <a:pt x="27" y="1"/>
                      <a:pt x="27" y="2"/>
                    </a:cubicBezTo>
                    <a:cubicBezTo>
                      <a:pt x="27" y="105"/>
                      <a:pt x="27" y="105"/>
                      <a:pt x="27" y="105"/>
                    </a:cubicBezTo>
                    <a:cubicBezTo>
                      <a:pt x="27" y="107"/>
                      <a:pt x="26" y="108"/>
                      <a:pt x="25" y="108"/>
                    </a:cubicBezTo>
                    <a:cubicBezTo>
                      <a:pt x="14" y="108"/>
                      <a:pt x="14" y="108"/>
                      <a:pt x="14" y="108"/>
                    </a:cubicBezTo>
                    <a:cubicBezTo>
                      <a:pt x="14" y="103"/>
                      <a:pt x="14" y="103"/>
                      <a:pt x="14" y="103"/>
                    </a:cubicBezTo>
                    <a:cubicBezTo>
                      <a:pt x="23" y="103"/>
                      <a:pt x="23" y="103"/>
                      <a:pt x="23" y="103"/>
                    </a:cubicBezTo>
                    <a:lnTo>
                      <a:pt x="23" y="5"/>
                    </a:lnTo>
                    <a:close/>
                    <a:moveTo>
                      <a:pt x="14" y="5"/>
                    </a:moveTo>
                    <a:cubicBezTo>
                      <a:pt x="5" y="5"/>
                      <a:pt x="5" y="5"/>
                      <a:pt x="5" y="5"/>
                    </a:cubicBezTo>
                    <a:cubicBezTo>
                      <a:pt x="5" y="103"/>
                      <a:pt x="5" y="103"/>
                      <a:pt x="5" y="103"/>
                    </a:cubicBezTo>
                    <a:cubicBezTo>
                      <a:pt x="14" y="103"/>
                      <a:pt x="14" y="103"/>
                      <a:pt x="14" y="103"/>
                    </a:cubicBezTo>
                    <a:cubicBezTo>
                      <a:pt x="14" y="108"/>
                      <a:pt x="14" y="108"/>
                      <a:pt x="14" y="108"/>
                    </a:cubicBezTo>
                    <a:cubicBezTo>
                      <a:pt x="2" y="108"/>
                      <a:pt x="2" y="108"/>
                      <a:pt x="2" y="108"/>
                    </a:cubicBezTo>
                    <a:cubicBezTo>
                      <a:pt x="1" y="108"/>
                      <a:pt x="0" y="107"/>
                      <a:pt x="0" y="105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4" y="0"/>
                      <a:pt x="14" y="0"/>
                      <a:pt x="14" y="0"/>
                    </a:cubicBezTo>
                    <a:lnTo>
                      <a:pt x="14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32" name="Freeform 135"/>
              <p:cNvSpPr>
                <a:spLocks noEditPoints="1"/>
              </p:cNvSpPr>
              <p:nvPr/>
            </p:nvSpPr>
            <p:spPr bwMode="auto">
              <a:xfrm>
                <a:off x="7678750" y="123826"/>
                <a:ext cx="63500" cy="36514"/>
              </a:xfrm>
              <a:custGeom>
                <a:avLst/>
                <a:gdLst>
                  <a:gd name="T0" fmla="*/ 23 w 28"/>
                  <a:gd name="T1" fmla="*/ 5 h 16"/>
                  <a:gd name="T2" fmla="*/ 14 w 28"/>
                  <a:gd name="T3" fmla="*/ 5 h 16"/>
                  <a:gd name="T4" fmla="*/ 14 w 28"/>
                  <a:gd name="T5" fmla="*/ 0 h 16"/>
                  <a:gd name="T6" fmla="*/ 25 w 28"/>
                  <a:gd name="T7" fmla="*/ 0 h 16"/>
                  <a:gd name="T8" fmla="*/ 28 w 28"/>
                  <a:gd name="T9" fmla="*/ 3 h 16"/>
                  <a:gd name="T10" fmla="*/ 28 w 28"/>
                  <a:gd name="T11" fmla="*/ 14 h 16"/>
                  <a:gd name="T12" fmla="*/ 25 w 28"/>
                  <a:gd name="T13" fmla="*/ 16 h 16"/>
                  <a:gd name="T14" fmla="*/ 14 w 28"/>
                  <a:gd name="T15" fmla="*/ 16 h 16"/>
                  <a:gd name="T16" fmla="*/ 14 w 28"/>
                  <a:gd name="T17" fmla="*/ 11 h 16"/>
                  <a:gd name="T18" fmla="*/ 23 w 28"/>
                  <a:gd name="T19" fmla="*/ 11 h 16"/>
                  <a:gd name="T20" fmla="*/ 23 w 28"/>
                  <a:gd name="T21" fmla="*/ 5 h 16"/>
                  <a:gd name="T22" fmla="*/ 14 w 28"/>
                  <a:gd name="T23" fmla="*/ 5 h 16"/>
                  <a:gd name="T24" fmla="*/ 5 w 28"/>
                  <a:gd name="T25" fmla="*/ 5 h 16"/>
                  <a:gd name="T26" fmla="*/ 5 w 28"/>
                  <a:gd name="T27" fmla="*/ 11 h 16"/>
                  <a:gd name="T28" fmla="*/ 14 w 28"/>
                  <a:gd name="T29" fmla="*/ 11 h 16"/>
                  <a:gd name="T30" fmla="*/ 14 w 28"/>
                  <a:gd name="T31" fmla="*/ 16 h 16"/>
                  <a:gd name="T32" fmla="*/ 3 w 28"/>
                  <a:gd name="T33" fmla="*/ 16 h 16"/>
                  <a:gd name="T34" fmla="*/ 0 w 28"/>
                  <a:gd name="T35" fmla="*/ 14 h 16"/>
                  <a:gd name="T36" fmla="*/ 0 w 28"/>
                  <a:gd name="T37" fmla="*/ 3 h 16"/>
                  <a:gd name="T38" fmla="*/ 3 w 28"/>
                  <a:gd name="T39" fmla="*/ 0 h 16"/>
                  <a:gd name="T40" fmla="*/ 14 w 28"/>
                  <a:gd name="T41" fmla="*/ 0 h 16"/>
                  <a:gd name="T42" fmla="*/ 14 w 28"/>
                  <a:gd name="T43" fmla="*/ 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8" h="16">
                    <a:moveTo>
                      <a:pt x="23" y="5"/>
                    </a:moveTo>
                    <a:cubicBezTo>
                      <a:pt x="14" y="5"/>
                      <a:pt x="14" y="5"/>
                      <a:pt x="14" y="5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27" y="0"/>
                      <a:pt x="28" y="2"/>
                      <a:pt x="28" y="3"/>
                    </a:cubicBezTo>
                    <a:cubicBezTo>
                      <a:pt x="28" y="14"/>
                      <a:pt x="28" y="14"/>
                      <a:pt x="28" y="14"/>
                    </a:cubicBezTo>
                    <a:cubicBezTo>
                      <a:pt x="28" y="15"/>
                      <a:pt x="27" y="16"/>
                      <a:pt x="25" y="16"/>
                    </a:cubicBezTo>
                    <a:cubicBezTo>
                      <a:pt x="14" y="16"/>
                      <a:pt x="14" y="16"/>
                      <a:pt x="14" y="16"/>
                    </a:cubicBezTo>
                    <a:cubicBezTo>
                      <a:pt x="14" y="11"/>
                      <a:pt x="14" y="11"/>
                      <a:pt x="14" y="11"/>
                    </a:cubicBezTo>
                    <a:cubicBezTo>
                      <a:pt x="23" y="11"/>
                      <a:pt x="23" y="11"/>
                      <a:pt x="23" y="11"/>
                    </a:cubicBezTo>
                    <a:lnTo>
                      <a:pt x="23" y="5"/>
                    </a:lnTo>
                    <a:close/>
                    <a:moveTo>
                      <a:pt x="14" y="5"/>
                    </a:moveTo>
                    <a:cubicBezTo>
                      <a:pt x="5" y="5"/>
                      <a:pt x="5" y="5"/>
                      <a:pt x="5" y="5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14" y="11"/>
                      <a:pt x="14" y="11"/>
                      <a:pt x="14" y="11"/>
                    </a:cubicBezTo>
                    <a:cubicBezTo>
                      <a:pt x="14" y="16"/>
                      <a:pt x="14" y="16"/>
                      <a:pt x="14" y="16"/>
                    </a:cubicBezTo>
                    <a:cubicBezTo>
                      <a:pt x="3" y="16"/>
                      <a:pt x="3" y="16"/>
                      <a:pt x="3" y="16"/>
                    </a:cubicBezTo>
                    <a:cubicBezTo>
                      <a:pt x="1" y="16"/>
                      <a:pt x="0" y="15"/>
                      <a:pt x="0" y="14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1" y="0"/>
                      <a:pt x="3" y="0"/>
                    </a:cubicBezTo>
                    <a:cubicBezTo>
                      <a:pt x="14" y="0"/>
                      <a:pt x="14" y="0"/>
                      <a:pt x="14" y="0"/>
                    </a:cubicBezTo>
                    <a:lnTo>
                      <a:pt x="14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33" name="Freeform 136"/>
              <p:cNvSpPr>
                <a:spLocks noEditPoints="1"/>
              </p:cNvSpPr>
              <p:nvPr/>
            </p:nvSpPr>
            <p:spPr bwMode="auto">
              <a:xfrm>
                <a:off x="7527937" y="179390"/>
                <a:ext cx="63500" cy="34925"/>
              </a:xfrm>
              <a:custGeom>
                <a:avLst/>
                <a:gdLst>
                  <a:gd name="T0" fmla="*/ 23 w 28"/>
                  <a:gd name="T1" fmla="*/ 5 h 16"/>
                  <a:gd name="T2" fmla="*/ 14 w 28"/>
                  <a:gd name="T3" fmla="*/ 5 h 16"/>
                  <a:gd name="T4" fmla="*/ 14 w 28"/>
                  <a:gd name="T5" fmla="*/ 0 h 16"/>
                  <a:gd name="T6" fmla="*/ 26 w 28"/>
                  <a:gd name="T7" fmla="*/ 0 h 16"/>
                  <a:gd name="T8" fmla="*/ 28 w 28"/>
                  <a:gd name="T9" fmla="*/ 3 h 16"/>
                  <a:gd name="T10" fmla="*/ 28 w 28"/>
                  <a:gd name="T11" fmla="*/ 14 h 16"/>
                  <a:gd name="T12" fmla="*/ 26 w 28"/>
                  <a:gd name="T13" fmla="*/ 16 h 16"/>
                  <a:gd name="T14" fmla="*/ 14 w 28"/>
                  <a:gd name="T15" fmla="*/ 16 h 16"/>
                  <a:gd name="T16" fmla="*/ 14 w 28"/>
                  <a:gd name="T17" fmla="*/ 11 h 16"/>
                  <a:gd name="T18" fmla="*/ 23 w 28"/>
                  <a:gd name="T19" fmla="*/ 11 h 16"/>
                  <a:gd name="T20" fmla="*/ 23 w 28"/>
                  <a:gd name="T21" fmla="*/ 5 h 16"/>
                  <a:gd name="T22" fmla="*/ 14 w 28"/>
                  <a:gd name="T23" fmla="*/ 5 h 16"/>
                  <a:gd name="T24" fmla="*/ 5 w 28"/>
                  <a:gd name="T25" fmla="*/ 5 h 16"/>
                  <a:gd name="T26" fmla="*/ 5 w 28"/>
                  <a:gd name="T27" fmla="*/ 11 h 16"/>
                  <a:gd name="T28" fmla="*/ 14 w 28"/>
                  <a:gd name="T29" fmla="*/ 11 h 16"/>
                  <a:gd name="T30" fmla="*/ 14 w 28"/>
                  <a:gd name="T31" fmla="*/ 16 h 16"/>
                  <a:gd name="T32" fmla="*/ 3 w 28"/>
                  <a:gd name="T33" fmla="*/ 16 h 16"/>
                  <a:gd name="T34" fmla="*/ 0 w 28"/>
                  <a:gd name="T35" fmla="*/ 14 h 16"/>
                  <a:gd name="T36" fmla="*/ 0 w 28"/>
                  <a:gd name="T37" fmla="*/ 3 h 16"/>
                  <a:gd name="T38" fmla="*/ 3 w 28"/>
                  <a:gd name="T39" fmla="*/ 0 h 16"/>
                  <a:gd name="T40" fmla="*/ 14 w 28"/>
                  <a:gd name="T41" fmla="*/ 0 h 16"/>
                  <a:gd name="T42" fmla="*/ 14 w 28"/>
                  <a:gd name="T43" fmla="*/ 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8" h="16">
                    <a:moveTo>
                      <a:pt x="23" y="5"/>
                    </a:moveTo>
                    <a:cubicBezTo>
                      <a:pt x="14" y="5"/>
                      <a:pt x="14" y="5"/>
                      <a:pt x="14" y="5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7" y="0"/>
                      <a:pt x="28" y="1"/>
                      <a:pt x="28" y="3"/>
                    </a:cubicBezTo>
                    <a:cubicBezTo>
                      <a:pt x="28" y="14"/>
                      <a:pt x="28" y="14"/>
                      <a:pt x="28" y="14"/>
                    </a:cubicBezTo>
                    <a:cubicBezTo>
                      <a:pt x="28" y="15"/>
                      <a:pt x="27" y="16"/>
                      <a:pt x="26" y="16"/>
                    </a:cubicBezTo>
                    <a:cubicBezTo>
                      <a:pt x="14" y="16"/>
                      <a:pt x="14" y="16"/>
                      <a:pt x="14" y="16"/>
                    </a:cubicBezTo>
                    <a:cubicBezTo>
                      <a:pt x="14" y="11"/>
                      <a:pt x="14" y="11"/>
                      <a:pt x="14" y="11"/>
                    </a:cubicBezTo>
                    <a:cubicBezTo>
                      <a:pt x="23" y="11"/>
                      <a:pt x="23" y="11"/>
                      <a:pt x="23" y="11"/>
                    </a:cubicBezTo>
                    <a:lnTo>
                      <a:pt x="23" y="5"/>
                    </a:lnTo>
                    <a:close/>
                    <a:moveTo>
                      <a:pt x="14" y="5"/>
                    </a:moveTo>
                    <a:cubicBezTo>
                      <a:pt x="5" y="5"/>
                      <a:pt x="5" y="5"/>
                      <a:pt x="5" y="5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14" y="11"/>
                      <a:pt x="14" y="11"/>
                      <a:pt x="14" y="11"/>
                    </a:cubicBezTo>
                    <a:cubicBezTo>
                      <a:pt x="14" y="16"/>
                      <a:pt x="14" y="16"/>
                      <a:pt x="14" y="16"/>
                    </a:cubicBezTo>
                    <a:cubicBezTo>
                      <a:pt x="3" y="16"/>
                      <a:pt x="3" y="16"/>
                      <a:pt x="3" y="16"/>
                    </a:cubicBezTo>
                    <a:cubicBezTo>
                      <a:pt x="2" y="16"/>
                      <a:pt x="0" y="15"/>
                      <a:pt x="0" y="14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2" y="0"/>
                      <a:pt x="3" y="0"/>
                    </a:cubicBezTo>
                    <a:cubicBezTo>
                      <a:pt x="14" y="0"/>
                      <a:pt x="14" y="0"/>
                      <a:pt x="14" y="0"/>
                    </a:cubicBezTo>
                    <a:lnTo>
                      <a:pt x="14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34" name="Freeform 137"/>
              <p:cNvSpPr>
                <a:spLocks noEditPoints="1"/>
              </p:cNvSpPr>
              <p:nvPr/>
            </p:nvSpPr>
            <p:spPr bwMode="auto">
              <a:xfrm>
                <a:off x="7453324" y="271466"/>
                <a:ext cx="63500" cy="36514"/>
              </a:xfrm>
              <a:custGeom>
                <a:avLst/>
                <a:gdLst>
                  <a:gd name="T0" fmla="*/ 23 w 28"/>
                  <a:gd name="T1" fmla="*/ 5 h 16"/>
                  <a:gd name="T2" fmla="*/ 14 w 28"/>
                  <a:gd name="T3" fmla="*/ 5 h 16"/>
                  <a:gd name="T4" fmla="*/ 14 w 28"/>
                  <a:gd name="T5" fmla="*/ 0 h 16"/>
                  <a:gd name="T6" fmla="*/ 25 w 28"/>
                  <a:gd name="T7" fmla="*/ 0 h 16"/>
                  <a:gd name="T8" fmla="*/ 28 w 28"/>
                  <a:gd name="T9" fmla="*/ 2 h 16"/>
                  <a:gd name="T10" fmla="*/ 28 w 28"/>
                  <a:gd name="T11" fmla="*/ 13 h 16"/>
                  <a:gd name="T12" fmla="*/ 25 w 28"/>
                  <a:gd name="T13" fmla="*/ 16 h 16"/>
                  <a:gd name="T14" fmla="*/ 14 w 28"/>
                  <a:gd name="T15" fmla="*/ 16 h 16"/>
                  <a:gd name="T16" fmla="*/ 14 w 28"/>
                  <a:gd name="T17" fmla="*/ 11 h 16"/>
                  <a:gd name="T18" fmla="*/ 23 w 28"/>
                  <a:gd name="T19" fmla="*/ 11 h 16"/>
                  <a:gd name="T20" fmla="*/ 23 w 28"/>
                  <a:gd name="T21" fmla="*/ 5 h 16"/>
                  <a:gd name="T22" fmla="*/ 14 w 28"/>
                  <a:gd name="T23" fmla="*/ 5 h 16"/>
                  <a:gd name="T24" fmla="*/ 5 w 28"/>
                  <a:gd name="T25" fmla="*/ 5 h 16"/>
                  <a:gd name="T26" fmla="*/ 5 w 28"/>
                  <a:gd name="T27" fmla="*/ 11 h 16"/>
                  <a:gd name="T28" fmla="*/ 14 w 28"/>
                  <a:gd name="T29" fmla="*/ 11 h 16"/>
                  <a:gd name="T30" fmla="*/ 14 w 28"/>
                  <a:gd name="T31" fmla="*/ 16 h 16"/>
                  <a:gd name="T32" fmla="*/ 3 w 28"/>
                  <a:gd name="T33" fmla="*/ 16 h 16"/>
                  <a:gd name="T34" fmla="*/ 0 w 28"/>
                  <a:gd name="T35" fmla="*/ 13 h 16"/>
                  <a:gd name="T36" fmla="*/ 0 w 28"/>
                  <a:gd name="T37" fmla="*/ 2 h 16"/>
                  <a:gd name="T38" fmla="*/ 3 w 28"/>
                  <a:gd name="T39" fmla="*/ 0 h 16"/>
                  <a:gd name="T40" fmla="*/ 14 w 28"/>
                  <a:gd name="T41" fmla="*/ 0 h 16"/>
                  <a:gd name="T42" fmla="*/ 14 w 28"/>
                  <a:gd name="T43" fmla="*/ 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8" h="16">
                    <a:moveTo>
                      <a:pt x="23" y="5"/>
                    </a:moveTo>
                    <a:cubicBezTo>
                      <a:pt x="14" y="5"/>
                      <a:pt x="14" y="5"/>
                      <a:pt x="14" y="5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27" y="0"/>
                      <a:pt x="28" y="1"/>
                      <a:pt x="28" y="2"/>
                    </a:cubicBezTo>
                    <a:cubicBezTo>
                      <a:pt x="28" y="13"/>
                      <a:pt x="28" y="13"/>
                      <a:pt x="28" y="13"/>
                    </a:cubicBezTo>
                    <a:cubicBezTo>
                      <a:pt x="28" y="15"/>
                      <a:pt x="27" y="16"/>
                      <a:pt x="25" y="16"/>
                    </a:cubicBezTo>
                    <a:cubicBezTo>
                      <a:pt x="14" y="16"/>
                      <a:pt x="14" y="16"/>
                      <a:pt x="14" y="16"/>
                    </a:cubicBezTo>
                    <a:cubicBezTo>
                      <a:pt x="14" y="11"/>
                      <a:pt x="14" y="11"/>
                      <a:pt x="14" y="11"/>
                    </a:cubicBezTo>
                    <a:cubicBezTo>
                      <a:pt x="23" y="11"/>
                      <a:pt x="23" y="11"/>
                      <a:pt x="23" y="11"/>
                    </a:cubicBezTo>
                    <a:lnTo>
                      <a:pt x="23" y="5"/>
                    </a:lnTo>
                    <a:close/>
                    <a:moveTo>
                      <a:pt x="14" y="5"/>
                    </a:moveTo>
                    <a:cubicBezTo>
                      <a:pt x="5" y="5"/>
                      <a:pt x="5" y="5"/>
                      <a:pt x="5" y="5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14" y="11"/>
                      <a:pt x="14" y="11"/>
                      <a:pt x="14" y="11"/>
                    </a:cubicBezTo>
                    <a:cubicBezTo>
                      <a:pt x="14" y="16"/>
                      <a:pt x="14" y="16"/>
                      <a:pt x="14" y="16"/>
                    </a:cubicBezTo>
                    <a:cubicBezTo>
                      <a:pt x="3" y="16"/>
                      <a:pt x="3" y="16"/>
                      <a:pt x="3" y="16"/>
                    </a:cubicBezTo>
                    <a:cubicBezTo>
                      <a:pt x="1" y="16"/>
                      <a:pt x="0" y="15"/>
                      <a:pt x="0" y="13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14" y="0"/>
                      <a:pt x="14" y="0"/>
                      <a:pt x="14" y="0"/>
                    </a:cubicBezTo>
                    <a:lnTo>
                      <a:pt x="14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35" name="Freeform 138"/>
              <p:cNvSpPr>
                <a:spLocks noEditPoints="1"/>
              </p:cNvSpPr>
              <p:nvPr/>
            </p:nvSpPr>
            <p:spPr bwMode="auto">
              <a:xfrm>
                <a:off x="7378712" y="238127"/>
                <a:ext cx="60325" cy="34925"/>
              </a:xfrm>
              <a:custGeom>
                <a:avLst/>
                <a:gdLst>
                  <a:gd name="T0" fmla="*/ 23 w 27"/>
                  <a:gd name="T1" fmla="*/ 5 h 16"/>
                  <a:gd name="T2" fmla="*/ 14 w 27"/>
                  <a:gd name="T3" fmla="*/ 5 h 16"/>
                  <a:gd name="T4" fmla="*/ 14 w 27"/>
                  <a:gd name="T5" fmla="*/ 0 h 16"/>
                  <a:gd name="T6" fmla="*/ 25 w 27"/>
                  <a:gd name="T7" fmla="*/ 0 h 16"/>
                  <a:gd name="T8" fmla="*/ 27 w 27"/>
                  <a:gd name="T9" fmla="*/ 3 h 16"/>
                  <a:gd name="T10" fmla="*/ 27 w 27"/>
                  <a:gd name="T11" fmla="*/ 14 h 16"/>
                  <a:gd name="T12" fmla="*/ 25 w 27"/>
                  <a:gd name="T13" fmla="*/ 16 h 16"/>
                  <a:gd name="T14" fmla="*/ 14 w 27"/>
                  <a:gd name="T15" fmla="*/ 16 h 16"/>
                  <a:gd name="T16" fmla="*/ 14 w 27"/>
                  <a:gd name="T17" fmla="*/ 11 h 16"/>
                  <a:gd name="T18" fmla="*/ 23 w 27"/>
                  <a:gd name="T19" fmla="*/ 11 h 16"/>
                  <a:gd name="T20" fmla="*/ 23 w 27"/>
                  <a:gd name="T21" fmla="*/ 5 h 16"/>
                  <a:gd name="T22" fmla="*/ 14 w 27"/>
                  <a:gd name="T23" fmla="*/ 5 h 16"/>
                  <a:gd name="T24" fmla="*/ 5 w 27"/>
                  <a:gd name="T25" fmla="*/ 5 h 16"/>
                  <a:gd name="T26" fmla="*/ 5 w 27"/>
                  <a:gd name="T27" fmla="*/ 11 h 16"/>
                  <a:gd name="T28" fmla="*/ 14 w 27"/>
                  <a:gd name="T29" fmla="*/ 11 h 16"/>
                  <a:gd name="T30" fmla="*/ 14 w 27"/>
                  <a:gd name="T31" fmla="*/ 16 h 16"/>
                  <a:gd name="T32" fmla="*/ 2 w 27"/>
                  <a:gd name="T33" fmla="*/ 16 h 16"/>
                  <a:gd name="T34" fmla="*/ 0 w 27"/>
                  <a:gd name="T35" fmla="*/ 14 h 16"/>
                  <a:gd name="T36" fmla="*/ 0 w 27"/>
                  <a:gd name="T37" fmla="*/ 3 h 16"/>
                  <a:gd name="T38" fmla="*/ 2 w 27"/>
                  <a:gd name="T39" fmla="*/ 0 h 16"/>
                  <a:gd name="T40" fmla="*/ 14 w 27"/>
                  <a:gd name="T41" fmla="*/ 0 h 16"/>
                  <a:gd name="T42" fmla="*/ 14 w 27"/>
                  <a:gd name="T43" fmla="*/ 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7" h="16">
                    <a:moveTo>
                      <a:pt x="23" y="5"/>
                    </a:moveTo>
                    <a:cubicBezTo>
                      <a:pt x="14" y="5"/>
                      <a:pt x="14" y="5"/>
                      <a:pt x="14" y="5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26" y="0"/>
                      <a:pt x="27" y="1"/>
                      <a:pt x="27" y="3"/>
                    </a:cubicBezTo>
                    <a:cubicBezTo>
                      <a:pt x="27" y="14"/>
                      <a:pt x="27" y="14"/>
                      <a:pt x="27" y="14"/>
                    </a:cubicBezTo>
                    <a:cubicBezTo>
                      <a:pt x="27" y="15"/>
                      <a:pt x="26" y="16"/>
                      <a:pt x="25" y="16"/>
                    </a:cubicBezTo>
                    <a:cubicBezTo>
                      <a:pt x="14" y="16"/>
                      <a:pt x="14" y="16"/>
                      <a:pt x="14" y="16"/>
                    </a:cubicBezTo>
                    <a:cubicBezTo>
                      <a:pt x="14" y="11"/>
                      <a:pt x="14" y="11"/>
                      <a:pt x="14" y="11"/>
                    </a:cubicBezTo>
                    <a:cubicBezTo>
                      <a:pt x="23" y="11"/>
                      <a:pt x="23" y="11"/>
                      <a:pt x="23" y="11"/>
                    </a:cubicBezTo>
                    <a:lnTo>
                      <a:pt x="23" y="5"/>
                    </a:lnTo>
                    <a:close/>
                    <a:moveTo>
                      <a:pt x="14" y="5"/>
                    </a:moveTo>
                    <a:cubicBezTo>
                      <a:pt x="5" y="5"/>
                      <a:pt x="5" y="5"/>
                      <a:pt x="5" y="5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14" y="11"/>
                      <a:pt x="14" y="11"/>
                      <a:pt x="14" y="11"/>
                    </a:cubicBezTo>
                    <a:cubicBezTo>
                      <a:pt x="14" y="16"/>
                      <a:pt x="14" y="16"/>
                      <a:pt x="14" y="16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1" y="16"/>
                      <a:pt x="0" y="15"/>
                      <a:pt x="0" y="14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4" y="0"/>
                      <a:pt x="14" y="0"/>
                      <a:pt x="14" y="0"/>
                    </a:cubicBezTo>
                    <a:lnTo>
                      <a:pt x="14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36" name="Freeform 139"/>
              <p:cNvSpPr>
                <a:spLocks noEditPoints="1"/>
              </p:cNvSpPr>
              <p:nvPr/>
            </p:nvSpPr>
            <p:spPr bwMode="auto">
              <a:xfrm>
                <a:off x="7604138" y="315916"/>
                <a:ext cx="61913" cy="34925"/>
              </a:xfrm>
              <a:custGeom>
                <a:avLst/>
                <a:gdLst>
                  <a:gd name="T0" fmla="*/ 23 w 27"/>
                  <a:gd name="T1" fmla="*/ 4 h 15"/>
                  <a:gd name="T2" fmla="*/ 14 w 27"/>
                  <a:gd name="T3" fmla="*/ 4 h 15"/>
                  <a:gd name="T4" fmla="*/ 14 w 27"/>
                  <a:gd name="T5" fmla="*/ 0 h 15"/>
                  <a:gd name="T6" fmla="*/ 25 w 27"/>
                  <a:gd name="T7" fmla="*/ 0 h 15"/>
                  <a:gd name="T8" fmla="*/ 27 w 27"/>
                  <a:gd name="T9" fmla="*/ 2 h 15"/>
                  <a:gd name="T10" fmla="*/ 27 w 27"/>
                  <a:gd name="T11" fmla="*/ 13 h 15"/>
                  <a:gd name="T12" fmla="*/ 25 w 27"/>
                  <a:gd name="T13" fmla="*/ 15 h 15"/>
                  <a:gd name="T14" fmla="*/ 14 w 27"/>
                  <a:gd name="T15" fmla="*/ 15 h 15"/>
                  <a:gd name="T16" fmla="*/ 14 w 27"/>
                  <a:gd name="T17" fmla="*/ 11 h 15"/>
                  <a:gd name="T18" fmla="*/ 23 w 27"/>
                  <a:gd name="T19" fmla="*/ 11 h 15"/>
                  <a:gd name="T20" fmla="*/ 23 w 27"/>
                  <a:gd name="T21" fmla="*/ 4 h 15"/>
                  <a:gd name="T22" fmla="*/ 14 w 27"/>
                  <a:gd name="T23" fmla="*/ 4 h 15"/>
                  <a:gd name="T24" fmla="*/ 5 w 27"/>
                  <a:gd name="T25" fmla="*/ 4 h 15"/>
                  <a:gd name="T26" fmla="*/ 5 w 27"/>
                  <a:gd name="T27" fmla="*/ 11 h 15"/>
                  <a:gd name="T28" fmla="*/ 14 w 27"/>
                  <a:gd name="T29" fmla="*/ 11 h 15"/>
                  <a:gd name="T30" fmla="*/ 14 w 27"/>
                  <a:gd name="T31" fmla="*/ 15 h 15"/>
                  <a:gd name="T32" fmla="*/ 2 w 27"/>
                  <a:gd name="T33" fmla="*/ 15 h 15"/>
                  <a:gd name="T34" fmla="*/ 0 w 27"/>
                  <a:gd name="T35" fmla="*/ 13 h 15"/>
                  <a:gd name="T36" fmla="*/ 0 w 27"/>
                  <a:gd name="T37" fmla="*/ 2 h 15"/>
                  <a:gd name="T38" fmla="*/ 2 w 27"/>
                  <a:gd name="T39" fmla="*/ 0 h 15"/>
                  <a:gd name="T40" fmla="*/ 14 w 27"/>
                  <a:gd name="T41" fmla="*/ 0 h 15"/>
                  <a:gd name="T42" fmla="*/ 14 w 27"/>
                  <a:gd name="T43" fmla="*/ 4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7" h="15">
                    <a:moveTo>
                      <a:pt x="23" y="4"/>
                    </a:moveTo>
                    <a:cubicBezTo>
                      <a:pt x="14" y="4"/>
                      <a:pt x="14" y="4"/>
                      <a:pt x="14" y="4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26" y="0"/>
                      <a:pt x="27" y="1"/>
                      <a:pt x="27" y="2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7" y="14"/>
                      <a:pt x="26" y="15"/>
                      <a:pt x="25" y="15"/>
                    </a:cubicBezTo>
                    <a:cubicBezTo>
                      <a:pt x="14" y="15"/>
                      <a:pt x="14" y="15"/>
                      <a:pt x="14" y="15"/>
                    </a:cubicBezTo>
                    <a:cubicBezTo>
                      <a:pt x="14" y="11"/>
                      <a:pt x="14" y="11"/>
                      <a:pt x="14" y="11"/>
                    </a:cubicBezTo>
                    <a:cubicBezTo>
                      <a:pt x="23" y="11"/>
                      <a:pt x="23" y="11"/>
                      <a:pt x="23" y="11"/>
                    </a:cubicBezTo>
                    <a:lnTo>
                      <a:pt x="23" y="4"/>
                    </a:lnTo>
                    <a:close/>
                    <a:moveTo>
                      <a:pt x="14" y="4"/>
                    </a:moveTo>
                    <a:cubicBezTo>
                      <a:pt x="5" y="4"/>
                      <a:pt x="5" y="4"/>
                      <a:pt x="5" y="4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14" y="11"/>
                      <a:pt x="14" y="11"/>
                      <a:pt x="14" y="11"/>
                    </a:cubicBezTo>
                    <a:cubicBezTo>
                      <a:pt x="14" y="15"/>
                      <a:pt x="14" y="15"/>
                      <a:pt x="14" y="15"/>
                    </a:cubicBezTo>
                    <a:cubicBezTo>
                      <a:pt x="2" y="15"/>
                      <a:pt x="2" y="15"/>
                      <a:pt x="2" y="15"/>
                    </a:cubicBezTo>
                    <a:cubicBezTo>
                      <a:pt x="1" y="15"/>
                      <a:pt x="0" y="14"/>
                      <a:pt x="0" y="13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4" y="0"/>
                      <a:pt x="14" y="0"/>
                      <a:pt x="14" y="0"/>
                    </a:cubicBezTo>
                    <a:lnTo>
                      <a:pt x="14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37" name="Freeform 140"/>
              <p:cNvSpPr>
                <a:spLocks noEditPoints="1"/>
              </p:cNvSpPr>
              <p:nvPr/>
            </p:nvSpPr>
            <p:spPr bwMode="auto">
              <a:xfrm>
                <a:off x="8863026" y="1331921"/>
                <a:ext cx="249238" cy="247651"/>
              </a:xfrm>
              <a:custGeom>
                <a:avLst/>
                <a:gdLst>
                  <a:gd name="T0" fmla="*/ 55 w 110"/>
                  <a:gd name="T1" fmla="*/ 5 h 110"/>
                  <a:gd name="T2" fmla="*/ 107 w 110"/>
                  <a:gd name="T3" fmla="*/ 0 h 110"/>
                  <a:gd name="T4" fmla="*/ 110 w 110"/>
                  <a:gd name="T5" fmla="*/ 107 h 110"/>
                  <a:gd name="T6" fmla="*/ 55 w 110"/>
                  <a:gd name="T7" fmla="*/ 110 h 110"/>
                  <a:gd name="T8" fmla="*/ 105 w 110"/>
                  <a:gd name="T9" fmla="*/ 105 h 110"/>
                  <a:gd name="T10" fmla="*/ 55 w 110"/>
                  <a:gd name="T11" fmla="*/ 101 h 110"/>
                  <a:gd name="T12" fmla="*/ 72 w 110"/>
                  <a:gd name="T13" fmla="*/ 99 h 110"/>
                  <a:gd name="T14" fmla="*/ 69 w 110"/>
                  <a:gd name="T15" fmla="*/ 88 h 110"/>
                  <a:gd name="T16" fmla="*/ 62 w 110"/>
                  <a:gd name="T17" fmla="*/ 45 h 110"/>
                  <a:gd name="T18" fmla="*/ 72 w 110"/>
                  <a:gd name="T19" fmla="*/ 42 h 110"/>
                  <a:gd name="T20" fmla="*/ 69 w 110"/>
                  <a:gd name="T21" fmla="*/ 32 h 110"/>
                  <a:gd name="T22" fmla="*/ 55 w 110"/>
                  <a:gd name="T23" fmla="*/ 37 h 110"/>
                  <a:gd name="T24" fmla="*/ 67 w 110"/>
                  <a:gd name="T25" fmla="*/ 40 h 110"/>
                  <a:gd name="T26" fmla="*/ 57 w 110"/>
                  <a:gd name="T27" fmla="*/ 42 h 110"/>
                  <a:gd name="T28" fmla="*/ 60 w 110"/>
                  <a:gd name="T29" fmla="*/ 93 h 110"/>
                  <a:gd name="T30" fmla="*/ 67 w 110"/>
                  <a:gd name="T31" fmla="*/ 96 h 110"/>
                  <a:gd name="T32" fmla="*/ 55 w 110"/>
                  <a:gd name="T33" fmla="*/ 101 h 110"/>
                  <a:gd name="T34" fmla="*/ 55 w 110"/>
                  <a:gd name="T35" fmla="*/ 30 h 110"/>
                  <a:gd name="T36" fmla="*/ 66 w 110"/>
                  <a:gd name="T37" fmla="*/ 19 h 110"/>
                  <a:gd name="T38" fmla="*/ 55 w 110"/>
                  <a:gd name="T39" fmla="*/ 9 h 110"/>
                  <a:gd name="T40" fmla="*/ 55 w 110"/>
                  <a:gd name="T41" fmla="*/ 13 h 110"/>
                  <a:gd name="T42" fmla="*/ 59 w 110"/>
                  <a:gd name="T43" fmla="*/ 15 h 110"/>
                  <a:gd name="T44" fmla="*/ 59 w 110"/>
                  <a:gd name="T45" fmla="*/ 23 h 110"/>
                  <a:gd name="T46" fmla="*/ 55 w 110"/>
                  <a:gd name="T47" fmla="*/ 25 h 110"/>
                  <a:gd name="T48" fmla="*/ 55 w 110"/>
                  <a:gd name="T49" fmla="*/ 5 h 110"/>
                  <a:gd name="T50" fmla="*/ 5 w 110"/>
                  <a:gd name="T51" fmla="*/ 105 h 110"/>
                  <a:gd name="T52" fmla="*/ 55 w 110"/>
                  <a:gd name="T53" fmla="*/ 110 h 110"/>
                  <a:gd name="T54" fmla="*/ 0 w 110"/>
                  <a:gd name="T55" fmla="*/ 107 h 110"/>
                  <a:gd name="T56" fmla="*/ 2 w 110"/>
                  <a:gd name="T57" fmla="*/ 0 h 110"/>
                  <a:gd name="T58" fmla="*/ 55 w 110"/>
                  <a:gd name="T59" fmla="*/ 5 h 110"/>
                  <a:gd name="T60" fmla="*/ 48 w 110"/>
                  <a:gd name="T61" fmla="*/ 11 h 110"/>
                  <a:gd name="T62" fmla="*/ 45 w 110"/>
                  <a:gd name="T63" fmla="*/ 19 h 110"/>
                  <a:gd name="T64" fmla="*/ 48 w 110"/>
                  <a:gd name="T65" fmla="*/ 27 h 110"/>
                  <a:gd name="T66" fmla="*/ 55 w 110"/>
                  <a:gd name="T67" fmla="*/ 30 h 110"/>
                  <a:gd name="T68" fmla="*/ 51 w 110"/>
                  <a:gd name="T69" fmla="*/ 23 h 110"/>
                  <a:gd name="T70" fmla="*/ 50 w 110"/>
                  <a:gd name="T71" fmla="*/ 19 h 110"/>
                  <a:gd name="T72" fmla="*/ 51 w 110"/>
                  <a:gd name="T73" fmla="*/ 15 h 110"/>
                  <a:gd name="T74" fmla="*/ 55 w 110"/>
                  <a:gd name="T75" fmla="*/ 9 h 110"/>
                  <a:gd name="T76" fmla="*/ 41 w 110"/>
                  <a:gd name="T77" fmla="*/ 32 h 110"/>
                  <a:gd name="T78" fmla="*/ 39 w 110"/>
                  <a:gd name="T79" fmla="*/ 42 h 110"/>
                  <a:gd name="T80" fmla="*/ 49 w 110"/>
                  <a:gd name="T81" fmla="*/ 45 h 110"/>
                  <a:gd name="T82" fmla="*/ 41 w 110"/>
                  <a:gd name="T83" fmla="*/ 88 h 110"/>
                  <a:gd name="T84" fmla="*/ 39 w 110"/>
                  <a:gd name="T85" fmla="*/ 99 h 110"/>
                  <a:gd name="T86" fmla="*/ 55 w 110"/>
                  <a:gd name="T87" fmla="*/ 101 h 110"/>
                  <a:gd name="T88" fmla="*/ 44 w 110"/>
                  <a:gd name="T89" fmla="*/ 96 h 110"/>
                  <a:gd name="T90" fmla="*/ 51 w 110"/>
                  <a:gd name="T91" fmla="*/ 93 h 110"/>
                  <a:gd name="T92" fmla="*/ 53 w 110"/>
                  <a:gd name="T93" fmla="*/ 42 h 110"/>
                  <a:gd name="T94" fmla="*/ 44 w 110"/>
                  <a:gd name="T95" fmla="*/ 40 h 110"/>
                  <a:gd name="T96" fmla="*/ 55 w 110"/>
                  <a:gd name="T97" fmla="*/ 37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10" h="110">
                    <a:moveTo>
                      <a:pt x="105" y="5"/>
                    </a:moveTo>
                    <a:cubicBezTo>
                      <a:pt x="55" y="5"/>
                      <a:pt x="55" y="5"/>
                      <a:pt x="55" y="5"/>
                    </a:cubicBezTo>
                    <a:cubicBezTo>
                      <a:pt x="55" y="0"/>
                      <a:pt x="55" y="0"/>
                      <a:pt x="55" y="0"/>
                    </a:cubicBezTo>
                    <a:cubicBezTo>
                      <a:pt x="107" y="0"/>
                      <a:pt x="107" y="0"/>
                      <a:pt x="107" y="0"/>
                    </a:cubicBezTo>
                    <a:cubicBezTo>
                      <a:pt x="109" y="0"/>
                      <a:pt x="110" y="1"/>
                      <a:pt x="110" y="2"/>
                    </a:cubicBezTo>
                    <a:cubicBezTo>
                      <a:pt x="110" y="107"/>
                      <a:pt x="110" y="107"/>
                      <a:pt x="110" y="107"/>
                    </a:cubicBezTo>
                    <a:cubicBezTo>
                      <a:pt x="110" y="109"/>
                      <a:pt x="109" y="110"/>
                      <a:pt x="107" y="110"/>
                    </a:cubicBezTo>
                    <a:cubicBezTo>
                      <a:pt x="55" y="110"/>
                      <a:pt x="55" y="110"/>
                      <a:pt x="55" y="110"/>
                    </a:cubicBezTo>
                    <a:cubicBezTo>
                      <a:pt x="55" y="105"/>
                      <a:pt x="55" y="105"/>
                      <a:pt x="55" y="105"/>
                    </a:cubicBezTo>
                    <a:cubicBezTo>
                      <a:pt x="105" y="105"/>
                      <a:pt x="105" y="105"/>
                      <a:pt x="105" y="105"/>
                    </a:cubicBezTo>
                    <a:cubicBezTo>
                      <a:pt x="105" y="5"/>
                      <a:pt x="105" y="5"/>
                      <a:pt x="105" y="5"/>
                    </a:cubicBezTo>
                    <a:close/>
                    <a:moveTo>
                      <a:pt x="55" y="101"/>
                    </a:moveTo>
                    <a:cubicBezTo>
                      <a:pt x="69" y="101"/>
                      <a:pt x="69" y="101"/>
                      <a:pt x="69" y="101"/>
                    </a:cubicBezTo>
                    <a:cubicBezTo>
                      <a:pt x="71" y="101"/>
                      <a:pt x="72" y="100"/>
                      <a:pt x="72" y="99"/>
                    </a:cubicBezTo>
                    <a:cubicBezTo>
                      <a:pt x="72" y="91"/>
                      <a:pt x="72" y="91"/>
                      <a:pt x="72" y="91"/>
                    </a:cubicBezTo>
                    <a:cubicBezTo>
                      <a:pt x="72" y="90"/>
                      <a:pt x="71" y="88"/>
                      <a:pt x="69" y="88"/>
                    </a:cubicBezTo>
                    <a:cubicBezTo>
                      <a:pt x="62" y="88"/>
                      <a:pt x="62" y="88"/>
                      <a:pt x="62" y="88"/>
                    </a:cubicBezTo>
                    <a:cubicBezTo>
                      <a:pt x="62" y="45"/>
                      <a:pt x="62" y="45"/>
                      <a:pt x="62" y="45"/>
                    </a:cubicBezTo>
                    <a:cubicBezTo>
                      <a:pt x="69" y="45"/>
                      <a:pt x="69" y="45"/>
                      <a:pt x="69" y="45"/>
                    </a:cubicBezTo>
                    <a:cubicBezTo>
                      <a:pt x="71" y="45"/>
                      <a:pt x="72" y="44"/>
                      <a:pt x="72" y="42"/>
                    </a:cubicBezTo>
                    <a:cubicBezTo>
                      <a:pt x="72" y="34"/>
                      <a:pt x="72" y="34"/>
                      <a:pt x="72" y="34"/>
                    </a:cubicBezTo>
                    <a:cubicBezTo>
                      <a:pt x="72" y="33"/>
                      <a:pt x="71" y="32"/>
                      <a:pt x="69" y="32"/>
                    </a:cubicBezTo>
                    <a:cubicBezTo>
                      <a:pt x="55" y="32"/>
                      <a:pt x="55" y="32"/>
                      <a:pt x="55" y="32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67" y="37"/>
                      <a:pt x="67" y="37"/>
                      <a:pt x="67" y="37"/>
                    </a:cubicBezTo>
                    <a:cubicBezTo>
                      <a:pt x="67" y="40"/>
                      <a:pt x="67" y="40"/>
                      <a:pt x="67" y="40"/>
                    </a:cubicBezTo>
                    <a:cubicBezTo>
                      <a:pt x="60" y="40"/>
                      <a:pt x="60" y="40"/>
                      <a:pt x="60" y="40"/>
                    </a:cubicBezTo>
                    <a:cubicBezTo>
                      <a:pt x="58" y="40"/>
                      <a:pt x="57" y="41"/>
                      <a:pt x="57" y="42"/>
                    </a:cubicBezTo>
                    <a:cubicBezTo>
                      <a:pt x="57" y="91"/>
                      <a:pt x="57" y="91"/>
                      <a:pt x="57" y="91"/>
                    </a:cubicBezTo>
                    <a:cubicBezTo>
                      <a:pt x="57" y="92"/>
                      <a:pt x="58" y="93"/>
                      <a:pt x="60" y="93"/>
                    </a:cubicBezTo>
                    <a:cubicBezTo>
                      <a:pt x="67" y="93"/>
                      <a:pt x="67" y="93"/>
                      <a:pt x="67" y="93"/>
                    </a:cubicBezTo>
                    <a:cubicBezTo>
                      <a:pt x="67" y="96"/>
                      <a:pt x="67" y="96"/>
                      <a:pt x="67" y="96"/>
                    </a:cubicBezTo>
                    <a:cubicBezTo>
                      <a:pt x="55" y="96"/>
                      <a:pt x="55" y="96"/>
                      <a:pt x="55" y="96"/>
                    </a:cubicBezTo>
                    <a:cubicBezTo>
                      <a:pt x="55" y="101"/>
                      <a:pt x="55" y="101"/>
                      <a:pt x="55" y="101"/>
                    </a:cubicBezTo>
                    <a:close/>
                    <a:moveTo>
                      <a:pt x="55" y="30"/>
                    </a:moveTo>
                    <a:cubicBezTo>
                      <a:pt x="55" y="30"/>
                      <a:pt x="55" y="30"/>
                      <a:pt x="55" y="30"/>
                    </a:cubicBezTo>
                    <a:cubicBezTo>
                      <a:pt x="58" y="30"/>
                      <a:pt x="61" y="29"/>
                      <a:pt x="63" y="27"/>
                    </a:cubicBezTo>
                    <a:cubicBezTo>
                      <a:pt x="65" y="25"/>
                      <a:pt x="66" y="22"/>
                      <a:pt x="66" y="19"/>
                    </a:cubicBezTo>
                    <a:cubicBezTo>
                      <a:pt x="66" y="16"/>
                      <a:pt x="65" y="14"/>
                      <a:pt x="63" y="12"/>
                    </a:cubicBezTo>
                    <a:cubicBezTo>
                      <a:pt x="61" y="10"/>
                      <a:pt x="58" y="9"/>
                      <a:pt x="55" y="9"/>
                    </a:cubicBezTo>
                    <a:cubicBezTo>
                      <a:pt x="55" y="9"/>
                      <a:pt x="55" y="9"/>
                      <a:pt x="55" y="9"/>
                    </a:cubicBezTo>
                    <a:cubicBezTo>
                      <a:pt x="55" y="13"/>
                      <a:pt x="55" y="13"/>
                      <a:pt x="55" y="13"/>
                    </a:cubicBezTo>
                    <a:cubicBezTo>
                      <a:pt x="55" y="13"/>
                      <a:pt x="55" y="13"/>
                      <a:pt x="55" y="13"/>
                    </a:cubicBezTo>
                    <a:cubicBezTo>
                      <a:pt x="57" y="13"/>
                      <a:pt x="58" y="14"/>
                      <a:pt x="59" y="15"/>
                    </a:cubicBezTo>
                    <a:cubicBezTo>
                      <a:pt x="60" y="16"/>
                      <a:pt x="61" y="18"/>
                      <a:pt x="61" y="19"/>
                    </a:cubicBezTo>
                    <a:cubicBezTo>
                      <a:pt x="61" y="21"/>
                      <a:pt x="60" y="22"/>
                      <a:pt x="59" y="23"/>
                    </a:cubicBezTo>
                    <a:cubicBezTo>
                      <a:pt x="58" y="24"/>
                      <a:pt x="57" y="25"/>
                      <a:pt x="55" y="25"/>
                    </a:cubicBezTo>
                    <a:cubicBezTo>
                      <a:pt x="55" y="25"/>
                      <a:pt x="55" y="25"/>
                      <a:pt x="55" y="25"/>
                    </a:cubicBezTo>
                    <a:lnTo>
                      <a:pt x="55" y="30"/>
                    </a:lnTo>
                    <a:close/>
                    <a:moveTo>
                      <a:pt x="55" y="5"/>
                    </a:moveTo>
                    <a:cubicBezTo>
                      <a:pt x="5" y="5"/>
                      <a:pt x="5" y="5"/>
                      <a:pt x="5" y="5"/>
                    </a:cubicBezTo>
                    <a:cubicBezTo>
                      <a:pt x="5" y="105"/>
                      <a:pt x="5" y="105"/>
                      <a:pt x="5" y="105"/>
                    </a:cubicBezTo>
                    <a:cubicBezTo>
                      <a:pt x="55" y="105"/>
                      <a:pt x="55" y="105"/>
                      <a:pt x="55" y="105"/>
                    </a:cubicBezTo>
                    <a:cubicBezTo>
                      <a:pt x="55" y="110"/>
                      <a:pt x="55" y="110"/>
                      <a:pt x="55" y="110"/>
                    </a:cubicBezTo>
                    <a:cubicBezTo>
                      <a:pt x="2" y="110"/>
                      <a:pt x="2" y="110"/>
                      <a:pt x="2" y="110"/>
                    </a:cubicBezTo>
                    <a:cubicBezTo>
                      <a:pt x="1" y="110"/>
                      <a:pt x="0" y="109"/>
                      <a:pt x="0" y="107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55" y="0"/>
                      <a:pt x="55" y="0"/>
                      <a:pt x="55" y="0"/>
                    </a:cubicBezTo>
                    <a:cubicBezTo>
                      <a:pt x="55" y="5"/>
                      <a:pt x="55" y="5"/>
                      <a:pt x="55" y="5"/>
                    </a:cubicBezTo>
                    <a:close/>
                    <a:moveTo>
                      <a:pt x="55" y="9"/>
                    </a:moveTo>
                    <a:cubicBezTo>
                      <a:pt x="52" y="9"/>
                      <a:pt x="50" y="10"/>
                      <a:pt x="48" y="11"/>
                    </a:cubicBezTo>
                    <a:cubicBezTo>
                      <a:pt x="48" y="12"/>
                      <a:pt x="48" y="12"/>
                      <a:pt x="48" y="12"/>
                    </a:cubicBezTo>
                    <a:cubicBezTo>
                      <a:pt x="46" y="14"/>
                      <a:pt x="45" y="16"/>
                      <a:pt x="45" y="19"/>
                    </a:cubicBezTo>
                    <a:cubicBezTo>
                      <a:pt x="45" y="22"/>
                      <a:pt x="46" y="25"/>
                      <a:pt x="48" y="27"/>
                    </a:cubicBezTo>
                    <a:cubicBezTo>
                      <a:pt x="48" y="27"/>
                      <a:pt x="48" y="27"/>
                      <a:pt x="48" y="27"/>
                    </a:cubicBezTo>
                    <a:cubicBezTo>
                      <a:pt x="48" y="27"/>
                      <a:pt x="48" y="27"/>
                      <a:pt x="48" y="27"/>
                    </a:cubicBezTo>
                    <a:cubicBezTo>
                      <a:pt x="50" y="28"/>
                      <a:pt x="52" y="30"/>
                      <a:pt x="55" y="30"/>
                    </a:cubicBezTo>
                    <a:cubicBezTo>
                      <a:pt x="55" y="25"/>
                      <a:pt x="55" y="25"/>
                      <a:pt x="55" y="25"/>
                    </a:cubicBezTo>
                    <a:cubicBezTo>
                      <a:pt x="53" y="25"/>
                      <a:pt x="52" y="24"/>
                      <a:pt x="51" y="23"/>
                    </a:cubicBezTo>
                    <a:cubicBezTo>
                      <a:pt x="51" y="23"/>
                      <a:pt x="51" y="23"/>
                      <a:pt x="51" y="23"/>
                    </a:cubicBezTo>
                    <a:cubicBezTo>
                      <a:pt x="50" y="22"/>
                      <a:pt x="50" y="21"/>
                      <a:pt x="50" y="19"/>
                    </a:cubicBezTo>
                    <a:cubicBezTo>
                      <a:pt x="50" y="18"/>
                      <a:pt x="50" y="16"/>
                      <a:pt x="51" y="15"/>
                    </a:cubicBezTo>
                    <a:cubicBezTo>
                      <a:pt x="51" y="15"/>
                      <a:pt x="51" y="15"/>
                      <a:pt x="51" y="15"/>
                    </a:cubicBezTo>
                    <a:cubicBezTo>
                      <a:pt x="52" y="14"/>
                      <a:pt x="53" y="13"/>
                      <a:pt x="55" y="13"/>
                    </a:cubicBezTo>
                    <a:cubicBezTo>
                      <a:pt x="55" y="9"/>
                      <a:pt x="55" y="9"/>
                      <a:pt x="55" y="9"/>
                    </a:cubicBezTo>
                    <a:close/>
                    <a:moveTo>
                      <a:pt x="55" y="32"/>
                    </a:moveTo>
                    <a:cubicBezTo>
                      <a:pt x="41" y="32"/>
                      <a:pt x="41" y="32"/>
                      <a:pt x="41" y="32"/>
                    </a:cubicBezTo>
                    <a:cubicBezTo>
                      <a:pt x="40" y="32"/>
                      <a:pt x="39" y="33"/>
                      <a:pt x="39" y="34"/>
                    </a:cubicBezTo>
                    <a:cubicBezTo>
                      <a:pt x="39" y="42"/>
                      <a:pt x="39" y="42"/>
                      <a:pt x="39" y="42"/>
                    </a:cubicBezTo>
                    <a:cubicBezTo>
                      <a:pt x="39" y="44"/>
                      <a:pt x="40" y="45"/>
                      <a:pt x="41" y="45"/>
                    </a:cubicBezTo>
                    <a:cubicBezTo>
                      <a:pt x="49" y="45"/>
                      <a:pt x="49" y="45"/>
                      <a:pt x="49" y="45"/>
                    </a:cubicBezTo>
                    <a:cubicBezTo>
                      <a:pt x="49" y="88"/>
                      <a:pt x="49" y="88"/>
                      <a:pt x="49" y="88"/>
                    </a:cubicBezTo>
                    <a:cubicBezTo>
                      <a:pt x="41" y="88"/>
                      <a:pt x="41" y="88"/>
                      <a:pt x="41" y="88"/>
                    </a:cubicBezTo>
                    <a:cubicBezTo>
                      <a:pt x="40" y="88"/>
                      <a:pt x="39" y="90"/>
                      <a:pt x="39" y="91"/>
                    </a:cubicBezTo>
                    <a:cubicBezTo>
                      <a:pt x="39" y="99"/>
                      <a:pt x="39" y="99"/>
                      <a:pt x="39" y="99"/>
                    </a:cubicBezTo>
                    <a:cubicBezTo>
                      <a:pt x="39" y="100"/>
                      <a:pt x="40" y="101"/>
                      <a:pt x="41" y="101"/>
                    </a:cubicBezTo>
                    <a:cubicBezTo>
                      <a:pt x="55" y="101"/>
                      <a:pt x="55" y="101"/>
                      <a:pt x="55" y="101"/>
                    </a:cubicBezTo>
                    <a:cubicBezTo>
                      <a:pt x="55" y="96"/>
                      <a:pt x="55" y="96"/>
                      <a:pt x="55" y="96"/>
                    </a:cubicBezTo>
                    <a:cubicBezTo>
                      <a:pt x="44" y="96"/>
                      <a:pt x="44" y="96"/>
                      <a:pt x="44" y="96"/>
                    </a:cubicBezTo>
                    <a:cubicBezTo>
                      <a:pt x="44" y="93"/>
                      <a:pt x="44" y="93"/>
                      <a:pt x="44" y="93"/>
                    </a:cubicBezTo>
                    <a:cubicBezTo>
                      <a:pt x="51" y="93"/>
                      <a:pt x="51" y="93"/>
                      <a:pt x="51" y="93"/>
                    </a:cubicBezTo>
                    <a:cubicBezTo>
                      <a:pt x="52" y="93"/>
                      <a:pt x="53" y="92"/>
                      <a:pt x="53" y="91"/>
                    </a:cubicBezTo>
                    <a:cubicBezTo>
                      <a:pt x="53" y="42"/>
                      <a:pt x="53" y="42"/>
                      <a:pt x="53" y="42"/>
                    </a:cubicBezTo>
                    <a:cubicBezTo>
                      <a:pt x="53" y="41"/>
                      <a:pt x="52" y="40"/>
                      <a:pt x="51" y="40"/>
                    </a:cubicBezTo>
                    <a:cubicBezTo>
                      <a:pt x="44" y="40"/>
                      <a:pt x="44" y="40"/>
                      <a:pt x="44" y="40"/>
                    </a:cubicBezTo>
                    <a:cubicBezTo>
                      <a:pt x="44" y="37"/>
                      <a:pt x="44" y="37"/>
                      <a:pt x="44" y="37"/>
                    </a:cubicBezTo>
                    <a:cubicBezTo>
                      <a:pt x="55" y="37"/>
                      <a:pt x="55" y="37"/>
                      <a:pt x="55" y="37"/>
                    </a:cubicBezTo>
                    <a:lnTo>
                      <a:pt x="55" y="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38" name="Freeform 141"/>
              <p:cNvSpPr>
                <a:spLocks noEditPoints="1"/>
              </p:cNvSpPr>
              <p:nvPr/>
            </p:nvSpPr>
            <p:spPr bwMode="auto">
              <a:xfrm>
                <a:off x="9371027" y="1901837"/>
                <a:ext cx="115888" cy="112714"/>
              </a:xfrm>
              <a:custGeom>
                <a:avLst/>
                <a:gdLst>
                  <a:gd name="T0" fmla="*/ 25 w 51"/>
                  <a:gd name="T1" fmla="*/ 5 h 50"/>
                  <a:gd name="T2" fmla="*/ 25 w 51"/>
                  <a:gd name="T3" fmla="*/ 5 h 50"/>
                  <a:gd name="T4" fmla="*/ 25 w 51"/>
                  <a:gd name="T5" fmla="*/ 0 h 50"/>
                  <a:gd name="T6" fmla="*/ 25 w 51"/>
                  <a:gd name="T7" fmla="*/ 0 h 50"/>
                  <a:gd name="T8" fmla="*/ 43 w 51"/>
                  <a:gd name="T9" fmla="*/ 7 h 50"/>
                  <a:gd name="T10" fmla="*/ 43 w 51"/>
                  <a:gd name="T11" fmla="*/ 7 h 50"/>
                  <a:gd name="T12" fmla="*/ 51 w 51"/>
                  <a:gd name="T13" fmla="*/ 25 h 50"/>
                  <a:gd name="T14" fmla="*/ 43 w 51"/>
                  <a:gd name="T15" fmla="*/ 43 h 50"/>
                  <a:gd name="T16" fmla="*/ 43 w 51"/>
                  <a:gd name="T17" fmla="*/ 43 h 50"/>
                  <a:gd name="T18" fmla="*/ 25 w 51"/>
                  <a:gd name="T19" fmla="*/ 50 h 50"/>
                  <a:gd name="T20" fmla="*/ 25 w 51"/>
                  <a:gd name="T21" fmla="*/ 50 h 50"/>
                  <a:gd name="T22" fmla="*/ 25 w 51"/>
                  <a:gd name="T23" fmla="*/ 45 h 50"/>
                  <a:gd name="T24" fmla="*/ 25 w 51"/>
                  <a:gd name="T25" fmla="*/ 45 h 50"/>
                  <a:gd name="T26" fmla="*/ 40 w 51"/>
                  <a:gd name="T27" fmla="*/ 39 h 50"/>
                  <a:gd name="T28" fmla="*/ 40 w 51"/>
                  <a:gd name="T29" fmla="*/ 39 h 50"/>
                  <a:gd name="T30" fmla="*/ 40 w 51"/>
                  <a:gd name="T31" fmla="*/ 39 h 50"/>
                  <a:gd name="T32" fmla="*/ 46 w 51"/>
                  <a:gd name="T33" fmla="*/ 25 h 50"/>
                  <a:gd name="T34" fmla="*/ 40 w 51"/>
                  <a:gd name="T35" fmla="*/ 11 h 50"/>
                  <a:gd name="T36" fmla="*/ 40 w 51"/>
                  <a:gd name="T37" fmla="*/ 10 h 50"/>
                  <a:gd name="T38" fmla="*/ 25 w 51"/>
                  <a:gd name="T39" fmla="*/ 5 h 50"/>
                  <a:gd name="T40" fmla="*/ 25 w 51"/>
                  <a:gd name="T41" fmla="*/ 5 h 50"/>
                  <a:gd name="T42" fmla="*/ 11 w 51"/>
                  <a:gd name="T43" fmla="*/ 11 h 50"/>
                  <a:gd name="T44" fmla="*/ 5 w 51"/>
                  <a:gd name="T45" fmla="*/ 25 h 50"/>
                  <a:gd name="T46" fmla="*/ 11 w 51"/>
                  <a:gd name="T47" fmla="*/ 39 h 50"/>
                  <a:gd name="T48" fmla="*/ 11 w 51"/>
                  <a:gd name="T49" fmla="*/ 39 h 50"/>
                  <a:gd name="T50" fmla="*/ 11 w 51"/>
                  <a:gd name="T51" fmla="*/ 39 h 50"/>
                  <a:gd name="T52" fmla="*/ 25 w 51"/>
                  <a:gd name="T53" fmla="*/ 45 h 50"/>
                  <a:gd name="T54" fmla="*/ 25 w 51"/>
                  <a:gd name="T55" fmla="*/ 50 h 50"/>
                  <a:gd name="T56" fmla="*/ 8 w 51"/>
                  <a:gd name="T57" fmla="*/ 43 h 50"/>
                  <a:gd name="T58" fmla="*/ 8 w 51"/>
                  <a:gd name="T59" fmla="*/ 43 h 50"/>
                  <a:gd name="T60" fmla="*/ 0 w 51"/>
                  <a:gd name="T61" fmla="*/ 25 h 50"/>
                  <a:gd name="T62" fmla="*/ 8 w 51"/>
                  <a:gd name="T63" fmla="*/ 7 h 50"/>
                  <a:gd name="T64" fmla="*/ 25 w 51"/>
                  <a:gd name="T65" fmla="*/ 0 h 50"/>
                  <a:gd name="T66" fmla="*/ 25 w 51"/>
                  <a:gd name="T67" fmla="*/ 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51" h="50">
                    <a:moveTo>
                      <a:pt x="25" y="5"/>
                    </a:moveTo>
                    <a:cubicBezTo>
                      <a:pt x="25" y="5"/>
                      <a:pt x="25" y="5"/>
                      <a:pt x="25" y="5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32" y="0"/>
                      <a:pt x="39" y="2"/>
                      <a:pt x="43" y="7"/>
                    </a:cubicBezTo>
                    <a:cubicBezTo>
                      <a:pt x="43" y="7"/>
                      <a:pt x="43" y="7"/>
                      <a:pt x="43" y="7"/>
                    </a:cubicBezTo>
                    <a:cubicBezTo>
                      <a:pt x="48" y="12"/>
                      <a:pt x="51" y="18"/>
                      <a:pt x="51" y="25"/>
                    </a:cubicBezTo>
                    <a:cubicBezTo>
                      <a:pt x="51" y="32"/>
                      <a:pt x="48" y="38"/>
                      <a:pt x="43" y="43"/>
                    </a:cubicBezTo>
                    <a:cubicBezTo>
                      <a:pt x="43" y="43"/>
                      <a:pt x="43" y="43"/>
                      <a:pt x="43" y="43"/>
                    </a:cubicBezTo>
                    <a:cubicBezTo>
                      <a:pt x="39" y="47"/>
                      <a:pt x="32" y="50"/>
                      <a:pt x="25" y="50"/>
                    </a:cubicBezTo>
                    <a:cubicBezTo>
                      <a:pt x="25" y="50"/>
                      <a:pt x="25" y="50"/>
                      <a:pt x="25" y="50"/>
                    </a:cubicBezTo>
                    <a:cubicBezTo>
                      <a:pt x="25" y="45"/>
                      <a:pt x="25" y="45"/>
                      <a:pt x="25" y="45"/>
                    </a:cubicBezTo>
                    <a:cubicBezTo>
                      <a:pt x="25" y="45"/>
                      <a:pt x="25" y="45"/>
                      <a:pt x="25" y="45"/>
                    </a:cubicBezTo>
                    <a:cubicBezTo>
                      <a:pt x="31" y="45"/>
                      <a:pt x="36" y="43"/>
                      <a:pt x="40" y="39"/>
                    </a:cubicBezTo>
                    <a:cubicBezTo>
                      <a:pt x="40" y="39"/>
                      <a:pt x="40" y="39"/>
                      <a:pt x="40" y="39"/>
                    </a:cubicBezTo>
                    <a:cubicBezTo>
                      <a:pt x="40" y="39"/>
                      <a:pt x="40" y="39"/>
                      <a:pt x="40" y="39"/>
                    </a:cubicBezTo>
                    <a:cubicBezTo>
                      <a:pt x="44" y="36"/>
                      <a:pt x="46" y="31"/>
                      <a:pt x="46" y="25"/>
                    </a:cubicBezTo>
                    <a:cubicBezTo>
                      <a:pt x="46" y="19"/>
                      <a:pt x="44" y="14"/>
                      <a:pt x="40" y="11"/>
                    </a:cubicBezTo>
                    <a:cubicBezTo>
                      <a:pt x="40" y="10"/>
                      <a:pt x="40" y="10"/>
                      <a:pt x="40" y="10"/>
                    </a:cubicBezTo>
                    <a:cubicBezTo>
                      <a:pt x="36" y="7"/>
                      <a:pt x="31" y="5"/>
                      <a:pt x="25" y="5"/>
                    </a:cubicBezTo>
                    <a:close/>
                    <a:moveTo>
                      <a:pt x="25" y="5"/>
                    </a:moveTo>
                    <a:cubicBezTo>
                      <a:pt x="20" y="5"/>
                      <a:pt x="15" y="7"/>
                      <a:pt x="11" y="11"/>
                    </a:cubicBezTo>
                    <a:cubicBezTo>
                      <a:pt x="7" y="14"/>
                      <a:pt x="5" y="19"/>
                      <a:pt x="5" y="25"/>
                    </a:cubicBezTo>
                    <a:cubicBezTo>
                      <a:pt x="5" y="31"/>
                      <a:pt x="7" y="36"/>
                      <a:pt x="11" y="39"/>
                    </a:cubicBezTo>
                    <a:cubicBezTo>
                      <a:pt x="11" y="39"/>
                      <a:pt x="11" y="39"/>
                      <a:pt x="11" y="39"/>
                    </a:cubicBezTo>
                    <a:cubicBezTo>
                      <a:pt x="11" y="39"/>
                      <a:pt x="11" y="39"/>
                      <a:pt x="11" y="39"/>
                    </a:cubicBezTo>
                    <a:cubicBezTo>
                      <a:pt x="15" y="43"/>
                      <a:pt x="20" y="45"/>
                      <a:pt x="25" y="45"/>
                    </a:cubicBezTo>
                    <a:cubicBezTo>
                      <a:pt x="25" y="50"/>
                      <a:pt x="25" y="50"/>
                      <a:pt x="25" y="50"/>
                    </a:cubicBezTo>
                    <a:cubicBezTo>
                      <a:pt x="18" y="50"/>
                      <a:pt x="12" y="47"/>
                      <a:pt x="8" y="43"/>
                    </a:cubicBezTo>
                    <a:cubicBezTo>
                      <a:pt x="8" y="43"/>
                      <a:pt x="8" y="43"/>
                      <a:pt x="8" y="43"/>
                    </a:cubicBezTo>
                    <a:cubicBezTo>
                      <a:pt x="3" y="38"/>
                      <a:pt x="0" y="32"/>
                      <a:pt x="0" y="25"/>
                    </a:cubicBezTo>
                    <a:cubicBezTo>
                      <a:pt x="0" y="18"/>
                      <a:pt x="3" y="12"/>
                      <a:pt x="8" y="7"/>
                    </a:cubicBezTo>
                    <a:cubicBezTo>
                      <a:pt x="12" y="3"/>
                      <a:pt x="18" y="0"/>
                      <a:pt x="25" y="0"/>
                    </a:cubicBezTo>
                    <a:lnTo>
                      <a:pt x="25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39" name="Freeform 142"/>
              <p:cNvSpPr>
                <a:spLocks noEditPoints="1"/>
              </p:cNvSpPr>
              <p:nvPr/>
            </p:nvSpPr>
            <p:spPr bwMode="auto">
              <a:xfrm>
                <a:off x="9326578" y="1854212"/>
                <a:ext cx="206375" cy="295277"/>
              </a:xfrm>
              <a:custGeom>
                <a:avLst/>
                <a:gdLst>
                  <a:gd name="T0" fmla="*/ 45 w 91"/>
                  <a:gd name="T1" fmla="*/ 4 h 131"/>
                  <a:gd name="T2" fmla="*/ 89 w 91"/>
                  <a:gd name="T3" fmla="*/ 0 h 131"/>
                  <a:gd name="T4" fmla="*/ 91 w 91"/>
                  <a:gd name="T5" fmla="*/ 129 h 131"/>
                  <a:gd name="T6" fmla="*/ 45 w 91"/>
                  <a:gd name="T7" fmla="*/ 131 h 131"/>
                  <a:gd name="T8" fmla="*/ 86 w 91"/>
                  <a:gd name="T9" fmla="*/ 127 h 131"/>
                  <a:gd name="T10" fmla="*/ 45 w 91"/>
                  <a:gd name="T11" fmla="*/ 120 h 131"/>
                  <a:gd name="T12" fmla="*/ 55 w 91"/>
                  <a:gd name="T13" fmla="*/ 116 h 131"/>
                  <a:gd name="T14" fmla="*/ 59 w 91"/>
                  <a:gd name="T15" fmla="*/ 106 h 131"/>
                  <a:gd name="T16" fmla="*/ 45 w 91"/>
                  <a:gd name="T17" fmla="*/ 92 h 131"/>
                  <a:gd name="T18" fmla="*/ 45 w 91"/>
                  <a:gd name="T19" fmla="*/ 97 h 131"/>
                  <a:gd name="T20" fmla="*/ 52 w 91"/>
                  <a:gd name="T21" fmla="*/ 99 h 131"/>
                  <a:gd name="T22" fmla="*/ 52 w 91"/>
                  <a:gd name="T23" fmla="*/ 112 h 131"/>
                  <a:gd name="T24" fmla="*/ 45 w 91"/>
                  <a:gd name="T25" fmla="*/ 115 h 131"/>
                  <a:gd name="T26" fmla="*/ 45 w 91"/>
                  <a:gd name="T27" fmla="*/ 120 h 131"/>
                  <a:gd name="T28" fmla="*/ 45 w 91"/>
                  <a:gd name="T29" fmla="*/ 82 h 131"/>
                  <a:gd name="T30" fmla="*/ 82 w 91"/>
                  <a:gd name="T31" fmla="*/ 46 h 131"/>
                  <a:gd name="T32" fmla="*/ 45 w 91"/>
                  <a:gd name="T33" fmla="*/ 10 h 131"/>
                  <a:gd name="T34" fmla="*/ 45 w 91"/>
                  <a:gd name="T35" fmla="*/ 15 h 131"/>
                  <a:gd name="T36" fmla="*/ 68 w 91"/>
                  <a:gd name="T37" fmla="*/ 24 h 131"/>
                  <a:gd name="T38" fmla="*/ 68 w 91"/>
                  <a:gd name="T39" fmla="*/ 68 h 131"/>
                  <a:gd name="T40" fmla="*/ 45 w 91"/>
                  <a:gd name="T41" fmla="*/ 77 h 131"/>
                  <a:gd name="T42" fmla="*/ 45 w 91"/>
                  <a:gd name="T43" fmla="*/ 4 h 131"/>
                  <a:gd name="T44" fmla="*/ 4 w 91"/>
                  <a:gd name="T45" fmla="*/ 127 h 131"/>
                  <a:gd name="T46" fmla="*/ 45 w 91"/>
                  <a:gd name="T47" fmla="*/ 131 h 131"/>
                  <a:gd name="T48" fmla="*/ 0 w 91"/>
                  <a:gd name="T49" fmla="*/ 129 h 131"/>
                  <a:gd name="T50" fmla="*/ 2 w 91"/>
                  <a:gd name="T51" fmla="*/ 0 h 131"/>
                  <a:gd name="T52" fmla="*/ 45 w 91"/>
                  <a:gd name="T53" fmla="*/ 4 h 131"/>
                  <a:gd name="T54" fmla="*/ 20 w 91"/>
                  <a:gd name="T55" fmla="*/ 20 h 131"/>
                  <a:gd name="T56" fmla="*/ 20 w 91"/>
                  <a:gd name="T57" fmla="*/ 72 h 131"/>
                  <a:gd name="T58" fmla="*/ 45 w 91"/>
                  <a:gd name="T59" fmla="*/ 77 h 131"/>
                  <a:gd name="T60" fmla="*/ 14 w 91"/>
                  <a:gd name="T61" fmla="*/ 46 h 131"/>
                  <a:gd name="T62" fmla="*/ 45 w 91"/>
                  <a:gd name="T63" fmla="*/ 15 h 131"/>
                  <a:gd name="T64" fmla="*/ 45 w 91"/>
                  <a:gd name="T65" fmla="*/ 92 h 131"/>
                  <a:gd name="T66" fmla="*/ 36 w 91"/>
                  <a:gd name="T67" fmla="*/ 96 h 131"/>
                  <a:gd name="T68" fmla="*/ 36 w 91"/>
                  <a:gd name="T69" fmla="*/ 115 h 131"/>
                  <a:gd name="T70" fmla="*/ 45 w 91"/>
                  <a:gd name="T71" fmla="*/ 115 h 131"/>
                  <a:gd name="T72" fmla="*/ 36 w 91"/>
                  <a:gd name="T73" fmla="*/ 106 h 131"/>
                  <a:gd name="T74" fmla="*/ 39 w 91"/>
                  <a:gd name="T75" fmla="*/ 99 h 131"/>
                  <a:gd name="T76" fmla="*/ 45 w 91"/>
                  <a:gd name="T77" fmla="*/ 92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91" h="131">
                    <a:moveTo>
                      <a:pt x="86" y="4"/>
                    </a:moveTo>
                    <a:cubicBezTo>
                      <a:pt x="45" y="4"/>
                      <a:pt x="45" y="4"/>
                      <a:pt x="45" y="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89" y="0"/>
                      <a:pt x="89" y="0"/>
                      <a:pt x="89" y="0"/>
                    </a:cubicBezTo>
                    <a:cubicBezTo>
                      <a:pt x="90" y="0"/>
                      <a:pt x="91" y="1"/>
                      <a:pt x="91" y="2"/>
                    </a:cubicBezTo>
                    <a:cubicBezTo>
                      <a:pt x="91" y="129"/>
                      <a:pt x="91" y="129"/>
                      <a:pt x="91" y="129"/>
                    </a:cubicBezTo>
                    <a:cubicBezTo>
                      <a:pt x="91" y="130"/>
                      <a:pt x="90" y="131"/>
                      <a:pt x="89" y="131"/>
                    </a:cubicBezTo>
                    <a:cubicBezTo>
                      <a:pt x="45" y="131"/>
                      <a:pt x="45" y="131"/>
                      <a:pt x="45" y="131"/>
                    </a:cubicBezTo>
                    <a:cubicBezTo>
                      <a:pt x="45" y="127"/>
                      <a:pt x="45" y="127"/>
                      <a:pt x="45" y="127"/>
                    </a:cubicBezTo>
                    <a:cubicBezTo>
                      <a:pt x="86" y="127"/>
                      <a:pt x="86" y="127"/>
                      <a:pt x="86" y="127"/>
                    </a:cubicBezTo>
                    <a:cubicBezTo>
                      <a:pt x="86" y="4"/>
                      <a:pt x="86" y="4"/>
                      <a:pt x="86" y="4"/>
                    </a:cubicBezTo>
                    <a:close/>
                    <a:moveTo>
                      <a:pt x="45" y="120"/>
                    </a:moveTo>
                    <a:cubicBezTo>
                      <a:pt x="45" y="120"/>
                      <a:pt x="45" y="120"/>
                      <a:pt x="45" y="120"/>
                    </a:cubicBezTo>
                    <a:cubicBezTo>
                      <a:pt x="49" y="120"/>
                      <a:pt x="53" y="118"/>
                      <a:pt x="55" y="116"/>
                    </a:cubicBezTo>
                    <a:cubicBezTo>
                      <a:pt x="55" y="115"/>
                      <a:pt x="55" y="115"/>
                      <a:pt x="55" y="115"/>
                    </a:cubicBezTo>
                    <a:cubicBezTo>
                      <a:pt x="58" y="113"/>
                      <a:pt x="59" y="110"/>
                      <a:pt x="59" y="106"/>
                    </a:cubicBezTo>
                    <a:cubicBezTo>
                      <a:pt x="59" y="102"/>
                      <a:pt x="58" y="98"/>
                      <a:pt x="55" y="96"/>
                    </a:cubicBezTo>
                    <a:cubicBezTo>
                      <a:pt x="53" y="93"/>
                      <a:pt x="49" y="92"/>
                      <a:pt x="45" y="92"/>
                    </a:cubicBezTo>
                    <a:cubicBezTo>
                      <a:pt x="45" y="92"/>
                      <a:pt x="45" y="92"/>
                      <a:pt x="45" y="92"/>
                    </a:cubicBezTo>
                    <a:cubicBezTo>
                      <a:pt x="45" y="97"/>
                      <a:pt x="45" y="97"/>
                      <a:pt x="45" y="97"/>
                    </a:cubicBezTo>
                    <a:cubicBezTo>
                      <a:pt x="45" y="97"/>
                      <a:pt x="45" y="97"/>
                      <a:pt x="45" y="97"/>
                    </a:cubicBezTo>
                    <a:cubicBezTo>
                      <a:pt x="48" y="97"/>
                      <a:pt x="50" y="98"/>
                      <a:pt x="52" y="99"/>
                    </a:cubicBezTo>
                    <a:cubicBezTo>
                      <a:pt x="53" y="101"/>
                      <a:pt x="54" y="103"/>
                      <a:pt x="54" y="106"/>
                    </a:cubicBezTo>
                    <a:cubicBezTo>
                      <a:pt x="54" y="108"/>
                      <a:pt x="53" y="110"/>
                      <a:pt x="52" y="112"/>
                    </a:cubicBezTo>
                    <a:cubicBezTo>
                      <a:pt x="52" y="112"/>
                      <a:pt x="52" y="112"/>
                      <a:pt x="52" y="112"/>
                    </a:cubicBezTo>
                    <a:cubicBezTo>
                      <a:pt x="50" y="114"/>
                      <a:pt x="48" y="115"/>
                      <a:pt x="45" y="115"/>
                    </a:cubicBezTo>
                    <a:cubicBezTo>
                      <a:pt x="45" y="115"/>
                      <a:pt x="45" y="115"/>
                      <a:pt x="45" y="115"/>
                    </a:cubicBezTo>
                    <a:cubicBezTo>
                      <a:pt x="45" y="120"/>
                      <a:pt x="45" y="120"/>
                      <a:pt x="45" y="120"/>
                    </a:cubicBezTo>
                    <a:close/>
                    <a:moveTo>
                      <a:pt x="45" y="82"/>
                    </a:moveTo>
                    <a:cubicBezTo>
                      <a:pt x="45" y="82"/>
                      <a:pt x="45" y="82"/>
                      <a:pt x="45" y="82"/>
                    </a:cubicBezTo>
                    <a:cubicBezTo>
                      <a:pt x="55" y="82"/>
                      <a:pt x="64" y="78"/>
                      <a:pt x="71" y="72"/>
                    </a:cubicBezTo>
                    <a:cubicBezTo>
                      <a:pt x="77" y="65"/>
                      <a:pt x="82" y="56"/>
                      <a:pt x="82" y="46"/>
                    </a:cubicBezTo>
                    <a:cubicBezTo>
                      <a:pt x="82" y="36"/>
                      <a:pt x="77" y="27"/>
                      <a:pt x="71" y="20"/>
                    </a:cubicBezTo>
                    <a:cubicBezTo>
                      <a:pt x="64" y="14"/>
                      <a:pt x="55" y="10"/>
                      <a:pt x="45" y="10"/>
                    </a:cubicBezTo>
                    <a:cubicBezTo>
                      <a:pt x="45" y="10"/>
                      <a:pt x="45" y="10"/>
                      <a:pt x="45" y="10"/>
                    </a:cubicBezTo>
                    <a:cubicBezTo>
                      <a:pt x="45" y="15"/>
                      <a:pt x="45" y="15"/>
                      <a:pt x="45" y="15"/>
                    </a:cubicBezTo>
                    <a:cubicBezTo>
                      <a:pt x="45" y="15"/>
                      <a:pt x="45" y="15"/>
                      <a:pt x="45" y="15"/>
                    </a:cubicBezTo>
                    <a:cubicBezTo>
                      <a:pt x="54" y="15"/>
                      <a:pt x="62" y="18"/>
                      <a:pt x="68" y="24"/>
                    </a:cubicBezTo>
                    <a:cubicBezTo>
                      <a:pt x="73" y="30"/>
                      <a:pt x="77" y="37"/>
                      <a:pt x="77" y="46"/>
                    </a:cubicBezTo>
                    <a:cubicBezTo>
                      <a:pt x="77" y="55"/>
                      <a:pt x="73" y="62"/>
                      <a:pt x="68" y="68"/>
                    </a:cubicBezTo>
                    <a:cubicBezTo>
                      <a:pt x="62" y="74"/>
                      <a:pt x="54" y="77"/>
                      <a:pt x="45" y="77"/>
                    </a:cubicBezTo>
                    <a:cubicBezTo>
                      <a:pt x="45" y="77"/>
                      <a:pt x="45" y="77"/>
                      <a:pt x="45" y="77"/>
                    </a:cubicBezTo>
                    <a:lnTo>
                      <a:pt x="45" y="82"/>
                    </a:lnTo>
                    <a:close/>
                    <a:moveTo>
                      <a:pt x="45" y="4"/>
                    </a:moveTo>
                    <a:cubicBezTo>
                      <a:pt x="4" y="4"/>
                      <a:pt x="4" y="4"/>
                      <a:pt x="4" y="4"/>
                    </a:cubicBezTo>
                    <a:cubicBezTo>
                      <a:pt x="4" y="127"/>
                      <a:pt x="4" y="127"/>
                      <a:pt x="4" y="127"/>
                    </a:cubicBezTo>
                    <a:cubicBezTo>
                      <a:pt x="45" y="127"/>
                      <a:pt x="45" y="127"/>
                      <a:pt x="45" y="127"/>
                    </a:cubicBezTo>
                    <a:cubicBezTo>
                      <a:pt x="45" y="131"/>
                      <a:pt x="45" y="131"/>
                      <a:pt x="45" y="131"/>
                    </a:cubicBezTo>
                    <a:cubicBezTo>
                      <a:pt x="2" y="131"/>
                      <a:pt x="2" y="131"/>
                      <a:pt x="2" y="131"/>
                    </a:cubicBezTo>
                    <a:cubicBezTo>
                      <a:pt x="1" y="131"/>
                      <a:pt x="0" y="130"/>
                      <a:pt x="0" y="129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5" y="4"/>
                      <a:pt x="45" y="4"/>
                      <a:pt x="45" y="4"/>
                    </a:cubicBezTo>
                    <a:close/>
                    <a:moveTo>
                      <a:pt x="45" y="10"/>
                    </a:moveTo>
                    <a:cubicBezTo>
                      <a:pt x="35" y="10"/>
                      <a:pt x="26" y="14"/>
                      <a:pt x="20" y="20"/>
                    </a:cubicBezTo>
                    <a:cubicBezTo>
                      <a:pt x="13" y="27"/>
                      <a:pt x="9" y="36"/>
                      <a:pt x="9" y="46"/>
                    </a:cubicBezTo>
                    <a:cubicBezTo>
                      <a:pt x="9" y="56"/>
                      <a:pt x="13" y="65"/>
                      <a:pt x="20" y="72"/>
                    </a:cubicBezTo>
                    <a:cubicBezTo>
                      <a:pt x="26" y="78"/>
                      <a:pt x="35" y="82"/>
                      <a:pt x="45" y="82"/>
                    </a:cubicBezTo>
                    <a:cubicBezTo>
                      <a:pt x="45" y="77"/>
                      <a:pt x="45" y="77"/>
                      <a:pt x="45" y="77"/>
                    </a:cubicBezTo>
                    <a:cubicBezTo>
                      <a:pt x="37" y="77"/>
                      <a:pt x="29" y="74"/>
                      <a:pt x="23" y="68"/>
                    </a:cubicBezTo>
                    <a:cubicBezTo>
                      <a:pt x="18" y="62"/>
                      <a:pt x="14" y="55"/>
                      <a:pt x="14" y="46"/>
                    </a:cubicBezTo>
                    <a:cubicBezTo>
                      <a:pt x="14" y="37"/>
                      <a:pt x="18" y="30"/>
                      <a:pt x="23" y="24"/>
                    </a:cubicBezTo>
                    <a:cubicBezTo>
                      <a:pt x="29" y="18"/>
                      <a:pt x="37" y="15"/>
                      <a:pt x="45" y="15"/>
                    </a:cubicBezTo>
                    <a:cubicBezTo>
                      <a:pt x="45" y="10"/>
                      <a:pt x="45" y="10"/>
                      <a:pt x="45" y="10"/>
                    </a:cubicBezTo>
                    <a:close/>
                    <a:moveTo>
                      <a:pt x="45" y="92"/>
                    </a:moveTo>
                    <a:cubicBezTo>
                      <a:pt x="42" y="92"/>
                      <a:pt x="38" y="93"/>
                      <a:pt x="36" y="96"/>
                    </a:cubicBezTo>
                    <a:cubicBezTo>
                      <a:pt x="36" y="96"/>
                      <a:pt x="36" y="96"/>
                      <a:pt x="36" y="96"/>
                    </a:cubicBezTo>
                    <a:cubicBezTo>
                      <a:pt x="33" y="98"/>
                      <a:pt x="32" y="102"/>
                      <a:pt x="32" y="106"/>
                    </a:cubicBezTo>
                    <a:cubicBezTo>
                      <a:pt x="32" y="110"/>
                      <a:pt x="33" y="113"/>
                      <a:pt x="36" y="115"/>
                    </a:cubicBezTo>
                    <a:cubicBezTo>
                      <a:pt x="38" y="118"/>
                      <a:pt x="42" y="120"/>
                      <a:pt x="45" y="120"/>
                    </a:cubicBezTo>
                    <a:cubicBezTo>
                      <a:pt x="45" y="115"/>
                      <a:pt x="45" y="115"/>
                      <a:pt x="45" y="115"/>
                    </a:cubicBezTo>
                    <a:cubicBezTo>
                      <a:pt x="43" y="115"/>
                      <a:pt x="41" y="114"/>
                      <a:pt x="39" y="112"/>
                    </a:cubicBezTo>
                    <a:cubicBezTo>
                      <a:pt x="37" y="110"/>
                      <a:pt x="36" y="108"/>
                      <a:pt x="36" y="106"/>
                    </a:cubicBezTo>
                    <a:cubicBezTo>
                      <a:pt x="36" y="103"/>
                      <a:pt x="37" y="101"/>
                      <a:pt x="39" y="99"/>
                    </a:cubicBezTo>
                    <a:cubicBezTo>
                      <a:pt x="39" y="99"/>
                      <a:pt x="39" y="99"/>
                      <a:pt x="39" y="99"/>
                    </a:cubicBezTo>
                    <a:cubicBezTo>
                      <a:pt x="41" y="98"/>
                      <a:pt x="43" y="97"/>
                      <a:pt x="45" y="97"/>
                    </a:cubicBezTo>
                    <a:lnTo>
                      <a:pt x="45" y="9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40" name="Freeform 143"/>
              <p:cNvSpPr>
                <a:spLocks noEditPoints="1"/>
              </p:cNvSpPr>
              <p:nvPr/>
            </p:nvSpPr>
            <p:spPr bwMode="auto">
              <a:xfrm>
                <a:off x="9124964" y="1819286"/>
                <a:ext cx="50801" cy="31751"/>
              </a:xfrm>
              <a:custGeom>
                <a:avLst/>
                <a:gdLst>
                  <a:gd name="T0" fmla="*/ 17 w 22"/>
                  <a:gd name="T1" fmla="*/ 9 h 14"/>
                  <a:gd name="T2" fmla="*/ 16 w 22"/>
                  <a:gd name="T3" fmla="*/ 6 h 14"/>
                  <a:gd name="T4" fmla="*/ 16 w 22"/>
                  <a:gd name="T5" fmla="*/ 6 h 14"/>
                  <a:gd name="T6" fmla="*/ 12 w 22"/>
                  <a:gd name="T7" fmla="*/ 5 h 14"/>
                  <a:gd name="T8" fmla="*/ 11 w 22"/>
                  <a:gd name="T9" fmla="*/ 5 h 14"/>
                  <a:gd name="T10" fmla="*/ 11 w 22"/>
                  <a:gd name="T11" fmla="*/ 0 h 14"/>
                  <a:gd name="T12" fmla="*/ 12 w 22"/>
                  <a:gd name="T13" fmla="*/ 0 h 14"/>
                  <a:gd name="T14" fmla="*/ 19 w 22"/>
                  <a:gd name="T15" fmla="*/ 3 h 14"/>
                  <a:gd name="T16" fmla="*/ 19 w 22"/>
                  <a:gd name="T17" fmla="*/ 3 h 14"/>
                  <a:gd name="T18" fmla="*/ 22 w 22"/>
                  <a:gd name="T19" fmla="*/ 10 h 14"/>
                  <a:gd name="T20" fmla="*/ 22 w 22"/>
                  <a:gd name="T21" fmla="*/ 11 h 14"/>
                  <a:gd name="T22" fmla="*/ 22 w 22"/>
                  <a:gd name="T23" fmla="*/ 11 h 14"/>
                  <a:gd name="T24" fmla="*/ 22 w 22"/>
                  <a:gd name="T25" fmla="*/ 12 h 14"/>
                  <a:gd name="T26" fmla="*/ 19 w 22"/>
                  <a:gd name="T27" fmla="*/ 14 h 14"/>
                  <a:gd name="T28" fmla="*/ 11 w 22"/>
                  <a:gd name="T29" fmla="*/ 14 h 14"/>
                  <a:gd name="T30" fmla="*/ 11 w 22"/>
                  <a:gd name="T31" fmla="*/ 9 h 14"/>
                  <a:gd name="T32" fmla="*/ 17 w 22"/>
                  <a:gd name="T33" fmla="*/ 9 h 14"/>
                  <a:gd name="T34" fmla="*/ 11 w 22"/>
                  <a:gd name="T35" fmla="*/ 5 h 14"/>
                  <a:gd name="T36" fmla="*/ 9 w 22"/>
                  <a:gd name="T37" fmla="*/ 5 h 14"/>
                  <a:gd name="T38" fmla="*/ 6 w 22"/>
                  <a:gd name="T39" fmla="*/ 6 h 14"/>
                  <a:gd name="T40" fmla="*/ 4 w 22"/>
                  <a:gd name="T41" fmla="*/ 9 h 14"/>
                  <a:gd name="T42" fmla="*/ 11 w 22"/>
                  <a:gd name="T43" fmla="*/ 9 h 14"/>
                  <a:gd name="T44" fmla="*/ 11 w 22"/>
                  <a:gd name="T45" fmla="*/ 14 h 14"/>
                  <a:gd name="T46" fmla="*/ 2 w 22"/>
                  <a:gd name="T47" fmla="*/ 14 h 14"/>
                  <a:gd name="T48" fmla="*/ 2 w 22"/>
                  <a:gd name="T49" fmla="*/ 14 h 14"/>
                  <a:gd name="T50" fmla="*/ 0 w 22"/>
                  <a:gd name="T51" fmla="*/ 12 h 14"/>
                  <a:gd name="T52" fmla="*/ 0 w 22"/>
                  <a:gd name="T53" fmla="*/ 11 h 14"/>
                  <a:gd name="T54" fmla="*/ 0 w 22"/>
                  <a:gd name="T55" fmla="*/ 11 h 14"/>
                  <a:gd name="T56" fmla="*/ 0 w 22"/>
                  <a:gd name="T57" fmla="*/ 10 h 14"/>
                  <a:gd name="T58" fmla="*/ 2 w 22"/>
                  <a:gd name="T59" fmla="*/ 3 h 14"/>
                  <a:gd name="T60" fmla="*/ 9 w 22"/>
                  <a:gd name="T61" fmla="*/ 0 h 14"/>
                  <a:gd name="T62" fmla="*/ 11 w 22"/>
                  <a:gd name="T63" fmla="*/ 0 h 14"/>
                  <a:gd name="T64" fmla="*/ 11 w 22"/>
                  <a:gd name="T65" fmla="*/ 5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2" h="14">
                    <a:moveTo>
                      <a:pt x="17" y="9"/>
                    </a:moveTo>
                    <a:cubicBezTo>
                      <a:pt x="17" y="8"/>
                      <a:pt x="17" y="7"/>
                      <a:pt x="16" y="6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5" y="5"/>
                      <a:pt x="14" y="5"/>
                      <a:pt x="12" y="5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5" y="0"/>
                      <a:pt x="17" y="1"/>
                      <a:pt x="19" y="3"/>
                    </a:cubicBezTo>
                    <a:cubicBezTo>
                      <a:pt x="19" y="3"/>
                      <a:pt x="19" y="3"/>
                      <a:pt x="19" y="3"/>
                    </a:cubicBezTo>
                    <a:cubicBezTo>
                      <a:pt x="21" y="5"/>
                      <a:pt x="22" y="7"/>
                      <a:pt x="22" y="10"/>
                    </a:cubicBezTo>
                    <a:cubicBezTo>
                      <a:pt x="22" y="10"/>
                      <a:pt x="22" y="11"/>
                      <a:pt x="22" y="11"/>
                    </a:cubicBezTo>
                    <a:cubicBezTo>
                      <a:pt x="22" y="11"/>
                      <a:pt x="22" y="11"/>
                      <a:pt x="22" y="11"/>
                    </a:cubicBezTo>
                    <a:cubicBezTo>
                      <a:pt x="22" y="11"/>
                      <a:pt x="22" y="12"/>
                      <a:pt x="22" y="12"/>
                    </a:cubicBezTo>
                    <a:cubicBezTo>
                      <a:pt x="21" y="13"/>
                      <a:pt x="20" y="14"/>
                      <a:pt x="19" y="14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1" y="9"/>
                      <a:pt x="11" y="9"/>
                      <a:pt x="11" y="9"/>
                    </a:cubicBezTo>
                    <a:lnTo>
                      <a:pt x="17" y="9"/>
                    </a:lnTo>
                    <a:close/>
                    <a:moveTo>
                      <a:pt x="11" y="5"/>
                    </a:moveTo>
                    <a:cubicBezTo>
                      <a:pt x="9" y="5"/>
                      <a:pt x="9" y="5"/>
                      <a:pt x="9" y="5"/>
                    </a:cubicBezTo>
                    <a:cubicBezTo>
                      <a:pt x="8" y="5"/>
                      <a:pt x="7" y="6"/>
                      <a:pt x="6" y="6"/>
                    </a:cubicBezTo>
                    <a:cubicBezTo>
                      <a:pt x="5" y="7"/>
                      <a:pt x="5" y="8"/>
                      <a:pt x="4" y="9"/>
                    </a:cubicBezTo>
                    <a:cubicBezTo>
                      <a:pt x="11" y="9"/>
                      <a:pt x="11" y="9"/>
                      <a:pt x="11" y="9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1" y="14"/>
                      <a:pt x="0" y="13"/>
                      <a:pt x="0" y="12"/>
                    </a:cubicBezTo>
                    <a:cubicBezTo>
                      <a:pt x="0" y="12"/>
                      <a:pt x="0" y="12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1"/>
                      <a:pt x="0" y="10"/>
                      <a:pt x="0" y="10"/>
                    </a:cubicBezTo>
                    <a:cubicBezTo>
                      <a:pt x="0" y="7"/>
                      <a:pt x="1" y="5"/>
                      <a:pt x="2" y="3"/>
                    </a:cubicBezTo>
                    <a:cubicBezTo>
                      <a:pt x="4" y="1"/>
                      <a:pt x="7" y="0"/>
                      <a:pt x="9" y="0"/>
                    </a:cubicBezTo>
                    <a:cubicBezTo>
                      <a:pt x="11" y="0"/>
                      <a:pt x="11" y="0"/>
                      <a:pt x="11" y="0"/>
                    </a:cubicBezTo>
                    <a:lnTo>
                      <a:pt x="11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41" name="Freeform 144"/>
              <p:cNvSpPr>
                <a:spLocks noEditPoints="1"/>
              </p:cNvSpPr>
              <p:nvPr/>
            </p:nvSpPr>
            <p:spPr bwMode="auto">
              <a:xfrm>
                <a:off x="9102739" y="1854212"/>
                <a:ext cx="206375" cy="295277"/>
              </a:xfrm>
              <a:custGeom>
                <a:avLst/>
                <a:gdLst>
                  <a:gd name="T0" fmla="*/ 86 w 91"/>
                  <a:gd name="T1" fmla="*/ 127 h 131"/>
                  <a:gd name="T2" fmla="*/ 45 w 91"/>
                  <a:gd name="T3" fmla="*/ 4 h 131"/>
                  <a:gd name="T4" fmla="*/ 89 w 91"/>
                  <a:gd name="T5" fmla="*/ 0 h 131"/>
                  <a:gd name="T6" fmla="*/ 91 w 91"/>
                  <a:gd name="T7" fmla="*/ 129 h 131"/>
                  <a:gd name="T8" fmla="*/ 45 w 91"/>
                  <a:gd name="T9" fmla="*/ 131 h 131"/>
                  <a:gd name="T10" fmla="*/ 45 w 91"/>
                  <a:gd name="T11" fmla="*/ 120 h 131"/>
                  <a:gd name="T12" fmla="*/ 55 w 91"/>
                  <a:gd name="T13" fmla="*/ 116 h 131"/>
                  <a:gd name="T14" fmla="*/ 59 w 91"/>
                  <a:gd name="T15" fmla="*/ 106 h 131"/>
                  <a:gd name="T16" fmla="*/ 55 w 91"/>
                  <a:gd name="T17" fmla="*/ 96 h 131"/>
                  <a:gd name="T18" fmla="*/ 45 w 91"/>
                  <a:gd name="T19" fmla="*/ 92 h 131"/>
                  <a:gd name="T20" fmla="*/ 45 w 91"/>
                  <a:gd name="T21" fmla="*/ 97 h 131"/>
                  <a:gd name="T22" fmla="*/ 52 w 91"/>
                  <a:gd name="T23" fmla="*/ 99 h 131"/>
                  <a:gd name="T24" fmla="*/ 54 w 91"/>
                  <a:gd name="T25" fmla="*/ 106 h 131"/>
                  <a:gd name="T26" fmla="*/ 52 w 91"/>
                  <a:gd name="T27" fmla="*/ 112 h 131"/>
                  <a:gd name="T28" fmla="*/ 45 w 91"/>
                  <a:gd name="T29" fmla="*/ 115 h 131"/>
                  <a:gd name="T30" fmla="*/ 45 w 91"/>
                  <a:gd name="T31" fmla="*/ 82 h 131"/>
                  <a:gd name="T32" fmla="*/ 71 w 91"/>
                  <a:gd name="T33" fmla="*/ 72 h 131"/>
                  <a:gd name="T34" fmla="*/ 71 w 91"/>
                  <a:gd name="T35" fmla="*/ 20 h 131"/>
                  <a:gd name="T36" fmla="*/ 45 w 91"/>
                  <a:gd name="T37" fmla="*/ 10 h 131"/>
                  <a:gd name="T38" fmla="*/ 45 w 91"/>
                  <a:gd name="T39" fmla="*/ 15 h 131"/>
                  <a:gd name="T40" fmla="*/ 77 w 91"/>
                  <a:gd name="T41" fmla="*/ 46 h 131"/>
                  <a:gd name="T42" fmla="*/ 45 w 91"/>
                  <a:gd name="T43" fmla="*/ 77 h 131"/>
                  <a:gd name="T44" fmla="*/ 45 w 91"/>
                  <a:gd name="T45" fmla="*/ 82 h 131"/>
                  <a:gd name="T46" fmla="*/ 45 w 91"/>
                  <a:gd name="T47" fmla="*/ 127 h 131"/>
                  <a:gd name="T48" fmla="*/ 2 w 91"/>
                  <a:gd name="T49" fmla="*/ 131 h 131"/>
                  <a:gd name="T50" fmla="*/ 0 w 91"/>
                  <a:gd name="T51" fmla="*/ 2 h 131"/>
                  <a:gd name="T52" fmla="*/ 18 w 91"/>
                  <a:gd name="T53" fmla="*/ 0 h 131"/>
                  <a:gd name="T54" fmla="*/ 45 w 91"/>
                  <a:gd name="T55" fmla="*/ 0 h 131"/>
                  <a:gd name="T56" fmla="*/ 23 w 91"/>
                  <a:gd name="T57" fmla="*/ 4 h 131"/>
                  <a:gd name="T58" fmla="*/ 4 w 91"/>
                  <a:gd name="T59" fmla="*/ 4 h 131"/>
                  <a:gd name="T60" fmla="*/ 45 w 91"/>
                  <a:gd name="T61" fmla="*/ 10 h 131"/>
                  <a:gd name="T62" fmla="*/ 9 w 91"/>
                  <a:gd name="T63" fmla="*/ 46 h 131"/>
                  <a:gd name="T64" fmla="*/ 45 w 91"/>
                  <a:gd name="T65" fmla="*/ 82 h 131"/>
                  <a:gd name="T66" fmla="*/ 23 w 91"/>
                  <a:gd name="T67" fmla="*/ 68 h 131"/>
                  <a:gd name="T68" fmla="*/ 23 w 91"/>
                  <a:gd name="T69" fmla="*/ 24 h 131"/>
                  <a:gd name="T70" fmla="*/ 45 w 91"/>
                  <a:gd name="T71" fmla="*/ 10 h 131"/>
                  <a:gd name="T72" fmla="*/ 35 w 91"/>
                  <a:gd name="T73" fmla="*/ 96 h 131"/>
                  <a:gd name="T74" fmla="*/ 31 w 91"/>
                  <a:gd name="T75" fmla="*/ 106 h 131"/>
                  <a:gd name="T76" fmla="*/ 45 w 91"/>
                  <a:gd name="T77" fmla="*/ 120 h 131"/>
                  <a:gd name="T78" fmla="*/ 39 w 91"/>
                  <a:gd name="T79" fmla="*/ 112 h 131"/>
                  <a:gd name="T80" fmla="*/ 39 w 91"/>
                  <a:gd name="T81" fmla="*/ 99 h 131"/>
                  <a:gd name="T82" fmla="*/ 39 w 91"/>
                  <a:gd name="T83" fmla="*/ 99 h 131"/>
                  <a:gd name="T84" fmla="*/ 45 w 91"/>
                  <a:gd name="T85" fmla="*/ 92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91" h="131">
                    <a:moveTo>
                      <a:pt x="45" y="127"/>
                    </a:moveTo>
                    <a:cubicBezTo>
                      <a:pt x="86" y="127"/>
                      <a:pt x="86" y="127"/>
                      <a:pt x="86" y="127"/>
                    </a:cubicBezTo>
                    <a:cubicBezTo>
                      <a:pt x="86" y="4"/>
                      <a:pt x="86" y="4"/>
                      <a:pt x="86" y="4"/>
                    </a:cubicBezTo>
                    <a:cubicBezTo>
                      <a:pt x="45" y="4"/>
                      <a:pt x="45" y="4"/>
                      <a:pt x="45" y="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89" y="0"/>
                      <a:pt x="89" y="0"/>
                      <a:pt x="89" y="0"/>
                    </a:cubicBezTo>
                    <a:cubicBezTo>
                      <a:pt x="90" y="0"/>
                      <a:pt x="91" y="1"/>
                      <a:pt x="91" y="2"/>
                    </a:cubicBezTo>
                    <a:cubicBezTo>
                      <a:pt x="91" y="129"/>
                      <a:pt x="91" y="129"/>
                      <a:pt x="91" y="129"/>
                    </a:cubicBezTo>
                    <a:cubicBezTo>
                      <a:pt x="91" y="130"/>
                      <a:pt x="90" y="131"/>
                      <a:pt x="89" y="131"/>
                    </a:cubicBezTo>
                    <a:cubicBezTo>
                      <a:pt x="45" y="131"/>
                      <a:pt x="45" y="131"/>
                      <a:pt x="45" y="131"/>
                    </a:cubicBezTo>
                    <a:cubicBezTo>
                      <a:pt x="45" y="127"/>
                      <a:pt x="45" y="127"/>
                      <a:pt x="45" y="127"/>
                    </a:cubicBezTo>
                    <a:close/>
                    <a:moveTo>
                      <a:pt x="45" y="120"/>
                    </a:moveTo>
                    <a:cubicBezTo>
                      <a:pt x="45" y="120"/>
                      <a:pt x="45" y="120"/>
                      <a:pt x="45" y="120"/>
                    </a:cubicBezTo>
                    <a:cubicBezTo>
                      <a:pt x="49" y="120"/>
                      <a:pt x="52" y="118"/>
                      <a:pt x="55" y="116"/>
                    </a:cubicBezTo>
                    <a:cubicBezTo>
                      <a:pt x="55" y="115"/>
                      <a:pt x="55" y="115"/>
                      <a:pt x="55" y="115"/>
                    </a:cubicBezTo>
                    <a:cubicBezTo>
                      <a:pt x="58" y="113"/>
                      <a:pt x="59" y="110"/>
                      <a:pt x="59" y="106"/>
                    </a:cubicBezTo>
                    <a:cubicBezTo>
                      <a:pt x="59" y="102"/>
                      <a:pt x="58" y="98"/>
                      <a:pt x="55" y="96"/>
                    </a:cubicBezTo>
                    <a:cubicBezTo>
                      <a:pt x="55" y="96"/>
                      <a:pt x="55" y="96"/>
                      <a:pt x="55" y="96"/>
                    </a:cubicBezTo>
                    <a:cubicBezTo>
                      <a:pt x="53" y="93"/>
                      <a:pt x="49" y="92"/>
                      <a:pt x="45" y="92"/>
                    </a:cubicBezTo>
                    <a:cubicBezTo>
                      <a:pt x="45" y="92"/>
                      <a:pt x="45" y="92"/>
                      <a:pt x="45" y="92"/>
                    </a:cubicBezTo>
                    <a:cubicBezTo>
                      <a:pt x="45" y="97"/>
                      <a:pt x="45" y="97"/>
                      <a:pt x="45" y="97"/>
                    </a:cubicBezTo>
                    <a:cubicBezTo>
                      <a:pt x="45" y="97"/>
                      <a:pt x="45" y="97"/>
                      <a:pt x="45" y="97"/>
                    </a:cubicBezTo>
                    <a:cubicBezTo>
                      <a:pt x="48" y="97"/>
                      <a:pt x="50" y="98"/>
                      <a:pt x="52" y="99"/>
                    </a:cubicBezTo>
                    <a:cubicBezTo>
                      <a:pt x="52" y="99"/>
                      <a:pt x="52" y="99"/>
                      <a:pt x="52" y="99"/>
                    </a:cubicBezTo>
                    <a:cubicBezTo>
                      <a:pt x="52" y="99"/>
                      <a:pt x="52" y="99"/>
                      <a:pt x="52" y="99"/>
                    </a:cubicBezTo>
                    <a:cubicBezTo>
                      <a:pt x="53" y="101"/>
                      <a:pt x="54" y="103"/>
                      <a:pt x="54" y="106"/>
                    </a:cubicBezTo>
                    <a:cubicBezTo>
                      <a:pt x="54" y="108"/>
                      <a:pt x="53" y="110"/>
                      <a:pt x="52" y="112"/>
                    </a:cubicBezTo>
                    <a:cubicBezTo>
                      <a:pt x="52" y="112"/>
                      <a:pt x="52" y="112"/>
                      <a:pt x="52" y="112"/>
                    </a:cubicBezTo>
                    <a:cubicBezTo>
                      <a:pt x="50" y="114"/>
                      <a:pt x="48" y="115"/>
                      <a:pt x="45" y="115"/>
                    </a:cubicBezTo>
                    <a:cubicBezTo>
                      <a:pt x="45" y="115"/>
                      <a:pt x="45" y="115"/>
                      <a:pt x="45" y="115"/>
                    </a:cubicBezTo>
                    <a:cubicBezTo>
                      <a:pt x="45" y="120"/>
                      <a:pt x="45" y="120"/>
                      <a:pt x="45" y="120"/>
                    </a:cubicBezTo>
                    <a:close/>
                    <a:moveTo>
                      <a:pt x="45" y="82"/>
                    </a:moveTo>
                    <a:cubicBezTo>
                      <a:pt x="45" y="82"/>
                      <a:pt x="45" y="82"/>
                      <a:pt x="45" y="82"/>
                    </a:cubicBezTo>
                    <a:cubicBezTo>
                      <a:pt x="55" y="82"/>
                      <a:pt x="64" y="78"/>
                      <a:pt x="71" y="72"/>
                    </a:cubicBezTo>
                    <a:cubicBezTo>
                      <a:pt x="77" y="65"/>
                      <a:pt x="81" y="56"/>
                      <a:pt x="81" y="46"/>
                    </a:cubicBezTo>
                    <a:cubicBezTo>
                      <a:pt x="81" y="36"/>
                      <a:pt x="77" y="27"/>
                      <a:pt x="71" y="20"/>
                    </a:cubicBezTo>
                    <a:cubicBezTo>
                      <a:pt x="64" y="14"/>
                      <a:pt x="55" y="10"/>
                      <a:pt x="45" y="10"/>
                    </a:cubicBezTo>
                    <a:cubicBezTo>
                      <a:pt x="45" y="10"/>
                      <a:pt x="45" y="10"/>
                      <a:pt x="45" y="10"/>
                    </a:cubicBezTo>
                    <a:cubicBezTo>
                      <a:pt x="45" y="15"/>
                      <a:pt x="45" y="15"/>
                      <a:pt x="45" y="15"/>
                    </a:cubicBezTo>
                    <a:cubicBezTo>
                      <a:pt x="45" y="15"/>
                      <a:pt x="45" y="15"/>
                      <a:pt x="45" y="15"/>
                    </a:cubicBezTo>
                    <a:cubicBezTo>
                      <a:pt x="54" y="15"/>
                      <a:pt x="62" y="18"/>
                      <a:pt x="67" y="24"/>
                    </a:cubicBezTo>
                    <a:cubicBezTo>
                      <a:pt x="73" y="30"/>
                      <a:pt x="77" y="37"/>
                      <a:pt x="77" y="46"/>
                    </a:cubicBezTo>
                    <a:cubicBezTo>
                      <a:pt x="77" y="55"/>
                      <a:pt x="73" y="62"/>
                      <a:pt x="67" y="68"/>
                    </a:cubicBezTo>
                    <a:cubicBezTo>
                      <a:pt x="62" y="74"/>
                      <a:pt x="54" y="77"/>
                      <a:pt x="45" y="77"/>
                    </a:cubicBezTo>
                    <a:cubicBezTo>
                      <a:pt x="45" y="77"/>
                      <a:pt x="45" y="77"/>
                      <a:pt x="45" y="77"/>
                    </a:cubicBezTo>
                    <a:lnTo>
                      <a:pt x="45" y="82"/>
                    </a:lnTo>
                    <a:close/>
                    <a:moveTo>
                      <a:pt x="4" y="127"/>
                    </a:moveTo>
                    <a:cubicBezTo>
                      <a:pt x="45" y="127"/>
                      <a:pt x="45" y="127"/>
                      <a:pt x="45" y="127"/>
                    </a:cubicBezTo>
                    <a:cubicBezTo>
                      <a:pt x="45" y="131"/>
                      <a:pt x="45" y="131"/>
                      <a:pt x="45" y="131"/>
                    </a:cubicBezTo>
                    <a:cubicBezTo>
                      <a:pt x="2" y="131"/>
                      <a:pt x="2" y="131"/>
                      <a:pt x="2" y="131"/>
                    </a:cubicBezTo>
                    <a:cubicBezTo>
                      <a:pt x="1" y="131"/>
                      <a:pt x="0" y="130"/>
                      <a:pt x="0" y="129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5" y="4"/>
                      <a:pt x="45" y="4"/>
                      <a:pt x="45" y="4"/>
                    </a:cubicBezTo>
                    <a:cubicBezTo>
                      <a:pt x="23" y="4"/>
                      <a:pt x="23" y="4"/>
                      <a:pt x="23" y="4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127"/>
                      <a:pt x="4" y="127"/>
                      <a:pt x="4" y="127"/>
                    </a:cubicBezTo>
                    <a:close/>
                    <a:moveTo>
                      <a:pt x="45" y="10"/>
                    </a:moveTo>
                    <a:cubicBezTo>
                      <a:pt x="35" y="10"/>
                      <a:pt x="26" y="14"/>
                      <a:pt x="20" y="20"/>
                    </a:cubicBezTo>
                    <a:cubicBezTo>
                      <a:pt x="13" y="27"/>
                      <a:pt x="9" y="36"/>
                      <a:pt x="9" y="46"/>
                    </a:cubicBezTo>
                    <a:cubicBezTo>
                      <a:pt x="9" y="56"/>
                      <a:pt x="13" y="65"/>
                      <a:pt x="20" y="72"/>
                    </a:cubicBezTo>
                    <a:cubicBezTo>
                      <a:pt x="26" y="78"/>
                      <a:pt x="35" y="82"/>
                      <a:pt x="45" y="82"/>
                    </a:cubicBezTo>
                    <a:cubicBezTo>
                      <a:pt x="45" y="77"/>
                      <a:pt x="45" y="77"/>
                      <a:pt x="45" y="77"/>
                    </a:cubicBezTo>
                    <a:cubicBezTo>
                      <a:pt x="37" y="77"/>
                      <a:pt x="29" y="74"/>
                      <a:pt x="23" y="68"/>
                    </a:cubicBezTo>
                    <a:cubicBezTo>
                      <a:pt x="17" y="62"/>
                      <a:pt x="14" y="55"/>
                      <a:pt x="14" y="46"/>
                    </a:cubicBezTo>
                    <a:cubicBezTo>
                      <a:pt x="14" y="37"/>
                      <a:pt x="17" y="30"/>
                      <a:pt x="23" y="24"/>
                    </a:cubicBezTo>
                    <a:cubicBezTo>
                      <a:pt x="29" y="18"/>
                      <a:pt x="37" y="15"/>
                      <a:pt x="45" y="15"/>
                    </a:cubicBezTo>
                    <a:cubicBezTo>
                      <a:pt x="45" y="10"/>
                      <a:pt x="45" y="10"/>
                      <a:pt x="45" y="10"/>
                    </a:cubicBezTo>
                    <a:close/>
                    <a:moveTo>
                      <a:pt x="45" y="92"/>
                    </a:moveTo>
                    <a:cubicBezTo>
                      <a:pt x="41" y="92"/>
                      <a:pt x="38" y="93"/>
                      <a:pt x="35" y="96"/>
                    </a:cubicBezTo>
                    <a:cubicBezTo>
                      <a:pt x="35" y="96"/>
                      <a:pt x="35" y="96"/>
                      <a:pt x="35" y="96"/>
                    </a:cubicBezTo>
                    <a:cubicBezTo>
                      <a:pt x="33" y="98"/>
                      <a:pt x="31" y="102"/>
                      <a:pt x="31" y="106"/>
                    </a:cubicBezTo>
                    <a:cubicBezTo>
                      <a:pt x="31" y="110"/>
                      <a:pt x="33" y="113"/>
                      <a:pt x="35" y="115"/>
                    </a:cubicBezTo>
                    <a:cubicBezTo>
                      <a:pt x="38" y="118"/>
                      <a:pt x="41" y="120"/>
                      <a:pt x="45" y="120"/>
                    </a:cubicBezTo>
                    <a:cubicBezTo>
                      <a:pt x="45" y="115"/>
                      <a:pt x="45" y="115"/>
                      <a:pt x="45" y="115"/>
                    </a:cubicBezTo>
                    <a:cubicBezTo>
                      <a:pt x="43" y="115"/>
                      <a:pt x="41" y="114"/>
                      <a:pt x="39" y="112"/>
                    </a:cubicBezTo>
                    <a:cubicBezTo>
                      <a:pt x="37" y="110"/>
                      <a:pt x="36" y="108"/>
                      <a:pt x="36" y="106"/>
                    </a:cubicBezTo>
                    <a:cubicBezTo>
                      <a:pt x="36" y="103"/>
                      <a:pt x="37" y="101"/>
                      <a:pt x="39" y="99"/>
                    </a:cubicBezTo>
                    <a:cubicBezTo>
                      <a:pt x="39" y="99"/>
                      <a:pt x="39" y="99"/>
                      <a:pt x="39" y="99"/>
                    </a:cubicBezTo>
                    <a:cubicBezTo>
                      <a:pt x="39" y="99"/>
                      <a:pt x="39" y="99"/>
                      <a:pt x="39" y="99"/>
                    </a:cubicBezTo>
                    <a:cubicBezTo>
                      <a:pt x="41" y="98"/>
                      <a:pt x="43" y="97"/>
                      <a:pt x="45" y="97"/>
                    </a:cubicBezTo>
                    <a:lnTo>
                      <a:pt x="45" y="9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42" name="Freeform 145"/>
              <p:cNvSpPr>
                <a:spLocks noEditPoints="1"/>
              </p:cNvSpPr>
              <p:nvPr/>
            </p:nvSpPr>
            <p:spPr bwMode="auto">
              <a:xfrm>
                <a:off x="9148777" y="1901837"/>
                <a:ext cx="114300" cy="112714"/>
              </a:xfrm>
              <a:custGeom>
                <a:avLst/>
                <a:gdLst>
                  <a:gd name="T0" fmla="*/ 25 w 51"/>
                  <a:gd name="T1" fmla="*/ 45 h 50"/>
                  <a:gd name="T2" fmla="*/ 40 w 51"/>
                  <a:gd name="T3" fmla="*/ 39 h 50"/>
                  <a:gd name="T4" fmla="*/ 40 w 51"/>
                  <a:gd name="T5" fmla="*/ 39 h 50"/>
                  <a:gd name="T6" fmla="*/ 46 w 51"/>
                  <a:gd name="T7" fmla="*/ 25 h 50"/>
                  <a:gd name="T8" fmla="*/ 40 w 51"/>
                  <a:gd name="T9" fmla="*/ 11 h 50"/>
                  <a:gd name="T10" fmla="*/ 40 w 51"/>
                  <a:gd name="T11" fmla="*/ 11 h 50"/>
                  <a:gd name="T12" fmla="*/ 25 w 51"/>
                  <a:gd name="T13" fmla="*/ 5 h 50"/>
                  <a:gd name="T14" fmla="*/ 25 w 51"/>
                  <a:gd name="T15" fmla="*/ 5 h 50"/>
                  <a:gd name="T16" fmla="*/ 25 w 51"/>
                  <a:gd name="T17" fmla="*/ 0 h 50"/>
                  <a:gd name="T18" fmla="*/ 25 w 51"/>
                  <a:gd name="T19" fmla="*/ 0 h 50"/>
                  <a:gd name="T20" fmla="*/ 43 w 51"/>
                  <a:gd name="T21" fmla="*/ 7 h 50"/>
                  <a:gd name="T22" fmla="*/ 43 w 51"/>
                  <a:gd name="T23" fmla="*/ 7 h 50"/>
                  <a:gd name="T24" fmla="*/ 43 w 51"/>
                  <a:gd name="T25" fmla="*/ 7 h 50"/>
                  <a:gd name="T26" fmla="*/ 51 w 51"/>
                  <a:gd name="T27" fmla="*/ 25 h 50"/>
                  <a:gd name="T28" fmla="*/ 43 w 51"/>
                  <a:gd name="T29" fmla="*/ 43 h 50"/>
                  <a:gd name="T30" fmla="*/ 43 w 51"/>
                  <a:gd name="T31" fmla="*/ 43 h 50"/>
                  <a:gd name="T32" fmla="*/ 43 w 51"/>
                  <a:gd name="T33" fmla="*/ 43 h 50"/>
                  <a:gd name="T34" fmla="*/ 25 w 51"/>
                  <a:gd name="T35" fmla="*/ 50 h 50"/>
                  <a:gd name="T36" fmla="*/ 25 w 51"/>
                  <a:gd name="T37" fmla="*/ 50 h 50"/>
                  <a:gd name="T38" fmla="*/ 25 w 51"/>
                  <a:gd name="T39" fmla="*/ 45 h 50"/>
                  <a:gd name="T40" fmla="*/ 25 w 51"/>
                  <a:gd name="T41" fmla="*/ 5 h 50"/>
                  <a:gd name="T42" fmla="*/ 11 w 51"/>
                  <a:gd name="T43" fmla="*/ 11 h 50"/>
                  <a:gd name="T44" fmla="*/ 11 w 51"/>
                  <a:gd name="T45" fmla="*/ 11 h 50"/>
                  <a:gd name="T46" fmla="*/ 5 w 51"/>
                  <a:gd name="T47" fmla="*/ 25 h 50"/>
                  <a:gd name="T48" fmla="*/ 11 w 51"/>
                  <a:gd name="T49" fmla="*/ 39 h 50"/>
                  <a:gd name="T50" fmla="*/ 25 w 51"/>
                  <a:gd name="T51" fmla="*/ 45 h 50"/>
                  <a:gd name="T52" fmla="*/ 25 w 51"/>
                  <a:gd name="T53" fmla="*/ 50 h 50"/>
                  <a:gd name="T54" fmla="*/ 7 w 51"/>
                  <a:gd name="T55" fmla="*/ 43 h 50"/>
                  <a:gd name="T56" fmla="*/ 0 w 51"/>
                  <a:gd name="T57" fmla="*/ 25 h 50"/>
                  <a:gd name="T58" fmla="*/ 7 w 51"/>
                  <a:gd name="T59" fmla="*/ 7 h 50"/>
                  <a:gd name="T60" fmla="*/ 7 w 51"/>
                  <a:gd name="T61" fmla="*/ 7 h 50"/>
                  <a:gd name="T62" fmla="*/ 25 w 51"/>
                  <a:gd name="T63" fmla="*/ 0 h 50"/>
                  <a:gd name="T64" fmla="*/ 25 w 51"/>
                  <a:gd name="T65" fmla="*/ 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51" h="50">
                    <a:moveTo>
                      <a:pt x="25" y="45"/>
                    </a:moveTo>
                    <a:cubicBezTo>
                      <a:pt x="31" y="45"/>
                      <a:pt x="36" y="43"/>
                      <a:pt x="40" y="39"/>
                    </a:cubicBezTo>
                    <a:cubicBezTo>
                      <a:pt x="40" y="39"/>
                      <a:pt x="40" y="39"/>
                      <a:pt x="40" y="39"/>
                    </a:cubicBezTo>
                    <a:cubicBezTo>
                      <a:pt x="43" y="36"/>
                      <a:pt x="46" y="31"/>
                      <a:pt x="46" y="25"/>
                    </a:cubicBezTo>
                    <a:cubicBezTo>
                      <a:pt x="46" y="19"/>
                      <a:pt x="43" y="14"/>
                      <a:pt x="40" y="11"/>
                    </a:cubicBezTo>
                    <a:cubicBezTo>
                      <a:pt x="40" y="11"/>
                      <a:pt x="40" y="11"/>
                      <a:pt x="40" y="11"/>
                    </a:cubicBezTo>
                    <a:cubicBezTo>
                      <a:pt x="36" y="7"/>
                      <a:pt x="31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32" y="0"/>
                      <a:pt x="39" y="3"/>
                      <a:pt x="43" y="7"/>
                    </a:cubicBezTo>
                    <a:cubicBezTo>
                      <a:pt x="43" y="7"/>
                      <a:pt x="43" y="7"/>
                      <a:pt x="43" y="7"/>
                    </a:cubicBezTo>
                    <a:cubicBezTo>
                      <a:pt x="43" y="7"/>
                      <a:pt x="43" y="7"/>
                      <a:pt x="43" y="7"/>
                    </a:cubicBezTo>
                    <a:cubicBezTo>
                      <a:pt x="48" y="12"/>
                      <a:pt x="51" y="18"/>
                      <a:pt x="51" y="25"/>
                    </a:cubicBezTo>
                    <a:cubicBezTo>
                      <a:pt x="51" y="32"/>
                      <a:pt x="48" y="38"/>
                      <a:pt x="43" y="43"/>
                    </a:cubicBezTo>
                    <a:cubicBezTo>
                      <a:pt x="43" y="43"/>
                      <a:pt x="43" y="43"/>
                      <a:pt x="43" y="43"/>
                    </a:cubicBezTo>
                    <a:cubicBezTo>
                      <a:pt x="43" y="43"/>
                      <a:pt x="43" y="43"/>
                      <a:pt x="43" y="43"/>
                    </a:cubicBezTo>
                    <a:cubicBezTo>
                      <a:pt x="39" y="47"/>
                      <a:pt x="32" y="50"/>
                      <a:pt x="25" y="50"/>
                    </a:cubicBezTo>
                    <a:cubicBezTo>
                      <a:pt x="25" y="50"/>
                      <a:pt x="25" y="50"/>
                      <a:pt x="25" y="50"/>
                    </a:cubicBezTo>
                    <a:cubicBezTo>
                      <a:pt x="25" y="45"/>
                      <a:pt x="25" y="45"/>
                      <a:pt x="25" y="45"/>
                    </a:cubicBezTo>
                    <a:close/>
                    <a:moveTo>
                      <a:pt x="25" y="5"/>
                    </a:moveTo>
                    <a:cubicBezTo>
                      <a:pt x="20" y="5"/>
                      <a:pt x="15" y="7"/>
                      <a:pt x="11" y="11"/>
                    </a:cubicBezTo>
                    <a:cubicBezTo>
                      <a:pt x="11" y="11"/>
                      <a:pt x="11" y="11"/>
                      <a:pt x="11" y="11"/>
                    </a:cubicBezTo>
                    <a:cubicBezTo>
                      <a:pt x="7" y="14"/>
                      <a:pt x="5" y="19"/>
                      <a:pt x="5" y="25"/>
                    </a:cubicBezTo>
                    <a:cubicBezTo>
                      <a:pt x="5" y="31"/>
                      <a:pt x="7" y="36"/>
                      <a:pt x="11" y="39"/>
                    </a:cubicBezTo>
                    <a:cubicBezTo>
                      <a:pt x="15" y="43"/>
                      <a:pt x="20" y="45"/>
                      <a:pt x="25" y="45"/>
                    </a:cubicBezTo>
                    <a:cubicBezTo>
                      <a:pt x="25" y="50"/>
                      <a:pt x="25" y="50"/>
                      <a:pt x="25" y="50"/>
                    </a:cubicBezTo>
                    <a:cubicBezTo>
                      <a:pt x="18" y="50"/>
                      <a:pt x="12" y="47"/>
                      <a:pt x="7" y="43"/>
                    </a:cubicBezTo>
                    <a:cubicBezTo>
                      <a:pt x="3" y="38"/>
                      <a:pt x="0" y="32"/>
                      <a:pt x="0" y="25"/>
                    </a:cubicBezTo>
                    <a:cubicBezTo>
                      <a:pt x="0" y="18"/>
                      <a:pt x="3" y="12"/>
                      <a:pt x="7" y="7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12" y="3"/>
                      <a:pt x="18" y="0"/>
                      <a:pt x="25" y="0"/>
                    </a:cubicBezTo>
                    <a:lnTo>
                      <a:pt x="25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43" name="Freeform 146"/>
              <p:cNvSpPr>
                <a:spLocks noEditPoints="1"/>
              </p:cNvSpPr>
              <p:nvPr/>
            </p:nvSpPr>
            <p:spPr bwMode="auto">
              <a:xfrm>
                <a:off x="5981710" y="484191"/>
                <a:ext cx="363538" cy="341315"/>
              </a:xfrm>
              <a:custGeom>
                <a:avLst/>
                <a:gdLst>
                  <a:gd name="T0" fmla="*/ 146 w 161"/>
                  <a:gd name="T1" fmla="*/ 137 h 151"/>
                  <a:gd name="T2" fmla="*/ 139 w 161"/>
                  <a:gd name="T3" fmla="*/ 28 h 151"/>
                  <a:gd name="T4" fmla="*/ 161 w 161"/>
                  <a:gd name="T5" fmla="*/ 137 h 151"/>
                  <a:gd name="T6" fmla="*/ 149 w 161"/>
                  <a:gd name="T7" fmla="*/ 151 h 151"/>
                  <a:gd name="T8" fmla="*/ 147 w 161"/>
                  <a:gd name="T9" fmla="*/ 89 h 151"/>
                  <a:gd name="T10" fmla="*/ 147 w 161"/>
                  <a:gd name="T11" fmla="*/ 73 h 151"/>
                  <a:gd name="T12" fmla="*/ 143 w 161"/>
                  <a:gd name="T13" fmla="*/ 77 h 151"/>
                  <a:gd name="T14" fmla="*/ 143 w 161"/>
                  <a:gd name="T15" fmla="*/ 86 h 151"/>
                  <a:gd name="T16" fmla="*/ 139 w 161"/>
                  <a:gd name="T17" fmla="*/ 63 h 151"/>
                  <a:gd name="T18" fmla="*/ 139 w 161"/>
                  <a:gd name="T19" fmla="*/ 40 h 151"/>
                  <a:gd name="T20" fmla="*/ 143 w 161"/>
                  <a:gd name="T21" fmla="*/ 56 h 151"/>
                  <a:gd name="T22" fmla="*/ 132 w 161"/>
                  <a:gd name="T23" fmla="*/ 137 h 151"/>
                  <a:gd name="T24" fmla="*/ 139 w 161"/>
                  <a:gd name="T25" fmla="*/ 151 h 151"/>
                  <a:gd name="T26" fmla="*/ 130 w 161"/>
                  <a:gd name="T27" fmla="*/ 28 h 151"/>
                  <a:gd name="T28" fmla="*/ 139 w 161"/>
                  <a:gd name="T29" fmla="*/ 40 h 151"/>
                  <a:gd name="T30" fmla="*/ 134 w 161"/>
                  <a:gd name="T31" fmla="*/ 56 h 151"/>
                  <a:gd name="T32" fmla="*/ 130 w 161"/>
                  <a:gd name="T33" fmla="*/ 59 h 151"/>
                  <a:gd name="T34" fmla="*/ 139 w 161"/>
                  <a:gd name="T35" fmla="*/ 70 h 151"/>
                  <a:gd name="T36" fmla="*/ 134 w 161"/>
                  <a:gd name="T37" fmla="*/ 86 h 151"/>
                  <a:gd name="T38" fmla="*/ 131 w 161"/>
                  <a:gd name="T39" fmla="*/ 89 h 151"/>
                  <a:gd name="T40" fmla="*/ 130 w 161"/>
                  <a:gd name="T41" fmla="*/ 89 h 151"/>
                  <a:gd name="T42" fmla="*/ 130 w 161"/>
                  <a:gd name="T43" fmla="*/ 87 h 151"/>
                  <a:gd name="T44" fmla="*/ 81 w 161"/>
                  <a:gd name="T45" fmla="*/ 135 h 151"/>
                  <a:gd name="T46" fmla="*/ 129 w 161"/>
                  <a:gd name="T47" fmla="*/ 151 h 151"/>
                  <a:gd name="T48" fmla="*/ 81 w 161"/>
                  <a:gd name="T49" fmla="*/ 135 h 151"/>
                  <a:gd name="T50" fmla="*/ 130 w 161"/>
                  <a:gd name="T51" fmla="*/ 23 h 151"/>
                  <a:gd name="T52" fmla="*/ 127 w 161"/>
                  <a:gd name="T53" fmla="*/ 52 h 151"/>
                  <a:gd name="T54" fmla="*/ 130 w 161"/>
                  <a:gd name="T55" fmla="*/ 89 h 151"/>
                  <a:gd name="T56" fmla="*/ 81 w 161"/>
                  <a:gd name="T57" fmla="*/ 126 h 151"/>
                  <a:gd name="T58" fmla="*/ 81 w 161"/>
                  <a:gd name="T59" fmla="*/ 42 h 151"/>
                  <a:gd name="T60" fmla="*/ 117 w 161"/>
                  <a:gd name="T61" fmla="*/ 123 h 151"/>
                  <a:gd name="T62" fmla="*/ 63 w 161"/>
                  <a:gd name="T63" fmla="*/ 6 h 151"/>
                  <a:gd name="T64" fmla="*/ 6 w 161"/>
                  <a:gd name="T65" fmla="*/ 10 h 151"/>
                  <a:gd name="T66" fmla="*/ 24 w 161"/>
                  <a:gd name="T67" fmla="*/ 24 h 151"/>
                  <a:gd name="T68" fmla="*/ 8 w 161"/>
                  <a:gd name="T69" fmla="*/ 28 h 151"/>
                  <a:gd name="T70" fmla="*/ 19 w 161"/>
                  <a:gd name="T71" fmla="*/ 138 h 151"/>
                  <a:gd name="T72" fmla="*/ 33 w 161"/>
                  <a:gd name="T73" fmla="*/ 137 h 151"/>
                  <a:gd name="T74" fmla="*/ 38 w 161"/>
                  <a:gd name="T75" fmla="*/ 140 h 151"/>
                  <a:gd name="T76" fmla="*/ 14 w 161"/>
                  <a:gd name="T77" fmla="*/ 149 h 151"/>
                  <a:gd name="T78" fmla="*/ 3 w 161"/>
                  <a:gd name="T79" fmla="*/ 26 h 151"/>
                  <a:gd name="T80" fmla="*/ 0 w 161"/>
                  <a:gd name="T81" fmla="*/ 9 h 151"/>
                  <a:gd name="T82" fmla="*/ 62 w 161"/>
                  <a:gd name="T83" fmla="*/ 1 h 151"/>
                  <a:gd name="T84" fmla="*/ 71 w 161"/>
                  <a:gd name="T85" fmla="*/ 9 h 151"/>
                  <a:gd name="T86" fmla="*/ 81 w 161"/>
                  <a:gd name="T87" fmla="*/ 23 h 151"/>
                  <a:gd name="T88" fmla="*/ 48 w 161"/>
                  <a:gd name="T89" fmla="*/ 24 h 151"/>
                  <a:gd name="T90" fmla="*/ 81 w 161"/>
                  <a:gd name="T91" fmla="*/ 37 h 151"/>
                  <a:gd name="T92" fmla="*/ 20 w 161"/>
                  <a:gd name="T93" fmla="*/ 126 h 151"/>
                  <a:gd name="T94" fmla="*/ 22 w 161"/>
                  <a:gd name="T95" fmla="*/ 42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61" h="151">
                    <a:moveTo>
                      <a:pt x="139" y="147"/>
                    </a:moveTo>
                    <a:cubicBezTo>
                      <a:pt x="146" y="147"/>
                      <a:pt x="146" y="147"/>
                      <a:pt x="146" y="147"/>
                    </a:cubicBezTo>
                    <a:cubicBezTo>
                      <a:pt x="146" y="138"/>
                      <a:pt x="146" y="138"/>
                      <a:pt x="146" y="138"/>
                    </a:cubicBezTo>
                    <a:cubicBezTo>
                      <a:pt x="146" y="137"/>
                      <a:pt x="146" y="137"/>
                      <a:pt x="146" y="137"/>
                    </a:cubicBezTo>
                    <a:cubicBezTo>
                      <a:pt x="146" y="136"/>
                      <a:pt x="147" y="135"/>
                      <a:pt x="149" y="135"/>
                    </a:cubicBezTo>
                    <a:cubicBezTo>
                      <a:pt x="156" y="135"/>
                      <a:pt x="156" y="135"/>
                      <a:pt x="156" y="135"/>
                    </a:cubicBezTo>
                    <a:cubicBezTo>
                      <a:pt x="156" y="28"/>
                      <a:pt x="156" y="28"/>
                      <a:pt x="156" y="28"/>
                    </a:cubicBezTo>
                    <a:cubicBezTo>
                      <a:pt x="139" y="28"/>
                      <a:pt x="139" y="28"/>
                      <a:pt x="139" y="28"/>
                    </a:cubicBezTo>
                    <a:cubicBezTo>
                      <a:pt x="139" y="23"/>
                      <a:pt x="139" y="23"/>
                      <a:pt x="139" y="23"/>
                    </a:cubicBezTo>
                    <a:cubicBezTo>
                      <a:pt x="159" y="23"/>
                      <a:pt x="159" y="23"/>
                      <a:pt x="159" y="23"/>
                    </a:cubicBezTo>
                    <a:cubicBezTo>
                      <a:pt x="160" y="23"/>
                      <a:pt x="161" y="24"/>
                      <a:pt x="161" y="26"/>
                    </a:cubicBezTo>
                    <a:cubicBezTo>
                      <a:pt x="161" y="137"/>
                      <a:pt x="161" y="137"/>
                      <a:pt x="161" y="137"/>
                    </a:cubicBezTo>
                    <a:cubicBezTo>
                      <a:pt x="161" y="138"/>
                      <a:pt x="160" y="140"/>
                      <a:pt x="159" y="140"/>
                    </a:cubicBezTo>
                    <a:cubicBezTo>
                      <a:pt x="151" y="140"/>
                      <a:pt x="151" y="140"/>
                      <a:pt x="151" y="140"/>
                    </a:cubicBezTo>
                    <a:cubicBezTo>
                      <a:pt x="151" y="149"/>
                      <a:pt x="151" y="149"/>
                      <a:pt x="151" y="149"/>
                    </a:cubicBezTo>
                    <a:cubicBezTo>
                      <a:pt x="151" y="150"/>
                      <a:pt x="150" y="151"/>
                      <a:pt x="149" y="151"/>
                    </a:cubicBezTo>
                    <a:cubicBezTo>
                      <a:pt x="139" y="151"/>
                      <a:pt x="139" y="151"/>
                      <a:pt x="139" y="151"/>
                    </a:cubicBezTo>
                    <a:cubicBezTo>
                      <a:pt x="139" y="147"/>
                      <a:pt x="139" y="147"/>
                      <a:pt x="139" y="147"/>
                    </a:cubicBezTo>
                    <a:close/>
                    <a:moveTo>
                      <a:pt x="139" y="93"/>
                    </a:moveTo>
                    <a:cubicBezTo>
                      <a:pt x="142" y="93"/>
                      <a:pt x="145" y="92"/>
                      <a:pt x="147" y="89"/>
                    </a:cubicBezTo>
                    <a:cubicBezTo>
                      <a:pt x="147" y="89"/>
                      <a:pt x="147" y="89"/>
                      <a:pt x="147" y="89"/>
                    </a:cubicBezTo>
                    <a:cubicBezTo>
                      <a:pt x="149" y="87"/>
                      <a:pt x="150" y="85"/>
                      <a:pt x="150" y="81"/>
                    </a:cubicBezTo>
                    <a:cubicBezTo>
                      <a:pt x="150" y="78"/>
                      <a:pt x="149" y="75"/>
                      <a:pt x="147" y="73"/>
                    </a:cubicBezTo>
                    <a:cubicBezTo>
                      <a:pt x="147" y="73"/>
                      <a:pt x="147" y="73"/>
                      <a:pt x="147" y="73"/>
                    </a:cubicBezTo>
                    <a:cubicBezTo>
                      <a:pt x="145" y="71"/>
                      <a:pt x="142" y="70"/>
                      <a:pt x="139" y="70"/>
                    </a:cubicBezTo>
                    <a:cubicBezTo>
                      <a:pt x="139" y="75"/>
                      <a:pt x="139" y="75"/>
                      <a:pt x="139" y="75"/>
                    </a:cubicBezTo>
                    <a:cubicBezTo>
                      <a:pt x="140" y="75"/>
                      <a:pt x="142" y="76"/>
                      <a:pt x="143" y="77"/>
                    </a:cubicBezTo>
                    <a:cubicBezTo>
                      <a:pt x="143" y="77"/>
                      <a:pt x="143" y="77"/>
                      <a:pt x="143" y="77"/>
                    </a:cubicBezTo>
                    <a:cubicBezTo>
                      <a:pt x="143" y="77"/>
                      <a:pt x="143" y="77"/>
                      <a:pt x="143" y="77"/>
                    </a:cubicBezTo>
                    <a:cubicBezTo>
                      <a:pt x="144" y="78"/>
                      <a:pt x="145" y="80"/>
                      <a:pt x="145" y="81"/>
                    </a:cubicBezTo>
                    <a:cubicBezTo>
                      <a:pt x="145" y="83"/>
                      <a:pt x="145" y="85"/>
                      <a:pt x="143" y="86"/>
                    </a:cubicBezTo>
                    <a:cubicBezTo>
                      <a:pt x="143" y="86"/>
                      <a:pt x="143" y="86"/>
                      <a:pt x="143" y="86"/>
                    </a:cubicBezTo>
                    <a:cubicBezTo>
                      <a:pt x="143" y="86"/>
                      <a:pt x="143" y="86"/>
                      <a:pt x="143" y="86"/>
                    </a:cubicBezTo>
                    <a:cubicBezTo>
                      <a:pt x="142" y="87"/>
                      <a:pt x="140" y="88"/>
                      <a:pt x="139" y="88"/>
                    </a:cubicBezTo>
                    <a:cubicBezTo>
                      <a:pt x="139" y="93"/>
                      <a:pt x="139" y="93"/>
                      <a:pt x="139" y="93"/>
                    </a:cubicBezTo>
                    <a:close/>
                    <a:moveTo>
                      <a:pt x="139" y="63"/>
                    </a:moveTo>
                    <a:cubicBezTo>
                      <a:pt x="142" y="63"/>
                      <a:pt x="145" y="62"/>
                      <a:pt x="147" y="60"/>
                    </a:cubicBezTo>
                    <a:cubicBezTo>
                      <a:pt x="149" y="58"/>
                      <a:pt x="150" y="55"/>
                      <a:pt x="150" y="52"/>
                    </a:cubicBezTo>
                    <a:cubicBezTo>
                      <a:pt x="150" y="48"/>
                      <a:pt x="149" y="46"/>
                      <a:pt x="147" y="43"/>
                    </a:cubicBezTo>
                    <a:cubicBezTo>
                      <a:pt x="145" y="41"/>
                      <a:pt x="142" y="40"/>
                      <a:pt x="139" y="40"/>
                    </a:cubicBezTo>
                    <a:cubicBezTo>
                      <a:pt x="139" y="45"/>
                      <a:pt x="139" y="45"/>
                      <a:pt x="139" y="45"/>
                    </a:cubicBezTo>
                    <a:cubicBezTo>
                      <a:pt x="140" y="45"/>
                      <a:pt x="142" y="46"/>
                      <a:pt x="143" y="47"/>
                    </a:cubicBezTo>
                    <a:cubicBezTo>
                      <a:pt x="144" y="48"/>
                      <a:pt x="145" y="50"/>
                      <a:pt x="145" y="52"/>
                    </a:cubicBezTo>
                    <a:cubicBezTo>
                      <a:pt x="145" y="53"/>
                      <a:pt x="144" y="55"/>
                      <a:pt x="143" y="56"/>
                    </a:cubicBezTo>
                    <a:cubicBezTo>
                      <a:pt x="142" y="57"/>
                      <a:pt x="140" y="58"/>
                      <a:pt x="139" y="58"/>
                    </a:cubicBezTo>
                    <a:lnTo>
                      <a:pt x="139" y="63"/>
                    </a:lnTo>
                    <a:close/>
                    <a:moveTo>
                      <a:pt x="130" y="135"/>
                    </a:moveTo>
                    <a:cubicBezTo>
                      <a:pt x="131" y="135"/>
                      <a:pt x="132" y="136"/>
                      <a:pt x="132" y="137"/>
                    </a:cubicBezTo>
                    <a:cubicBezTo>
                      <a:pt x="132" y="138"/>
                      <a:pt x="132" y="138"/>
                      <a:pt x="132" y="138"/>
                    </a:cubicBezTo>
                    <a:cubicBezTo>
                      <a:pt x="132" y="147"/>
                      <a:pt x="132" y="147"/>
                      <a:pt x="132" y="147"/>
                    </a:cubicBezTo>
                    <a:cubicBezTo>
                      <a:pt x="139" y="147"/>
                      <a:pt x="139" y="147"/>
                      <a:pt x="139" y="147"/>
                    </a:cubicBezTo>
                    <a:cubicBezTo>
                      <a:pt x="139" y="151"/>
                      <a:pt x="139" y="151"/>
                      <a:pt x="139" y="151"/>
                    </a:cubicBezTo>
                    <a:cubicBezTo>
                      <a:pt x="130" y="151"/>
                      <a:pt x="130" y="151"/>
                      <a:pt x="130" y="151"/>
                    </a:cubicBezTo>
                    <a:cubicBezTo>
                      <a:pt x="130" y="135"/>
                      <a:pt x="130" y="135"/>
                      <a:pt x="130" y="135"/>
                    </a:cubicBezTo>
                    <a:close/>
                    <a:moveTo>
                      <a:pt x="139" y="28"/>
                    </a:moveTo>
                    <a:cubicBezTo>
                      <a:pt x="130" y="28"/>
                      <a:pt x="130" y="28"/>
                      <a:pt x="130" y="28"/>
                    </a:cubicBezTo>
                    <a:cubicBezTo>
                      <a:pt x="130" y="23"/>
                      <a:pt x="130" y="23"/>
                      <a:pt x="130" y="23"/>
                    </a:cubicBezTo>
                    <a:cubicBezTo>
                      <a:pt x="139" y="23"/>
                      <a:pt x="139" y="23"/>
                      <a:pt x="139" y="23"/>
                    </a:cubicBezTo>
                    <a:cubicBezTo>
                      <a:pt x="139" y="28"/>
                      <a:pt x="139" y="28"/>
                      <a:pt x="139" y="28"/>
                    </a:cubicBezTo>
                    <a:close/>
                    <a:moveTo>
                      <a:pt x="139" y="40"/>
                    </a:moveTo>
                    <a:cubicBezTo>
                      <a:pt x="139" y="45"/>
                      <a:pt x="139" y="45"/>
                      <a:pt x="139" y="45"/>
                    </a:cubicBezTo>
                    <a:cubicBezTo>
                      <a:pt x="137" y="45"/>
                      <a:pt x="135" y="46"/>
                      <a:pt x="134" y="47"/>
                    </a:cubicBezTo>
                    <a:cubicBezTo>
                      <a:pt x="133" y="48"/>
                      <a:pt x="132" y="50"/>
                      <a:pt x="132" y="52"/>
                    </a:cubicBezTo>
                    <a:cubicBezTo>
                      <a:pt x="132" y="53"/>
                      <a:pt x="133" y="55"/>
                      <a:pt x="134" y="56"/>
                    </a:cubicBezTo>
                    <a:cubicBezTo>
                      <a:pt x="135" y="57"/>
                      <a:pt x="137" y="58"/>
                      <a:pt x="139" y="58"/>
                    </a:cubicBezTo>
                    <a:cubicBezTo>
                      <a:pt x="139" y="63"/>
                      <a:pt x="139" y="63"/>
                      <a:pt x="139" y="63"/>
                    </a:cubicBezTo>
                    <a:cubicBezTo>
                      <a:pt x="135" y="63"/>
                      <a:pt x="133" y="62"/>
                      <a:pt x="131" y="60"/>
                    </a:cubicBezTo>
                    <a:cubicBezTo>
                      <a:pt x="130" y="59"/>
                      <a:pt x="130" y="59"/>
                      <a:pt x="130" y="59"/>
                    </a:cubicBezTo>
                    <a:cubicBezTo>
                      <a:pt x="130" y="44"/>
                      <a:pt x="130" y="44"/>
                      <a:pt x="130" y="44"/>
                    </a:cubicBezTo>
                    <a:cubicBezTo>
                      <a:pt x="130" y="44"/>
                      <a:pt x="130" y="44"/>
                      <a:pt x="131" y="43"/>
                    </a:cubicBezTo>
                    <a:cubicBezTo>
                      <a:pt x="133" y="41"/>
                      <a:pt x="135" y="40"/>
                      <a:pt x="139" y="40"/>
                    </a:cubicBezTo>
                    <a:close/>
                    <a:moveTo>
                      <a:pt x="139" y="70"/>
                    </a:moveTo>
                    <a:cubicBezTo>
                      <a:pt x="139" y="75"/>
                      <a:pt x="139" y="75"/>
                      <a:pt x="139" y="75"/>
                    </a:cubicBezTo>
                    <a:cubicBezTo>
                      <a:pt x="137" y="75"/>
                      <a:pt x="135" y="76"/>
                      <a:pt x="134" y="77"/>
                    </a:cubicBezTo>
                    <a:cubicBezTo>
                      <a:pt x="133" y="78"/>
                      <a:pt x="132" y="80"/>
                      <a:pt x="132" y="81"/>
                    </a:cubicBezTo>
                    <a:cubicBezTo>
                      <a:pt x="132" y="83"/>
                      <a:pt x="133" y="85"/>
                      <a:pt x="134" y="86"/>
                    </a:cubicBezTo>
                    <a:cubicBezTo>
                      <a:pt x="134" y="86"/>
                      <a:pt x="134" y="86"/>
                      <a:pt x="134" y="86"/>
                    </a:cubicBezTo>
                    <a:cubicBezTo>
                      <a:pt x="135" y="87"/>
                      <a:pt x="137" y="88"/>
                      <a:pt x="139" y="88"/>
                    </a:cubicBezTo>
                    <a:cubicBezTo>
                      <a:pt x="139" y="93"/>
                      <a:pt x="139" y="93"/>
                      <a:pt x="139" y="93"/>
                    </a:cubicBezTo>
                    <a:cubicBezTo>
                      <a:pt x="135" y="93"/>
                      <a:pt x="133" y="92"/>
                      <a:pt x="131" y="89"/>
                    </a:cubicBezTo>
                    <a:cubicBezTo>
                      <a:pt x="131" y="89"/>
                      <a:pt x="131" y="89"/>
                      <a:pt x="131" y="89"/>
                    </a:cubicBezTo>
                    <a:cubicBezTo>
                      <a:pt x="131" y="89"/>
                      <a:pt x="131" y="89"/>
                      <a:pt x="131" y="89"/>
                    </a:cubicBezTo>
                    <a:cubicBezTo>
                      <a:pt x="131" y="89"/>
                      <a:pt x="131" y="89"/>
                      <a:pt x="131" y="89"/>
                    </a:cubicBezTo>
                    <a:cubicBezTo>
                      <a:pt x="130" y="89"/>
                      <a:pt x="130" y="89"/>
                      <a:pt x="130" y="89"/>
                    </a:cubicBezTo>
                    <a:cubicBezTo>
                      <a:pt x="130" y="89"/>
                      <a:pt x="130" y="89"/>
                      <a:pt x="130" y="89"/>
                    </a:cubicBezTo>
                    <a:cubicBezTo>
                      <a:pt x="130" y="89"/>
                      <a:pt x="130" y="89"/>
                      <a:pt x="131" y="89"/>
                    </a:cubicBezTo>
                    <a:cubicBezTo>
                      <a:pt x="131" y="86"/>
                      <a:pt x="131" y="86"/>
                      <a:pt x="131" y="86"/>
                    </a:cubicBezTo>
                    <a:cubicBezTo>
                      <a:pt x="130" y="86"/>
                      <a:pt x="130" y="86"/>
                      <a:pt x="130" y="87"/>
                    </a:cubicBezTo>
                    <a:cubicBezTo>
                      <a:pt x="130" y="74"/>
                      <a:pt x="130" y="74"/>
                      <a:pt x="130" y="74"/>
                    </a:cubicBezTo>
                    <a:cubicBezTo>
                      <a:pt x="130" y="74"/>
                      <a:pt x="130" y="73"/>
                      <a:pt x="131" y="73"/>
                    </a:cubicBezTo>
                    <a:cubicBezTo>
                      <a:pt x="133" y="71"/>
                      <a:pt x="135" y="70"/>
                      <a:pt x="139" y="70"/>
                    </a:cubicBezTo>
                    <a:close/>
                    <a:moveTo>
                      <a:pt x="81" y="135"/>
                    </a:moveTo>
                    <a:cubicBezTo>
                      <a:pt x="129" y="135"/>
                      <a:pt x="129" y="135"/>
                      <a:pt x="129" y="135"/>
                    </a:cubicBezTo>
                    <a:cubicBezTo>
                      <a:pt x="130" y="135"/>
                      <a:pt x="130" y="135"/>
                      <a:pt x="130" y="135"/>
                    </a:cubicBezTo>
                    <a:cubicBezTo>
                      <a:pt x="130" y="151"/>
                      <a:pt x="130" y="151"/>
                      <a:pt x="130" y="151"/>
                    </a:cubicBezTo>
                    <a:cubicBezTo>
                      <a:pt x="129" y="151"/>
                      <a:pt x="129" y="151"/>
                      <a:pt x="129" y="151"/>
                    </a:cubicBezTo>
                    <a:cubicBezTo>
                      <a:pt x="128" y="151"/>
                      <a:pt x="127" y="150"/>
                      <a:pt x="127" y="149"/>
                    </a:cubicBezTo>
                    <a:cubicBezTo>
                      <a:pt x="127" y="140"/>
                      <a:pt x="127" y="140"/>
                      <a:pt x="127" y="140"/>
                    </a:cubicBezTo>
                    <a:cubicBezTo>
                      <a:pt x="81" y="140"/>
                      <a:pt x="81" y="140"/>
                      <a:pt x="81" y="140"/>
                    </a:cubicBezTo>
                    <a:cubicBezTo>
                      <a:pt x="81" y="135"/>
                      <a:pt x="81" y="135"/>
                      <a:pt x="81" y="135"/>
                    </a:cubicBezTo>
                    <a:close/>
                    <a:moveTo>
                      <a:pt x="130" y="28"/>
                    </a:moveTo>
                    <a:cubicBezTo>
                      <a:pt x="81" y="28"/>
                      <a:pt x="81" y="28"/>
                      <a:pt x="81" y="28"/>
                    </a:cubicBezTo>
                    <a:cubicBezTo>
                      <a:pt x="81" y="23"/>
                      <a:pt x="81" y="23"/>
                      <a:pt x="81" y="23"/>
                    </a:cubicBezTo>
                    <a:cubicBezTo>
                      <a:pt x="130" y="23"/>
                      <a:pt x="130" y="23"/>
                      <a:pt x="130" y="23"/>
                    </a:cubicBezTo>
                    <a:cubicBezTo>
                      <a:pt x="130" y="28"/>
                      <a:pt x="130" y="28"/>
                      <a:pt x="130" y="28"/>
                    </a:cubicBezTo>
                    <a:close/>
                    <a:moveTo>
                      <a:pt x="130" y="44"/>
                    </a:moveTo>
                    <a:cubicBezTo>
                      <a:pt x="130" y="59"/>
                      <a:pt x="130" y="59"/>
                      <a:pt x="130" y="59"/>
                    </a:cubicBezTo>
                    <a:cubicBezTo>
                      <a:pt x="128" y="57"/>
                      <a:pt x="127" y="54"/>
                      <a:pt x="127" y="52"/>
                    </a:cubicBezTo>
                    <a:cubicBezTo>
                      <a:pt x="127" y="49"/>
                      <a:pt x="128" y="46"/>
                      <a:pt x="130" y="44"/>
                    </a:cubicBezTo>
                    <a:close/>
                    <a:moveTo>
                      <a:pt x="130" y="74"/>
                    </a:moveTo>
                    <a:cubicBezTo>
                      <a:pt x="130" y="87"/>
                      <a:pt x="130" y="87"/>
                      <a:pt x="130" y="87"/>
                    </a:cubicBezTo>
                    <a:cubicBezTo>
                      <a:pt x="130" y="87"/>
                      <a:pt x="130" y="88"/>
                      <a:pt x="130" y="89"/>
                    </a:cubicBezTo>
                    <a:cubicBezTo>
                      <a:pt x="130" y="89"/>
                      <a:pt x="130" y="89"/>
                      <a:pt x="130" y="89"/>
                    </a:cubicBezTo>
                    <a:cubicBezTo>
                      <a:pt x="128" y="87"/>
                      <a:pt x="127" y="84"/>
                      <a:pt x="127" y="81"/>
                    </a:cubicBezTo>
                    <a:cubicBezTo>
                      <a:pt x="127" y="78"/>
                      <a:pt x="128" y="76"/>
                      <a:pt x="130" y="74"/>
                    </a:cubicBezTo>
                    <a:close/>
                    <a:moveTo>
                      <a:pt x="81" y="126"/>
                    </a:moveTo>
                    <a:cubicBezTo>
                      <a:pt x="81" y="121"/>
                      <a:pt x="81" y="121"/>
                      <a:pt x="81" y="121"/>
                    </a:cubicBezTo>
                    <a:cubicBezTo>
                      <a:pt x="112" y="121"/>
                      <a:pt x="112" y="121"/>
                      <a:pt x="112" y="121"/>
                    </a:cubicBezTo>
                    <a:cubicBezTo>
                      <a:pt x="112" y="42"/>
                      <a:pt x="112" y="42"/>
                      <a:pt x="112" y="42"/>
                    </a:cubicBezTo>
                    <a:cubicBezTo>
                      <a:pt x="81" y="42"/>
                      <a:pt x="81" y="42"/>
                      <a:pt x="81" y="42"/>
                    </a:cubicBezTo>
                    <a:cubicBezTo>
                      <a:pt x="81" y="37"/>
                      <a:pt x="81" y="37"/>
                      <a:pt x="81" y="37"/>
                    </a:cubicBezTo>
                    <a:cubicBezTo>
                      <a:pt x="115" y="37"/>
                      <a:pt x="115" y="37"/>
                      <a:pt x="115" y="37"/>
                    </a:cubicBezTo>
                    <a:cubicBezTo>
                      <a:pt x="116" y="37"/>
                      <a:pt x="117" y="38"/>
                      <a:pt x="117" y="40"/>
                    </a:cubicBezTo>
                    <a:cubicBezTo>
                      <a:pt x="117" y="123"/>
                      <a:pt x="117" y="123"/>
                      <a:pt x="117" y="123"/>
                    </a:cubicBezTo>
                    <a:cubicBezTo>
                      <a:pt x="117" y="124"/>
                      <a:pt x="116" y="126"/>
                      <a:pt x="115" y="126"/>
                    </a:cubicBezTo>
                    <a:lnTo>
                      <a:pt x="81" y="126"/>
                    </a:lnTo>
                    <a:close/>
                    <a:moveTo>
                      <a:pt x="66" y="10"/>
                    </a:moveTo>
                    <a:cubicBezTo>
                      <a:pt x="63" y="6"/>
                      <a:pt x="63" y="6"/>
                      <a:pt x="63" y="6"/>
                    </a:cubicBezTo>
                    <a:cubicBezTo>
                      <a:pt x="37" y="26"/>
                      <a:pt x="37" y="26"/>
                      <a:pt x="37" y="26"/>
                    </a:cubicBezTo>
                    <a:cubicBezTo>
                      <a:pt x="36" y="26"/>
                      <a:pt x="35" y="26"/>
                      <a:pt x="34" y="26"/>
                    </a:cubicBezTo>
                    <a:cubicBezTo>
                      <a:pt x="9" y="6"/>
                      <a:pt x="9" y="6"/>
                      <a:pt x="9" y="6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23" y="23"/>
                      <a:pt x="23" y="23"/>
                      <a:pt x="23" y="23"/>
                    </a:cubicBezTo>
                    <a:cubicBezTo>
                      <a:pt x="23" y="23"/>
                      <a:pt x="23" y="23"/>
                      <a:pt x="23" y="23"/>
                    </a:cubicBezTo>
                    <a:cubicBezTo>
                      <a:pt x="23" y="23"/>
                      <a:pt x="23" y="23"/>
                      <a:pt x="23" y="23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5" y="25"/>
                      <a:pt x="25" y="26"/>
                      <a:pt x="24" y="27"/>
                    </a:cubicBezTo>
                    <a:cubicBezTo>
                      <a:pt x="24" y="28"/>
                      <a:pt x="23" y="28"/>
                      <a:pt x="22" y="28"/>
                    </a:cubicBezTo>
                    <a:cubicBezTo>
                      <a:pt x="22" y="28"/>
                      <a:pt x="22" y="28"/>
                      <a:pt x="22" y="28"/>
                    </a:cubicBezTo>
                    <a:cubicBezTo>
                      <a:pt x="8" y="28"/>
                      <a:pt x="8" y="28"/>
                      <a:pt x="8" y="28"/>
                    </a:cubicBezTo>
                    <a:cubicBezTo>
                      <a:pt x="8" y="135"/>
                      <a:pt x="8" y="135"/>
                      <a:pt x="8" y="135"/>
                    </a:cubicBezTo>
                    <a:cubicBezTo>
                      <a:pt x="16" y="135"/>
                      <a:pt x="16" y="135"/>
                      <a:pt x="16" y="135"/>
                    </a:cubicBezTo>
                    <a:cubicBezTo>
                      <a:pt x="18" y="135"/>
                      <a:pt x="19" y="136"/>
                      <a:pt x="19" y="137"/>
                    </a:cubicBezTo>
                    <a:cubicBezTo>
                      <a:pt x="19" y="138"/>
                      <a:pt x="19" y="138"/>
                      <a:pt x="19" y="138"/>
                    </a:cubicBezTo>
                    <a:cubicBezTo>
                      <a:pt x="19" y="147"/>
                      <a:pt x="19" y="147"/>
                      <a:pt x="19" y="147"/>
                    </a:cubicBezTo>
                    <a:cubicBezTo>
                      <a:pt x="33" y="147"/>
                      <a:pt x="33" y="147"/>
                      <a:pt x="33" y="147"/>
                    </a:cubicBezTo>
                    <a:cubicBezTo>
                      <a:pt x="33" y="138"/>
                      <a:pt x="33" y="138"/>
                      <a:pt x="33" y="138"/>
                    </a:cubicBezTo>
                    <a:cubicBezTo>
                      <a:pt x="33" y="137"/>
                      <a:pt x="33" y="137"/>
                      <a:pt x="33" y="137"/>
                    </a:cubicBezTo>
                    <a:cubicBezTo>
                      <a:pt x="33" y="136"/>
                      <a:pt x="34" y="135"/>
                      <a:pt x="36" y="135"/>
                    </a:cubicBezTo>
                    <a:cubicBezTo>
                      <a:pt x="81" y="135"/>
                      <a:pt x="81" y="135"/>
                      <a:pt x="81" y="135"/>
                    </a:cubicBezTo>
                    <a:cubicBezTo>
                      <a:pt x="81" y="140"/>
                      <a:pt x="81" y="140"/>
                      <a:pt x="81" y="140"/>
                    </a:cubicBezTo>
                    <a:cubicBezTo>
                      <a:pt x="38" y="140"/>
                      <a:pt x="38" y="140"/>
                      <a:pt x="38" y="140"/>
                    </a:cubicBezTo>
                    <a:cubicBezTo>
                      <a:pt x="38" y="149"/>
                      <a:pt x="38" y="149"/>
                      <a:pt x="38" y="149"/>
                    </a:cubicBezTo>
                    <a:cubicBezTo>
                      <a:pt x="38" y="150"/>
                      <a:pt x="37" y="151"/>
                      <a:pt x="36" y="151"/>
                    </a:cubicBezTo>
                    <a:cubicBezTo>
                      <a:pt x="16" y="151"/>
                      <a:pt x="16" y="151"/>
                      <a:pt x="16" y="151"/>
                    </a:cubicBezTo>
                    <a:cubicBezTo>
                      <a:pt x="15" y="151"/>
                      <a:pt x="14" y="150"/>
                      <a:pt x="14" y="149"/>
                    </a:cubicBezTo>
                    <a:cubicBezTo>
                      <a:pt x="14" y="140"/>
                      <a:pt x="14" y="140"/>
                      <a:pt x="14" y="140"/>
                    </a:cubicBezTo>
                    <a:cubicBezTo>
                      <a:pt x="5" y="140"/>
                      <a:pt x="5" y="140"/>
                      <a:pt x="5" y="140"/>
                    </a:cubicBezTo>
                    <a:cubicBezTo>
                      <a:pt x="4" y="140"/>
                      <a:pt x="3" y="138"/>
                      <a:pt x="3" y="137"/>
                    </a:cubicBezTo>
                    <a:cubicBezTo>
                      <a:pt x="3" y="26"/>
                      <a:pt x="3" y="26"/>
                      <a:pt x="3" y="26"/>
                    </a:cubicBezTo>
                    <a:cubicBezTo>
                      <a:pt x="3" y="24"/>
                      <a:pt x="4" y="23"/>
                      <a:pt x="5" y="23"/>
                    </a:cubicBezTo>
                    <a:cubicBezTo>
                      <a:pt x="15" y="23"/>
                      <a:pt x="15" y="23"/>
                      <a:pt x="15" y="23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0" y="11"/>
                      <a:pt x="0" y="10"/>
                      <a:pt x="0" y="9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7" y="0"/>
                      <a:pt x="9" y="0"/>
                      <a:pt x="10" y="1"/>
                    </a:cubicBezTo>
                    <a:cubicBezTo>
                      <a:pt x="36" y="21"/>
                      <a:pt x="36" y="21"/>
                      <a:pt x="36" y="21"/>
                    </a:cubicBezTo>
                    <a:cubicBezTo>
                      <a:pt x="62" y="1"/>
                      <a:pt x="62" y="1"/>
                      <a:pt x="62" y="1"/>
                    </a:cubicBezTo>
                    <a:cubicBezTo>
                      <a:pt x="62" y="1"/>
                      <a:pt x="62" y="1"/>
                      <a:pt x="62" y="1"/>
                    </a:cubicBezTo>
                    <a:cubicBezTo>
                      <a:pt x="63" y="0"/>
                      <a:pt x="64" y="0"/>
                      <a:pt x="65" y="1"/>
                    </a:cubicBezTo>
                    <a:cubicBezTo>
                      <a:pt x="71" y="9"/>
                      <a:pt x="71" y="9"/>
                      <a:pt x="71" y="9"/>
                    </a:cubicBezTo>
                    <a:cubicBezTo>
                      <a:pt x="71" y="9"/>
                      <a:pt x="71" y="9"/>
                      <a:pt x="71" y="9"/>
                    </a:cubicBezTo>
                    <a:cubicBezTo>
                      <a:pt x="71" y="9"/>
                      <a:pt x="71" y="9"/>
                      <a:pt x="71" y="9"/>
                    </a:cubicBezTo>
                    <a:cubicBezTo>
                      <a:pt x="72" y="10"/>
                      <a:pt x="72" y="11"/>
                      <a:pt x="71" y="12"/>
                    </a:cubicBezTo>
                    <a:cubicBezTo>
                      <a:pt x="56" y="23"/>
                      <a:pt x="56" y="23"/>
                      <a:pt x="56" y="23"/>
                    </a:cubicBezTo>
                    <a:cubicBezTo>
                      <a:pt x="81" y="23"/>
                      <a:pt x="81" y="23"/>
                      <a:pt x="81" y="23"/>
                    </a:cubicBezTo>
                    <a:cubicBezTo>
                      <a:pt x="81" y="28"/>
                      <a:pt x="81" y="28"/>
                      <a:pt x="81" y="28"/>
                    </a:cubicBezTo>
                    <a:cubicBezTo>
                      <a:pt x="49" y="28"/>
                      <a:pt x="49" y="28"/>
                      <a:pt x="49" y="28"/>
                    </a:cubicBezTo>
                    <a:cubicBezTo>
                      <a:pt x="48" y="28"/>
                      <a:pt x="47" y="27"/>
                      <a:pt x="47" y="26"/>
                    </a:cubicBezTo>
                    <a:cubicBezTo>
                      <a:pt x="47" y="25"/>
                      <a:pt x="47" y="24"/>
                      <a:pt x="48" y="24"/>
                    </a:cubicBezTo>
                    <a:cubicBezTo>
                      <a:pt x="48" y="23"/>
                      <a:pt x="48" y="23"/>
                      <a:pt x="48" y="23"/>
                    </a:cubicBezTo>
                    <a:cubicBezTo>
                      <a:pt x="49" y="23"/>
                      <a:pt x="49" y="23"/>
                      <a:pt x="49" y="23"/>
                    </a:cubicBezTo>
                    <a:cubicBezTo>
                      <a:pt x="66" y="10"/>
                      <a:pt x="66" y="10"/>
                      <a:pt x="66" y="10"/>
                    </a:cubicBezTo>
                    <a:close/>
                    <a:moveTo>
                      <a:pt x="81" y="37"/>
                    </a:moveTo>
                    <a:cubicBezTo>
                      <a:pt x="20" y="37"/>
                      <a:pt x="20" y="37"/>
                      <a:pt x="20" y="37"/>
                    </a:cubicBezTo>
                    <a:cubicBezTo>
                      <a:pt x="19" y="37"/>
                      <a:pt x="18" y="38"/>
                      <a:pt x="18" y="40"/>
                    </a:cubicBezTo>
                    <a:cubicBezTo>
                      <a:pt x="18" y="123"/>
                      <a:pt x="18" y="123"/>
                      <a:pt x="18" y="123"/>
                    </a:cubicBezTo>
                    <a:cubicBezTo>
                      <a:pt x="18" y="124"/>
                      <a:pt x="19" y="126"/>
                      <a:pt x="20" y="126"/>
                    </a:cubicBezTo>
                    <a:cubicBezTo>
                      <a:pt x="81" y="126"/>
                      <a:pt x="81" y="126"/>
                      <a:pt x="81" y="126"/>
                    </a:cubicBezTo>
                    <a:cubicBezTo>
                      <a:pt x="81" y="121"/>
                      <a:pt x="81" y="121"/>
                      <a:pt x="81" y="121"/>
                    </a:cubicBezTo>
                    <a:cubicBezTo>
                      <a:pt x="22" y="121"/>
                      <a:pt x="22" y="121"/>
                      <a:pt x="22" y="121"/>
                    </a:cubicBezTo>
                    <a:cubicBezTo>
                      <a:pt x="22" y="42"/>
                      <a:pt x="22" y="42"/>
                      <a:pt x="22" y="42"/>
                    </a:cubicBezTo>
                    <a:cubicBezTo>
                      <a:pt x="81" y="42"/>
                      <a:pt x="81" y="42"/>
                      <a:pt x="81" y="42"/>
                    </a:cubicBezTo>
                    <a:lnTo>
                      <a:pt x="81" y="3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44" name="Freeform 147"/>
              <p:cNvSpPr>
                <a:spLocks noEditPoints="1"/>
              </p:cNvSpPr>
              <p:nvPr/>
            </p:nvSpPr>
            <p:spPr bwMode="auto">
              <a:xfrm>
                <a:off x="8007363" y="793755"/>
                <a:ext cx="49213" cy="47625"/>
              </a:xfrm>
              <a:custGeom>
                <a:avLst/>
                <a:gdLst>
                  <a:gd name="T0" fmla="*/ 11 w 22"/>
                  <a:gd name="T1" fmla="*/ 2 h 21"/>
                  <a:gd name="T2" fmla="*/ 21 w 22"/>
                  <a:gd name="T3" fmla="*/ 7 h 21"/>
                  <a:gd name="T4" fmla="*/ 22 w 22"/>
                  <a:gd name="T5" fmla="*/ 10 h 21"/>
                  <a:gd name="T6" fmla="*/ 17 w 22"/>
                  <a:gd name="T7" fmla="*/ 19 h 21"/>
                  <a:gd name="T8" fmla="*/ 16 w 22"/>
                  <a:gd name="T9" fmla="*/ 20 h 21"/>
                  <a:gd name="T10" fmla="*/ 13 w 22"/>
                  <a:gd name="T11" fmla="*/ 20 h 21"/>
                  <a:gd name="T12" fmla="*/ 11 w 22"/>
                  <a:gd name="T13" fmla="*/ 19 h 21"/>
                  <a:gd name="T14" fmla="*/ 11 w 22"/>
                  <a:gd name="T15" fmla="*/ 13 h 21"/>
                  <a:gd name="T16" fmla="*/ 12 w 22"/>
                  <a:gd name="T17" fmla="*/ 14 h 21"/>
                  <a:gd name="T18" fmla="*/ 14 w 22"/>
                  <a:gd name="T19" fmla="*/ 15 h 21"/>
                  <a:gd name="T20" fmla="*/ 16 w 22"/>
                  <a:gd name="T21" fmla="*/ 10 h 21"/>
                  <a:gd name="T22" fmla="*/ 11 w 22"/>
                  <a:gd name="T23" fmla="*/ 7 h 21"/>
                  <a:gd name="T24" fmla="*/ 11 w 22"/>
                  <a:gd name="T25" fmla="*/ 2 h 21"/>
                  <a:gd name="T26" fmla="*/ 3 w 22"/>
                  <a:gd name="T27" fmla="*/ 14 h 21"/>
                  <a:gd name="T28" fmla="*/ 2 w 22"/>
                  <a:gd name="T29" fmla="*/ 14 h 21"/>
                  <a:gd name="T30" fmla="*/ 2 w 22"/>
                  <a:gd name="T31" fmla="*/ 14 h 21"/>
                  <a:gd name="T32" fmla="*/ 1 w 22"/>
                  <a:gd name="T33" fmla="*/ 13 h 21"/>
                  <a:gd name="T34" fmla="*/ 0 w 22"/>
                  <a:gd name="T35" fmla="*/ 10 h 21"/>
                  <a:gd name="T36" fmla="*/ 5 w 22"/>
                  <a:gd name="T37" fmla="*/ 1 h 21"/>
                  <a:gd name="T38" fmla="*/ 8 w 22"/>
                  <a:gd name="T39" fmla="*/ 0 h 21"/>
                  <a:gd name="T40" fmla="*/ 11 w 22"/>
                  <a:gd name="T41" fmla="*/ 2 h 21"/>
                  <a:gd name="T42" fmla="*/ 11 w 22"/>
                  <a:gd name="T43" fmla="*/ 7 h 21"/>
                  <a:gd name="T44" fmla="*/ 8 w 22"/>
                  <a:gd name="T45" fmla="*/ 6 h 21"/>
                  <a:gd name="T46" fmla="*/ 6 w 22"/>
                  <a:gd name="T47" fmla="*/ 10 h 21"/>
                  <a:gd name="T48" fmla="*/ 7 w 22"/>
                  <a:gd name="T49" fmla="*/ 11 h 21"/>
                  <a:gd name="T50" fmla="*/ 7 w 22"/>
                  <a:gd name="T51" fmla="*/ 11 h 21"/>
                  <a:gd name="T52" fmla="*/ 7 w 22"/>
                  <a:gd name="T53" fmla="*/ 11 h 21"/>
                  <a:gd name="T54" fmla="*/ 11 w 22"/>
                  <a:gd name="T55" fmla="*/ 13 h 21"/>
                  <a:gd name="T56" fmla="*/ 11 w 22"/>
                  <a:gd name="T57" fmla="*/ 19 h 21"/>
                  <a:gd name="T58" fmla="*/ 9 w 22"/>
                  <a:gd name="T59" fmla="*/ 18 h 21"/>
                  <a:gd name="T60" fmla="*/ 5 w 22"/>
                  <a:gd name="T61" fmla="*/ 15 h 21"/>
                  <a:gd name="T62" fmla="*/ 3 w 22"/>
                  <a:gd name="T63" fmla="*/ 14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2" h="21">
                    <a:moveTo>
                      <a:pt x="11" y="2"/>
                    </a:moveTo>
                    <a:cubicBezTo>
                      <a:pt x="21" y="7"/>
                      <a:pt x="21" y="7"/>
                      <a:pt x="21" y="7"/>
                    </a:cubicBezTo>
                    <a:cubicBezTo>
                      <a:pt x="22" y="8"/>
                      <a:pt x="22" y="9"/>
                      <a:pt x="22" y="10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20"/>
                      <a:pt x="17" y="20"/>
                      <a:pt x="16" y="20"/>
                    </a:cubicBezTo>
                    <a:cubicBezTo>
                      <a:pt x="16" y="21"/>
                      <a:pt x="14" y="21"/>
                      <a:pt x="13" y="20"/>
                    </a:cubicBezTo>
                    <a:cubicBezTo>
                      <a:pt x="12" y="20"/>
                      <a:pt x="12" y="19"/>
                      <a:pt x="11" y="19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12" y="14"/>
                      <a:pt x="12" y="14"/>
                      <a:pt x="12" y="14"/>
                    </a:cubicBezTo>
                    <a:cubicBezTo>
                      <a:pt x="12" y="14"/>
                      <a:pt x="13" y="14"/>
                      <a:pt x="14" y="15"/>
                    </a:cubicBezTo>
                    <a:cubicBezTo>
                      <a:pt x="16" y="10"/>
                      <a:pt x="16" y="10"/>
                      <a:pt x="16" y="10"/>
                    </a:cubicBezTo>
                    <a:cubicBezTo>
                      <a:pt x="11" y="7"/>
                      <a:pt x="11" y="7"/>
                      <a:pt x="11" y="7"/>
                    </a:cubicBezTo>
                    <a:lnTo>
                      <a:pt x="11" y="2"/>
                    </a:lnTo>
                    <a:close/>
                    <a:moveTo>
                      <a:pt x="3" y="14"/>
                    </a:moveTo>
                    <a:cubicBezTo>
                      <a:pt x="3" y="14"/>
                      <a:pt x="2" y="14"/>
                      <a:pt x="2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0" y="13"/>
                      <a:pt x="0" y="11"/>
                      <a:pt x="0" y="10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6" y="0"/>
                      <a:pt x="7" y="0"/>
                      <a:pt x="8" y="0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6" y="10"/>
                      <a:pt x="7" y="11"/>
                      <a:pt x="7" y="11"/>
                    </a:cubicBezTo>
                    <a:cubicBezTo>
                      <a:pt x="7" y="11"/>
                      <a:pt x="7" y="11"/>
                      <a:pt x="7" y="11"/>
                    </a:cubicBezTo>
                    <a:cubicBezTo>
                      <a:pt x="7" y="11"/>
                      <a:pt x="7" y="11"/>
                      <a:pt x="7" y="11"/>
                    </a:cubicBezTo>
                    <a:cubicBezTo>
                      <a:pt x="8" y="12"/>
                      <a:pt x="10" y="12"/>
                      <a:pt x="11" y="13"/>
                    </a:cubicBezTo>
                    <a:cubicBezTo>
                      <a:pt x="11" y="19"/>
                      <a:pt x="11" y="19"/>
                      <a:pt x="11" y="19"/>
                    </a:cubicBezTo>
                    <a:cubicBezTo>
                      <a:pt x="10" y="18"/>
                      <a:pt x="10" y="18"/>
                      <a:pt x="9" y="18"/>
                    </a:cubicBezTo>
                    <a:cubicBezTo>
                      <a:pt x="8" y="17"/>
                      <a:pt x="6" y="16"/>
                      <a:pt x="5" y="15"/>
                    </a:cubicBezTo>
                    <a:cubicBezTo>
                      <a:pt x="4" y="15"/>
                      <a:pt x="4" y="15"/>
                      <a:pt x="3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45" name="Freeform 148"/>
              <p:cNvSpPr>
                <a:spLocks noEditPoints="1"/>
              </p:cNvSpPr>
              <p:nvPr/>
            </p:nvSpPr>
            <p:spPr bwMode="auto">
              <a:xfrm>
                <a:off x="7745425" y="1003307"/>
                <a:ext cx="195264" cy="153989"/>
              </a:xfrm>
              <a:custGeom>
                <a:avLst/>
                <a:gdLst>
                  <a:gd name="T0" fmla="*/ 82 w 87"/>
                  <a:gd name="T1" fmla="*/ 11 h 68"/>
                  <a:gd name="T2" fmla="*/ 77 w 87"/>
                  <a:gd name="T3" fmla="*/ 6 h 68"/>
                  <a:gd name="T4" fmla="*/ 75 w 87"/>
                  <a:gd name="T5" fmla="*/ 6 h 68"/>
                  <a:gd name="T6" fmla="*/ 77 w 87"/>
                  <a:gd name="T7" fmla="*/ 0 h 68"/>
                  <a:gd name="T8" fmla="*/ 79 w 87"/>
                  <a:gd name="T9" fmla="*/ 1 h 68"/>
                  <a:gd name="T10" fmla="*/ 87 w 87"/>
                  <a:gd name="T11" fmla="*/ 11 h 68"/>
                  <a:gd name="T12" fmla="*/ 75 w 87"/>
                  <a:gd name="T13" fmla="*/ 22 h 68"/>
                  <a:gd name="T14" fmla="*/ 87 w 87"/>
                  <a:gd name="T15" fmla="*/ 13 h 68"/>
                  <a:gd name="T16" fmla="*/ 87 w 87"/>
                  <a:gd name="T17" fmla="*/ 13 h 68"/>
                  <a:gd name="T18" fmla="*/ 63 w 87"/>
                  <a:gd name="T19" fmla="*/ 47 h 68"/>
                  <a:gd name="T20" fmla="*/ 75 w 87"/>
                  <a:gd name="T21" fmla="*/ 22 h 68"/>
                  <a:gd name="T22" fmla="*/ 63 w 87"/>
                  <a:gd name="T23" fmla="*/ 47 h 68"/>
                  <a:gd name="T24" fmla="*/ 63 w 87"/>
                  <a:gd name="T25" fmla="*/ 28 h 68"/>
                  <a:gd name="T26" fmla="*/ 72 w 87"/>
                  <a:gd name="T27" fmla="*/ 1 h 68"/>
                  <a:gd name="T28" fmla="*/ 75 w 87"/>
                  <a:gd name="T29" fmla="*/ 0 h 68"/>
                  <a:gd name="T30" fmla="*/ 75 w 87"/>
                  <a:gd name="T31" fmla="*/ 6 h 68"/>
                  <a:gd name="T32" fmla="*/ 63 w 87"/>
                  <a:gd name="T33" fmla="*/ 55 h 68"/>
                  <a:gd name="T34" fmla="*/ 63 w 87"/>
                  <a:gd name="T35" fmla="*/ 56 h 68"/>
                  <a:gd name="T36" fmla="*/ 68 w 87"/>
                  <a:gd name="T37" fmla="*/ 49 h 68"/>
                  <a:gd name="T38" fmla="*/ 53 w 87"/>
                  <a:gd name="T39" fmla="*/ 58 h 68"/>
                  <a:gd name="T40" fmla="*/ 63 w 87"/>
                  <a:gd name="T41" fmla="*/ 47 h 68"/>
                  <a:gd name="T42" fmla="*/ 53 w 87"/>
                  <a:gd name="T43" fmla="*/ 43 h 68"/>
                  <a:gd name="T44" fmla="*/ 63 w 87"/>
                  <a:gd name="T45" fmla="*/ 18 h 68"/>
                  <a:gd name="T46" fmla="*/ 55 w 87"/>
                  <a:gd name="T47" fmla="*/ 43 h 68"/>
                  <a:gd name="T48" fmla="*/ 53 w 87"/>
                  <a:gd name="T49" fmla="*/ 58 h 68"/>
                  <a:gd name="T50" fmla="*/ 63 w 87"/>
                  <a:gd name="T51" fmla="*/ 56 h 68"/>
                  <a:gd name="T52" fmla="*/ 63 w 87"/>
                  <a:gd name="T53" fmla="*/ 55 h 68"/>
                  <a:gd name="T54" fmla="*/ 59 w 87"/>
                  <a:gd name="T55" fmla="*/ 60 h 68"/>
                  <a:gd name="T56" fmla="*/ 53 w 87"/>
                  <a:gd name="T57" fmla="*/ 64 h 68"/>
                  <a:gd name="T58" fmla="*/ 46 w 87"/>
                  <a:gd name="T59" fmla="*/ 62 h 68"/>
                  <a:gd name="T60" fmla="*/ 53 w 87"/>
                  <a:gd name="T61" fmla="*/ 47 h 68"/>
                  <a:gd name="T62" fmla="*/ 44 w 87"/>
                  <a:gd name="T63" fmla="*/ 62 h 68"/>
                  <a:gd name="T64" fmla="*/ 53 w 87"/>
                  <a:gd name="T65" fmla="*/ 43 h 68"/>
                  <a:gd name="T66" fmla="*/ 44 w 87"/>
                  <a:gd name="T67" fmla="*/ 48 h 68"/>
                  <a:gd name="T68" fmla="*/ 53 w 87"/>
                  <a:gd name="T69" fmla="*/ 37 h 68"/>
                  <a:gd name="T70" fmla="*/ 53 w 87"/>
                  <a:gd name="T71" fmla="*/ 64 h 68"/>
                  <a:gd name="T72" fmla="*/ 53 w 87"/>
                  <a:gd name="T73" fmla="*/ 63 h 68"/>
                  <a:gd name="T74" fmla="*/ 47 w 87"/>
                  <a:gd name="T75" fmla="*/ 67 h 68"/>
                  <a:gd name="T76" fmla="*/ 22 w 87"/>
                  <a:gd name="T77" fmla="*/ 60 h 68"/>
                  <a:gd name="T78" fmla="*/ 37 w 87"/>
                  <a:gd name="T79" fmla="*/ 63 h 68"/>
                  <a:gd name="T80" fmla="*/ 44 w 87"/>
                  <a:gd name="T81" fmla="*/ 62 h 68"/>
                  <a:gd name="T82" fmla="*/ 43 w 87"/>
                  <a:gd name="T83" fmla="*/ 53 h 68"/>
                  <a:gd name="T84" fmla="*/ 16 w 87"/>
                  <a:gd name="T85" fmla="*/ 39 h 68"/>
                  <a:gd name="T86" fmla="*/ 9 w 87"/>
                  <a:gd name="T87" fmla="*/ 21 h 68"/>
                  <a:gd name="T88" fmla="*/ 22 w 87"/>
                  <a:gd name="T89" fmla="*/ 60 h 68"/>
                  <a:gd name="T90" fmla="*/ 44 w 87"/>
                  <a:gd name="T91" fmla="*/ 52 h 68"/>
                  <a:gd name="T92" fmla="*/ 20 w 87"/>
                  <a:gd name="T93" fmla="*/ 64 h 68"/>
                  <a:gd name="T94" fmla="*/ 5 w 87"/>
                  <a:gd name="T95" fmla="*/ 16 h 68"/>
                  <a:gd name="T96" fmla="*/ 21 w 87"/>
                  <a:gd name="T97" fmla="*/ 22 h 68"/>
                  <a:gd name="T98" fmla="*/ 21 w 87"/>
                  <a:gd name="T99" fmla="*/ 38 h 68"/>
                  <a:gd name="T100" fmla="*/ 41 w 87"/>
                  <a:gd name="T101" fmla="*/ 49 h 68"/>
                  <a:gd name="T102" fmla="*/ 44 w 87"/>
                  <a:gd name="T103" fmla="*/ 67 h 68"/>
                  <a:gd name="T104" fmla="*/ 42 w 87"/>
                  <a:gd name="T105" fmla="*/ 68 h 68"/>
                  <a:gd name="T106" fmla="*/ 37 w 87"/>
                  <a:gd name="T107" fmla="*/ 68 h 68"/>
                  <a:gd name="T108" fmla="*/ 37 w 87"/>
                  <a:gd name="T109" fmla="*/ 68 h 68"/>
                  <a:gd name="T110" fmla="*/ 37 w 87"/>
                  <a:gd name="T111" fmla="*/ 68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87" h="68">
                    <a:moveTo>
                      <a:pt x="75" y="25"/>
                    </a:move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10"/>
                      <a:pt x="81" y="9"/>
                      <a:pt x="80" y="8"/>
                    </a:cubicBezTo>
                    <a:cubicBezTo>
                      <a:pt x="79" y="7"/>
                      <a:pt x="78" y="6"/>
                      <a:pt x="77" y="6"/>
                    </a:cubicBezTo>
                    <a:cubicBezTo>
                      <a:pt x="76" y="5"/>
                      <a:pt x="76" y="5"/>
                      <a:pt x="75" y="5"/>
                    </a:cubicBezTo>
                    <a:cubicBezTo>
                      <a:pt x="75" y="6"/>
                      <a:pt x="75" y="6"/>
                      <a:pt x="75" y="6"/>
                    </a:cubicBezTo>
                    <a:cubicBezTo>
                      <a:pt x="75" y="0"/>
                      <a:pt x="75" y="0"/>
                      <a:pt x="75" y="0"/>
                    </a:cubicBezTo>
                    <a:cubicBezTo>
                      <a:pt x="76" y="0"/>
                      <a:pt x="76" y="0"/>
                      <a:pt x="77" y="0"/>
                    </a:cubicBezTo>
                    <a:cubicBezTo>
                      <a:pt x="77" y="1"/>
                      <a:pt x="77" y="1"/>
                      <a:pt x="77" y="1"/>
                    </a:cubicBezTo>
                    <a:cubicBezTo>
                      <a:pt x="78" y="1"/>
                      <a:pt x="78" y="1"/>
                      <a:pt x="79" y="1"/>
                    </a:cubicBezTo>
                    <a:cubicBezTo>
                      <a:pt x="81" y="2"/>
                      <a:pt x="82" y="4"/>
                      <a:pt x="84" y="5"/>
                    </a:cubicBezTo>
                    <a:cubicBezTo>
                      <a:pt x="85" y="7"/>
                      <a:pt x="86" y="9"/>
                      <a:pt x="87" y="11"/>
                    </a:cubicBezTo>
                    <a:cubicBezTo>
                      <a:pt x="87" y="11"/>
                      <a:pt x="87" y="11"/>
                      <a:pt x="87" y="11"/>
                    </a:cubicBezTo>
                    <a:cubicBezTo>
                      <a:pt x="75" y="22"/>
                      <a:pt x="75" y="22"/>
                      <a:pt x="75" y="22"/>
                    </a:cubicBezTo>
                    <a:cubicBezTo>
                      <a:pt x="75" y="25"/>
                      <a:pt x="75" y="25"/>
                      <a:pt x="75" y="25"/>
                    </a:cubicBezTo>
                    <a:close/>
                    <a:moveTo>
                      <a:pt x="87" y="13"/>
                    </a:moveTo>
                    <a:cubicBezTo>
                      <a:pt x="75" y="35"/>
                      <a:pt x="75" y="35"/>
                      <a:pt x="75" y="35"/>
                    </a:cubicBezTo>
                    <a:lnTo>
                      <a:pt x="87" y="13"/>
                    </a:lnTo>
                    <a:close/>
                    <a:moveTo>
                      <a:pt x="63" y="47"/>
                    </a:moveTo>
                    <a:cubicBezTo>
                      <a:pt x="63" y="47"/>
                      <a:pt x="63" y="47"/>
                      <a:pt x="63" y="47"/>
                    </a:cubicBezTo>
                    <a:cubicBezTo>
                      <a:pt x="75" y="25"/>
                      <a:pt x="75" y="25"/>
                      <a:pt x="75" y="25"/>
                    </a:cubicBezTo>
                    <a:cubicBezTo>
                      <a:pt x="75" y="22"/>
                      <a:pt x="75" y="22"/>
                      <a:pt x="75" y="22"/>
                    </a:cubicBezTo>
                    <a:cubicBezTo>
                      <a:pt x="63" y="33"/>
                      <a:pt x="63" y="33"/>
                      <a:pt x="63" y="33"/>
                    </a:cubicBezTo>
                    <a:cubicBezTo>
                      <a:pt x="63" y="47"/>
                      <a:pt x="63" y="47"/>
                      <a:pt x="63" y="47"/>
                    </a:cubicBezTo>
                    <a:close/>
                    <a:moveTo>
                      <a:pt x="75" y="6"/>
                    </a:moveTo>
                    <a:cubicBezTo>
                      <a:pt x="63" y="28"/>
                      <a:pt x="63" y="28"/>
                      <a:pt x="63" y="28"/>
                    </a:cubicBezTo>
                    <a:cubicBezTo>
                      <a:pt x="63" y="18"/>
                      <a:pt x="63" y="18"/>
                      <a:pt x="63" y="18"/>
                    </a:cubicBezTo>
                    <a:cubicBezTo>
                      <a:pt x="72" y="1"/>
                      <a:pt x="72" y="1"/>
                      <a:pt x="72" y="1"/>
                    </a:cubicBezTo>
                    <a:cubicBezTo>
                      <a:pt x="72" y="1"/>
                      <a:pt x="72" y="1"/>
                      <a:pt x="72" y="1"/>
                    </a:cubicBezTo>
                    <a:cubicBezTo>
                      <a:pt x="73" y="0"/>
                      <a:pt x="74" y="0"/>
                      <a:pt x="75" y="0"/>
                    </a:cubicBezTo>
                    <a:cubicBezTo>
                      <a:pt x="75" y="0"/>
                      <a:pt x="75" y="0"/>
                      <a:pt x="75" y="0"/>
                    </a:cubicBezTo>
                    <a:cubicBezTo>
                      <a:pt x="75" y="6"/>
                      <a:pt x="75" y="6"/>
                      <a:pt x="75" y="6"/>
                    </a:cubicBezTo>
                    <a:close/>
                    <a:moveTo>
                      <a:pt x="63" y="56"/>
                    </a:moveTo>
                    <a:cubicBezTo>
                      <a:pt x="63" y="55"/>
                      <a:pt x="63" y="55"/>
                      <a:pt x="63" y="55"/>
                    </a:cubicBezTo>
                    <a:cubicBezTo>
                      <a:pt x="68" y="49"/>
                      <a:pt x="68" y="49"/>
                      <a:pt x="68" y="49"/>
                    </a:cubicBezTo>
                    <a:cubicBezTo>
                      <a:pt x="66" y="52"/>
                      <a:pt x="65" y="54"/>
                      <a:pt x="63" y="56"/>
                    </a:cubicBezTo>
                    <a:close/>
                    <a:moveTo>
                      <a:pt x="75" y="35"/>
                    </a:moveTo>
                    <a:cubicBezTo>
                      <a:pt x="68" y="49"/>
                      <a:pt x="68" y="49"/>
                      <a:pt x="68" y="49"/>
                    </a:cubicBezTo>
                    <a:lnTo>
                      <a:pt x="75" y="35"/>
                    </a:lnTo>
                    <a:close/>
                    <a:moveTo>
                      <a:pt x="53" y="58"/>
                    </a:moveTo>
                    <a:cubicBezTo>
                      <a:pt x="54" y="58"/>
                      <a:pt x="55" y="57"/>
                      <a:pt x="56" y="56"/>
                    </a:cubicBezTo>
                    <a:cubicBezTo>
                      <a:pt x="59" y="54"/>
                      <a:pt x="61" y="51"/>
                      <a:pt x="63" y="47"/>
                    </a:cubicBezTo>
                    <a:cubicBezTo>
                      <a:pt x="63" y="33"/>
                      <a:pt x="63" y="33"/>
                      <a:pt x="63" y="33"/>
                    </a:cubicBezTo>
                    <a:cubicBezTo>
                      <a:pt x="53" y="43"/>
                      <a:pt x="53" y="43"/>
                      <a:pt x="53" y="43"/>
                    </a:cubicBezTo>
                    <a:cubicBezTo>
                      <a:pt x="53" y="37"/>
                      <a:pt x="53" y="37"/>
                      <a:pt x="53" y="37"/>
                    </a:cubicBezTo>
                    <a:cubicBezTo>
                      <a:pt x="63" y="18"/>
                      <a:pt x="63" y="18"/>
                      <a:pt x="63" y="18"/>
                    </a:cubicBezTo>
                    <a:cubicBezTo>
                      <a:pt x="63" y="28"/>
                      <a:pt x="63" y="28"/>
                      <a:pt x="63" y="28"/>
                    </a:cubicBezTo>
                    <a:cubicBezTo>
                      <a:pt x="55" y="43"/>
                      <a:pt x="55" y="43"/>
                      <a:pt x="55" y="43"/>
                    </a:cubicBezTo>
                    <a:cubicBezTo>
                      <a:pt x="55" y="44"/>
                      <a:pt x="54" y="45"/>
                      <a:pt x="53" y="47"/>
                    </a:cubicBezTo>
                    <a:cubicBezTo>
                      <a:pt x="53" y="58"/>
                      <a:pt x="53" y="58"/>
                      <a:pt x="53" y="58"/>
                    </a:cubicBezTo>
                    <a:close/>
                    <a:moveTo>
                      <a:pt x="63" y="55"/>
                    </a:moveTo>
                    <a:cubicBezTo>
                      <a:pt x="63" y="56"/>
                      <a:pt x="63" y="56"/>
                      <a:pt x="63" y="56"/>
                    </a:cubicBezTo>
                    <a:cubicBezTo>
                      <a:pt x="62" y="57"/>
                      <a:pt x="61" y="59"/>
                      <a:pt x="59" y="60"/>
                    </a:cubicBezTo>
                    <a:cubicBezTo>
                      <a:pt x="63" y="55"/>
                      <a:pt x="63" y="55"/>
                      <a:pt x="63" y="55"/>
                    </a:cubicBezTo>
                    <a:close/>
                    <a:moveTo>
                      <a:pt x="53" y="64"/>
                    </a:moveTo>
                    <a:cubicBezTo>
                      <a:pt x="55" y="63"/>
                      <a:pt x="57" y="62"/>
                      <a:pt x="59" y="60"/>
                    </a:cubicBezTo>
                    <a:cubicBezTo>
                      <a:pt x="53" y="63"/>
                      <a:pt x="53" y="63"/>
                      <a:pt x="53" y="63"/>
                    </a:cubicBezTo>
                    <a:lnTo>
                      <a:pt x="53" y="64"/>
                    </a:lnTo>
                    <a:close/>
                    <a:moveTo>
                      <a:pt x="44" y="62"/>
                    </a:moveTo>
                    <a:cubicBezTo>
                      <a:pt x="45" y="62"/>
                      <a:pt x="45" y="62"/>
                      <a:pt x="46" y="62"/>
                    </a:cubicBezTo>
                    <a:cubicBezTo>
                      <a:pt x="48" y="61"/>
                      <a:pt x="51" y="60"/>
                      <a:pt x="53" y="58"/>
                    </a:cubicBezTo>
                    <a:cubicBezTo>
                      <a:pt x="53" y="47"/>
                      <a:pt x="53" y="47"/>
                      <a:pt x="53" y="47"/>
                    </a:cubicBezTo>
                    <a:cubicBezTo>
                      <a:pt x="51" y="49"/>
                      <a:pt x="48" y="51"/>
                      <a:pt x="44" y="53"/>
                    </a:cubicBezTo>
                    <a:cubicBezTo>
                      <a:pt x="44" y="62"/>
                      <a:pt x="44" y="62"/>
                      <a:pt x="44" y="62"/>
                    </a:cubicBezTo>
                    <a:close/>
                    <a:moveTo>
                      <a:pt x="53" y="37"/>
                    </a:moveTo>
                    <a:cubicBezTo>
                      <a:pt x="53" y="43"/>
                      <a:pt x="53" y="43"/>
                      <a:pt x="53" y="43"/>
                    </a:cubicBezTo>
                    <a:cubicBezTo>
                      <a:pt x="44" y="52"/>
                      <a:pt x="44" y="52"/>
                      <a:pt x="44" y="52"/>
                    </a:cubicBezTo>
                    <a:cubicBezTo>
                      <a:pt x="44" y="48"/>
                      <a:pt x="44" y="48"/>
                      <a:pt x="44" y="48"/>
                    </a:cubicBezTo>
                    <a:cubicBezTo>
                      <a:pt x="47" y="46"/>
                      <a:pt x="50" y="44"/>
                      <a:pt x="51" y="41"/>
                    </a:cubicBezTo>
                    <a:cubicBezTo>
                      <a:pt x="53" y="37"/>
                      <a:pt x="53" y="37"/>
                      <a:pt x="53" y="37"/>
                    </a:cubicBezTo>
                    <a:close/>
                    <a:moveTo>
                      <a:pt x="53" y="63"/>
                    </a:moveTo>
                    <a:cubicBezTo>
                      <a:pt x="53" y="64"/>
                      <a:pt x="53" y="64"/>
                      <a:pt x="53" y="64"/>
                    </a:cubicBezTo>
                    <a:cubicBezTo>
                      <a:pt x="51" y="65"/>
                      <a:pt x="49" y="66"/>
                      <a:pt x="47" y="67"/>
                    </a:cubicBezTo>
                    <a:cubicBezTo>
                      <a:pt x="53" y="63"/>
                      <a:pt x="53" y="63"/>
                      <a:pt x="53" y="63"/>
                    </a:cubicBezTo>
                    <a:close/>
                    <a:moveTo>
                      <a:pt x="44" y="67"/>
                    </a:moveTo>
                    <a:cubicBezTo>
                      <a:pt x="45" y="67"/>
                      <a:pt x="46" y="67"/>
                      <a:pt x="47" y="67"/>
                    </a:cubicBezTo>
                    <a:cubicBezTo>
                      <a:pt x="44" y="67"/>
                      <a:pt x="44" y="67"/>
                      <a:pt x="44" y="67"/>
                    </a:cubicBezTo>
                    <a:close/>
                    <a:moveTo>
                      <a:pt x="22" y="60"/>
                    </a:moveTo>
                    <a:cubicBezTo>
                      <a:pt x="25" y="61"/>
                      <a:pt x="27" y="62"/>
                      <a:pt x="29" y="62"/>
                    </a:cubicBezTo>
                    <a:cubicBezTo>
                      <a:pt x="32" y="63"/>
                      <a:pt x="34" y="63"/>
                      <a:pt x="37" y="63"/>
                    </a:cubicBezTo>
                    <a:cubicBezTo>
                      <a:pt x="38" y="63"/>
                      <a:pt x="40" y="63"/>
                      <a:pt x="41" y="63"/>
                    </a:cubicBezTo>
                    <a:cubicBezTo>
                      <a:pt x="42" y="63"/>
                      <a:pt x="43" y="63"/>
                      <a:pt x="44" y="62"/>
                    </a:cubicBezTo>
                    <a:cubicBezTo>
                      <a:pt x="44" y="53"/>
                      <a:pt x="44" y="53"/>
                      <a:pt x="44" y="53"/>
                    </a:cubicBezTo>
                    <a:cubicBezTo>
                      <a:pt x="44" y="53"/>
                      <a:pt x="43" y="53"/>
                      <a:pt x="43" y="53"/>
                    </a:cubicBezTo>
                    <a:cubicBezTo>
                      <a:pt x="38" y="55"/>
                      <a:pt x="32" y="54"/>
                      <a:pt x="27" y="52"/>
                    </a:cubicBezTo>
                    <a:cubicBezTo>
                      <a:pt x="21" y="49"/>
                      <a:pt x="18" y="44"/>
                      <a:pt x="16" y="39"/>
                    </a:cubicBezTo>
                    <a:cubicBezTo>
                      <a:pt x="15" y="35"/>
                      <a:pt x="15" y="30"/>
                      <a:pt x="17" y="25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6" y="28"/>
                      <a:pt x="5" y="35"/>
                      <a:pt x="7" y="42"/>
                    </a:cubicBezTo>
                    <a:cubicBezTo>
                      <a:pt x="10" y="49"/>
                      <a:pt x="15" y="56"/>
                      <a:pt x="22" y="60"/>
                    </a:cubicBezTo>
                    <a:close/>
                    <a:moveTo>
                      <a:pt x="44" y="48"/>
                    </a:moveTo>
                    <a:cubicBezTo>
                      <a:pt x="44" y="52"/>
                      <a:pt x="44" y="52"/>
                      <a:pt x="44" y="52"/>
                    </a:cubicBezTo>
                    <a:cubicBezTo>
                      <a:pt x="28" y="67"/>
                      <a:pt x="28" y="67"/>
                      <a:pt x="28" y="67"/>
                    </a:cubicBezTo>
                    <a:cubicBezTo>
                      <a:pt x="25" y="66"/>
                      <a:pt x="23" y="65"/>
                      <a:pt x="20" y="64"/>
                    </a:cubicBezTo>
                    <a:cubicBezTo>
                      <a:pt x="11" y="59"/>
                      <a:pt x="6" y="52"/>
                      <a:pt x="3" y="43"/>
                    </a:cubicBezTo>
                    <a:cubicBezTo>
                      <a:pt x="0" y="35"/>
                      <a:pt x="1" y="25"/>
                      <a:pt x="5" y="16"/>
                    </a:cubicBezTo>
                    <a:cubicBezTo>
                      <a:pt x="6" y="15"/>
                      <a:pt x="7" y="15"/>
                      <a:pt x="9" y="15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22" y="22"/>
                      <a:pt x="22" y="24"/>
                      <a:pt x="22" y="25"/>
                    </a:cubicBezTo>
                    <a:cubicBezTo>
                      <a:pt x="20" y="29"/>
                      <a:pt x="19" y="34"/>
                      <a:pt x="21" y="38"/>
                    </a:cubicBezTo>
                    <a:cubicBezTo>
                      <a:pt x="22" y="42"/>
                      <a:pt x="25" y="45"/>
                      <a:pt x="29" y="47"/>
                    </a:cubicBezTo>
                    <a:cubicBezTo>
                      <a:pt x="33" y="50"/>
                      <a:pt x="37" y="50"/>
                      <a:pt x="41" y="49"/>
                    </a:cubicBezTo>
                    <a:cubicBezTo>
                      <a:pt x="42" y="48"/>
                      <a:pt x="43" y="48"/>
                      <a:pt x="44" y="48"/>
                    </a:cubicBezTo>
                    <a:close/>
                    <a:moveTo>
                      <a:pt x="44" y="67"/>
                    </a:moveTo>
                    <a:cubicBezTo>
                      <a:pt x="44" y="67"/>
                      <a:pt x="44" y="67"/>
                      <a:pt x="44" y="67"/>
                    </a:cubicBezTo>
                    <a:cubicBezTo>
                      <a:pt x="43" y="67"/>
                      <a:pt x="43" y="68"/>
                      <a:pt x="42" y="68"/>
                    </a:cubicBezTo>
                    <a:cubicBezTo>
                      <a:pt x="44" y="67"/>
                      <a:pt x="44" y="67"/>
                      <a:pt x="44" y="67"/>
                    </a:cubicBezTo>
                    <a:close/>
                    <a:moveTo>
                      <a:pt x="37" y="68"/>
                    </a:moveTo>
                    <a:cubicBezTo>
                      <a:pt x="28" y="67"/>
                      <a:pt x="28" y="67"/>
                      <a:pt x="28" y="67"/>
                    </a:cubicBezTo>
                    <a:cubicBezTo>
                      <a:pt x="31" y="68"/>
                      <a:pt x="34" y="68"/>
                      <a:pt x="37" y="68"/>
                    </a:cubicBezTo>
                    <a:close/>
                    <a:moveTo>
                      <a:pt x="42" y="68"/>
                    </a:moveTo>
                    <a:cubicBezTo>
                      <a:pt x="37" y="68"/>
                      <a:pt x="37" y="68"/>
                      <a:pt x="37" y="68"/>
                    </a:cubicBezTo>
                    <a:cubicBezTo>
                      <a:pt x="38" y="68"/>
                      <a:pt x="40" y="68"/>
                      <a:pt x="42" y="6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46" name="Freeform 149"/>
              <p:cNvSpPr>
                <a:spLocks noEditPoints="1"/>
              </p:cNvSpPr>
              <p:nvPr/>
            </p:nvSpPr>
            <p:spPr bwMode="auto">
              <a:xfrm>
                <a:off x="7777175" y="809631"/>
                <a:ext cx="331789" cy="295277"/>
              </a:xfrm>
              <a:custGeom>
                <a:avLst/>
                <a:gdLst>
                  <a:gd name="T0" fmla="*/ 109 w 147"/>
                  <a:gd name="T1" fmla="*/ 15 h 131"/>
                  <a:gd name="T2" fmla="*/ 103 w 147"/>
                  <a:gd name="T3" fmla="*/ 11 h 131"/>
                  <a:gd name="T4" fmla="*/ 101 w 147"/>
                  <a:gd name="T5" fmla="*/ 11 h 131"/>
                  <a:gd name="T6" fmla="*/ 73 w 147"/>
                  <a:gd name="T7" fmla="*/ 4 h 131"/>
                  <a:gd name="T8" fmla="*/ 89 w 147"/>
                  <a:gd name="T9" fmla="*/ 1 h 131"/>
                  <a:gd name="T10" fmla="*/ 105 w 147"/>
                  <a:gd name="T11" fmla="*/ 7 h 131"/>
                  <a:gd name="T12" fmla="*/ 111 w 147"/>
                  <a:gd name="T13" fmla="*/ 11 h 131"/>
                  <a:gd name="T14" fmla="*/ 144 w 147"/>
                  <a:gd name="T15" fmla="*/ 56 h 131"/>
                  <a:gd name="T16" fmla="*/ 119 w 147"/>
                  <a:gd name="T17" fmla="*/ 128 h 131"/>
                  <a:gd name="T18" fmla="*/ 111 w 147"/>
                  <a:gd name="T19" fmla="*/ 128 h 131"/>
                  <a:gd name="T20" fmla="*/ 101 w 147"/>
                  <a:gd name="T21" fmla="*/ 107 h 131"/>
                  <a:gd name="T22" fmla="*/ 87 w 147"/>
                  <a:gd name="T23" fmla="*/ 105 h 131"/>
                  <a:gd name="T24" fmla="*/ 81 w 147"/>
                  <a:gd name="T25" fmla="*/ 109 h 131"/>
                  <a:gd name="T26" fmla="*/ 74 w 147"/>
                  <a:gd name="T27" fmla="*/ 107 h 131"/>
                  <a:gd name="T28" fmla="*/ 74 w 147"/>
                  <a:gd name="T29" fmla="*/ 99 h 131"/>
                  <a:gd name="T30" fmla="*/ 76 w 147"/>
                  <a:gd name="T31" fmla="*/ 91 h 131"/>
                  <a:gd name="T32" fmla="*/ 85 w 147"/>
                  <a:gd name="T33" fmla="*/ 101 h 131"/>
                  <a:gd name="T34" fmla="*/ 103 w 147"/>
                  <a:gd name="T35" fmla="*/ 102 h 131"/>
                  <a:gd name="T36" fmla="*/ 115 w 147"/>
                  <a:gd name="T37" fmla="*/ 126 h 131"/>
                  <a:gd name="T38" fmla="*/ 133 w 147"/>
                  <a:gd name="T39" fmla="*/ 104 h 131"/>
                  <a:gd name="T40" fmla="*/ 73 w 147"/>
                  <a:gd name="T41" fmla="*/ 4 h 131"/>
                  <a:gd name="T42" fmla="*/ 12 w 147"/>
                  <a:gd name="T43" fmla="*/ 41 h 131"/>
                  <a:gd name="T44" fmla="*/ 5 w 147"/>
                  <a:gd name="T45" fmla="*/ 66 h 131"/>
                  <a:gd name="T46" fmla="*/ 5 w 147"/>
                  <a:gd name="T47" fmla="*/ 68 h 131"/>
                  <a:gd name="T48" fmla="*/ 13 w 147"/>
                  <a:gd name="T49" fmla="*/ 63 h 131"/>
                  <a:gd name="T50" fmla="*/ 31 w 147"/>
                  <a:gd name="T51" fmla="*/ 64 h 131"/>
                  <a:gd name="T52" fmla="*/ 49 w 147"/>
                  <a:gd name="T53" fmla="*/ 82 h 131"/>
                  <a:gd name="T54" fmla="*/ 63 w 147"/>
                  <a:gd name="T55" fmla="*/ 82 h 131"/>
                  <a:gd name="T56" fmla="*/ 67 w 147"/>
                  <a:gd name="T57" fmla="*/ 83 h 131"/>
                  <a:gd name="T58" fmla="*/ 73 w 147"/>
                  <a:gd name="T59" fmla="*/ 96 h 131"/>
                  <a:gd name="T60" fmla="*/ 65 w 147"/>
                  <a:gd name="T61" fmla="*/ 88 h 131"/>
                  <a:gd name="T62" fmla="*/ 62 w 147"/>
                  <a:gd name="T63" fmla="*/ 86 h 131"/>
                  <a:gd name="T64" fmla="*/ 56 w 147"/>
                  <a:gd name="T65" fmla="*/ 85 h 131"/>
                  <a:gd name="T66" fmla="*/ 45 w 147"/>
                  <a:gd name="T67" fmla="*/ 89 h 131"/>
                  <a:gd name="T68" fmla="*/ 38 w 147"/>
                  <a:gd name="T69" fmla="*/ 87 h 131"/>
                  <a:gd name="T70" fmla="*/ 36 w 147"/>
                  <a:gd name="T71" fmla="*/ 75 h 131"/>
                  <a:gd name="T72" fmla="*/ 20 w 147"/>
                  <a:gd name="T73" fmla="*/ 66 h 131"/>
                  <a:gd name="T74" fmla="*/ 10 w 147"/>
                  <a:gd name="T75" fmla="*/ 70 h 131"/>
                  <a:gd name="T76" fmla="*/ 7 w 147"/>
                  <a:gd name="T77" fmla="*/ 73 h 131"/>
                  <a:gd name="T78" fmla="*/ 3 w 147"/>
                  <a:gd name="T79" fmla="*/ 75 h 131"/>
                  <a:gd name="T80" fmla="*/ 3 w 147"/>
                  <a:gd name="T81" fmla="*/ 75 h 131"/>
                  <a:gd name="T82" fmla="*/ 0 w 147"/>
                  <a:gd name="T83" fmla="*/ 70 h 131"/>
                  <a:gd name="T84" fmla="*/ 0 w 147"/>
                  <a:gd name="T85" fmla="*/ 70 h 131"/>
                  <a:gd name="T86" fmla="*/ 0 w 147"/>
                  <a:gd name="T87" fmla="*/ 65 h 131"/>
                  <a:gd name="T88" fmla="*/ 35 w 147"/>
                  <a:gd name="T89" fmla="*/ 10 h 131"/>
                  <a:gd name="T90" fmla="*/ 73 w 147"/>
                  <a:gd name="T91" fmla="*/ 4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47" h="131">
                    <a:moveTo>
                      <a:pt x="113" y="17"/>
                    </a:moveTo>
                    <a:cubicBezTo>
                      <a:pt x="112" y="17"/>
                      <a:pt x="110" y="16"/>
                      <a:pt x="109" y="15"/>
                    </a:cubicBezTo>
                    <a:cubicBezTo>
                      <a:pt x="109" y="15"/>
                      <a:pt x="109" y="15"/>
                      <a:pt x="109" y="15"/>
                    </a:cubicBezTo>
                    <a:cubicBezTo>
                      <a:pt x="107" y="14"/>
                      <a:pt x="106" y="13"/>
                      <a:pt x="105" y="12"/>
                    </a:cubicBezTo>
                    <a:cubicBezTo>
                      <a:pt x="105" y="12"/>
                      <a:pt x="105" y="12"/>
                      <a:pt x="105" y="12"/>
                    </a:cubicBezTo>
                    <a:cubicBezTo>
                      <a:pt x="104" y="12"/>
                      <a:pt x="104" y="12"/>
                      <a:pt x="103" y="11"/>
                    </a:cubicBezTo>
                    <a:cubicBezTo>
                      <a:pt x="103" y="11"/>
                      <a:pt x="103" y="11"/>
                      <a:pt x="103" y="11"/>
                    </a:cubicBezTo>
                    <a:cubicBezTo>
                      <a:pt x="103" y="11"/>
                      <a:pt x="103" y="11"/>
                      <a:pt x="103" y="11"/>
                    </a:cubicBezTo>
                    <a:cubicBezTo>
                      <a:pt x="102" y="11"/>
                      <a:pt x="102" y="11"/>
                      <a:pt x="101" y="11"/>
                    </a:cubicBezTo>
                    <a:cubicBezTo>
                      <a:pt x="97" y="9"/>
                      <a:pt x="92" y="7"/>
                      <a:pt x="88" y="6"/>
                    </a:cubicBezTo>
                    <a:cubicBezTo>
                      <a:pt x="83" y="5"/>
                      <a:pt x="78" y="4"/>
                      <a:pt x="73" y="4"/>
                    </a:cubicBezTo>
                    <a:cubicBezTo>
                      <a:pt x="73" y="4"/>
                      <a:pt x="73" y="4"/>
                      <a:pt x="73" y="4"/>
                    </a:cubicBezTo>
                    <a:cubicBezTo>
                      <a:pt x="73" y="0"/>
                      <a:pt x="73" y="0"/>
                      <a:pt x="73" y="0"/>
                    </a:cubicBezTo>
                    <a:cubicBezTo>
                      <a:pt x="73" y="0"/>
                      <a:pt x="73" y="0"/>
                      <a:pt x="73" y="0"/>
                    </a:cubicBezTo>
                    <a:cubicBezTo>
                      <a:pt x="78" y="0"/>
                      <a:pt x="83" y="0"/>
                      <a:pt x="89" y="1"/>
                    </a:cubicBezTo>
                    <a:cubicBezTo>
                      <a:pt x="94" y="2"/>
                      <a:pt x="99" y="4"/>
                      <a:pt x="103" y="6"/>
                    </a:cubicBezTo>
                    <a:cubicBezTo>
                      <a:pt x="104" y="7"/>
                      <a:pt x="105" y="7"/>
                      <a:pt x="105" y="7"/>
                    </a:cubicBezTo>
                    <a:cubicBezTo>
                      <a:pt x="105" y="7"/>
                      <a:pt x="105" y="7"/>
                      <a:pt x="105" y="7"/>
                    </a:cubicBezTo>
                    <a:cubicBezTo>
                      <a:pt x="106" y="7"/>
                      <a:pt x="106" y="8"/>
                      <a:pt x="107" y="8"/>
                    </a:cubicBezTo>
                    <a:cubicBezTo>
                      <a:pt x="107" y="8"/>
                      <a:pt x="107" y="8"/>
                      <a:pt x="107" y="8"/>
                    </a:cubicBezTo>
                    <a:cubicBezTo>
                      <a:pt x="108" y="9"/>
                      <a:pt x="110" y="10"/>
                      <a:pt x="111" y="11"/>
                    </a:cubicBezTo>
                    <a:cubicBezTo>
                      <a:pt x="111" y="11"/>
                      <a:pt x="111" y="11"/>
                      <a:pt x="111" y="11"/>
                    </a:cubicBezTo>
                    <a:cubicBezTo>
                      <a:pt x="113" y="12"/>
                      <a:pt x="114" y="13"/>
                      <a:pt x="116" y="14"/>
                    </a:cubicBezTo>
                    <a:cubicBezTo>
                      <a:pt x="130" y="24"/>
                      <a:pt x="140" y="40"/>
                      <a:pt x="144" y="56"/>
                    </a:cubicBezTo>
                    <a:cubicBezTo>
                      <a:pt x="147" y="73"/>
                      <a:pt x="145" y="91"/>
                      <a:pt x="137" y="107"/>
                    </a:cubicBezTo>
                    <a:cubicBezTo>
                      <a:pt x="135" y="111"/>
                      <a:pt x="132" y="115"/>
                      <a:pt x="129" y="118"/>
                    </a:cubicBezTo>
                    <a:cubicBezTo>
                      <a:pt x="126" y="122"/>
                      <a:pt x="123" y="125"/>
                      <a:pt x="119" y="128"/>
                    </a:cubicBezTo>
                    <a:cubicBezTo>
                      <a:pt x="119" y="129"/>
                      <a:pt x="118" y="130"/>
                      <a:pt x="117" y="130"/>
                    </a:cubicBezTo>
                    <a:cubicBezTo>
                      <a:pt x="116" y="130"/>
                      <a:pt x="115" y="131"/>
                      <a:pt x="115" y="131"/>
                    </a:cubicBezTo>
                    <a:cubicBezTo>
                      <a:pt x="113" y="131"/>
                      <a:pt x="111" y="130"/>
                      <a:pt x="111" y="128"/>
                    </a:cubicBezTo>
                    <a:cubicBezTo>
                      <a:pt x="110" y="127"/>
                      <a:pt x="110" y="125"/>
                      <a:pt x="110" y="123"/>
                    </a:cubicBezTo>
                    <a:cubicBezTo>
                      <a:pt x="110" y="120"/>
                      <a:pt x="110" y="116"/>
                      <a:pt x="108" y="113"/>
                    </a:cubicBezTo>
                    <a:cubicBezTo>
                      <a:pt x="106" y="111"/>
                      <a:pt x="104" y="108"/>
                      <a:pt x="101" y="107"/>
                    </a:cubicBezTo>
                    <a:cubicBezTo>
                      <a:pt x="99" y="106"/>
                      <a:pt x="98" y="105"/>
                      <a:pt x="97" y="105"/>
                    </a:cubicBezTo>
                    <a:cubicBezTo>
                      <a:pt x="95" y="105"/>
                      <a:pt x="94" y="105"/>
                      <a:pt x="92" y="105"/>
                    </a:cubicBezTo>
                    <a:cubicBezTo>
                      <a:pt x="90" y="105"/>
                      <a:pt x="89" y="105"/>
                      <a:pt x="87" y="105"/>
                    </a:cubicBezTo>
                    <a:cubicBezTo>
                      <a:pt x="85" y="106"/>
                      <a:pt x="83" y="107"/>
                      <a:pt x="82" y="108"/>
                    </a:cubicBezTo>
                    <a:cubicBezTo>
                      <a:pt x="82" y="108"/>
                      <a:pt x="82" y="108"/>
                      <a:pt x="82" y="108"/>
                    </a:cubicBezTo>
                    <a:cubicBezTo>
                      <a:pt x="81" y="109"/>
                      <a:pt x="81" y="109"/>
                      <a:pt x="81" y="109"/>
                    </a:cubicBezTo>
                    <a:cubicBezTo>
                      <a:pt x="81" y="109"/>
                      <a:pt x="81" y="109"/>
                      <a:pt x="81" y="109"/>
                    </a:cubicBezTo>
                    <a:cubicBezTo>
                      <a:pt x="79" y="110"/>
                      <a:pt x="78" y="111"/>
                      <a:pt x="77" y="111"/>
                    </a:cubicBezTo>
                    <a:cubicBezTo>
                      <a:pt x="75" y="111"/>
                      <a:pt x="74" y="109"/>
                      <a:pt x="74" y="107"/>
                    </a:cubicBezTo>
                    <a:cubicBezTo>
                      <a:pt x="74" y="107"/>
                      <a:pt x="74" y="106"/>
                      <a:pt x="74" y="105"/>
                    </a:cubicBezTo>
                    <a:cubicBezTo>
                      <a:pt x="74" y="104"/>
                      <a:pt x="74" y="104"/>
                      <a:pt x="74" y="104"/>
                    </a:cubicBezTo>
                    <a:cubicBezTo>
                      <a:pt x="74" y="102"/>
                      <a:pt x="74" y="100"/>
                      <a:pt x="74" y="99"/>
                    </a:cubicBezTo>
                    <a:cubicBezTo>
                      <a:pt x="73" y="98"/>
                      <a:pt x="73" y="97"/>
                      <a:pt x="73" y="96"/>
                    </a:cubicBezTo>
                    <a:cubicBezTo>
                      <a:pt x="73" y="88"/>
                      <a:pt x="73" y="88"/>
                      <a:pt x="73" y="88"/>
                    </a:cubicBezTo>
                    <a:cubicBezTo>
                      <a:pt x="74" y="89"/>
                      <a:pt x="75" y="90"/>
                      <a:pt x="76" y="91"/>
                    </a:cubicBezTo>
                    <a:cubicBezTo>
                      <a:pt x="77" y="93"/>
                      <a:pt x="78" y="95"/>
                      <a:pt x="78" y="98"/>
                    </a:cubicBezTo>
                    <a:cubicBezTo>
                      <a:pt x="79" y="100"/>
                      <a:pt x="79" y="102"/>
                      <a:pt x="79" y="104"/>
                    </a:cubicBezTo>
                    <a:cubicBezTo>
                      <a:pt x="81" y="103"/>
                      <a:pt x="83" y="102"/>
                      <a:pt x="85" y="101"/>
                    </a:cubicBezTo>
                    <a:cubicBezTo>
                      <a:pt x="88" y="100"/>
                      <a:pt x="90" y="100"/>
                      <a:pt x="92" y="100"/>
                    </a:cubicBezTo>
                    <a:cubicBezTo>
                      <a:pt x="94" y="100"/>
                      <a:pt x="96" y="100"/>
                      <a:pt x="98" y="100"/>
                    </a:cubicBezTo>
                    <a:cubicBezTo>
                      <a:pt x="100" y="101"/>
                      <a:pt x="101" y="101"/>
                      <a:pt x="103" y="102"/>
                    </a:cubicBezTo>
                    <a:cubicBezTo>
                      <a:pt x="107" y="104"/>
                      <a:pt x="110" y="107"/>
                      <a:pt x="112" y="111"/>
                    </a:cubicBezTo>
                    <a:cubicBezTo>
                      <a:pt x="114" y="115"/>
                      <a:pt x="115" y="119"/>
                      <a:pt x="115" y="123"/>
                    </a:cubicBezTo>
                    <a:cubicBezTo>
                      <a:pt x="115" y="124"/>
                      <a:pt x="115" y="125"/>
                      <a:pt x="115" y="126"/>
                    </a:cubicBezTo>
                    <a:cubicBezTo>
                      <a:pt x="116" y="125"/>
                      <a:pt x="116" y="125"/>
                      <a:pt x="116" y="125"/>
                    </a:cubicBezTo>
                    <a:cubicBezTo>
                      <a:pt x="120" y="122"/>
                      <a:pt x="123" y="119"/>
                      <a:pt x="125" y="115"/>
                    </a:cubicBezTo>
                    <a:cubicBezTo>
                      <a:pt x="128" y="112"/>
                      <a:pt x="131" y="108"/>
                      <a:pt x="133" y="104"/>
                    </a:cubicBezTo>
                    <a:cubicBezTo>
                      <a:pt x="141" y="89"/>
                      <a:pt x="142" y="73"/>
                      <a:pt x="139" y="57"/>
                    </a:cubicBezTo>
                    <a:cubicBezTo>
                      <a:pt x="135" y="42"/>
                      <a:pt x="126" y="27"/>
                      <a:pt x="113" y="17"/>
                    </a:cubicBezTo>
                    <a:close/>
                    <a:moveTo>
                      <a:pt x="73" y="4"/>
                    </a:moveTo>
                    <a:cubicBezTo>
                      <a:pt x="60" y="4"/>
                      <a:pt x="48" y="8"/>
                      <a:pt x="38" y="14"/>
                    </a:cubicBezTo>
                    <a:cubicBezTo>
                      <a:pt x="37" y="14"/>
                      <a:pt x="37" y="14"/>
                      <a:pt x="37" y="14"/>
                    </a:cubicBezTo>
                    <a:cubicBezTo>
                      <a:pt x="27" y="20"/>
                      <a:pt x="18" y="29"/>
                      <a:pt x="12" y="41"/>
                    </a:cubicBezTo>
                    <a:cubicBezTo>
                      <a:pt x="10" y="45"/>
                      <a:pt x="9" y="49"/>
                      <a:pt x="7" y="53"/>
                    </a:cubicBezTo>
                    <a:cubicBezTo>
                      <a:pt x="6" y="57"/>
                      <a:pt x="5" y="61"/>
                      <a:pt x="5" y="66"/>
                    </a:cubicBezTo>
                    <a:cubicBezTo>
                      <a:pt x="5" y="66"/>
                      <a:pt x="5" y="66"/>
                      <a:pt x="5" y="66"/>
                    </a:cubicBezTo>
                    <a:cubicBezTo>
                      <a:pt x="5" y="66"/>
                      <a:pt x="5" y="66"/>
                      <a:pt x="5" y="66"/>
                    </a:cubicBezTo>
                    <a:cubicBezTo>
                      <a:pt x="5" y="66"/>
                      <a:pt x="5" y="67"/>
                      <a:pt x="5" y="68"/>
                    </a:cubicBezTo>
                    <a:cubicBezTo>
                      <a:pt x="5" y="68"/>
                      <a:pt x="5" y="68"/>
                      <a:pt x="5" y="68"/>
                    </a:cubicBezTo>
                    <a:cubicBezTo>
                      <a:pt x="5" y="67"/>
                      <a:pt x="6" y="66"/>
                      <a:pt x="7" y="66"/>
                    </a:cubicBezTo>
                    <a:cubicBezTo>
                      <a:pt x="7" y="66"/>
                      <a:pt x="7" y="66"/>
                      <a:pt x="7" y="66"/>
                    </a:cubicBezTo>
                    <a:cubicBezTo>
                      <a:pt x="9" y="64"/>
                      <a:pt x="11" y="63"/>
                      <a:pt x="13" y="63"/>
                    </a:cubicBezTo>
                    <a:cubicBezTo>
                      <a:pt x="15" y="62"/>
                      <a:pt x="18" y="62"/>
                      <a:pt x="20" y="62"/>
                    </a:cubicBezTo>
                    <a:cubicBezTo>
                      <a:pt x="22" y="62"/>
                      <a:pt x="24" y="62"/>
                      <a:pt x="26" y="62"/>
                    </a:cubicBezTo>
                    <a:cubicBezTo>
                      <a:pt x="28" y="63"/>
                      <a:pt x="29" y="63"/>
                      <a:pt x="31" y="64"/>
                    </a:cubicBezTo>
                    <a:cubicBezTo>
                      <a:pt x="35" y="66"/>
                      <a:pt x="38" y="69"/>
                      <a:pt x="40" y="73"/>
                    </a:cubicBezTo>
                    <a:cubicBezTo>
                      <a:pt x="42" y="76"/>
                      <a:pt x="43" y="80"/>
                      <a:pt x="43" y="85"/>
                    </a:cubicBezTo>
                    <a:cubicBezTo>
                      <a:pt x="45" y="83"/>
                      <a:pt x="47" y="82"/>
                      <a:pt x="49" y="82"/>
                    </a:cubicBezTo>
                    <a:cubicBezTo>
                      <a:pt x="51" y="81"/>
                      <a:pt x="54" y="81"/>
                      <a:pt x="56" y="81"/>
                    </a:cubicBezTo>
                    <a:cubicBezTo>
                      <a:pt x="57" y="81"/>
                      <a:pt x="58" y="81"/>
                      <a:pt x="60" y="81"/>
                    </a:cubicBezTo>
                    <a:cubicBezTo>
                      <a:pt x="61" y="81"/>
                      <a:pt x="62" y="81"/>
                      <a:pt x="63" y="82"/>
                    </a:cubicBezTo>
                    <a:cubicBezTo>
                      <a:pt x="63" y="82"/>
                      <a:pt x="63" y="82"/>
                      <a:pt x="63" y="82"/>
                    </a:cubicBezTo>
                    <a:cubicBezTo>
                      <a:pt x="64" y="82"/>
                      <a:pt x="64" y="82"/>
                      <a:pt x="65" y="82"/>
                    </a:cubicBezTo>
                    <a:cubicBezTo>
                      <a:pt x="66" y="83"/>
                      <a:pt x="66" y="83"/>
                      <a:pt x="67" y="83"/>
                    </a:cubicBezTo>
                    <a:cubicBezTo>
                      <a:pt x="69" y="84"/>
                      <a:pt x="70" y="85"/>
                      <a:pt x="72" y="87"/>
                    </a:cubicBezTo>
                    <a:cubicBezTo>
                      <a:pt x="72" y="87"/>
                      <a:pt x="72" y="87"/>
                      <a:pt x="73" y="88"/>
                    </a:cubicBezTo>
                    <a:cubicBezTo>
                      <a:pt x="73" y="96"/>
                      <a:pt x="73" y="96"/>
                      <a:pt x="73" y="96"/>
                    </a:cubicBezTo>
                    <a:cubicBezTo>
                      <a:pt x="72" y="95"/>
                      <a:pt x="72" y="95"/>
                      <a:pt x="72" y="94"/>
                    </a:cubicBezTo>
                    <a:cubicBezTo>
                      <a:pt x="71" y="93"/>
                      <a:pt x="70" y="91"/>
                      <a:pt x="69" y="90"/>
                    </a:cubicBezTo>
                    <a:cubicBezTo>
                      <a:pt x="67" y="89"/>
                      <a:pt x="66" y="88"/>
                      <a:pt x="65" y="88"/>
                    </a:cubicBezTo>
                    <a:cubicBezTo>
                      <a:pt x="64" y="87"/>
                      <a:pt x="64" y="87"/>
                      <a:pt x="63" y="87"/>
                    </a:cubicBezTo>
                    <a:cubicBezTo>
                      <a:pt x="63" y="87"/>
                      <a:pt x="62" y="86"/>
                      <a:pt x="62" y="86"/>
                    </a:cubicBezTo>
                    <a:cubicBezTo>
                      <a:pt x="62" y="86"/>
                      <a:pt x="62" y="86"/>
                      <a:pt x="62" y="86"/>
                    </a:cubicBezTo>
                    <a:cubicBezTo>
                      <a:pt x="62" y="86"/>
                      <a:pt x="62" y="86"/>
                      <a:pt x="62" y="86"/>
                    </a:cubicBezTo>
                    <a:cubicBezTo>
                      <a:pt x="61" y="86"/>
                      <a:pt x="60" y="86"/>
                      <a:pt x="59" y="86"/>
                    </a:cubicBezTo>
                    <a:cubicBezTo>
                      <a:pt x="58" y="85"/>
                      <a:pt x="57" y="85"/>
                      <a:pt x="56" y="85"/>
                    </a:cubicBezTo>
                    <a:cubicBezTo>
                      <a:pt x="54" y="85"/>
                      <a:pt x="52" y="86"/>
                      <a:pt x="50" y="86"/>
                    </a:cubicBezTo>
                    <a:cubicBezTo>
                      <a:pt x="49" y="87"/>
                      <a:pt x="47" y="88"/>
                      <a:pt x="45" y="89"/>
                    </a:cubicBezTo>
                    <a:cubicBezTo>
                      <a:pt x="45" y="89"/>
                      <a:pt x="45" y="89"/>
                      <a:pt x="45" y="89"/>
                    </a:cubicBezTo>
                    <a:cubicBezTo>
                      <a:pt x="44" y="89"/>
                      <a:pt x="44" y="89"/>
                      <a:pt x="44" y="89"/>
                    </a:cubicBezTo>
                    <a:cubicBezTo>
                      <a:pt x="43" y="91"/>
                      <a:pt x="42" y="91"/>
                      <a:pt x="41" y="91"/>
                    </a:cubicBezTo>
                    <a:cubicBezTo>
                      <a:pt x="38" y="91"/>
                      <a:pt x="38" y="90"/>
                      <a:pt x="38" y="87"/>
                    </a:cubicBezTo>
                    <a:cubicBezTo>
                      <a:pt x="38" y="87"/>
                      <a:pt x="38" y="87"/>
                      <a:pt x="38" y="86"/>
                    </a:cubicBezTo>
                    <a:cubicBezTo>
                      <a:pt x="38" y="85"/>
                      <a:pt x="38" y="85"/>
                      <a:pt x="38" y="85"/>
                    </a:cubicBezTo>
                    <a:cubicBezTo>
                      <a:pt x="38" y="81"/>
                      <a:pt x="37" y="78"/>
                      <a:pt x="36" y="75"/>
                    </a:cubicBezTo>
                    <a:cubicBezTo>
                      <a:pt x="34" y="72"/>
                      <a:pt x="32" y="70"/>
                      <a:pt x="29" y="68"/>
                    </a:cubicBezTo>
                    <a:cubicBezTo>
                      <a:pt x="27" y="68"/>
                      <a:pt x="26" y="67"/>
                      <a:pt x="25" y="67"/>
                    </a:cubicBezTo>
                    <a:cubicBezTo>
                      <a:pt x="23" y="67"/>
                      <a:pt x="22" y="66"/>
                      <a:pt x="20" y="66"/>
                    </a:cubicBezTo>
                    <a:cubicBezTo>
                      <a:pt x="18" y="66"/>
                      <a:pt x="16" y="67"/>
                      <a:pt x="15" y="67"/>
                    </a:cubicBezTo>
                    <a:cubicBezTo>
                      <a:pt x="13" y="68"/>
                      <a:pt x="11" y="69"/>
                      <a:pt x="10" y="70"/>
                    </a:cubicBezTo>
                    <a:cubicBezTo>
                      <a:pt x="10" y="70"/>
                      <a:pt x="10" y="70"/>
                      <a:pt x="10" y="70"/>
                    </a:cubicBezTo>
                    <a:cubicBezTo>
                      <a:pt x="9" y="70"/>
                      <a:pt x="9" y="71"/>
                      <a:pt x="8" y="71"/>
                    </a:cubicBezTo>
                    <a:cubicBezTo>
                      <a:pt x="8" y="72"/>
                      <a:pt x="7" y="72"/>
                      <a:pt x="7" y="73"/>
                    </a:cubicBezTo>
                    <a:cubicBezTo>
                      <a:pt x="7" y="73"/>
                      <a:pt x="7" y="73"/>
                      <a:pt x="7" y="73"/>
                    </a:cubicBezTo>
                    <a:cubicBezTo>
                      <a:pt x="6" y="73"/>
                      <a:pt x="6" y="73"/>
                      <a:pt x="5" y="74"/>
                    </a:cubicBezTo>
                    <a:cubicBezTo>
                      <a:pt x="5" y="74"/>
                      <a:pt x="5" y="74"/>
                      <a:pt x="5" y="74"/>
                    </a:cubicBezTo>
                    <a:cubicBezTo>
                      <a:pt x="4" y="74"/>
                      <a:pt x="4" y="75"/>
                      <a:pt x="3" y="75"/>
                    </a:cubicBezTo>
                    <a:cubicBezTo>
                      <a:pt x="3" y="75"/>
                      <a:pt x="3" y="75"/>
                      <a:pt x="3" y="75"/>
                    </a:cubicBezTo>
                    <a:cubicBezTo>
                      <a:pt x="3" y="75"/>
                      <a:pt x="3" y="75"/>
                      <a:pt x="3" y="75"/>
                    </a:cubicBezTo>
                    <a:cubicBezTo>
                      <a:pt x="3" y="75"/>
                      <a:pt x="3" y="75"/>
                      <a:pt x="3" y="75"/>
                    </a:cubicBezTo>
                    <a:cubicBezTo>
                      <a:pt x="2" y="75"/>
                      <a:pt x="1" y="74"/>
                      <a:pt x="0" y="73"/>
                    </a:cubicBezTo>
                    <a:cubicBezTo>
                      <a:pt x="0" y="72"/>
                      <a:pt x="0" y="71"/>
                      <a:pt x="0" y="70"/>
                    </a:cubicBezTo>
                    <a:cubicBezTo>
                      <a:pt x="0" y="70"/>
                      <a:pt x="0" y="70"/>
                      <a:pt x="0" y="70"/>
                    </a:cubicBezTo>
                    <a:cubicBezTo>
                      <a:pt x="0" y="70"/>
                      <a:pt x="0" y="70"/>
                      <a:pt x="0" y="70"/>
                    </a:cubicBezTo>
                    <a:cubicBezTo>
                      <a:pt x="0" y="70"/>
                      <a:pt x="0" y="70"/>
                      <a:pt x="0" y="70"/>
                    </a:cubicBezTo>
                    <a:cubicBezTo>
                      <a:pt x="0" y="70"/>
                      <a:pt x="0" y="70"/>
                      <a:pt x="0" y="70"/>
                    </a:cubicBezTo>
                    <a:cubicBezTo>
                      <a:pt x="0" y="69"/>
                      <a:pt x="0" y="69"/>
                      <a:pt x="0" y="68"/>
                    </a:cubicBezTo>
                    <a:cubicBezTo>
                      <a:pt x="0" y="67"/>
                      <a:pt x="0" y="66"/>
                      <a:pt x="0" y="65"/>
                    </a:cubicBezTo>
                    <a:cubicBezTo>
                      <a:pt x="0" y="65"/>
                      <a:pt x="0" y="65"/>
                      <a:pt x="0" y="65"/>
                    </a:cubicBezTo>
                    <a:cubicBezTo>
                      <a:pt x="1" y="61"/>
                      <a:pt x="1" y="56"/>
                      <a:pt x="3" y="52"/>
                    </a:cubicBezTo>
                    <a:cubicBezTo>
                      <a:pt x="4" y="47"/>
                      <a:pt x="6" y="43"/>
                      <a:pt x="8" y="39"/>
                    </a:cubicBezTo>
                    <a:cubicBezTo>
                      <a:pt x="15" y="26"/>
                      <a:pt x="24" y="17"/>
                      <a:pt x="35" y="10"/>
                    </a:cubicBezTo>
                    <a:cubicBezTo>
                      <a:pt x="35" y="10"/>
                      <a:pt x="35" y="10"/>
                      <a:pt x="35" y="10"/>
                    </a:cubicBezTo>
                    <a:cubicBezTo>
                      <a:pt x="46" y="3"/>
                      <a:pt x="59" y="0"/>
                      <a:pt x="73" y="0"/>
                    </a:cubicBezTo>
                    <a:lnTo>
                      <a:pt x="73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47" name="Freeform 152"/>
              <p:cNvSpPr>
                <a:spLocks noEditPoints="1"/>
              </p:cNvSpPr>
              <p:nvPr/>
            </p:nvSpPr>
            <p:spPr bwMode="auto">
              <a:xfrm>
                <a:off x="8215326" y="857255"/>
                <a:ext cx="360363" cy="361952"/>
              </a:xfrm>
              <a:custGeom>
                <a:avLst/>
                <a:gdLst>
                  <a:gd name="T0" fmla="*/ 94 w 160"/>
                  <a:gd name="T1" fmla="*/ 112 h 160"/>
                  <a:gd name="T2" fmla="*/ 97 w 160"/>
                  <a:gd name="T3" fmla="*/ 113 h 160"/>
                  <a:gd name="T4" fmla="*/ 154 w 160"/>
                  <a:gd name="T5" fmla="*/ 138 h 160"/>
                  <a:gd name="T6" fmla="*/ 113 w 160"/>
                  <a:gd name="T7" fmla="*/ 93 h 160"/>
                  <a:gd name="T8" fmla="*/ 104 w 160"/>
                  <a:gd name="T9" fmla="*/ 21 h 160"/>
                  <a:gd name="T10" fmla="*/ 79 w 160"/>
                  <a:gd name="T11" fmla="*/ 2 h 160"/>
                  <a:gd name="T12" fmla="*/ 126 w 160"/>
                  <a:gd name="T13" fmla="*/ 55 h 160"/>
                  <a:gd name="T14" fmla="*/ 159 w 160"/>
                  <a:gd name="T15" fmla="*/ 136 h 160"/>
                  <a:gd name="T16" fmla="*/ 140 w 160"/>
                  <a:gd name="T17" fmla="*/ 159 h 160"/>
                  <a:gd name="T18" fmla="*/ 95 w 160"/>
                  <a:gd name="T19" fmla="*/ 117 h 160"/>
                  <a:gd name="T20" fmla="*/ 79 w 160"/>
                  <a:gd name="T21" fmla="*/ 119 h 160"/>
                  <a:gd name="T22" fmla="*/ 100 w 160"/>
                  <a:gd name="T23" fmla="*/ 77 h 160"/>
                  <a:gd name="T24" fmla="*/ 102 w 160"/>
                  <a:gd name="T25" fmla="*/ 51 h 160"/>
                  <a:gd name="T26" fmla="*/ 79 w 160"/>
                  <a:gd name="T27" fmla="*/ 49 h 160"/>
                  <a:gd name="T28" fmla="*/ 97 w 160"/>
                  <a:gd name="T29" fmla="*/ 54 h 160"/>
                  <a:gd name="T30" fmla="*/ 79 w 160"/>
                  <a:gd name="T31" fmla="*/ 72 h 160"/>
                  <a:gd name="T32" fmla="*/ 22 w 160"/>
                  <a:gd name="T33" fmla="*/ 104 h 160"/>
                  <a:gd name="T34" fmla="*/ 79 w 160"/>
                  <a:gd name="T35" fmla="*/ 119 h 160"/>
                  <a:gd name="T36" fmla="*/ 56 w 160"/>
                  <a:gd name="T37" fmla="*/ 126 h 160"/>
                  <a:gd name="T38" fmla="*/ 18 w 160"/>
                  <a:gd name="T39" fmla="*/ 107 h 160"/>
                  <a:gd name="T40" fmla="*/ 0 w 160"/>
                  <a:gd name="T41" fmla="*/ 63 h 160"/>
                  <a:gd name="T42" fmla="*/ 63 w 160"/>
                  <a:gd name="T43" fmla="*/ 0 h 160"/>
                  <a:gd name="T44" fmla="*/ 79 w 160"/>
                  <a:gd name="T45" fmla="*/ 7 h 160"/>
                  <a:gd name="T46" fmla="*/ 22 w 160"/>
                  <a:gd name="T47" fmla="*/ 21 h 160"/>
                  <a:gd name="T48" fmla="*/ 5 w 160"/>
                  <a:gd name="T49" fmla="*/ 63 h 160"/>
                  <a:gd name="T50" fmla="*/ 22 w 160"/>
                  <a:gd name="T51" fmla="*/ 104 h 160"/>
                  <a:gd name="T52" fmla="*/ 77 w 160"/>
                  <a:gd name="T53" fmla="*/ 49 h 160"/>
                  <a:gd name="T54" fmla="*/ 74 w 160"/>
                  <a:gd name="T55" fmla="*/ 24 h 160"/>
                  <a:gd name="T56" fmla="*/ 49 w 160"/>
                  <a:gd name="T57" fmla="*/ 26 h 160"/>
                  <a:gd name="T58" fmla="*/ 26 w 160"/>
                  <a:gd name="T59" fmla="*/ 49 h 160"/>
                  <a:gd name="T60" fmla="*/ 24 w 160"/>
                  <a:gd name="T61" fmla="*/ 74 h 160"/>
                  <a:gd name="T62" fmla="*/ 49 w 160"/>
                  <a:gd name="T63" fmla="*/ 77 h 160"/>
                  <a:gd name="T64" fmla="*/ 51 w 160"/>
                  <a:gd name="T65" fmla="*/ 102 h 160"/>
                  <a:gd name="T66" fmla="*/ 77 w 160"/>
                  <a:gd name="T67" fmla="*/ 99 h 160"/>
                  <a:gd name="T68" fmla="*/ 79 w 160"/>
                  <a:gd name="T69" fmla="*/ 77 h 160"/>
                  <a:gd name="T70" fmla="*/ 74 w 160"/>
                  <a:gd name="T71" fmla="*/ 72 h 160"/>
                  <a:gd name="T72" fmla="*/ 72 w 160"/>
                  <a:gd name="T73" fmla="*/ 97 h 160"/>
                  <a:gd name="T74" fmla="*/ 54 w 160"/>
                  <a:gd name="T75" fmla="*/ 74 h 160"/>
                  <a:gd name="T76" fmla="*/ 29 w 160"/>
                  <a:gd name="T77" fmla="*/ 72 h 160"/>
                  <a:gd name="T78" fmla="*/ 51 w 160"/>
                  <a:gd name="T79" fmla="*/ 54 h 160"/>
                  <a:gd name="T80" fmla="*/ 54 w 160"/>
                  <a:gd name="T81" fmla="*/ 28 h 160"/>
                  <a:gd name="T82" fmla="*/ 72 w 160"/>
                  <a:gd name="T83" fmla="*/ 51 h 160"/>
                  <a:gd name="T84" fmla="*/ 79 w 160"/>
                  <a:gd name="T85" fmla="*/ 54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60" h="160">
                    <a:moveTo>
                      <a:pt x="79" y="119"/>
                    </a:moveTo>
                    <a:cubicBezTo>
                      <a:pt x="84" y="117"/>
                      <a:pt x="89" y="115"/>
                      <a:pt x="94" y="112"/>
                    </a:cubicBezTo>
                    <a:cubicBezTo>
                      <a:pt x="95" y="112"/>
                      <a:pt x="96" y="112"/>
                      <a:pt x="97" y="113"/>
                    </a:cubicBezTo>
                    <a:cubicBezTo>
                      <a:pt x="97" y="113"/>
                      <a:pt x="97" y="113"/>
                      <a:pt x="97" y="113"/>
                    </a:cubicBezTo>
                    <a:cubicBezTo>
                      <a:pt x="138" y="154"/>
                      <a:pt x="138" y="154"/>
                      <a:pt x="138" y="154"/>
                    </a:cubicBezTo>
                    <a:cubicBezTo>
                      <a:pt x="154" y="138"/>
                      <a:pt x="154" y="138"/>
                      <a:pt x="154" y="138"/>
                    </a:cubicBezTo>
                    <a:cubicBezTo>
                      <a:pt x="113" y="96"/>
                      <a:pt x="113" y="96"/>
                      <a:pt x="113" y="96"/>
                    </a:cubicBezTo>
                    <a:cubicBezTo>
                      <a:pt x="112" y="96"/>
                      <a:pt x="112" y="94"/>
                      <a:pt x="113" y="93"/>
                    </a:cubicBezTo>
                    <a:cubicBezTo>
                      <a:pt x="120" y="82"/>
                      <a:pt x="122" y="69"/>
                      <a:pt x="121" y="56"/>
                    </a:cubicBezTo>
                    <a:cubicBezTo>
                      <a:pt x="119" y="43"/>
                      <a:pt x="114" y="31"/>
                      <a:pt x="104" y="21"/>
                    </a:cubicBezTo>
                    <a:cubicBezTo>
                      <a:pt x="97" y="14"/>
                      <a:pt x="89" y="9"/>
                      <a:pt x="79" y="7"/>
                    </a:cubicBezTo>
                    <a:cubicBezTo>
                      <a:pt x="79" y="2"/>
                      <a:pt x="79" y="2"/>
                      <a:pt x="79" y="2"/>
                    </a:cubicBezTo>
                    <a:cubicBezTo>
                      <a:pt x="90" y="5"/>
                      <a:pt x="100" y="10"/>
                      <a:pt x="108" y="18"/>
                    </a:cubicBezTo>
                    <a:cubicBezTo>
                      <a:pt x="118" y="29"/>
                      <a:pt x="124" y="42"/>
                      <a:pt x="126" y="55"/>
                    </a:cubicBezTo>
                    <a:cubicBezTo>
                      <a:pt x="127" y="69"/>
                      <a:pt x="125" y="82"/>
                      <a:pt x="118" y="94"/>
                    </a:cubicBezTo>
                    <a:cubicBezTo>
                      <a:pt x="159" y="136"/>
                      <a:pt x="159" y="136"/>
                      <a:pt x="159" y="136"/>
                    </a:cubicBezTo>
                    <a:cubicBezTo>
                      <a:pt x="160" y="137"/>
                      <a:pt x="160" y="139"/>
                      <a:pt x="159" y="140"/>
                    </a:cubicBezTo>
                    <a:cubicBezTo>
                      <a:pt x="140" y="159"/>
                      <a:pt x="140" y="159"/>
                      <a:pt x="140" y="159"/>
                    </a:cubicBezTo>
                    <a:cubicBezTo>
                      <a:pt x="139" y="160"/>
                      <a:pt x="137" y="160"/>
                      <a:pt x="136" y="159"/>
                    </a:cubicBezTo>
                    <a:cubicBezTo>
                      <a:pt x="95" y="117"/>
                      <a:pt x="95" y="117"/>
                      <a:pt x="95" y="117"/>
                    </a:cubicBezTo>
                    <a:cubicBezTo>
                      <a:pt x="90" y="120"/>
                      <a:pt x="85" y="122"/>
                      <a:pt x="79" y="124"/>
                    </a:cubicBezTo>
                    <a:cubicBezTo>
                      <a:pt x="79" y="119"/>
                      <a:pt x="79" y="119"/>
                      <a:pt x="79" y="119"/>
                    </a:cubicBezTo>
                    <a:close/>
                    <a:moveTo>
                      <a:pt x="79" y="77"/>
                    </a:moveTo>
                    <a:cubicBezTo>
                      <a:pt x="100" y="77"/>
                      <a:pt x="100" y="77"/>
                      <a:pt x="100" y="77"/>
                    </a:cubicBezTo>
                    <a:cubicBezTo>
                      <a:pt x="101" y="77"/>
                      <a:pt x="102" y="76"/>
                      <a:pt x="102" y="74"/>
                    </a:cubicBezTo>
                    <a:cubicBezTo>
                      <a:pt x="102" y="51"/>
                      <a:pt x="102" y="51"/>
                      <a:pt x="102" y="51"/>
                    </a:cubicBezTo>
                    <a:cubicBezTo>
                      <a:pt x="102" y="50"/>
                      <a:pt x="101" y="49"/>
                      <a:pt x="100" y="49"/>
                    </a:cubicBezTo>
                    <a:cubicBezTo>
                      <a:pt x="79" y="49"/>
                      <a:pt x="79" y="49"/>
                      <a:pt x="79" y="49"/>
                    </a:cubicBezTo>
                    <a:cubicBezTo>
                      <a:pt x="79" y="54"/>
                      <a:pt x="79" y="54"/>
                      <a:pt x="79" y="54"/>
                    </a:cubicBezTo>
                    <a:cubicBezTo>
                      <a:pt x="97" y="54"/>
                      <a:pt x="97" y="54"/>
                      <a:pt x="97" y="54"/>
                    </a:cubicBezTo>
                    <a:cubicBezTo>
                      <a:pt x="97" y="72"/>
                      <a:pt x="97" y="72"/>
                      <a:pt x="97" y="72"/>
                    </a:cubicBezTo>
                    <a:cubicBezTo>
                      <a:pt x="79" y="72"/>
                      <a:pt x="79" y="72"/>
                      <a:pt x="79" y="72"/>
                    </a:cubicBezTo>
                    <a:lnTo>
                      <a:pt x="79" y="77"/>
                    </a:lnTo>
                    <a:close/>
                    <a:moveTo>
                      <a:pt x="22" y="104"/>
                    </a:moveTo>
                    <a:cubicBezTo>
                      <a:pt x="31" y="114"/>
                      <a:pt x="44" y="119"/>
                      <a:pt x="56" y="121"/>
                    </a:cubicBezTo>
                    <a:cubicBezTo>
                      <a:pt x="64" y="122"/>
                      <a:pt x="72" y="121"/>
                      <a:pt x="79" y="119"/>
                    </a:cubicBezTo>
                    <a:cubicBezTo>
                      <a:pt x="79" y="124"/>
                      <a:pt x="79" y="124"/>
                      <a:pt x="79" y="124"/>
                    </a:cubicBezTo>
                    <a:cubicBezTo>
                      <a:pt x="72" y="126"/>
                      <a:pt x="64" y="126"/>
                      <a:pt x="56" y="126"/>
                    </a:cubicBezTo>
                    <a:cubicBezTo>
                      <a:pt x="42" y="124"/>
                      <a:pt x="29" y="118"/>
                      <a:pt x="18" y="108"/>
                    </a:cubicBezTo>
                    <a:cubicBezTo>
                      <a:pt x="18" y="107"/>
                      <a:pt x="18" y="107"/>
                      <a:pt x="18" y="107"/>
                    </a:cubicBezTo>
                    <a:cubicBezTo>
                      <a:pt x="6" y="95"/>
                      <a:pt x="0" y="79"/>
                      <a:pt x="0" y="63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0" y="47"/>
                      <a:pt x="6" y="30"/>
                      <a:pt x="18" y="18"/>
                    </a:cubicBezTo>
                    <a:cubicBezTo>
                      <a:pt x="31" y="6"/>
                      <a:pt x="47" y="0"/>
                      <a:pt x="63" y="0"/>
                    </a:cubicBezTo>
                    <a:cubicBezTo>
                      <a:pt x="68" y="0"/>
                      <a:pt x="74" y="0"/>
                      <a:pt x="79" y="2"/>
                    </a:cubicBezTo>
                    <a:cubicBezTo>
                      <a:pt x="79" y="7"/>
                      <a:pt x="79" y="7"/>
                      <a:pt x="79" y="7"/>
                    </a:cubicBezTo>
                    <a:cubicBezTo>
                      <a:pt x="74" y="5"/>
                      <a:pt x="68" y="4"/>
                      <a:pt x="63" y="4"/>
                    </a:cubicBezTo>
                    <a:cubicBezTo>
                      <a:pt x="48" y="4"/>
                      <a:pt x="33" y="10"/>
                      <a:pt x="22" y="21"/>
                    </a:cubicBezTo>
                    <a:cubicBezTo>
                      <a:pt x="10" y="33"/>
                      <a:pt x="5" y="48"/>
                      <a:pt x="5" y="63"/>
                    </a:cubicBezTo>
                    <a:cubicBezTo>
                      <a:pt x="5" y="63"/>
                      <a:pt x="5" y="63"/>
                      <a:pt x="5" y="63"/>
                    </a:cubicBezTo>
                    <a:cubicBezTo>
                      <a:pt x="5" y="78"/>
                      <a:pt x="10" y="93"/>
                      <a:pt x="22" y="104"/>
                    </a:cubicBezTo>
                    <a:cubicBezTo>
                      <a:pt x="22" y="104"/>
                      <a:pt x="22" y="104"/>
                      <a:pt x="22" y="104"/>
                    </a:cubicBezTo>
                    <a:close/>
                    <a:moveTo>
                      <a:pt x="79" y="49"/>
                    </a:moveTo>
                    <a:cubicBezTo>
                      <a:pt x="77" y="49"/>
                      <a:pt x="77" y="49"/>
                      <a:pt x="77" y="49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5"/>
                      <a:pt x="76" y="24"/>
                      <a:pt x="74" y="24"/>
                    </a:cubicBezTo>
                    <a:cubicBezTo>
                      <a:pt x="51" y="24"/>
                      <a:pt x="51" y="24"/>
                      <a:pt x="51" y="24"/>
                    </a:cubicBezTo>
                    <a:cubicBezTo>
                      <a:pt x="50" y="24"/>
                      <a:pt x="49" y="25"/>
                      <a:pt x="49" y="26"/>
                    </a:cubicBezTo>
                    <a:cubicBezTo>
                      <a:pt x="49" y="49"/>
                      <a:pt x="49" y="49"/>
                      <a:pt x="49" y="49"/>
                    </a:cubicBezTo>
                    <a:cubicBezTo>
                      <a:pt x="26" y="49"/>
                      <a:pt x="26" y="49"/>
                      <a:pt x="26" y="49"/>
                    </a:cubicBezTo>
                    <a:cubicBezTo>
                      <a:pt x="25" y="49"/>
                      <a:pt x="24" y="50"/>
                      <a:pt x="24" y="51"/>
                    </a:cubicBezTo>
                    <a:cubicBezTo>
                      <a:pt x="24" y="74"/>
                      <a:pt x="24" y="74"/>
                      <a:pt x="24" y="74"/>
                    </a:cubicBezTo>
                    <a:cubicBezTo>
                      <a:pt x="24" y="76"/>
                      <a:pt x="25" y="77"/>
                      <a:pt x="26" y="77"/>
                    </a:cubicBezTo>
                    <a:cubicBezTo>
                      <a:pt x="49" y="77"/>
                      <a:pt x="49" y="77"/>
                      <a:pt x="49" y="77"/>
                    </a:cubicBezTo>
                    <a:cubicBezTo>
                      <a:pt x="49" y="99"/>
                      <a:pt x="49" y="99"/>
                      <a:pt x="49" y="99"/>
                    </a:cubicBezTo>
                    <a:cubicBezTo>
                      <a:pt x="49" y="101"/>
                      <a:pt x="50" y="102"/>
                      <a:pt x="51" y="102"/>
                    </a:cubicBezTo>
                    <a:cubicBezTo>
                      <a:pt x="74" y="102"/>
                      <a:pt x="74" y="102"/>
                      <a:pt x="74" y="102"/>
                    </a:cubicBezTo>
                    <a:cubicBezTo>
                      <a:pt x="76" y="102"/>
                      <a:pt x="77" y="101"/>
                      <a:pt x="77" y="99"/>
                    </a:cubicBezTo>
                    <a:cubicBezTo>
                      <a:pt x="77" y="77"/>
                      <a:pt x="77" y="77"/>
                      <a:pt x="77" y="77"/>
                    </a:cubicBezTo>
                    <a:cubicBezTo>
                      <a:pt x="79" y="77"/>
                      <a:pt x="79" y="77"/>
                      <a:pt x="79" y="77"/>
                    </a:cubicBezTo>
                    <a:cubicBezTo>
                      <a:pt x="79" y="72"/>
                      <a:pt x="79" y="72"/>
                      <a:pt x="79" y="72"/>
                    </a:cubicBezTo>
                    <a:cubicBezTo>
                      <a:pt x="74" y="72"/>
                      <a:pt x="74" y="72"/>
                      <a:pt x="74" y="72"/>
                    </a:cubicBezTo>
                    <a:cubicBezTo>
                      <a:pt x="73" y="72"/>
                      <a:pt x="72" y="73"/>
                      <a:pt x="72" y="74"/>
                    </a:cubicBezTo>
                    <a:cubicBezTo>
                      <a:pt x="72" y="97"/>
                      <a:pt x="72" y="97"/>
                      <a:pt x="72" y="97"/>
                    </a:cubicBezTo>
                    <a:cubicBezTo>
                      <a:pt x="54" y="97"/>
                      <a:pt x="54" y="97"/>
                      <a:pt x="54" y="97"/>
                    </a:cubicBezTo>
                    <a:cubicBezTo>
                      <a:pt x="54" y="74"/>
                      <a:pt x="54" y="74"/>
                      <a:pt x="54" y="74"/>
                    </a:cubicBezTo>
                    <a:cubicBezTo>
                      <a:pt x="54" y="73"/>
                      <a:pt x="53" y="72"/>
                      <a:pt x="51" y="72"/>
                    </a:cubicBezTo>
                    <a:cubicBezTo>
                      <a:pt x="29" y="72"/>
                      <a:pt x="29" y="72"/>
                      <a:pt x="29" y="72"/>
                    </a:cubicBezTo>
                    <a:cubicBezTo>
                      <a:pt x="29" y="54"/>
                      <a:pt x="29" y="54"/>
                      <a:pt x="29" y="54"/>
                    </a:cubicBezTo>
                    <a:cubicBezTo>
                      <a:pt x="51" y="54"/>
                      <a:pt x="51" y="54"/>
                      <a:pt x="51" y="54"/>
                    </a:cubicBezTo>
                    <a:cubicBezTo>
                      <a:pt x="53" y="54"/>
                      <a:pt x="54" y="53"/>
                      <a:pt x="54" y="51"/>
                    </a:cubicBezTo>
                    <a:cubicBezTo>
                      <a:pt x="54" y="28"/>
                      <a:pt x="54" y="28"/>
                      <a:pt x="54" y="28"/>
                    </a:cubicBezTo>
                    <a:cubicBezTo>
                      <a:pt x="72" y="28"/>
                      <a:pt x="72" y="28"/>
                      <a:pt x="72" y="28"/>
                    </a:cubicBezTo>
                    <a:cubicBezTo>
                      <a:pt x="72" y="51"/>
                      <a:pt x="72" y="51"/>
                      <a:pt x="72" y="51"/>
                    </a:cubicBezTo>
                    <a:cubicBezTo>
                      <a:pt x="72" y="53"/>
                      <a:pt x="73" y="54"/>
                      <a:pt x="74" y="54"/>
                    </a:cubicBezTo>
                    <a:cubicBezTo>
                      <a:pt x="79" y="54"/>
                      <a:pt x="79" y="54"/>
                      <a:pt x="79" y="54"/>
                    </a:cubicBezTo>
                    <a:lnTo>
                      <a:pt x="79" y="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48" name="Freeform 153"/>
              <p:cNvSpPr>
                <a:spLocks noEditPoints="1"/>
              </p:cNvSpPr>
              <p:nvPr/>
            </p:nvSpPr>
            <p:spPr bwMode="auto">
              <a:xfrm>
                <a:off x="7891475" y="4664102"/>
                <a:ext cx="107950" cy="130176"/>
              </a:xfrm>
              <a:custGeom>
                <a:avLst/>
                <a:gdLst>
                  <a:gd name="T0" fmla="*/ 24 w 48"/>
                  <a:gd name="T1" fmla="*/ 47 h 58"/>
                  <a:gd name="T2" fmla="*/ 35 w 48"/>
                  <a:gd name="T3" fmla="*/ 30 h 58"/>
                  <a:gd name="T4" fmla="*/ 43 w 48"/>
                  <a:gd name="T5" fmla="*/ 4 h 58"/>
                  <a:gd name="T6" fmla="*/ 24 w 48"/>
                  <a:gd name="T7" fmla="*/ 4 h 58"/>
                  <a:gd name="T8" fmla="*/ 24 w 48"/>
                  <a:gd name="T9" fmla="*/ 0 h 58"/>
                  <a:gd name="T10" fmla="*/ 45 w 48"/>
                  <a:gd name="T11" fmla="*/ 0 h 58"/>
                  <a:gd name="T12" fmla="*/ 45 w 48"/>
                  <a:gd name="T13" fmla="*/ 0 h 58"/>
                  <a:gd name="T14" fmla="*/ 46 w 48"/>
                  <a:gd name="T15" fmla="*/ 0 h 58"/>
                  <a:gd name="T16" fmla="*/ 48 w 48"/>
                  <a:gd name="T17" fmla="*/ 2 h 58"/>
                  <a:gd name="T18" fmla="*/ 39 w 48"/>
                  <a:gd name="T19" fmla="*/ 32 h 58"/>
                  <a:gd name="T20" fmla="*/ 24 w 48"/>
                  <a:gd name="T21" fmla="*/ 54 h 58"/>
                  <a:gd name="T22" fmla="*/ 24 w 48"/>
                  <a:gd name="T23" fmla="*/ 47 h 58"/>
                  <a:gd name="T24" fmla="*/ 5 w 48"/>
                  <a:gd name="T25" fmla="*/ 4 h 58"/>
                  <a:gd name="T26" fmla="*/ 10 w 48"/>
                  <a:gd name="T27" fmla="*/ 30 h 58"/>
                  <a:gd name="T28" fmla="*/ 20 w 48"/>
                  <a:gd name="T29" fmla="*/ 52 h 58"/>
                  <a:gd name="T30" fmla="*/ 24 w 48"/>
                  <a:gd name="T31" fmla="*/ 47 h 58"/>
                  <a:gd name="T32" fmla="*/ 24 w 48"/>
                  <a:gd name="T33" fmla="*/ 54 h 58"/>
                  <a:gd name="T34" fmla="*/ 21 w 48"/>
                  <a:gd name="T35" fmla="*/ 57 h 58"/>
                  <a:gd name="T36" fmla="*/ 20 w 48"/>
                  <a:gd name="T37" fmla="*/ 58 h 58"/>
                  <a:gd name="T38" fmla="*/ 17 w 48"/>
                  <a:gd name="T39" fmla="*/ 57 h 58"/>
                  <a:gd name="T40" fmla="*/ 5 w 48"/>
                  <a:gd name="T41" fmla="*/ 31 h 58"/>
                  <a:gd name="T42" fmla="*/ 0 w 48"/>
                  <a:gd name="T43" fmla="*/ 2 h 58"/>
                  <a:gd name="T44" fmla="*/ 0 w 48"/>
                  <a:gd name="T45" fmla="*/ 2 h 58"/>
                  <a:gd name="T46" fmla="*/ 3 w 48"/>
                  <a:gd name="T47" fmla="*/ 0 h 58"/>
                  <a:gd name="T48" fmla="*/ 24 w 48"/>
                  <a:gd name="T49" fmla="*/ 0 h 58"/>
                  <a:gd name="T50" fmla="*/ 24 w 48"/>
                  <a:gd name="T51" fmla="*/ 4 h 58"/>
                  <a:gd name="T52" fmla="*/ 5 w 48"/>
                  <a:gd name="T53" fmla="*/ 4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8" h="58">
                    <a:moveTo>
                      <a:pt x="24" y="47"/>
                    </a:moveTo>
                    <a:cubicBezTo>
                      <a:pt x="28" y="42"/>
                      <a:pt x="32" y="36"/>
                      <a:pt x="35" y="30"/>
                    </a:cubicBezTo>
                    <a:cubicBezTo>
                      <a:pt x="39" y="22"/>
                      <a:pt x="42" y="14"/>
                      <a:pt x="43" y="4"/>
                    </a:cubicBezTo>
                    <a:cubicBezTo>
                      <a:pt x="24" y="4"/>
                      <a:pt x="24" y="4"/>
                      <a:pt x="24" y="4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47" y="0"/>
                      <a:pt x="48" y="1"/>
                      <a:pt x="48" y="2"/>
                    </a:cubicBezTo>
                    <a:cubicBezTo>
                      <a:pt x="47" y="13"/>
                      <a:pt x="44" y="23"/>
                      <a:pt x="39" y="32"/>
                    </a:cubicBezTo>
                    <a:cubicBezTo>
                      <a:pt x="35" y="40"/>
                      <a:pt x="30" y="48"/>
                      <a:pt x="24" y="54"/>
                    </a:cubicBezTo>
                    <a:lnTo>
                      <a:pt x="24" y="47"/>
                    </a:lnTo>
                    <a:close/>
                    <a:moveTo>
                      <a:pt x="5" y="4"/>
                    </a:moveTo>
                    <a:cubicBezTo>
                      <a:pt x="6" y="13"/>
                      <a:pt x="7" y="22"/>
                      <a:pt x="10" y="30"/>
                    </a:cubicBezTo>
                    <a:cubicBezTo>
                      <a:pt x="12" y="38"/>
                      <a:pt x="16" y="46"/>
                      <a:pt x="20" y="52"/>
                    </a:cubicBezTo>
                    <a:cubicBezTo>
                      <a:pt x="21" y="50"/>
                      <a:pt x="23" y="49"/>
                      <a:pt x="24" y="47"/>
                    </a:cubicBezTo>
                    <a:cubicBezTo>
                      <a:pt x="24" y="54"/>
                      <a:pt x="24" y="54"/>
                      <a:pt x="24" y="54"/>
                    </a:cubicBezTo>
                    <a:cubicBezTo>
                      <a:pt x="23" y="55"/>
                      <a:pt x="22" y="56"/>
                      <a:pt x="21" y="57"/>
                    </a:cubicBezTo>
                    <a:cubicBezTo>
                      <a:pt x="21" y="57"/>
                      <a:pt x="21" y="58"/>
                      <a:pt x="20" y="58"/>
                    </a:cubicBezTo>
                    <a:cubicBezTo>
                      <a:pt x="19" y="58"/>
                      <a:pt x="18" y="58"/>
                      <a:pt x="17" y="57"/>
                    </a:cubicBezTo>
                    <a:cubicBezTo>
                      <a:pt x="12" y="50"/>
                      <a:pt x="8" y="41"/>
                      <a:pt x="5" y="31"/>
                    </a:cubicBezTo>
                    <a:cubicBezTo>
                      <a:pt x="3" y="22"/>
                      <a:pt x="1" y="13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4" y="4"/>
                      <a:pt x="24" y="4"/>
                      <a:pt x="24" y="4"/>
                    </a:cubicBezTo>
                    <a:lnTo>
                      <a:pt x="5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49" name="Freeform 154"/>
              <p:cNvSpPr>
                <a:spLocks noEditPoints="1"/>
              </p:cNvSpPr>
              <p:nvPr/>
            </p:nvSpPr>
            <p:spPr bwMode="auto">
              <a:xfrm>
                <a:off x="7891475" y="4510114"/>
                <a:ext cx="107950" cy="133351"/>
              </a:xfrm>
              <a:custGeom>
                <a:avLst/>
                <a:gdLst>
                  <a:gd name="T0" fmla="*/ 24 w 48"/>
                  <a:gd name="T1" fmla="*/ 54 h 59"/>
                  <a:gd name="T2" fmla="*/ 43 w 48"/>
                  <a:gd name="T3" fmla="*/ 54 h 59"/>
                  <a:gd name="T4" fmla="*/ 35 w 48"/>
                  <a:gd name="T5" fmla="*/ 28 h 59"/>
                  <a:gd name="T6" fmla="*/ 24 w 48"/>
                  <a:gd name="T7" fmla="*/ 11 h 59"/>
                  <a:gd name="T8" fmla="*/ 24 w 48"/>
                  <a:gd name="T9" fmla="*/ 4 h 59"/>
                  <a:gd name="T10" fmla="*/ 39 w 48"/>
                  <a:gd name="T11" fmla="*/ 26 h 59"/>
                  <a:gd name="T12" fmla="*/ 48 w 48"/>
                  <a:gd name="T13" fmla="*/ 56 h 59"/>
                  <a:gd name="T14" fmla="*/ 48 w 48"/>
                  <a:gd name="T15" fmla="*/ 56 h 59"/>
                  <a:gd name="T16" fmla="*/ 45 w 48"/>
                  <a:gd name="T17" fmla="*/ 59 h 59"/>
                  <a:gd name="T18" fmla="*/ 24 w 48"/>
                  <a:gd name="T19" fmla="*/ 59 h 59"/>
                  <a:gd name="T20" fmla="*/ 24 w 48"/>
                  <a:gd name="T21" fmla="*/ 54 h 59"/>
                  <a:gd name="T22" fmla="*/ 20 w 48"/>
                  <a:gd name="T23" fmla="*/ 6 h 59"/>
                  <a:gd name="T24" fmla="*/ 10 w 48"/>
                  <a:gd name="T25" fmla="*/ 28 h 59"/>
                  <a:gd name="T26" fmla="*/ 5 w 48"/>
                  <a:gd name="T27" fmla="*/ 54 h 59"/>
                  <a:gd name="T28" fmla="*/ 24 w 48"/>
                  <a:gd name="T29" fmla="*/ 54 h 59"/>
                  <a:gd name="T30" fmla="*/ 24 w 48"/>
                  <a:gd name="T31" fmla="*/ 59 h 59"/>
                  <a:gd name="T32" fmla="*/ 3 w 48"/>
                  <a:gd name="T33" fmla="*/ 59 h 59"/>
                  <a:gd name="T34" fmla="*/ 3 w 48"/>
                  <a:gd name="T35" fmla="*/ 59 h 59"/>
                  <a:gd name="T36" fmla="*/ 2 w 48"/>
                  <a:gd name="T37" fmla="*/ 59 h 59"/>
                  <a:gd name="T38" fmla="*/ 0 w 48"/>
                  <a:gd name="T39" fmla="*/ 56 h 59"/>
                  <a:gd name="T40" fmla="*/ 5 w 48"/>
                  <a:gd name="T41" fmla="*/ 27 h 59"/>
                  <a:gd name="T42" fmla="*/ 17 w 48"/>
                  <a:gd name="T43" fmla="*/ 1 h 59"/>
                  <a:gd name="T44" fmla="*/ 17 w 48"/>
                  <a:gd name="T45" fmla="*/ 1 h 59"/>
                  <a:gd name="T46" fmla="*/ 17 w 48"/>
                  <a:gd name="T47" fmla="*/ 1 h 59"/>
                  <a:gd name="T48" fmla="*/ 21 w 48"/>
                  <a:gd name="T49" fmla="*/ 1 h 59"/>
                  <a:gd name="T50" fmla="*/ 24 w 48"/>
                  <a:gd name="T51" fmla="*/ 4 h 59"/>
                  <a:gd name="T52" fmla="*/ 24 w 48"/>
                  <a:gd name="T53" fmla="*/ 11 h 59"/>
                  <a:gd name="T54" fmla="*/ 20 w 48"/>
                  <a:gd name="T55" fmla="*/ 6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48" h="59">
                    <a:moveTo>
                      <a:pt x="24" y="54"/>
                    </a:moveTo>
                    <a:cubicBezTo>
                      <a:pt x="43" y="54"/>
                      <a:pt x="43" y="54"/>
                      <a:pt x="43" y="54"/>
                    </a:cubicBezTo>
                    <a:cubicBezTo>
                      <a:pt x="42" y="45"/>
                      <a:pt x="39" y="36"/>
                      <a:pt x="35" y="28"/>
                    </a:cubicBezTo>
                    <a:cubicBezTo>
                      <a:pt x="32" y="22"/>
                      <a:pt x="28" y="16"/>
                      <a:pt x="24" y="11"/>
                    </a:cubicBezTo>
                    <a:cubicBezTo>
                      <a:pt x="24" y="4"/>
                      <a:pt x="24" y="4"/>
                      <a:pt x="24" y="4"/>
                    </a:cubicBezTo>
                    <a:cubicBezTo>
                      <a:pt x="30" y="10"/>
                      <a:pt x="35" y="18"/>
                      <a:pt x="39" y="26"/>
                    </a:cubicBezTo>
                    <a:cubicBezTo>
                      <a:pt x="44" y="35"/>
                      <a:pt x="47" y="45"/>
                      <a:pt x="48" y="56"/>
                    </a:cubicBezTo>
                    <a:cubicBezTo>
                      <a:pt x="48" y="56"/>
                      <a:pt x="48" y="56"/>
                      <a:pt x="48" y="56"/>
                    </a:cubicBezTo>
                    <a:cubicBezTo>
                      <a:pt x="48" y="58"/>
                      <a:pt x="47" y="59"/>
                      <a:pt x="45" y="59"/>
                    </a:cubicBezTo>
                    <a:cubicBezTo>
                      <a:pt x="24" y="59"/>
                      <a:pt x="24" y="59"/>
                      <a:pt x="24" y="59"/>
                    </a:cubicBezTo>
                    <a:lnTo>
                      <a:pt x="24" y="54"/>
                    </a:lnTo>
                    <a:close/>
                    <a:moveTo>
                      <a:pt x="20" y="6"/>
                    </a:moveTo>
                    <a:cubicBezTo>
                      <a:pt x="16" y="13"/>
                      <a:pt x="12" y="20"/>
                      <a:pt x="10" y="28"/>
                    </a:cubicBezTo>
                    <a:cubicBezTo>
                      <a:pt x="7" y="36"/>
                      <a:pt x="6" y="45"/>
                      <a:pt x="5" y="54"/>
                    </a:cubicBezTo>
                    <a:cubicBezTo>
                      <a:pt x="24" y="54"/>
                      <a:pt x="24" y="54"/>
                      <a:pt x="24" y="54"/>
                    </a:cubicBezTo>
                    <a:cubicBezTo>
                      <a:pt x="24" y="59"/>
                      <a:pt x="24" y="59"/>
                      <a:pt x="24" y="59"/>
                    </a:cubicBezTo>
                    <a:cubicBezTo>
                      <a:pt x="3" y="59"/>
                      <a:pt x="3" y="59"/>
                      <a:pt x="3" y="59"/>
                    </a:cubicBezTo>
                    <a:cubicBezTo>
                      <a:pt x="3" y="59"/>
                      <a:pt x="3" y="59"/>
                      <a:pt x="3" y="59"/>
                    </a:cubicBezTo>
                    <a:cubicBezTo>
                      <a:pt x="2" y="59"/>
                      <a:pt x="2" y="59"/>
                      <a:pt x="2" y="59"/>
                    </a:cubicBezTo>
                    <a:cubicBezTo>
                      <a:pt x="1" y="59"/>
                      <a:pt x="0" y="57"/>
                      <a:pt x="0" y="56"/>
                    </a:cubicBezTo>
                    <a:cubicBezTo>
                      <a:pt x="1" y="46"/>
                      <a:pt x="3" y="36"/>
                      <a:pt x="5" y="27"/>
                    </a:cubicBezTo>
                    <a:cubicBezTo>
                      <a:pt x="8" y="17"/>
                      <a:pt x="12" y="8"/>
                      <a:pt x="17" y="1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8" y="0"/>
                      <a:pt x="20" y="0"/>
                      <a:pt x="21" y="1"/>
                    </a:cubicBezTo>
                    <a:cubicBezTo>
                      <a:pt x="22" y="2"/>
                      <a:pt x="23" y="3"/>
                      <a:pt x="24" y="4"/>
                    </a:cubicBezTo>
                    <a:cubicBezTo>
                      <a:pt x="24" y="11"/>
                      <a:pt x="24" y="11"/>
                      <a:pt x="24" y="11"/>
                    </a:cubicBezTo>
                    <a:cubicBezTo>
                      <a:pt x="23" y="9"/>
                      <a:pt x="21" y="8"/>
                      <a:pt x="20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50" name="Freeform 155"/>
              <p:cNvSpPr>
                <a:spLocks noEditPoints="1"/>
              </p:cNvSpPr>
              <p:nvPr/>
            </p:nvSpPr>
            <p:spPr bwMode="auto">
              <a:xfrm>
                <a:off x="7820038" y="4462489"/>
                <a:ext cx="96838" cy="180976"/>
              </a:xfrm>
              <a:custGeom>
                <a:avLst/>
                <a:gdLst>
                  <a:gd name="T0" fmla="*/ 21 w 43"/>
                  <a:gd name="T1" fmla="*/ 57 h 80"/>
                  <a:gd name="T2" fmla="*/ 24 w 43"/>
                  <a:gd name="T3" fmla="*/ 43 h 80"/>
                  <a:gd name="T4" fmla="*/ 37 w 43"/>
                  <a:gd name="T5" fmla="*/ 16 h 80"/>
                  <a:gd name="T6" fmla="*/ 21 w 43"/>
                  <a:gd name="T7" fmla="*/ 9 h 80"/>
                  <a:gd name="T8" fmla="*/ 21 w 43"/>
                  <a:gd name="T9" fmla="*/ 8 h 80"/>
                  <a:gd name="T10" fmla="*/ 21 w 43"/>
                  <a:gd name="T11" fmla="*/ 3 h 80"/>
                  <a:gd name="T12" fmla="*/ 23 w 43"/>
                  <a:gd name="T13" fmla="*/ 4 h 80"/>
                  <a:gd name="T14" fmla="*/ 41 w 43"/>
                  <a:gd name="T15" fmla="*/ 13 h 80"/>
                  <a:gd name="T16" fmla="*/ 42 w 43"/>
                  <a:gd name="T17" fmla="*/ 13 h 80"/>
                  <a:gd name="T18" fmla="*/ 42 w 43"/>
                  <a:gd name="T19" fmla="*/ 16 h 80"/>
                  <a:gd name="T20" fmla="*/ 29 w 43"/>
                  <a:gd name="T21" fmla="*/ 45 h 80"/>
                  <a:gd name="T22" fmla="*/ 23 w 43"/>
                  <a:gd name="T23" fmla="*/ 77 h 80"/>
                  <a:gd name="T24" fmla="*/ 23 w 43"/>
                  <a:gd name="T25" fmla="*/ 77 h 80"/>
                  <a:gd name="T26" fmla="*/ 21 w 43"/>
                  <a:gd name="T27" fmla="*/ 80 h 80"/>
                  <a:gd name="T28" fmla="*/ 21 w 43"/>
                  <a:gd name="T29" fmla="*/ 57 h 80"/>
                  <a:gd name="T30" fmla="*/ 5 w 43"/>
                  <a:gd name="T31" fmla="*/ 5 h 80"/>
                  <a:gd name="T32" fmla="*/ 5 w 43"/>
                  <a:gd name="T33" fmla="*/ 75 h 80"/>
                  <a:gd name="T34" fmla="*/ 19 w 43"/>
                  <a:gd name="T35" fmla="*/ 75 h 80"/>
                  <a:gd name="T36" fmla="*/ 21 w 43"/>
                  <a:gd name="T37" fmla="*/ 57 h 80"/>
                  <a:gd name="T38" fmla="*/ 21 w 43"/>
                  <a:gd name="T39" fmla="*/ 80 h 80"/>
                  <a:gd name="T40" fmla="*/ 21 w 43"/>
                  <a:gd name="T41" fmla="*/ 80 h 80"/>
                  <a:gd name="T42" fmla="*/ 2 w 43"/>
                  <a:gd name="T43" fmla="*/ 80 h 80"/>
                  <a:gd name="T44" fmla="*/ 0 w 43"/>
                  <a:gd name="T45" fmla="*/ 77 h 80"/>
                  <a:gd name="T46" fmla="*/ 0 w 43"/>
                  <a:gd name="T47" fmla="*/ 2 h 80"/>
                  <a:gd name="T48" fmla="*/ 0 w 43"/>
                  <a:gd name="T49" fmla="*/ 2 h 80"/>
                  <a:gd name="T50" fmla="*/ 0 w 43"/>
                  <a:gd name="T51" fmla="*/ 2 h 80"/>
                  <a:gd name="T52" fmla="*/ 3 w 43"/>
                  <a:gd name="T53" fmla="*/ 0 h 80"/>
                  <a:gd name="T54" fmla="*/ 21 w 43"/>
                  <a:gd name="T55" fmla="*/ 3 h 80"/>
                  <a:gd name="T56" fmla="*/ 21 w 43"/>
                  <a:gd name="T57" fmla="*/ 8 h 80"/>
                  <a:gd name="T58" fmla="*/ 5 w 43"/>
                  <a:gd name="T59" fmla="*/ 5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43" h="80">
                    <a:moveTo>
                      <a:pt x="21" y="57"/>
                    </a:moveTo>
                    <a:cubicBezTo>
                      <a:pt x="22" y="52"/>
                      <a:pt x="23" y="48"/>
                      <a:pt x="24" y="43"/>
                    </a:cubicBezTo>
                    <a:cubicBezTo>
                      <a:pt x="28" y="33"/>
                      <a:pt x="32" y="24"/>
                      <a:pt x="37" y="16"/>
                    </a:cubicBezTo>
                    <a:cubicBezTo>
                      <a:pt x="32" y="13"/>
                      <a:pt x="27" y="10"/>
                      <a:pt x="21" y="9"/>
                    </a:cubicBezTo>
                    <a:cubicBezTo>
                      <a:pt x="21" y="8"/>
                      <a:pt x="21" y="8"/>
                      <a:pt x="21" y="8"/>
                    </a:cubicBezTo>
                    <a:cubicBezTo>
                      <a:pt x="21" y="3"/>
                      <a:pt x="21" y="3"/>
                      <a:pt x="21" y="3"/>
                    </a:cubicBezTo>
                    <a:cubicBezTo>
                      <a:pt x="22" y="4"/>
                      <a:pt x="22" y="4"/>
                      <a:pt x="23" y="4"/>
                    </a:cubicBezTo>
                    <a:cubicBezTo>
                      <a:pt x="29" y="6"/>
                      <a:pt x="36" y="9"/>
                      <a:pt x="41" y="13"/>
                    </a:cubicBezTo>
                    <a:cubicBezTo>
                      <a:pt x="42" y="13"/>
                      <a:pt x="42" y="13"/>
                      <a:pt x="42" y="13"/>
                    </a:cubicBezTo>
                    <a:cubicBezTo>
                      <a:pt x="43" y="14"/>
                      <a:pt x="43" y="15"/>
                      <a:pt x="42" y="16"/>
                    </a:cubicBezTo>
                    <a:cubicBezTo>
                      <a:pt x="37" y="24"/>
                      <a:pt x="32" y="34"/>
                      <a:pt x="29" y="45"/>
                    </a:cubicBezTo>
                    <a:cubicBezTo>
                      <a:pt x="26" y="55"/>
                      <a:pt x="24" y="66"/>
                      <a:pt x="23" y="77"/>
                    </a:cubicBezTo>
                    <a:cubicBezTo>
                      <a:pt x="23" y="77"/>
                      <a:pt x="23" y="77"/>
                      <a:pt x="23" y="77"/>
                    </a:cubicBezTo>
                    <a:cubicBezTo>
                      <a:pt x="23" y="79"/>
                      <a:pt x="22" y="80"/>
                      <a:pt x="21" y="80"/>
                    </a:cubicBezTo>
                    <a:lnTo>
                      <a:pt x="21" y="57"/>
                    </a:lnTo>
                    <a:close/>
                    <a:moveTo>
                      <a:pt x="5" y="5"/>
                    </a:moveTo>
                    <a:cubicBezTo>
                      <a:pt x="5" y="75"/>
                      <a:pt x="5" y="75"/>
                      <a:pt x="5" y="75"/>
                    </a:cubicBezTo>
                    <a:cubicBezTo>
                      <a:pt x="19" y="75"/>
                      <a:pt x="19" y="75"/>
                      <a:pt x="19" y="75"/>
                    </a:cubicBezTo>
                    <a:cubicBezTo>
                      <a:pt x="19" y="69"/>
                      <a:pt x="20" y="63"/>
                      <a:pt x="21" y="57"/>
                    </a:cubicBezTo>
                    <a:cubicBezTo>
                      <a:pt x="21" y="80"/>
                      <a:pt x="21" y="80"/>
                      <a:pt x="21" y="80"/>
                    </a:cubicBezTo>
                    <a:cubicBezTo>
                      <a:pt x="21" y="80"/>
                      <a:pt x="21" y="80"/>
                      <a:pt x="21" y="80"/>
                    </a:cubicBezTo>
                    <a:cubicBezTo>
                      <a:pt x="2" y="80"/>
                      <a:pt x="2" y="80"/>
                      <a:pt x="2" y="80"/>
                    </a:cubicBezTo>
                    <a:cubicBezTo>
                      <a:pt x="1" y="80"/>
                      <a:pt x="0" y="79"/>
                      <a:pt x="0" y="77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9" y="0"/>
                      <a:pt x="15" y="2"/>
                      <a:pt x="21" y="3"/>
                    </a:cubicBezTo>
                    <a:cubicBezTo>
                      <a:pt x="21" y="8"/>
                      <a:pt x="21" y="8"/>
                      <a:pt x="21" y="8"/>
                    </a:cubicBezTo>
                    <a:cubicBezTo>
                      <a:pt x="16" y="7"/>
                      <a:pt x="10" y="6"/>
                      <a:pt x="5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51" name="Freeform 156"/>
              <p:cNvSpPr>
                <a:spLocks noEditPoints="1"/>
              </p:cNvSpPr>
              <p:nvPr/>
            </p:nvSpPr>
            <p:spPr bwMode="auto">
              <a:xfrm>
                <a:off x="7702563" y="4664102"/>
                <a:ext cx="96838" cy="177801"/>
              </a:xfrm>
              <a:custGeom>
                <a:avLst/>
                <a:gdLst>
                  <a:gd name="T0" fmla="*/ 38 w 43"/>
                  <a:gd name="T1" fmla="*/ 74 h 79"/>
                  <a:gd name="T2" fmla="*/ 38 w 43"/>
                  <a:gd name="T3" fmla="*/ 4 h 79"/>
                  <a:gd name="T4" fmla="*/ 24 w 43"/>
                  <a:gd name="T5" fmla="*/ 4 h 79"/>
                  <a:gd name="T6" fmla="*/ 22 w 43"/>
                  <a:gd name="T7" fmla="*/ 19 h 79"/>
                  <a:gd name="T8" fmla="*/ 22 w 43"/>
                  <a:gd name="T9" fmla="*/ 0 h 79"/>
                  <a:gd name="T10" fmla="*/ 41 w 43"/>
                  <a:gd name="T11" fmla="*/ 0 h 79"/>
                  <a:gd name="T12" fmla="*/ 43 w 43"/>
                  <a:gd name="T13" fmla="*/ 2 h 79"/>
                  <a:gd name="T14" fmla="*/ 43 w 43"/>
                  <a:gd name="T15" fmla="*/ 77 h 79"/>
                  <a:gd name="T16" fmla="*/ 43 w 43"/>
                  <a:gd name="T17" fmla="*/ 77 h 79"/>
                  <a:gd name="T18" fmla="*/ 43 w 43"/>
                  <a:gd name="T19" fmla="*/ 77 h 79"/>
                  <a:gd name="T20" fmla="*/ 41 w 43"/>
                  <a:gd name="T21" fmla="*/ 79 h 79"/>
                  <a:gd name="T22" fmla="*/ 22 w 43"/>
                  <a:gd name="T23" fmla="*/ 76 h 79"/>
                  <a:gd name="T24" fmla="*/ 22 w 43"/>
                  <a:gd name="T25" fmla="*/ 71 h 79"/>
                  <a:gd name="T26" fmla="*/ 38 w 43"/>
                  <a:gd name="T27" fmla="*/ 74 h 79"/>
                  <a:gd name="T28" fmla="*/ 22 w 43"/>
                  <a:gd name="T29" fmla="*/ 19 h 79"/>
                  <a:gd name="T30" fmla="*/ 18 w 43"/>
                  <a:gd name="T31" fmla="*/ 36 h 79"/>
                  <a:gd name="T32" fmla="*/ 6 w 43"/>
                  <a:gd name="T33" fmla="*/ 63 h 79"/>
                  <a:gd name="T34" fmla="*/ 21 w 43"/>
                  <a:gd name="T35" fmla="*/ 70 h 79"/>
                  <a:gd name="T36" fmla="*/ 22 w 43"/>
                  <a:gd name="T37" fmla="*/ 71 h 79"/>
                  <a:gd name="T38" fmla="*/ 22 w 43"/>
                  <a:gd name="T39" fmla="*/ 76 h 79"/>
                  <a:gd name="T40" fmla="*/ 20 w 43"/>
                  <a:gd name="T41" fmla="*/ 75 h 79"/>
                  <a:gd name="T42" fmla="*/ 1 w 43"/>
                  <a:gd name="T43" fmla="*/ 66 h 79"/>
                  <a:gd name="T44" fmla="*/ 1 w 43"/>
                  <a:gd name="T45" fmla="*/ 66 h 79"/>
                  <a:gd name="T46" fmla="*/ 0 w 43"/>
                  <a:gd name="T47" fmla="*/ 62 h 79"/>
                  <a:gd name="T48" fmla="*/ 13 w 43"/>
                  <a:gd name="T49" fmla="*/ 34 h 79"/>
                  <a:gd name="T50" fmla="*/ 19 w 43"/>
                  <a:gd name="T51" fmla="*/ 2 h 79"/>
                  <a:gd name="T52" fmla="*/ 19 w 43"/>
                  <a:gd name="T53" fmla="*/ 2 h 79"/>
                  <a:gd name="T54" fmla="*/ 21 w 43"/>
                  <a:gd name="T55" fmla="*/ 0 h 79"/>
                  <a:gd name="T56" fmla="*/ 22 w 43"/>
                  <a:gd name="T57" fmla="*/ 0 h 79"/>
                  <a:gd name="T58" fmla="*/ 22 w 43"/>
                  <a:gd name="T59" fmla="*/ 19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43" h="79">
                    <a:moveTo>
                      <a:pt x="38" y="74"/>
                    </a:moveTo>
                    <a:cubicBezTo>
                      <a:pt x="38" y="4"/>
                      <a:pt x="38" y="4"/>
                      <a:pt x="38" y="4"/>
                    </a:cubicBezTo>
                    <a:cubicBezTo>
                      <a:pt x="24" y="4"/>
                      <a:pt x="24" y="4"/>
                      <a:pt x="24" y="4"/>
                    </a:cubicBezTo>
                    <a:cubicBezTo>
                      <a:pt x="23" y="9"/>
                      <a:pt x="23" y="14"/>
                      <a:pt x="22" y="19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41" y="0"/>
                      <a:pt x="41" y="0"/>
                      <a:pt x="41" y="0"/>
                    </a:cubicBezTo>
                    <a:cubicBezTo>
                      <a:pt x="42" y="0"/>
                      <a:pt x="43" y="1"/>
                      <a:pt x="43" y="2"/>
                    </a:cubicBezTo>
                    <a:cubicBezTo>
                      <a:pt x="43" y="77"/>
                      <a:pt x="43" y="77"/>
                      <a:pt x="43" y="77"/>
                    </a:cubicBezTo>
                    <a:cubicBezTo>
                      <a:pt x="43" y="77"/>
                      <a:pt x="43" y="77"/>
                      <a:pt x="43" y="77"/>
                    </a:cubicBezTo>
                    <a:cubicBezTo>
                      <a:pt x="43" y="77"/>
                      <a:pt x="43" y="77"/>
                      <a:pt x="43" y="77"/>
                    </a:cubicBezTo>
                    <a:cubicBezTo>
                      <a:pt x="43" y="78"/>
                      <a:pt x="42" y="79"/>
                      <a:pt x="41" y="79"/>
                    </a:cubicBezTo>
                    <a:cubicBezTo>
                      <a:pt x="34" y="79"/>
                      <a:pt x="28" y="78"/>
                      <a:pt x="22" y="76"/>
                    </a:cubicBezTo>
                    <a:cubicBezTo>
                      <a:pt x="22" y="71"/>
                      <a:pt x="22" y="71"/>
                      <a:pt x="22" y="71"/>
                    </a:cubicBezTo>
                    <a:cubicBezTo>
                      <a:pt x="27" y="72"/>
                      <a:pt x="33" y="74"/>
                      <a:pt x="38" y="74"/>
                    </a:cubicBezTo>
                    <a:close/>
                    <a:moveTo>
                      <a:pt x="22" y="19"/>
                    </a:moveTo>
                    <a:cubicBezTo>
                      <a:pt x="21" y="25"/>
                      <a:pt x="20" y="30"/>
                      <a:pt x="18" y="36"/>
                    </a:cubicBezTo>
                    <a:cubicBezTo>
                      <a:pt x="15" y="46"/>
                      <a:pt x="11" y="55"/>
                      <a:pt x="6" y="63"/>
                    </a:cubicBezTo>
                    <a:cubicBezTo>
                      <a:pt x="11" y="66"/>
                      <a:pt x="16" y="68"/>
                      <a:pt x="21" y="70"/>
                    </a:cubicBezTo>
                    <a:cubicBezTo>
                      <a:pt x="22" y="71"/>
                      <a:pt x="22" y="71"/>
                      <a:pt x="22" y="71"/>
                    </a:cubicBezTo>
                    <a:cubicBezTo>
                      <a:pt x="22" y="76"/>
                      <a:pt x="22" y="76"/>
                      <a:pt x="22" y="76"/>
                    </a:cubicBezTo>
                    <a:cubicBezTo>
                      <a:pt x="21" y="75"/>
                      <a:pt x="21" y="75"/>
                      <a:pt x="20" y="75"/>
                    </a:cubicBezTo>
                    <a:cubicBezTo>
                      <a:pt x="13" y="73"/>
                      <a:pt x="7" y="69"/>
                      <a:pt x="1" y="66"/>
                    </a:cubicBezTo>
                    <a:cubicBezTo>
                      <a:pt x="1" y="66"/>
                      <a:pt x="1" y="66"/>
                      <a:pt x="1" y="66"/>
                    </a:cubicBezTo>
                    <a:cubicBezTo>
                      <a:pt x="0" y="65"/>
                      <a:pt x="0" y="63"/>
                      <a:pt x="0" y="62"/>
                    </a:cubicBezTo>
                    <a:cubicBezTo>
                      <a:pt x="6" y="54"/>
                      <a:pt x="10" y="45"/>
                      <a:pt x="13" y="34"/>
                    </a:cubicBezTo>
                    <a:cubicBezTo>
                      <a:pt x="16" y="24"/>
                      <a:pt x="18" y="14"/>
                      <a:pt x="19" y="2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9" y="1"/>
                      <a:pt x="20" y="0"/>
                      <a:pt x="21" y="0"/>
                    </a:cubicBezTo>
                    <a:cubicBezTo>
                      <a:pt x="22" y="0"/>
                      <a:pt x="22" y="0"/>
                      <a:pt x="22" y="0"/>
                    </a:cubicBezTo>
                    <a:lnTo>
                      <a:pt x="22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52" name="Freeform 157"/>
              <p:cNvSpPr>
                <a:spLocks noEditPoints="1"/>
              </p:cNvSpPr>
              <p:nvPr/>
            </p:nvSpPr>
            <p:spPr bwMode="auto">
              <a:xfrm>
                <a:off x="7702563" y="4462489"/>
                <a:ext cx="96838" cy="180976"/>
              </a:xfrm>
              <a:custGeom>
                <a:avLst/>
                <a:gdLst>
                  <a:gd name="T0" fmla="*/ 24 w 43"/>
                  <a:gd name="T1" fmla="*/ 75 h 80"/>
                  <a:gd name="T2" fmla="*/ 38 w 43"/>
                  <a:gd name="T3" fmla="*/ 75 h 80"/>
                  <a:gd name="T4" fmla="*/ 38 w 43"/>
                  <a:gd name="T5" fmla="*/ 5 h 80"/>
                  <a:gd name="T6" fmla="*/ 22 w 43"/>
                  <a:gd name="T7" fmla="*/ 9 h 80"/>
                  <a:gd name="T8" fmla="*/ 22 w 43"/>
                  <a:gd name="T9" fmla="*/ 4 h 80"/>
                  <a:gd name="T10" fmla="*/ 40 w 43"/>
                  <a:gd name="T11" fmla="*/ 0 h 80"/>
                  <a:gd name="T12" fmla="*/ 41 w 43"/>
                  <a:gd name="T13" fmla="*/ 0 h 80"/>
                  <a:gd name="T14" fmla="*/ 43 w 43"/>
                  <a:gd name="T15" fmla="*/ 2 h 80"/>
                  <a:gd name="T16" fmla="*/ 43 w 43"/>
                  <a:gd name="T17" fmla="*/ 77 h 80"/>
                  <a:gd name="T18" fmla="*/ 41 w 43"/>
                  <a:gd name="T19" fmla="*/ 80 h 80"/>
                  <a:gd name="T20" fmla="*/ 22 w 43"/>
                  <a:gd name="T21" fmla="*/ 80 h 80"/>
                  <a:gd name="T22" fmla="*/ 22 w 43"/>
                  <a:gd name="T23" fmla="*/ 60 h 80"/>
                  <a:gd name="T24" fmla="*/ 24 w 43"/>
                  <a:gd name="T25" fmla="*/ 75 h 80"/>
                  <a:gd name="T26" fmla="*/ 22 w 43"/>
                  <a:gd name="T27" fmla="*/ 9 h 80"/>
                  <a:gd name="T28" fmla="*/ 21 w 43"/>
                  <a:gd name="T29" fmla="*/ 9 h 80"/>
                  <a:gd name="T30" fmla="*/ 6 w 43"/>
                  <a:gd name="T31" fmla="*/ 16 h 80"/>
                  <a:gd name="T32" fmla="*/ 18 w 43"/>
                  <a:gd name="T33" fmla="*/ 44 h 80"/>
                  <a:gd name="T34" fmla="*/ 22 w 43"/>
                  <a:gd name="T35" fmla="*/ 60 h 80"/>
                  <a:gd name="T36" fmla="*/ 22 w 43"/>
                  <a:gd name="T37" fmla="*/ 80 h 80"/>
                  <a:gd name="T38" fmla="*/ 21 w 43"/>
                  <a:gd name="T39" fmla="*/ 80 h 80"/>
                  <a:gd name="T40" fmla="*/ 21 w 43"/>
                  <a:gd name="T41" fmla="*/ 80 h 80"/>
                  <a:gd name="T42" fmla="*/ 19 w 43"/>
                  <a:gd name="T43" fmla="*/ 77 h 80"/>
                  <a:gd name="T44" fmla="*/ 13 w 43"/>
                  <a:gd name="T45" fmla="*/ 45 h 80"/>
                  <a:gd name="T46" fmla="*/ 0 w 43"/>
                  <a:gd name="T47" fmla="*/ 17 h 80"/>
                  <a:gd name="T48" fmla="*/ 0 w 43"/>
                  <a:gd name="T49" fmla="*/ 17 h 80"/>
                  <a:gd name="T50" fmla="*/ 1 w 43"/>
                  <a:gd name="T51" fmla="*/ 14 h 80"/>
                  <a:gd name="T52" fmla="*/ 20 w 43"/>
                  <a:gd name="T53" fmla="*/ 4 h 80"/>
                  <a:gd name="T54" fmla="*/ 22 w 43"/>
                  <a:gd name="T55" fmla="*/ 4 h 80"/>
                  <a:gd name="T56" fmla="*/ 22 w 43"/>
                  <a:gd name="T57" fmla="*/ 9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3" h="80">
                    <a:moveTo>
                      <a:pt x="24" y="75"/>
                    </a:moveTo>
                    <a:cubicBezTo>
                      <a:pt x="38" y="75"/>
                      <a:pt x="38" y="75"/>
                      <a:pt x="38" y="75"/>
                    </a:cubicBezTo>
                    <a:cubicBezTo>
                      <a:pt x="38" y="5"/>
                      <a:pt x="38" y="5"/>
                      <a:pt x="38" y="5"/>
                    </a:cubicBezTo>
                    <a:cubicBezTo>
                      <a:pt x="33" y="6"/>
                      <a:pt x="27" y="7"/>
                      <a:pt x="22" y="9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28" y="2"/>
                      <a:pt x="34" y="0"/>
                      <a:pt x="40" y="0"/>
                    </a:cubicBezTo>
                    <a:cubicBezTo>
                      <a:pt x="41" y="0"/>
                      <a:pt x="41" y="0"/>
                      <a:pt x="41" y="0"/>
                    </a:cubicBezTo>
                    <a:cubicBezTo>
                      <a:pt x="42" y="0"/>
                      <a:pt x="43" y="1"/>
                      <a:pt x="43" y="2"/>
                    </a:cubicBezTo>
                    <a:cubicBezTo>
                      <a:pt x="43" y="77"/>
                      <a:pt x="43" y="77"/>
                      <a:pt x="43" y="77"/>
                    </a:cubicBezTo>
                    <a:cubicBezTo>
                      <a:pt x="43" y="79"/>
                      <a:pt x="42" y="80"/>
                      <a:pt x="41" y="80"/>
                    </a:cubicBezTo>
                    <a:cubicBezTo>
                      <a:pt x="22" y="80"/>
                      <a:pt x="22" y="80"/>
                      <a:pt x="22" y="80"/>
                    </a:cubicBezTo>
                    <a:cubicBezTo>
                      <a:pt x="22" y="60"/>
                      <a:pt x="22" y="60"/>
                      <a:pt x="22" y="60"/>
                    </a:cubicBezTo>
                    <a:cubicBezTo>
                      <a:pt x="23" y="65"/>
                      <a:pt x="23" y="70"/>
                      <a:pt x="24" y="75"/>
                    </a:cubicBezTo>
                    <a:close/>
                    <a:moveTo>
                      <a:pt x="22" y="9"/>
                    </a:moveTo>
                    <a:cubicBezTo>
                      <a:pt x="21" y="9"/>
                      <a:pt x="21" y="9"/>
                      <a:pt x="21" y="9"/>
                    </a:cubicBezTo>
                    <a:cubicBezTo>
                      <a:pt x="16" y="11"/>
                      <a:pt x="11" y="13"/>
                      <a:pt x="6" y="16"/>
                    </a:cubicBezTo>
                    <a:cubicBezTo>
                      <a:pt x="11" y="24"/>
                      <a:pt x="15" y="33"/>
                      <a:pt x="18" y="44"/>
                    </a:cubicBezTo>
                    <a:cubicBezTo>
                      <a:pt x="20" y="49"/>
                      <a:pt x="21" y="55"/>
                      <a:pt x="22" y="60"/>
                    </a:cubicBezTo>
                    <a:cubicBezTo>
                      <a:pt x="22" y="80"/>
                      <a:pt x="22" y="80"/>
                      <a:pt x="22" y="80"/>
                    </a:cubicBezTo>
                    <a:cubicBezTo>
                      <a:pt x="21" y="80"/>
                      <a:pt x="21" y="80"/>
                      <a:pt x="21" y="80"/>
                    </a:cubicBezTo>
                    <a:cubicBezTo>
                      <a:pt x="21" y="80"/>
                      <a:pt x="21" y="80"/>
                      <a:pt x="21" y="80"/>
                    </a:cubicBezTo>
                    <a:cubicBezTo>
                      <a:pt x="20" y="80"/>
                      <a:pt x="19" y="79"/>
                      <a:pt x="19" y="77"/>
                    </a:cubicBezTo>
                    <a:cubicBezTo>
                      <a:pt x="18" y="66"/>
                      <a:pt x="16" y="55"/>
                      <a:pt x="13" y="45"/>
                    </a:cubicBezTo>
                    <a:cubicBezTo>
                      <a:pt x="10" y="34"/>
                      <a:pt x="6" y="25"/>
                      <a:pt x="0" y="17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6"/>
                      <a:pt x="0" y="14"/>
                      <a:pt x="1" y="14"/>
                    </a:cubicBezTo>
                    <a:cubicBezTo>
                      <a:pt x="7" y="10"/>
                      <a:pt x="13" y="7"/>
                      <a:pt x="20" y="4"/>
                    </a:cubicBezTo>
                    <a:cubicBezTo>
                      <a:pt x="21" y="4"/>
                      <a:pt x="21" y="4"/>
                      <a:pt x="22" y="4"/>
                    </a:cubicBezTo>
                    <a:lnTo>
                      <a:pt x="22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53" name="Freeform 158"/>
              <p:cNvSpPr>
                <a:spLocks noEditPoints="1"/>
              </p:cNvSpPr>
              <p:nvPr/>
            </p:nvSpPr>
            <p:spPr bwMode="auto">
              <a:xfrm>
                <a:off x="7618425" y="4664102"/>
                <a:ext cx="106363" cy="130176"/>
              </a:xfrm>
              <a:custGeom>
                <a:avLst/>
                <a:gdLst>
                  <a:gd name="T0" fmla="*/ 24 w 47"/>
                  <a:gd name="T1" fmla="*/ 0 h 58"/>
                  <a:gd name="T2" fmla="*/ 45 w 47"/>
                  <a:gd name="T3" fmla="*/ 0 h 58"/>
                  <a:gd name="T4" fmla="*/ 47 w 47"/>
                  <a:gd name="T5" fmla="*/ 2 h 58"/>
                  <a:gd name="T6" fmla="*/ 42 w 47"/>
                  <a:gd name="T7" fmla="*/ 31 h 58"/>
                  <a:gd name="T8" fmla="*/ 31 w 47"/>
                  <a:gd name="T9" fmla="*/ 56 h 58"/>
                  <a:gd name="T10" fmla="*/ 27 w 47"/>
                  <a:gd name="T11" fmla="*/ 57 h 58"/>
                  <a:gd name="T12" fmla="*/ 24 w 47"/>
                  <a:gd name="T13" fmla="*/ 54 h 58"/>
                  <a:gd name="T14" fmla="*/ 24 w 47"/>
                  <a:gd name="T15" fmla="*/ 47 h 58"/>
                  <a:gd name="T16" fmla="*/ 28 w 47"/>
                  <a:gd name="T17" fmla="*/ 51 h 58"/>
                  <a:gd name="T18" fmla="*/ 37 w 47"/>
                  <a:gd name="T19" fmla="*/ 30 h 58"/>
                  <a:gd name="T20" fmla="*/ 42 w 47"/>
                  <a:gd name="T21" fmla="*/ 4 h 58"/>
                  <a:gd name="T22" fmla="*/ 24 w 47"/>
                  <a:gd name="T23" fmla="*/ 4 h 58"/>
                  <a:gd name="T24" fmla="*/ 24 w 47"/>
                  <a:gd name="T25" fmla="*/ 0 h 58"/>
                  <a:gd name="T26" fmla="*/ 2 w 47"/>
                  <a:gd name="T27" fmla="*/ 12 h 58"/>
                  <a:gd name="T28" fmla="*/ 0 w 47"/>
                  <a:gd name="T29" fmla="*/ 2 h 58"/>
                  <a:gd name="T30" fmla="*/ 3 w 47"/>
                  <a:gd name="T31" fmla="*/ 0 h 58"/>
                  <a:gd name="T32" fmla="*/ 24 w 47"/>
                  <a:gd name="T33" fmla="*/ 0 h 58"/>
                  <a:gd name="T34" fmla="*/ 24 w 47"/>
                  <a:gd name="T35" fmla="*/ 4 h 58"/>
                  <a:gd name="T36" fmla="*/ 5 w 47"/>
                  <a:gd name="T37" fmla="*/ 4 h 58"/>
                  <a:gd name="T38" fmla="*/ 8 w 47"/>
                  <a:gd name="T39" fmla="*/ 16 h 58"/>
                  <a:gd name="T40" fmla="*/ 13 w 47"/>
                  <a:gd name="T41" fmla="*/ 30 h 58"/>
                  <a:gd name="T42" fmla="*/ 24 w 47"/>
                  <a:gd name="T43" fmla="*/ 47 h 58"/>
                  <a:gd name="T44" fmla="*/ 24 w 47"/>
                  <a:gd name="T45" fmla="*/ 54 h 58"/>
                  <a:gd name="T46" fmla="*/ 9 w 47"/>
                  <a:gd name="T47" fmla="*/ 32 h 58"/>
                  <a:gd name="T48" fmla="*/ 2 w 47"/>
                  <a:gd name="T49" fmla="*/ 12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7" h="58">
                    <a:moveTo>
                      <a:pt x="24" y="0"/>
                    </a:moveTo>
                    <a:cubicBezTo>
                      <a:pt x="45" y="0"/>
                      <a:pt x="45" y="0"/>
                      <a:pt x="45" y="0"/>
                    </a:cubicBezTo>
                    <a:cubicBezTo>
                      <a:pt x="46" y="0"/>
                      <a:pt x="47" y="1"/>
                      <a:pt x="47" y="2"/>
                    </a:cubicBezTo>
                    <a:cubicBezTo>
                      <a:pt x="47" y="12"/>
                      <a:pt x="45" y="22"/>
                      <a:pt x="42" y="31"/>
                    </a:cubicBezTo>
                    <a:cubicBezTo>
                      <a:pt x="39" y="40"/>
                      <a:pt x="35" y="49"/>
                      <a:pt x="31" y="56"/>
                    </a:cubicBezTo>
                    <a:cubicBezTo>
                      <a:pt x="30" y="57"/>
                      <a:pt x="29" y="58"/>
                      <a:pt x="27" y="57"/>
                    </a:cubicBezTo>
                    <a:cubicBezTo>
                      <a:pt x="26" y="56"/>
                      <a:pt x="25" y="55"/>
                      <a:pt x="24" y="54"/>
                    </a:cubicBezTo>
                    <a:cubicBezTo>
                      <a:pt x="24" y="47"/>
                      <a:pt x="24" y="47"/>
                      <a:pt x="24" y="47"/>
                    </a:cubicBezTo>
                    <a:cubicBezTo>
                      <a:pt x="25" y="48"/>
                      <a:pt x="27" y="50"/>
                      <a:pt x="28" y="51"/>
                    </a:cubicBezTo>
                    <a:cubicBezTo>
                      <a:pt x="32" y="45"/>
                      <a:pt x="35" y="38"/>
                      <a:pt x="37" y="30"/>
                    </a:cubicBezTo>
                    <a:cubicBezTo>
                      <a:pt x="40" y="22"/>
                      <a:pt x="41" y="13"/>
                      <a:pt x="42" y="4"/>
                    </a:cubicBezTo>
                    <a:cubicBezTo>
                      <a:pt x="24" y="4"/>
                      <a:pt x="24" y="4"/>
                      <a:pt x="24" y="4"/>
                    </a:cubicBezTo>
                    <a:lnTo>
                      <a:pt x="24" y="0"/>
                    </a:lnTo>
                    <a:close/>
                    <a:moveTo>
                      <a:pt x="2" y="12"/>
                    </a:moveTo>
                    <a:cubicBezTo>
                      <a:pt x="1" y="8"/>
                      <a:pt x="1" y="5"/>
                      <a:pt x="0" y="2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4" y="4"/>
                      <a:pt x="24" y="4"/>
                      <a:pt x="24" y="4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6" y="8"/>
                      <a:pt x="7" y="12"/>
                      <a:pt x="8" y="16"/>
                    </a:cubicBezTo>
                    <a:cubicBezTo>
                      <a:pt x="9" y="21"/>
                      <a:pt x="11" y="25"/>
                      <a:pt x="13" y="30"/>
                    </a:cubicBezTo>
                    <a:cubicBezTo>
                      <a:pt x="16" y="36"/>
                      <a:pt x="19" y="42"/>
                      <a:pt x="24" y="47"/>
                    </a:cubicBezTo>
                    <a:cubicBezTo>
                      <a:pt x="24" y="54"/>
                      <a:pt x="24" y="54"/>
                      <a:pt x="24" y="54"/>
                    </a:cubicBezTo>
                    <a:cubicBezTo>
                      <a:pt x="18" y="47"/>
                      <a:pt x="12" y="40"/>
                      <a:pt x="9" y="32"/>
                    </a:cubicBezTo>
                    <a:cubicBezTo>
                      <a:pt x="5" y="26"/>
                      <a:pt x="3" y="19"/>
                      <a:pt x="2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54" name="Freeform 159"/>
              <p:cNvSpPr>
                <a:spLocks noEditPoints="1"/>
              </p:cNvSpPr>
              <p:nvPr/>
            </p:nvSpPr>
            <p:spPr bwMode="auto">
              <a:xfrm>
                <a:off x="7618425" y="4510114"/>
                <a:ext cx="106363" cy="133351"/>
              </a:xfrm>
              <a:custGeom>
                <a:avLst/>
                <a:gdLst>
                  <a:gd name="T0" fmla="*/ 28 w 47"/>
                  <a:gd name="T1" fmla="*/ 7 h 59"/>
                  <a:gd name="T2" fmla="*/ 24 w 47"/>
                  <a:gd name="T3" fmla="*/ 11 h 59"/>
                  <a:gd name="T4" fmla="*/ 24 w 47"/>
                  <a:gd name="T5" fmla="*/ 4 h 59"/>
                  <a:gd name="T6" fmla="*/ 27 w 47"/>
                  <a:gd name="T7" fmla="*/ 1 h 59"/>
                  <a:gd name="T8" fmla="*/ 27 w 47"/>
                  <a:gd name="T9" fmla="*/ 1 h 59"/>
                  <a:gd name="T10" fmla="*/ 31 w 47"/>
                  <a:gd name="T11" fmla="*/ 2 h 59"/>
                  <a:gd name="T12" fmla="*/ 42 w 47"/>
                  <a:gd name="T13" fmla="*/ 27 h 59"/>
                  <a:gd name="T14" fmla="*/ 47 w 47"/>
                  <a:gd name="T15" fmla="*/ 56 h 59"/>
                  <a:gd name="T16" fmla="*/ 47 w 47"/>
                  <a:gd name="T17" fmla="*/ 56 h 59"/>
                  <a:gd name="T18" fmla="*/ 45 w 47"/>
                  <a:gd name="T19" fmla="*/ 59 h 59"/>
                  <a:gd name="T20" fmla="*/ 24 w 47"/>
                  <a:gd name="T21" fmla="*/ 59 h 59"/>
                  <a:gd name="T22" fmla="*/ 24 w 47"/>
                  <a:gd name="T23" fmla="*/ 54 h 59"/>
                  <a:gd name="T24" fmla="*/ 42 w 47"/>
                  <a:gd name="T25" fmla="*/ 54 h 59"/>
                  <a:gd name="T26" fmla="*/ 37 w 47"/>
                  <a:gd name="T27" fmla="*/ 29 h 59"/>
                  <a:gd name="T28" fmla="*/ 28 w 47"/>
                  <a:gd name="T29" fmla="*/ 7 h 59"/>
                  <a:gd name="T30" fmla="*/ 24 w 47"/>
                  <a:gd name="T31" fmla="*/ 11 h 59"/>
                  <a:gd name="T32" fmla="*/ 13 w 47"/>
                  <a:gd name="T33" fmla="*/ 28 h 59"/>
                  <a:gd name="T34" fmla="*/ 5 w 47"/>
                  <a:gd name="T35" fmla="*/ 54 h 59"/>
                  <a:gd name="T36" fmla="*/ 24 w 47"/>
                  <a:gd name="T37" fmla="*/ 54 h 59"/>
                  <a:gd name="T38" fmla="*/ 24 w 47"/>
                  <a:gd name="T39" fmla="*/ 59 h 59"/>
                  <a:gd name="T40" fmla="*/ 3 w 47"/>
                  <a:gd name="T41" fmla="*/ 59 h 59"/>
                  <a:gd name="T42" fmla="*/ 3 w 47"/>
                  <a:gd name="T43" fmla="*/ 59 h 59"/>
                  <a:gd name="T44" fmla="*/ 3 w 47"/>
                  <a:gd name="T45" fmla="*/ 59 h 59"/>
                  <a:gd name="T46" fmla="*/ 0 w 47"/>
                  <a:gd name="T47" fmla="*/ 56 h 59"/>
                  <a:gd name="T48" fmla="*/ 9 w 47"/>
                  <a:gd name="T49" fmla="*/ 26 h 59"/>
                  <a:gd name="T50" fmla="*/ 24 w 47"/>
                  <a:gd name="T51" fmla="*/ 4 h 59"/>
                  <a:gd name="T52" fmla="*/ 24 w 47"/>
                  <a:gd name="T53" fmla="*/ 11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7" h="59">
                    <a:moveTo>
                      <a:pt x="28" y="7"/>
                    </a:moveTo>
                    <a:cubicBezTo>
                      <a:pt x="27" y="8"/>
                      <a:pt x="25" y="10"/>
                      <a:pt x="24" y="11"/>
                    </a:cubicBezTo>
                    <a:cubicBezTo>
                      <a:pt x="24" y="4"/>
                      <a:pt x="24" y="4"/>
                      <a:pt x="24" y="4"/>
                    </a:cubicBezTo>
                    <a:cubicBezTo>
                      <a:pt x="25" y="3"/>
                      <a:pt x="26" y="2"/>
                      <a:pt x="27" y="1"/>
                    </a:cubicBezTo>
                    <a:cubicBezTo>
                      <a:pt x="27" y="1"/>
                      <a:pt x="27" y="1"/>
                      <a:pt x="27" y="1"/>
                    </a:cubicBezTo>
                    <a:cubicBezTo>
                      <a:pt x="28" y="0"/>
                      <a:pt x="30" y="1"/>
                      <a:pt x="31" y="2"/>
                    </a:cubicBezTo>
                    <a:cubicBezTo>
                      <a:pt x="35" y="9"/>
                      <a:pt x="39" y="17"/>
                      <a:pt x="42" y="27"/>
                    </a:cubicBezTo>
                    <a:cubicBezTo>
                      <a:pt x="45" y="36"/>
                      <a:pt x="47" y="46"/>
                      <a:pt x="47" y="56"/>
                    </a:cubicBezTo>
                    <a:cubicBezTo>
                      <a:pt x="47" y="56"/>
                      <a:pt x="47" y="56"/>
                      <a:pt x="47" y="56"/>
                    </a:cubicBezTo>
                    <a:cubicBezTo>
                      <a:pt x="47" y="58"/>
                      <a:pt x="46" y="59"/>
                      <a:pt x="45" y="59"/>
                    </a:cubicBezTo>
                    <a:cubicBezTo>
                      <a:pt x="24" y="59"/>
                      <a:pt x="24" y="59"/>
                      <a:pt x="24" y="59"/>
                    </a:cubicBezTo>
                    <a:cubicBezTo>
                      <a:pt x="24" y="54"/>
                      <a:pt x="24" y="54"/>
                      <a:pt x="24" y="54"/>
                    </a:cubicBezTo>
                    <a:cubicBezTo>
                      <a:pt x="42" y="54"/>
                      <a:pt x="42" y="54"/>
                      <a:pt x="42" y="54"/>
                    </a:cubicBezTo>
                    <a:cubicBezTo>
                      <a:pt x="41" y="45"/>
                      <a:pt x="40" y="36"/>
                      <a:pt x="37" y="29"/>
                    </a:cubicBezTo>
                    <a:cubicBezTo>
                      <a:pt x="35" y="20"/>
                      <a:pt x="32" y="13"/>
                      <a:pt x="28" y="7"/>
                    </a:cubicBezTo>
                    <a:close/>
                    <a:moveTo>
                      <a:pt x="24" y="11"/>
                    </a:moveTo>
                    <a:cubicBezTo>
                      <a:pt x="19" y="17"/>
                      <a:pt x="16" y="22"/>
                      <a:pt x="13" y="28"/>
                    </a:cubicBezTo>
                    <a:cubicBezTo>
                      <a:pt x="9" y="36"/>
                      <a:pt x="6" y="45"/>
                      <a:pt x="5" y="54"/>
                    </a:cubicBezTo>
                    <a:cubicBezTo>
                      <a:pt x="24" y="54"/>
                      <a:pt x="24" y="54"/>
                      <a:pt x="24" y="54"/>
                    </a:cubicBezTo>
                    <a:cubicBezTo>
                      <a:pt x="24" y="59"/>
                      <a:pt x="24" y="59"/>
                      <a:pt x="24" y="59"/>
                    </a:cubicBezTo>
                    <a:cubicBezTo>
                      <a:pt x="3" y="59"/>
                      <a:pt x="3" y="59"/>
                      <a:pt x="3" y="59"/>
                    </a:cubicBezTo>
                    <a:cubicBezTo>
                      <a:pt x="3" y="59"/>
                      <a:pt x="3" y="59"/>
                      <a:pt x="3" y="59"/>
                    </a:cubicBezTo>
                    <a:cubicBezTo>
                      <a:pt x="3" y="59"/>
                      <a:pt x="3" y="59"/>
                      <a:pt x="3" y="59"/>
                    </a:cubicBezTo>
                    <a:cubicBezTo>
                      <a:pt x="1" y="59"/>
                      <a:pt x="0" y="57"/>
                      <a:pt x="0" y="56"/>
                    </a:cubicBezTo>
                    <a:cubicBezTo>
                      <a:pt x="1" y="45"/>
                      <a:pt x="4" y="35"/>
                      <a:pt x="9" y="26"/>
                    </a:cubicBezTo>
                    <a:cubicBezTo>
                      <a:pt x="12" y="18"/>
                      <a:pt x="18" y="11"/>
                      <a:pt x="24" y="4"/>
                    </a:cubicBezTo>
                    <a:lnTo>
                      <a:pt x="24" y="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55" name="Freeform 160"/>
              <p:cNvSpPr>
                <a:spLocks noEditPoints="1"/>
              </p:cNvSpPr>
              <p:nvPr/>
            </p:nvSpPr>
            <p:spPr bwMode="auto">
              <a:xfrm>
                <a:off x="7820038" y="4664102"/>
                <a:ext cx="96838" cy="177801"/>
              </a:xfrm>
              <a:custGeom>
                <a:avLst/>
                <a:gdLst>
                  <a:gd name="T0" fmla="*/ 21 w 43"/>
                  <a:gd name="T1" fmla="*/ 71 h 79"/>
                  <a:gd name="T2" fmla="*/ 21 w 43"/>
                  <a:gd name="T3" fmla="*/ 71 h 79"/>
                  <a:gd name="T4" fmla="*/ 37 w 43"/>
                  <a:gd name="T5" fmla="*/ 63 h 79"/>
                  <a:gd name="T6" fmla="*/ 24 w 43"/>
                  <a:gd name="T7" fmla="*/ 36 h 79"/>
                  <a:gd name="T8" fmla="*/ 21 w 43"/>
                  <a:gd name="T9" fmla="*/ 22 h 79"/>
                  <a:gd name="T10" fmla="*/ 21 w 43"/>
                  <a:gd name="T11" fmla="*/ 0 h 79"/>
                  <a:gd name="T12" fmla="*/ 23 w 43"/>
                  <a:gd name="T13" fmla="*/ 2 h 79"/>
                  <a:gd name="T14" fmla="*/ 29 w 43"/>
                  <a:gd name="T15" fmla="*/ 34 h 79"/>
                  <a:gd name="T16" fmla="*/ 42 w 43"/>
                  <a:gd name="T17" fmla="*/ 63 h 79"/>
                  <a:gd name="T18" fmla="*/ 42 w 43"/>
                  <a:gd name="T19" fmla="*/ 63 h 79"/>
                  <a:gd name="T20" fmla="*/ 42 w 43"/>
                  <a:gd name="T21" fmla="*/ 63 h 79"/>
                  <a:gd name="T22" fmla="*/ 42 w 43"/>
                  <a:gd name="T23" fmla="*/ 66 h 79"/>
                  <a:gd name="T24" fmla="*/ 23 w 43"/>
                  <a:gd name="T25" fmla="*/ 75 h 79"/>
                  <a:gd name="T26" fmla="*/ 21 w 43"/>
                  <a:gd name="T27" fmla="*/ 76 h 79"/>
                  <a:gd name="T28" fmla="*/ 21 w 43"/>
                  <a:gd name="T29" fmla="*/ 71 h 79"/>
                  <a:gd name="T30" fmla="*/ 5 w 43"/>
                  <a:gd name="T31" fmla="*/ 74 h 79"/>
                  <a:gd name="T32" fmla="*/ 21 w 43"/>
                  <a:gd name="T33" fmla="*/ 71 h 79"/>
                  <a:gd name="T34" fmla="*/ 21 w 43"/>
                  <a:gd name="T35" fmla="*/ 76 h 79"/>
                  <a:gd name="T36" fmla="*/ 3 w 43"/>
                  <a:gd name="T37" fmla="*/ 79 h 79"/>
                  <a:gd name="T38" fmla="*/ 2 w 43"/>
                  <a:gd name="T39" fmla="*/ 79 h 79"/>
                  <a:gd name="T40" fmla="*/ 0 w 43"/>
                  <a:gd name="T41" fmla="*/ 77 h 79"/>
                  <a:gd name="T42" fmla="*/ 0 w 43"/>
                  <a:gd name="T43" fmla="*/ 2 h 79"/>
                  <a:gd name="T44" fmla="*/ 2 w 43"/>
                  <a:gd name="T45" fmla="*/ 0 h 79"/>
                  <a:gd name="T46" fmla="*/ 21 w 43"/>
                  <a:gd name="T47" fmla="*/ 0 h 79"/>
                  <a:gd name="T48" fmla="*/ 21 w 43"/>
                  <a:gd name="T49" fmla="*/ 0 h 79"/>
                  <a:gd name="T50" fmla="*/ 21 w 43"/>
                  <a:gd name="T51" fmla="*/ 0 h 79"/>
                  <a:gd name="T52" fmla="*/ 21 w 43"/>
                  <a:gd name="T53" fmla="*/ 22 h 79"/>
                  <a:gd name="T54" fmla="*/ 19 w 43"/>
                  <a:gd name="T55" fmla="*/ 4 h 79"/>
                  <a:gd name="T56" fmla="*/ 5 w 43"/>
                  <a:gd name="T57" fmla="*/ 4 h 79"/>
                  <a:gd name="T58" fmla="*/ 5 w 43"/>
                  <a:gd name="T59" fmla="*/ 74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43" h="79">
                    <a:moveTo>
                      <a:pt x="21" y="71"/>
                    </a:moveTo>
                    <a:cubicBezTo>
                      <a:pt x="21" y="71"/>
                      <a:pt x="21" y="71"/>
                      <a:pt x="21" y="71"/>
                    </a:cubicBezTo>
                    <a:cubicBezTo>
                      <a:pt x="27" y="69"/>
                      <a:pt x="32" y="66"/>
                      <a:pt x="37" y="63"/>
                    </a:cubicBezTo>
                    <a:cubicBezTo>
                      <a:pt x="32" y="55"/>
                      <a:pt x="28" y="46"/>
                      <a:pt x="24" y="36"/>
                    </a:cubicBezTo>
                    <a:cubicBezTo>
                      <a:pt x="23" y="31"/>
                      <a:pt x="22" y="27"/>
                      <a:pt x="21" y="22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2" y="0"/>
                      <a:pt x="23" y="1"/>
                      <a:pt x="23" y="2"/>
                    </a:cubicBezTo>
                    <a:cubicBezTo>
                      <a:pt x="24" y="13"/>
                      <a:pt x="26" y="24"/>
                      <a:pt x="29" y="34"/>
                    </a:cubicBezTo>
                    <a:cubicBezTo>
                      <a:pt x="32" y="45"/>
                      <a:pt x="37" y="55"/>
                      <a:pt x="42" y="63"/>
                    </a:cubicBezTo>
                    <a:cubicBezTo>
                      <a:pt x="42" y="63"/>
                      <a:pt x="42" y="63"/>
                      <a:pt x="42" y="63"/>
                    </a:cubicBezTo>
                    <a:cubicBezTo>
                      <a:pt x="42" y="63"/>
                      <a:pt x="42" y="63"/>
                      <a:pt x="42" y="63"/>
                    </a:cubicBezTo>
                    <a:cubicBezTo>
                      <a:pt x="43" y="64"/>
                      <a:pt x="43" y="65"/>
                      <a:pt x="42" y="66"/>
                    </a:cubicBezTo>
                    <a:cubicBezTo>
                      <a:pt x="36" y="70"/>
                      <a:pt x="30" y="73"/>
                      <a:pt x="23" y="75"/>
                    </a:cubicBezTo>
                    <a:cubicBezTo>
                      <a:pt x="22" y="75"/>
                      <a:pt x="22" y="76"/>
                      <a:pt x="21" y="76"/>
                    </a:cubicBezTo>
                    <a:lnTo>
                      <a:pt x="21" y="71"/>
                    </a:lnTo>
                    <a:close/>
                    <a:moveTo>
                      <a:pt x="5" y="74"/>
                    </a:moveTo>
                    <a:cubicBezTo>
                      <a:pt x="10" y="74"/>
                      <a:pt x="16" y="72"/>
                      <a:pt x="21" y="71"/>
                    </a:cubicBezTo>
                    <a:cubicBezTo>
                      <a:pt x="21" y="76"/>
                      <a:pt x="21" y="76"/>
                      <a:pt x="21" y="76"/>
                    </a:cubicBezTo>
                    <a:cubicBezTo>
                      <a:pt x="15" y="78"/>
                      <a:pt x="9" y="79"/>
                      <a:pt x="3" y="79"/>
                    </a:cubicBezTo>
                    <a:cubicBezTo>
                      <a:pt x="3" y="79"/>
                      <a:pt x="3" y="79"/>
                      <a:pt x="2" y="79"/>
                    </a:cubicBezTo>
                    <a:cubicBezTo>
                      <a:pt x="1" y="79"/>
                      <a:pt x="0" y="78"/>
                      <a:pt x="0" y="77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20" y="16"/>
                      <a:pt x="19" y="10"/>
                      <a:pt x="19" y="4"/>
                    </a:cubicBezTo>
                    <a:cubicBezTo>
                      <a:pt x="5" y="4"/>
                      <a:pt x="5" y="4"/>
                      <a:pt x="5" y="4"/>
                    </a:cubicBezTo>
                    <a:lnTo>
                      <a:pt x="5" y="7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56" name="Freeform 161"/>
              <p:cNvSpPr>
                <a:spLocks noEditPoints="1"/>
              </p:cNvSpPr>
              <p:nvPr/>
            </p:nvSpPr>
            <p:spPr bwMode="auto">
              <a:xfrm>
                <a:off x="7731137" y="1833574"/>
                <a:ext cx="219075" cy="174626"/>
              </a:xfrm>
              <a:custGeom>
                <a:avLst/>
                <a:gdLst>
                  <a:gd name="T0" fmla="*/ 83 w 97"/>
                  <a:gd name="T1" fmla="*/ 19 h 77"/>
                  <a:gd name="T2" fmla="*/ 79 w 97"/>
                  <a:gd name="T3" fmla="*/ 1 h 77"/>
                  <a:gd name="T4" fmla="*/ 97 w 97"/>
                  <a:gd name="T5" fmla="*/ 28 h 77"/>
                  <a:gd name="T6" fmla="*/ 95 w 97"/>
                  <a:gd name="T7" fmla="*/ 75 h 77"/>
                  <a:gd name="T8" fmla="*/ 77 w 97"/>
                  <a:gd name="T9" fmla="*/ 73 h 77"/>
                  <a:gd name="T10" fmla="*/ 92 w 97"/>
                  <a:gd name="T11" fmla="*/ 71 h 77"/>
                  <a:gd name="T12" fmla="*/ 77 w 97"/>
                  <a:gd name="T13" fmla="*/ 55 h 77"/>
                  <a:gd name="T14" fmla="*/ 89 w 97"/>
                  <a:gd name="T15" fmla="*/ 43 h 77"/>
                  <a:gd name="T16" fmla="*/ 77 w 97"/>
                  <a:gd name="T17" fmla="*/ 46 h 77"/>
                  <a:gd name="T18" fmla="*/ 77 w 97"/>
                  <a:gd name="T19" fmla="*/ 50 h 77"/>
                  <a:gd name="T20" fmla="*/ 79 w 97"/>
                  <a:gd name="T21" fmla="*/ 25 h 77"/>
                  <a:gd name="T22" fmla="*/ 81 w 97"/>
                  <a:gd name="T23" fmla="*/ 22 h 77"/>
                  <a:gd name="T24" fmla="*/ 77 w 97"/>
                  <a:gd name="T25" fmla="*/ 8 h 77"/>
                  <a:gd name="T26" fmla="*/ 48 w 97"/>
                  <a:gd name="T27" fmla="*/ 0 h 77"/>
                  <a:gd name="T28" fmla="*/ 77 w 97"/>
                  <a:gd name="T29" fmla="*/ 0 h 77"/>
                  <a:gd name="T30" fmla="*/ 73 w 97"/>
                  <a:gd name="T31" fmla="*/ 58 h 77"/>
                  <a:gd name="T32" fmla="*/ 75 w 97"/>
                  <a:gd name="T33" fmla="*/ 72 h 77"/>
                  <a:gd name="T34" fmla="*/ 77 w 97"/>
                  <a:gd name="T35" fmla="*/ 73 h 77"/>
                  <a:gd name="T36" fmla="*/ 72 w 97"/>
                  <a:gd name="T37" fmla="*/ 76 h 77"/>
                  <a:gd name="T38" fmla="*/ 70 w 97"/>
                  <a:gd name="T39" fmla="*/ 63 h 77"/>
                  <a:gd name="T40" fmla="*/ 77 w 97"/>
                  <a:gd name="T41" fmla="*/ 13 h 77"/>
                  <a:gd name="T42" fmla="*/ 48 w 97"/>
                  <a:gd name="T43" fmla="*/ 6 h 77"/>
                  <a:gd name="T44" fmla="*/ 75 w 97"/>
                  <a:gd name="T45" fmla="*/ 20 h 77"/>
                  <a:gd name="T46" fmla="*/ 77 w 97"/>
                  <a:gd name="T47" fmla="*/ 25 h 77"/>
                  <a:gd name="T48" fmla="*/ 77 w 97"/>
                  <a:gd name="T49" fmla="*/ 46 h 77"/>
                  <a:gd name="T50" fmla="*/ 77 w 97"/>
                  <a:gd name="T51" fmla="*/ 50 h 77"/>
                  <a:gd name="T52" fmla="*/ 65 w 97"/>
                  <a:gd name="T53" fmla="*/ 53 h 77"/>
                  <a:gd name="T54" fmla="*/ 77 w 97"/>
                  <a:gd name="T55" fmla="*/ 41 h 77"/>
                  <a:gd name="T56" fmla="*/ 20 w 97"/>
                  <a:gd name="T57" fmla="*/ 8 h 77"/>
                  <a:gd name="T58" fmla="*/ 48 w 97"/>
                  <a:gd name="T59" fmla="*/ 0 h 77"/>
                  <a:gd name="T60" fmla="*/ 20 w 97"/>
                  <a:gd name="T61" fmla="*/ 73 h 77"/>
                  <a:gd name="T62" fmla="*/ 22 w 97"/>
                  <a:gd name="T63" fmla="*/ 60 h 77"/>
                  <a:gd name="T64" fmla="*/ 48 w 97"/>
                  <a:gd name="T65" fmla="*/ 63 h 77"/>
                  <a:gd name="T66" fmla="*/ 25 w 97"/>
                  <a:gd name="T67" fmla="*/ 75 h 77"/>
                  <a:gd name="T68" fmla="*/ 20 w 97"/>
                  <a:gd name="T69" fmla="*/ 73 h 77"/>
                  <a:gd name="T70" fmla="*/ 25 w 97"/>
                  <a:gd name="T71" fmla="*/ 6 h 77"/>
                  <a:gd name="T72" fmla="*/ 20 w 97"/>
                  <a:gd name="T73" fmla="*/ 25 h 77"/>
                  <a:gd name="T74" fmla="*/ 22 w 97"/>
                  <a:gd name="T75" fmla="*/ 20 h 77"/>
                  <a:gd name="T76" fmla="*/ 48 w 97"/>
                  <a:gd name="T77" fmla="*/ 6 h 77"/>
                  <a:gd name="T78" fmla="*/ 27 w 97"/>
                  <a:gd name="T79" fmla="*/ 50 h 77"/>
                  <a:gd name="T80" fmla="*/ 20 w 97"/>
                  <a:gd name="T81" fmla="*/ 41 h 77"/>
                  <a:gd name="T82" fmla="*/ 32 w 97"/>
                  <a:gd name="T83" fmla="*/ 53 h 77"/>
                  <a:gd name="T84" fmla="*/ 20 w 97"/>
                  <a:gd name="T85" fmla="*/ 8 h 77"/>
                  <a:gd name="T86" fmla="*/ 14 w 97"/>
                  <a:gd name="T87" fmla="*/ 20 h 77"/>
                  <a:gd name="T88" fmla="*/ 5 w 97"/>
                  <a:gd name="T89" fmla="*/ 60 h 77"/>
                  <a:gd name="T90" fmla="*/ 7 w 97"/>
                  <a:gd name="T91" fmla="*/ 73 h 77"/>
                  <a:gd name="T92" fmla="*/ 7 w 97"/>
                  <a:gd name="T93" fmla="*/ 77 h 77"/>
                  <a:gd name="T94" fmla="*/ 0 w 97"/>
                  <a:gd name="T95" fmla="*/ 60 h 77"/>
                  <a:gd name="T96" fmla="*/ 0 w 97"/>
                  <a:gd name="T97" fmla="*/ 28 h 77"/>
                  <a:gd name="T98" fmla="*/ 18 w 97"/>
                  <a:gd name="T99" fmla="*/ 1 h 77"/>
                  <a:gd name="T100" fmla="*/ 20 w 97"/>
                  <a:gd name="T101" fmla="*/ 13 h 77"/>
                  <a:gd name="T102" fmla="*/ 18 w 97"/>
                  <a:gd name="T103" fmla="*/ 25 h 77"/>
                  <a:gd name="T104" fmla="*/ 20 w 97"/>
                  <a:gd name="T105" fmla="*/ 41 h 77"/>
                  <a:gd name="T106" fmla="*/ 8 w 97"/>
                  <a:gd name="T107" fmla="*/ 53 h 77"/>
                  <a:gd name="T108" fmla="*/ 20 w 97"/>
                  <a:gd name="T109" fmla="*/ 50 h 77"/>
                  <a:gd name="T110" fmla="*/ 20 w 97"/>
                  <a:gd name="T111" fmla="*/ 46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97" h="77">
                    <a:moveTo>
                      <a:pt x="92" y="29"/>
                    </a:moveTo>
                    <a:cubicBezTo>
                      <a:pt x="83" y="20"/>
                      <a:pt x="83" y="20"/>
                      <a:pt x="83" y="20"/>
                    </a:cubicBezTo>
                    <a:cubicBezTo>
                      <a:pt x="83" y="20"/>
                      <a:pt x="83" y="20"/>
                      <a:pt x="83" y="19"/>
                    </a:cubicBezTo>
                    <a:cubicBezTo>
                      <a:pt x="77" y="8"/>
                      <a:pt x="77" y="8"/>
                      <a:pt x="77" y="8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78" y="0"/>
                      <a:pt x="78" y="0"/>
                      <a:pt x="79" y="1"/>
                    </a:cubicBezTo>
                    <a:cubicBezTo>
                      <a:pt x="87" y="17"/>
                      <a:pt x="87" y="17"/>
                      <a:pt x="87" y="17"/>
                    </a:cubicBezTo>
                    <a:cubicBezTo>
                      <a:pt x="96" y="27"/>
                      <a:pt x="96" y="27"/>
                      <a:pt x="96" y="27"/>
                    </a:cubicBezTo>
                    <a:cubicBezTo>
                      <a:pt x="97" y="27"/>
                      <a:pt x="97" y="28"/>
                      <a:pt x="97" y="28"/>
                    </a:cubicBezTo>
                    <a:cubicBezTo>
                      <a:pt x="97" y="60"/>
                      <a:pt x="97" y="60"/>
                      <a:pt x="97" y="60"/>
                    </a:cubicBezTo>
                    <a:cubicBezTo>
                      <a:pt x="97" y="71"/>
                      <a:pt x="97" y="71"/>
                      <a:pt x="97" y="71"/>
                    </a:cubicBezTo>
                    <a:cubicBezTo>
                      <a:pt x="97" y="73"/>
                      <a:pt x="96" y="74"/>
                      <a:pt x="95" y="75"/>
                    </a:cubicBezTo>
                    <a:cubicBezTo>
                      <a:pt x="94" y="77"/>
                      <a:pt x="92" y="77"/>
                      <a:pt x="90" y="77"/>
                    </a:cubicBezTo>
                    <a:cubicBezTo>
                      <a:pt x="77" y="77"/>
                      <a:pt x="77" y="77"/>
                      <a:pt x="77" y="77"/>
                    </a:cubicBezTo>
                    <a:cubicBezTo>
                      <a:pt x="77" y="73"/>
                      <a:pt x="77" y="73"/>
                      <a:pt x="77" y="73"/>
                    </a:cubicBezTo>
                    <a:cubicBezTo>
                      <a:pt x="90" y="73"/>
                      <a:pt x="90" y="73"/>
                      <a:pt x="90" y="73"/>
                    </a:cubicBezTo>
                    <a:cubicBezTo>
                      <a:pt x="91" y="73"/>
                      <a:pt x="91" y="72"/>
                      <a:pt x="92" y="72"/>
                    </a:cubicBezTo>
                    <a:cubicBezTo>
                      <a:pt x="92" y="72"/>
                      <a:pt x="92" y="71"/>
                      <a:pt x="92" y="71"/>
                    </a:cubicBezTo>
                    <a:cubicBezTo>
                      <a:pt x="92" y="60"/>
                      <a:pt x="92" y="60"/>
                      <a:pt x="92" y="60"/>
                    </a:cubicBezTo>
                    <a:cubicBezTo>
                      <a:pt x="92" y="29"/>
                      <a:pt x="92" y="29"/>
                      <a:pt x="92" y="29"/>
                    </a:cubicBezTo>
                    <a:close/>
                    <a:moveTo>
                      <a:pt x="77" y="55"/>
                    </a:moveTo>
                    <a:cubicBezTo>
                      <a:pt x="86" y="55"/>
                      <a:pt x="86" y="55"/>
                      <a:pt x="86" y="55"/>
                    </a:cubicBezTo>
                    <a:cubicBezTo>
                      <a:pt x="88" y="55"/>
                      <a:pt x="89" y="54"/>
                      <a:pt x="89" y="53"/>
                    </a:cubicBezTo>
                    <a:cubicBezTo>
                      <a:pt x="89" y="43"/>
                      <a:pt x="89" y="43"/>
                      <a:pt x="89" y="43"/>
                    </a:cubicBezTo>
                    <a:cubicBezTo>
                      <a:pt x="89" y="42"/>
                      <a:pt x="88" y="41"/>
                      <a:pt x="86" y="41"/>
                    </a:cubicBezTo>
                    <a:cubicBezTo>
                      <a:pt x="77" y="41"/>
                      <a:pt x="77" y="41"/>
                      <a:pt x="77" y="41"/>
                    </a:cubicBezTo>
                    <a:cubicBezTo>
                      <a:pt x="77" y="46"/>
                      <a:pt x="77" y="46"/>
                      <a:pt x="77" y="46"/>
                    </a:cubicBezTo>
                    <a:cubicBezTo>
                      <a:pt x="84" y="46"/>
                      <a:pt x="84" y="46"/>
                      <a:pt x="84" y="46"/>
                    </a:cubicBezTo>
                    <a:cubicBezTo>
                      <a:pt x="84" y="50"/>
                      <a:pt x="84" y="50"/>
                      <a:pt x="84" y="50"/>
                    </a:cubicBezTo>
                    <a:cubicBezTo>
                      <a:pt x="77" y="50"/>
                      <a:pt x="77" y="50"/>
                      <a:pt x="77" y="50"/>
                    </a:cubicBezTo>
                    <a:cubicBezTo>
                      <a:pt x="77" y="55"/>
                      <a:pt x="77" y="55"/>
                      <a:pt x="77" y="55"/>
                    </a:cubicBezTo>
                    <a:close/>
                    <a:moveTo>
                      <a:pt x="77" y="25"/>
                    </a:moveTo>
                    <a:cubicBezTo>
                      <a:pt x="79" y="25"/>
                      <a:pt x="79" y="25"/>
                      <a:pt x="79" y="25"/>
                    </a:cubicBezTo>
                    <a:cubicBezTo>
                      <a:pt x="79" y="25"/>
                      <a:pt x="79" y="25"/>
                      <a:pt x="79" y="25"/>
                    </a:cubicBezTo>
                    <a:cubicBezTo>
                      <a:pt x="80" y="25"/>
                      <a:pt x="80" y="25"/>
                      <a:pt x="80" y="25"/>
                    </a:cubicBezTo>
                    <a:cubicBezTo>
                      <a:pt x="82" y="24"/>
                      <a:pt x="82" y="23"/>
                      <a:pt x="81" y="22"/>
                    </a:cubicBezTo>
                    <a:cubicBezTo>
                      <a:pt x="77" y="13"/>
                      <a:pt x="77" y="13"/>
                      <a:pt x="77" y="13"/>
                    </a:cubicBezTo>
                    <a:lnTo>
                      <a:pt x="77" y="25"/>
                    </a:lnTo>
                    <a:close/>
                    <a:moveTo>
                      <a:pt x="77" y="8"/>
                    </a:moveTo>
                    <a:cubicBezTo>
                      <a:pt x="75" y="4"/>
                      <a:pt x="75" y="4"/>
                      <a:pt x="75" y="4"/>
                    </a:cubicBezTo>
                    <a:cubicBezTo>
                      <a:pt x="48" y="4"/>
                      <a:pt x="48" y="4"/>
                      <a:pt x="48" y="4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77" y="8"/>
                      <a:pt x="77" y="8"/>
                      <a:pt x="77" y="8"/>
                    </a:cubicBezTo>
                    <a:close/>
                    <a:moveTo>
                      <a:pt x="48" y="58"/>
                    </a:moveTo>
                    <a:cubicBezTo>
                      <a:pt x="73" y="58"/>
                      <a:pt x="73" y="58"/>
                      <a:pt x="73" y="58"/>
                    </a:cubicBezTo>
                    <a:cubicBezTo>
                      <a:pt x="74" y="58"/>
                      <a:pt x="75" y="59"/>
                      <a:pt x="75" y="60"/>
                    </a:cubicBezTo>
                    <a:cubicBezTo>
                      <a:pt x="75" y="71"/>
                      <a:pt x="75" y="71"/>
                      <a:pt x="75" y="71"/>
                    </a:cubicBezTo>
                    <a:cubicBezTo>
                      <a:pt x="75" y="71"/>
                      <a:pt x="75" y="72"/>
                      <a:pt x="75" y="72"/>
                    </a:cubicBezTo>
                    <a:cubicBezTo>
                      <a:pt x="76" y="72"/>
                      <a:pt x="76" y="72"/>
                      <a:pt x="76" y="72"/>
                    </a:cubicBezTo>
                    <a:cubicBezTo>
                      <a:pt x="76" y="72"/>
                      <a:pt x="76" y="73"/>
                      <a:pt x="77" y="73"/>
                    </a:cubicBezTo>
                    <a:cubicBezTo>
                      <a:pt x="77" y="73"/>
                      <a:pt x="77" y="73"/>
                      <a:pt x="77" y="73"/>
                    </a:cubicBezTo>
                    <a:cubicBezTo>
                      <a:pt x="77" y="77"/>
                      <a:pt x="77" y="77"/>
                      <a:pt x="77" y="77"/>
                    </a:cubicBezTo>
                    <a:cubicBezTo>
                      <a:pt x="77" y="77"/>
                      <a:pt x="77" y="77"/>
                      <a:pt x="77" y="77"/>
                    </a:cubicBezTo>
                    <a:cubicBezTo>
                      <a:pt x="75" y="77"/>
                      <a:pt x="73" y="77"/>
                      <a:pt x="72" y="76"/>
                    </a:cubicBezTo>
                    <a:cubicBezTo>
                      <a:pt x="72" y="75"/>
                      <a:pt x="72" y="75"/>
                      <a:pt x="72" y="75"/>
                    </a:cubicBezTo>
                    <a:cubicBezTo>
                      <a:pt x="71" y="74"/>
                      <a:pt x="70" y="73"/>
                      <a:pt x="70" y="71"/>
                    </a:cubicBezTo>
                    <a:cubicBezTo>
                      <a:pt x="70" y="63"/>
                      <a:pt x="70" y="63"/>
                      <a:pt x="70" y="63"/>
                    </a:cubicBezTo>
                    <a:cubicBezTo>
                      <a:pt x="48" y="63"/>
                      <a:pt x="48" y="63"/>
                      <a:pt x="48" y="63"/>
                    </a:cubicBezTo>
                    <a:cubicBezTo>
                      <a:pt x="48" y="58"/>
                      <a:pt x="48" y="58"/>
                      <a:pt x="48" y="58"/>
                    </a:cubicBezTo>
                    <a:close/>
                    <a:moveTo>
                      <a:pt x="77" y="13"/>
                    </a:moveTo>
                    <a:cubicBezTo>
                      <a:pt x="74" y="7"/>
                      <a:pt x="74" y="7"/>
                      <a:pt x="74" y="7"/>
                    </a:cubicBezTo>
                    <a:cubicBezTo>
                      <a:pt x="73" y="6"/>
                      <a:pt x="73" y="6"/>
                      <a:pt x="72" y="6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10"/>
                      <a:pt x="48" y="10"/>
                      <a:pt x="48" y="10"/>
                    </a:cubicBezTo>
                    <a:cubicBezTo>
                      <a:pt x="70" y="10"/>
                      <a:pt x="70" y="10"/>
                      <a:pt x="70" y="10"/>
                    </a:cubicBezTo>
                    <a:cubicBezTo>
                      <a:pt x="75" y="20"/>
                      <a:pt x="75" y="20"/>
                      <a:pt x="75" y="20"/>
                    </a:cubicBezTo>
                    <a:cubicBezTo>
                      <a:pt x="48" y="20"/>
                      <a:pt x="48" y="20"/>
                      <a:pt x="48" y="20"/>
                    </a:cubicBezTo>
                    <a:cubicBezTo>
                      <a:pt x="48" y="25"/>
                      <a:pt x="48" y="25"/>
                      <a:pt x="48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13"/>
                      <a:pt x="77" y="13"/>
                      <a:pt x="77" y="13"/>
                    </a:cubicBezTo>
                    <a:close/>
                    <a:moveTo>
                      <a:pt x="77" y="41"/>
                    </a:moveTo>
                    <a:cubicBezTo>
                      <a:pt x="77" y="46"/>
                      <a:pt x="77" y="46"/>
                      <a:pt x="77" y="46"/>
                    </a:cubicBezTo>
                    <a:cubicBezTo>
                      <a:pt x="70" y="46"/>
                      <a:pt x="70" y="46"/>
                      <a:pt x="70" y="46"/>
                    </a:cubicBezTo>
                    <a:cubicBezTo>
                      <a:pt x="70" y="50"/>
                      <a:pt x="70" y="50"/>
                      <a:pt x="70" y="50"/>
                    </a:cubicBezTo>
                    <a:cubicBezTo>
                      <a:pt x="77" y="50"/>
                      <a:pt x="77" y="50"/>
                      <a:pt x="77" y="50"/>
                    </a:cubicBezTo>
                    <a:cubicBezTo>
                      <a:pt x="77" y="55"/>
                      <a:pt x="77" y="55"/>
                      <a:pt x="77" y="55"/>
                    </a:cubicBezTo>
                    <a:cubicBezTo>
                      <a:pt x="68" y="55"/>
                      <a:pt x="68" y="55"/>
                      <a:pt x="68" y="55"/>
                    </a:cubicBezTo>
                    <a:cubicBezTo>
                      <a:pt x="67" y="55"/>
                      <a:pt x="65" y="54"/>
                      <a:pt x="65" y="53"/>
                    </a:cubicBezTo>
                    <a:cubicBezTo>
                      <a:pt x="65" y="43"/>
                      <a:pt x="65" y="43"/>
                      <a:pt x="65" y="43"/>
                    </a:cubicBezTo>
                    <a:cubicBezTo>
                      <a:pt x="65" y="42"/>
                      <a:pt x="67" y="41"/>
                      <a:pt x="68" y="41"/>
                    </a:cubicBezTo>
                    <a:lnTo>
                      <a:pt x="77" y="41"/>
                    </a:lnTo>
                    <a:close/>
                    <a:moveTo>
                      <a:pt x="48" y="4"/>
                    </a:moveTo>
                    <a:cubicBezTo>
                      <a:pt x="22" y="4"/>
                      <a:pt x="22" y="4"/>
                      <a:pt x="22" y="4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48" y="4"/>
                      <a:pt x="48" y="4"/>
                      <a:pt x="48" y="4"/>
                    </a:cubicBezTo>
                    <a:close/>
                    <a:moveTo>
                      <a:pt x="20" y="73"/>
                    </a:moveTo>
                    <a:cubicBezTo>
                      <a:pt x="20" y="73"/>
                      <a:pt x="20" y="73"/>
                      <a:pt x="20" y="73"/>
                    </a:cubicBezTo>
                    <a:cubicBezTo>
                      <a:pt x="21" y="73"/>
                      <a:pt x="21" y="72"/>
                      <a:pt x="21" y="72"/>
                    </a:cubicBezTo>
                    <a:cubicBezTo>
                      <a:pt x="22" y="72"/>
                      <a:pt x="22" y="71"/>
                      <a:pt x="22" y="71"/>
                    </a:cubicBezTo>
                    <a:cubicBezTo>
                      <a:pt x="22" y="60"/>
                      <a:pt x="22" y="60"/>
                      <a:pt x="22" y="60"/>
                    </a:cubicBezTo>
                    <a:cubicBezTo>
                      <a:pt x="22" y="59"/>
                      <a:pt x="23" y="58"/>
                      <a:pt x="24" y="58"/>
                    </a:cubicBezTo>
                    <a:cubicBezTo>
                      <a:pt x="48" y="58"/>
                      <a:pt x="48" y="58"/>
                      <a:pt x="48" y="58"/>
                    </a:cubicBezTo>
                    <a:cubicBezTo>
                      <a:pt x="48" y="63"/>
                      <a:pt x="48" y="63"/>
                      <a:pt x="48" y="63"/>
                    </a:cubicBezTo>
                    <a:cubicBezTo>
                      <a:pt x="27" y="63"/>
                      <a:pt x="27" y="63"/>
                      <a:pt x="27" y="63"/>
                    </a:cubicBezTo>
                    <a:cubicBezTo>
                      <a:pt x="27" y="71"/>
                      <a:pt x="27" y="71"/>
                      <a:pt x="27" y="71"/>
                    </a:cubicBezTo>
                    <a:cubicBezTo>
                      <a:pt x="27" y="73"/>
                      <a:pt x="26" y="74"/>
                      <a:pt x="25" y="75"/>
                    </a:cubicBezTo>
                    <a:cubicBezTo>
                      <a:pt x="24" y="77"/>
                      <a:pt x="22" y="77"/>
                      <a:pt x="20" y="77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3"/>
                      <a:pt x="20" y="73"/>
                      <a:pt x="20" y="73"/>
                    </a:cubicBezTo>
                    <a:close/>
                    <a:moveTo>
                      <a:pt x="48" y="6"/>
                    </a:moveTo>
                    <a:cubicBezTo>
                      <a:pt x="25" y="6"/>
                      <a:pt x="25" y="6"/>
                      <a:pt x="25" y="6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5" y="6"/>
                      <a:pt x="24" y="6"/>
                      <a:pt x="23" y="7"/>
                    </a:cubicBezTo>
                    <a:cubicBezTo>
                      <a:pt x="20" y="13"/>
                      <a:pt x="20" y="13"/>
                      <a:pt x="20" y="13"/>
                    </a:cubicBezTo>
                    <a:cubicBezTo>
                      <a:pt x="20" y="25"/>
                      <a:pt x="20" y="25"/>
                      <a:pt x="20" y="25"/>
                    </a:cubicBezTo>
                    <a:cubicBezTo>
                      <a:pt x="48" y="25"/>
                      <a:pt x="48" y="25"/>
                      <a:pt x="48" y="25"/>
                    </a:cubicBezTo>
                    <a:cubicBezTo>
                      <a:pt x="48" y="20"/>
                      <a:pt x="48" y="20"/>
                      <a:pt x="48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7" y="10"/>
                      <a:pt x="27" y="10"/>
                      <a:pt x="27" y="10"/>
                    </a:cubicBezTo>
                    <a:cubicBezTo>
                      <a:pt x="48" y="10"/>
                      <a:pt x="48" y="10"/>
                      <a:pt x="48" y="10"/>
                    </a:cubicBezTo>
                    <a:cubicBezTo>
                      <a:pt x="48" y="6"/>
                      <a:pt x="48" y="6"/>
                      <a:pt x="48" y="6"/>
                    </a:cubicBezTo>
                    <a:close/>
                    <a:moveTo>
                      <a:pt x="20" y="55"/>
                    </a:moveTo>
                    <a:cubicBezTo>
                      <a:pt x="20" y="50"/>
                      <a:pt x="20" y="50"/>
                      <a:pt x="20" y="50"/>
                    </a:cubicBezTo>
                    <a:cubicBezTo>
                      <a:pt x="27" y="50"/>
                      <a:pt x="27" y="50"/>
                      <a:pt x="27" y="50"/>
                    </a:cubicBezTo>
                    <a:cubicBezTo>
                      <a:pt x="27" y="46"/>
                      <a:pt x="27" y="46"/>
                      <a:pt x="27" y="46"/>
                    </a:cubicBezTo>
                    <a:cubicBezTo>
                      <a:pt x="20" y="46"/>
                      <a:pt x="20" y="46"/>
                      <a:pt x="20" y="46"/>
                    </a:cubicBezTo>
                    <a:cubicBezTo>
                      <a:pt x="20" y="41"/>
                      <a:pt x="20" y="41"/>
                      <a:pt x="20" y="41"/>
                    </a:cubicBezTo>
                    <a:cubicBezTo>
                      <a:pt x="29" y="41"/>
                      <a:pt x="29" y="41"/>
                      <a:pt x="29" y="41"/>
                    </a:cubicBezTo>
                    <a:cubicBezTo>
                      <a:pt x="30" y="41"/>
                      <a:pt x="32" y="42"/>
                      <a:pt x="32" y="43"/>
                    </a:cubicBezTo>
                    <a:cubicBezTo>
                      <a:pt x="32" y="53"/>
                      <a:pt x="32" y="53"/>
                      <a:pt x="32" y="53"/>
                    </a:cubicBezTo>
                    <a:cubicBezTo>
                      <a:pt x="32" y="54"/>
                      <a:pt x="30" y="55"/>
                      <a:pt x="29" y="55"/>
                    </a:cubicBezTo>
                    <a:lnTo>
                      <a:pt x="20" y="55"/>
                    </a:lnTo>
                    <a:close/>
                    <a:moveTo>
                      <a:pt x="20" y="8"/>
                    </a:moveTo>
                    <a:cubicBezTo>
                      <a:pt x="14" y="19"/>
                      <a:pt x="14" y="19"/>
                      <a:pt x="14" y="19"/>
                    </a:cubicBezTo>
                    <a:cubicBezTo>
                      <a:pt x="14" y="20"/>
                      <a:pt x="14" y="20"/>
                      <a:pt x="14" y="20"/>
                    </a:cubicBezTo>
                    <a:cubicBezTo>
                      <a:pt x="14" y="20"/>
                      <a:pt x="14" y="20"/>
                      <a:pt x="14" y="20"/>
                    </a:cubicBezTo>
                    <a:cubicBezTo>
                      <a:pt x="5" y="29"/>
                      <a:pt x="5" y="29"/>
                      <a:pt x="5" y="29"/>
                    </a:cubicBezTo>
                    <a:cubicBezTo>
                      <a:pt x="5" y="58"/>
                      <a:pt x="5" y="58"/>
                      <a:pt x="5" y="58"/>
                    </a:cubicBezTo>
                    <a:cubicBezTo>
                      <a:pt x="5" y="60"/>
                      <a:pt x="5" y="60"/>
                      <a:pt x="5" y="60"/>
                    </a:cubicBezTo>
                    <a:cubicBezTo>
                      <a:pt x="5" y="71"/>
                      <a:pt x="5" y="71"/>
                      <a:pt x="5" y="71"/>
                    </a:cubicBezTo>
                    <a:cubicBezTo>
                      <a:pt x="5" y="71"/>
                      <a:pt x="5" y="72"/>
                      <a:pt x="5" y="72"/>
                    </a:cubicBezTo>
                    <a:cubicBezTo>
                      <a:pt x="6" y="72"/>
                      <a:pt x="6" y="73"/>
                      <a:pt x="7" y="73"/>
                    </a:cubicBezTo>
                    <a:cubicBezTo>
                      <a:pt x="20" y="73"/>
                      <a:pt x="20" y="73"/>
                      <a:pt x="20" y="73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7" y="77"/>
                      <a:pt x="7" y="77"/>
                      <a:pt x="7" y="77"/>
                    </a:cubicBezTo>
                    <a:cubicBezTo>
                      <a:pt x="5" y="77"/>
                      <a:pt x="3" y="77"/>
                      <a:pt x="2" y="75"/>
                    </a:cubicBezTo>
                    <a:cubicBezTo>
                      <a:pt x="1" y="74"/>
                      <a:pt x="0" y="73"/>
                      <a:pt x="0" y="71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7"/>
                      <a:pt x="1" y="27"/>
                    </a:cubicBezTo>
                    <a:cubicBezTo>
                      <a:pt x="10" y="17"/>
                      <a:pt x="10" y="17"/>
                      <a:pt x="10" y="17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18" y="0"/>
                      <a:pt x="19" y="0"/>
                      <a:pt x="20" y="0"/>
                    </a:cubicBezTo>
                    <a:cubicBezTo>
                      <a:pt x="20" y="8"/>
                      <a:pt x="20" y="8"/>
                      <a:pt x="20" y="8"/>
                    </a:cubicBezTo>
                    <a:close/>
                    <a:moveTo>
                      <a:pt x="20" y="13"/>
                    </a:moveTo>
                    <a:cubicBezTo>
                      <a:pt x="16" y="22"/>
                      <a:pt x="16" y="22"/>
                      <a:pt x="16" y="22"/>
                    </a:cubicBezTo>
                    <a:cubicBezTo>
                      <a:pt x="15" y="22"/>
                      <a:pt x="15" y="22"/>
                      <a:pt x="15" y="23"/>
                    </a:cubicBezTo>
                    <a:cubicBezTo>
                      <a:pt x="15" y="24"/>
                      <a:pt x="16" y="25"/>
                      <a:pt x="18" y="25"/>
                    </a:cubicBezTo>
                    <a:cubicBezTo>
                      <a:pt x="20" y="25"/>
                      <a:pt x="20" y="25"/>
                      <a:pt x="20" y="25"/>
                    </a:cubicBezTo>
                    <a:cubicBezTo>
                      <a:pt x="20" y="13"/>
                      <a:pt x="20" y="13"/>
                      <a:pt x="20" y="13"/>
                    </a:cubicBezTo>
                    <a:close/>
                    <a:moveTo>
                      <a:pt x="20" y="41"/>
                    </a:moveTo>
                    <a:cubicBezTo>
                      <a:pt x="11" y="41"/>
                      <a:pt x="11" y="41"/>
                      <a:pt x="11" y="41"/>
                    </a:cubicBezTo>
                    <a:cubicBezTo>
                      <a:pt x="9" y="41"/>
                      <a:pt x="8" y="42"/>
                      <a:pt x="8" y="43"/>
                    </a:cubicBezTo>
                    <a:cubicBezTo>
                      <a:pt x="8" y="53"/>
                      <a:pt x="8" y="53"/>
                      <a:pt x="8" y="53"/>
                    </a:cubicBezTo>
                    <a:cubicBezTo>
                      <a:pt x="8" y="54"/>
                      <a:pt x="9" y="55"/>
                      <a:pt x="11" y="55"/>
                    </a:cubicBezTo>
                    <a:cubicBezTo>
                      <a:pt x="20" y="55"/>
                      <a:pt x="20" y="55"/>
                      <a:pt x="20" y="55"/>
                    </a:cubicBezTo>
                    <a:cubicBezTo>
                      <a:pt x="20" y="50"/>
                      <a:pt x="20" y="50"/>
                      <a:pt x="20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3" y="46"/>
                      <a:pt x="13" y="46"/>
                      <a:pt x="13" y="46"/>
                    </a:cubicBezTo>
                    <a:cubicBezTo>
                      <a:pt x="20" y="46"/>
                      <a:pt x="20" y="46"/>
                      <a:pt x="20" y="46"/>
                    </a:cubicBezTo>
                    <a:lnTo>
                      <a:pt x="20" y="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57" name="Freeform 163"/>
              <p:cNvSpPr>
                <a:spLocks noEditPoints="1"/>
              </p:cNvSpPr>
              <p:nvPr/>
            </p:nvSpPr>
            <p:spPr bwMode="auto">
              <a:xfrm>
                <a:off x="7516824" y="2511440"/>
                <a:ext cx="225425" cy="611192"/>
              </a:xfrm>
              <a:custGeom>
                <a:avLst/>
                <a:gdLst>
                  <a:gd name="T0" fmla="*/ 60 w 100"/>
                  <a:gd name="T1" fmla="*/ 266 h 270"/>
                  <a:gd name="T2" fmla="*/ 60 w 100"/>
                  <a:gd name="T3" fmla="*/ 129 h 270"/>
                  <a:gd name="T4" fmla="*/ 62 w 100"/>
                  <a:gd name="T5" fmla="*/ 127 h 270"/>
                  <a:gd name="T6" fmla="*/ 86 w 100"/>
                  <a:gd name="T7" fmla="*/ 107 h 270"/>
                  <a:gd name="T8" fmla="*/ 95 w 100"/>
                  <a:gd name="T9" fmla="*/ 73 h 270"/>
                  <a:gd name="T10" fmla="*/ 81 w 100"/>
                  <a:gd name="T11" fmla="*/ 25 h 270"/>
                  <a:gd name="T12" fmla="*/ 50 w 100"/>
                  <a:gd name="T13" fmla="*/ 5 h 270"/>
                  <a:gd name="T14" fmla="*/ 50 w 100"/>
                  <a:gd name="T15" fmla="*/ 5 h 270"/>
                  <a:gd name="T16" fmla="*/ 50 w 100"/>
                  <a:gd name="T17" fmla="*/ 0 h 270"/>
                  <a:gd name="T18" fmla="*/ 50 w 100"/>
                  <a:gd name="T19" fmla="*/ 0 h 270"/>
                  <a:gd name="T20" fmla="*/ 85 w 100"/>
                  <a:gd name="T21" fmla="*/ 23 h 270"/>
                  <a:gd name="T22" fmla="*/ 100 w 100"/>
                  <a:gd name="T23" fmla="*/ 73 h 270"/>
                  <a:gd name="T24" fmla="*/ 90 w 100"/>
                  <a:gd name="T25" fmla="*/ 110 h 270"/>
                  <a:gd name="T26" fmla="*/ 65 w 100"/>
                  <a:gd name="T27" fmla="*/ 131 h 270"/>
                  <a:gd name="T28" fmla="*/ 65 w 100"/>
                  <a:gd name="T29" fmla="*/ 268 h 270"/>
                  <a:gd name="T30" fmla="*/ 62 w 100"/>
                  <a:gd name="T31" fmla="*/ 270 h 270"/>
                  <a:gd name="T32" fmla="*/ 50 w 100"/>
                  <a:gd name="T33" fmla="*/ 270 h 270"/>
                  <a:gd name="T34" fmla="*/ 50 w 100"/>
                  <a:gd name="T35" fmla="*/ 266 h 270"/>
                  <a:gd name="T36" fmla="*/ 60 w 100"/>
                  <a:gd name="T37" fmla="*/ 266 h 270"/>
                  <a:gd name="T38" fmla="*/ 50 w 100"/>
                  <a:gd name="T39" fmla="*/ 5 h 270"/>
                  <a:gd name="T40" fmla="*/ 20 w 100"/>
                  <a:gd name="T41" fmla="*/ 25 h 270"/>
                  <a:gd name="T42" fmla="*/ 5 w 100"/>
                  <a:gd name="T43" fmla="*/ 73 h 270"/>
                  <a:gd name="T44" fmla="*/ 14 w 100"/>
                  <a:gd name="T45" fmla="*/ 107 h 270"/>
                  <a:gd name="T46" fmla="*/ 39 w 100"/>
                  <a:gd name="T47" fmla="*/ 127 h 270"/>
                  <a:gd name="T48" fmla="*/ 40 w 100"/>
                  <a:gd name="T49" fmla="*/ 129 h 270"/>
                  <a:gd name="T50" fmla="*/ 40 w 100"/>
                  <a:gd name="T51" fmla="*/ 129 h 270"/>
                  <a:gd name="T52" fmla="*/ 40 w 100"/>
                  <a:gd name="T53" fmla="*/ 266 h 270"/>
                  <a:gd name="T54" fmla="*/ 50 w 100"/>
                  <a:gd name="T55" fmla="*/ 266 h 270"/>
                  <a:gd name="T56" fmla="*/ 50 w 100"/>
                  <a:gd name="T57" fmla="*/ 270 h 270"/>
                  <a:gd name="T58" fmla="*/ 38 w 100"/>
                  <a:gd name="T59" fmla="*/ 270 h 270"/>
                  <a:gd name="T60" fmla="*/ 35 w 100"/>
                  <a:gd name="T61" fmla="*/ 268 h 270"/>
                  <a:gd name="T62" fmla="*/ 35 w 100"/>
                  <a:gd name="T63" fmla="*/ 131 h 270"/>
                  <a:gd name="T64" fmla="*/ 10 w 100"/>
                  <a:gd name="T65" fmla="*/ 110 h 270"/>
                  <a:gd name="T66" fmla="*/ 0 w 100"/>
                  <a:gd name="T67" fmla="*/ 73 h 270"/>
                  <a:gd name="T68" fmla="*/ 16 w 100"/>
                  <a:gd name="T69" fmla="*/ 23 h 270"/>
                  <a:gd name="T70" fmla="*/ 50 w 100"/>
                  <a:gd name="T71" fmla="*/ 0 h 270"/>
                  <a:gd name="T72" fmla="*/ 50 w 100"/>
                  <a:gd name="T73" fmla="*/ 5 h 2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00" h="270">
                    <a:moveTo>
                      <a:pt x="60" y="266"/>
                    </a:moveTo>
                    <a:cubicBezTo>
                      <a:pt x="60" y="129"/>
                      <a:pt x="60" y="129"/>
                      <a:pt x="60" y="129"/>
                    </a:cubicBezTo>
                    <a:cubicBezTo>
                      <a:pt x="60" y="128"/>
                      <a:pt x="61" y="127"/>
                      <a:pt x="62" y="127"/>
                    </a:cubicBezTo>
                    <a:cubicBezTo>
                      <a:pt x="72" y="124"/>
                      <a:pt x="80" y="117"/>
                      <a:pt x="86" y="107"/>
                    </a:cubicBezTo>
                    <a:cubicBezTo>
                      <a:pt x="92" y="98"/>
                      <a:pt x="95" y="86"/>
                      <a:pt x="95" y="73"/>
                    </a:cubicBezTo>
                    <a:cubicBezTo>
                      <a:pt x="95" y="57"/>
                      <a:pt x="90" y="39"/>
                      <a:pt x="81" y="25"/>
                    </a:cubicBezTo>
                    <a:cubicBezTo>
                      <a:pt x="72" y="13"/>
                      <a:pt x="62" y="5"/>
                      <a:pt x="50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0" y="0"/>
                      <a:pt x="50" y="0"/>
                      <a:pt x="50" y="0"/>
                    </a:cubicBezTo>
                    <a:cubicBezTo>
                      <a:pt x="50" y="0"/>
                      <a:pt x="50" y="0"/>
                      <a:pt x="50" y="0"/>
                    </a:cubicBezTo>
                    <a:cubicBezTo>
                      <a:pt x="64" y="0"/>
                      <a:pt x="76" y="10"/>
                      <a:pt x="85" y="23"/>
                    </a:cubicBezTo>
                    <a:cubicBezTo>
                      <a:pt x="94" y="37"/>
                      <a:pt x="100" y="56"/>
                      <a:pt x="100" y="73"/>
                    </a:cubicBezTo>
                    <a:cubicBezTo>
                      <a:pt x="100" y="87"/>
                      <a:pt x="96" y="100"/>
                      <a:pt x="90" y="110"/>
                    </a:cubicBezTo>
                    <a:cubicBezTo>
                      <a:pt x="84" y="120"/>
                      <a:pt x="75" y="127"/>
                      <a:pt x="65" y="131"/>
                    </a:cubicBezTo>
                    <a:cubicBezTo>
                      <a:pt x="65" y="268"/>
                      <a:pt x="65" y="268"/>
                      <a:pt x="65" y="268"/>
                    </a:cubicBezTo>
                    <a:cubicBezTo>
                      <a:pt x="65" y="269"/>
                      <a:pt x="64" y="270"/>
                      <a:pt x="62" y="270"/>
                    </a:cubicBezTo>
                    <a:cubicBezTo>
                      <a:pt x="50" y="270"/>
                      <a:pt x="50" y="270"/>
                      <a:pt x="50" y="270"/>
                    </a:cubicBezTo>
                    <a:cubicBezTo>
                      <a:pt x="50" y="266"/>
                      <a:pt x="50" y="266"/>
                      <a:pt x="50" y="266"/>
                    </a:cubicBezTo>
                    <a:lnTo>
                      <a:pt x="60" y="266"/>
                    </a:lnTo>
                    <a:close/>
                    <a:moveTo>
                      <a:pt x="50" y="5"/>
                    </a:moveTo>
                    <a:cubicBezTo>
                      <a:pt x="39" y="5"/>
                      <a:pt x="28" y="13"/>
                      <a:pt x="20" y="25"/>
                    </a:cubicBezTo>
                    <a:cubicBezTo>
                      <a:pt x="11" y="39"/>
                      <a:pt x="5" y="57"/>
                      <a:pt x="5" y="73"/>
                    </a:cubicBezTo>
                    <a:cubicBezTo>
                      <a:pt x="5" y="86"/>
                      <a:pt x="9" y="98"/>
                      <a:pt x="14" y="107"/>
                    </a:cubicBezTo>
                    <a:cubicBezTo>
                      <a:pt x="20" y="117"/>
                      <a:pt x="29" y="124"/>
                      <a:pt x="39" y="127"/>
                    </a:cubicBezTo>
                    <a:cubicBezTo>
                      <a:pt x="40" y="127"/>
                      <a:pt x="40" y="128"/>
                      <a:pt x="40" y="129"/>
                    </a:cubicBezTo>
                    <a:cubicBezTo>
                      <a:pt x="40" y="129"/>
                      <a:pt x="40" y="129"/>
                      <a:pt x="40" y="129"/>
                    </a:cubicBezTo>
                    <a:cubicBezTo>
                      <a:pt x="40" y="266"/>
                      <a:pt x="40" y="266"/>
                      <a:pt x="40" y="266"/>
                    </a:cubicBezTo>
                    <a:cubicBezTo>
                      <a:pt x="50" y="266"/>
                      <a:pt x="50" y="266"/>
                      <a:pt x="50" y="266"/>
                    </a:cubicBezTo>
                    <a:cubicBezTo>
                      <a:pt x="50" y="270"/>
                      <a:pt x="50" y="270"/>
                      <a:pt x="50" y="270"/>
                    </a:cubicBezTo>
                    <a:cubicBezTo>
                      <a:pt x="38" y="270"/>
                      <a:pt x="38" y="270"/>
                      <a:pt x="38" y="270"/>
                    </a:cubicBezTo>
                    <a:cubicBezTo>
                      <a:pt x="37" y="270"/>
                      <a:pt x="35" y="269"/>
                      <a:pt x="35" y="268"/>
                    </a:cubicBezTo>
                    <a:cubicBezTo>
                      <a:pt x="35" y="131"/>
                      <a:pt x="35" y="131"/>
                      <a:pt x="35" y="131"/>
                    </a:cubicBezTo>
                    <a:cubicBezTo>
                      <a:pt x="25" y="127"/>
                      <a:pt x="17" y="119"/>
                      <a:pt x="10" y="110"/>
                    </a:cubicBezTo>
                    <a:cubicBezTo>
                      <a:pt x="4" y="100"/>
                      <a:pt x="0" y="87"/>
                      <a:pt x="0" y="73"/>
                    </a:cubicBezTo>
                    <a:cubicBezTo>
                      <a:pt x="0" y="56"/>
                      <a:pt x="6" y="37"/>
                      <a:pt x="16" y="23"/>
                    </a:cubicBezTo>
                    <a:cubicBezTo>
                      <a:pt x="25" y="10"/>
                      <a:pt x="37" y="0"/>
                      <a:pt x="50" y="0"/>
                    </a:cubicBezTo>
                    <a:lnTo>
                      <a:pt x="50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58" name="Freeform 164"/>
              <p:cNvSpPr>
                <a:spLocks noEditPoints="1"/>
              </p:cNvSpPr>
              <p:nvPr/>
            </p:nvSpPr>
            <p:spPr bwMode="auto">
              <a:xfrm>
                <a:off x="8728089" y="4232299"/>
                <a:ext cx="155575" cy="155576"/>
              </a:xfrm>
              <a:custGeom>
                <a:avLst/>
                <a:gdLst>
                  <a:gd name="T0" fmla="*/ 35 w 69"/>
                  <a:gd name="T1" fmla="*/ 64 h 69"/>
                  <a:gd name="T2" fmla="*/ 56 w 69"/>
                  <a:gd name="T3" fmla="*/ 55 h 69"/>
                  <a:gd name="T4" fmla="*/ 64 w 69"/>
                  <a:gd name="T5" fmla="*/ 34 h 69"/>
                  <a:gd name="T6" fmla="*/ 56 w 69"/>
                  <a:gd name="T7" fmla="*/ 13 h 69"/>
                  <a:gd name="T8" fmla="*/ 35 w 69"/>
                  <a:gd name="T9" fmla="*/ 5 h 69"/>
                  <a:gd name="T10" fmla="*/ 35 w 69"/>
                  <a:gd name="T11" fmla="*/ 0 h 69"/>
                  <a:gd name="T12" fmla="*/ 59 w 69"/>
                  <a:gd name="T13" fmla="*/ 10 h 69"/>
                  <a:gd name="T14" fmla="*/ 69 w 69"/>
                  <a:gd name="T15" fmla="*/ 34 h 69"/>
                  <a:gd name="T16" fmla="*/ 59 w 69"/>
                  <a:gd name="T17" fmla="*/ 59 h 69"/>
                  <a:gd name="T18" fmla="*/ 35 w 69"/>
                  <a:gd name="T19" fmla="*/ 69 h 69"/>
                  <a:gd name="T20" fmla="*/ 35 w 69"/>
                  <a:gd name="T21" fmla="*/ 64 h 69"/>
                  <a:gd name="T22" fmla="*/ 35 w 69"/>
                  <a:gd name="T23" fmla="*/ 27 h 69"/>
                  <a:gd name="T24" fmla="*/ 35 w 69"/>
                  <a:gd name="T25" fmla="*/ 32 h 69"/>
                  <a:gd name="T26" fmla="*/ 40 w 69"/>
                  <a:gd name="T27" fmla="*/ 32 h 69"/>
                  <a:gd name="T28" fmla="*/ 36 w 69"/>
                  <a:gd name="T29" fmla="*/ 36 h 69"/>
                  <a:gd name="T30" fmla="*/ 35 w 69"/>
                  <a:gd name="T31" fmla="*/ 37 h 69"/>
                  <a:gd name="T32" fmla="*/ 35 w 69"/>
                  <a:gd name="T33" fmla="*/ 45 h 69"/>
                  <a:gd name="T34" fmla="*/ 40 w 69"/>
                  <a:gd name="T35" fmla="*/ 39 h 69"/>
                  <a:gd name="T36" fmla="*/ 47 w 69"/>
                  <a:gd name="T37" fmla="*/ 31 h 69"/>
                  <a:gd name="T38" fmla="*/ 48 w 69"/>
                  <a:gd name="T39" fmla="*/ 30 h 69"/>
                  <a:gd name="T40" fmla="*/ 45 w 69"/>
                  <a:gd name="T41" fmla="*/ 27 h 69"/>
                  <a:gd name="T42" fmla="*/ 35 w 69"/>
                  <a:gd name="T43" fmla="*/ 27 h 69"/>
                  <a:gd name="T44" fmla="*/ 21 w 69"/>
                  <a:gd name="T45" fmla="*/ 61 h 69"/>
                  <a:gd name="T46" fmla="*/ 26 w 69"/>
                  <a:gd name="T47" fmla="*/ 63 h 69"/>
                  <a:gd name="T48" fmla="*/ 35 w 69"/>
                  <a:gd name="T49" fmla="*/ 64 h 69"/>
                  <a:gd name="T50" fmla="*/ 35 w 69"/>
                  <a:gd name="T51" fmla="*/ 64 h 69"/>
                  <a:gd name="T52" fmla="*/ 35 w 69"/>
                  <a:gd name="T53" fmla="*/ 69 h 69"/>
                  <a:gd name="T54" fmla="*/ 35 w 69"/>
                  <a:gd name="T55" fmla="*/ 69 h 69"/>
                  <a:gd name="T56" fmla="*/ 25 w 69"/>
                  <a:gd name="T57" fmla="*/ 68 h 69"/>
                  <a:gd name="T58" fmla="*/ 16 w 69"/>
                  <a:gd name="T59" fmla="*/ 63 h 69"/>
                  <a:gd name="T60" fmla="*/ 16 w 69"/>
                  <a:gd name="T61" fmla="*/ 63 h 69"/>
                  <a:gd name="T62" fmla="*/ 15 w 69"/>
                  <a:gd name="T63" fmla="*/ 63 h 69"/>
                  <a:gd name="T64" fmla="*/ 15 w 69"/>
                  <a:gd name="T65" fmla="*/ 60 h 69"/>
                  <a:gd name="T66" fmla="*/ 35 w 69"/>
                  <a:gd name="T67" fmla="*/ 37 h 69"/>
                  <a:gd name="T68" fmla="*/ 35 w 69"/>
                  <a:gd name="T69" fmla="*/ 45 h 69"/>
                  <a:gd name="T70" fmla="*/ 21 w 69"/>
                  <a:gd name="T71" fmla="*/ 61 h 69"/>
                  <a:gd name="T72" fmla="*/ 35 w 69"/>
                  <a:gd name="T73" fmla="*/ 5 h 69"/>
                  <a:gd name="T74" fmla="*/ 35 w 69"/>
                  <a:gd name="T75" fmla="*/ 5 h 69"/>
                  <a:gd name="T76" fmla="*/ 15 w 69"/>
                  <a:gd name="T77" fmla="*/ 12 h 69"/>
                  <a:gd name="T78" fmla="*/ 6 w 69"/>
                  <a:gd name="T79" fmla="*/ 27 h 69"/>
                  <a:gd name="T80" fmla="*/ 35 w 69"/>
                  <a:gd name="T81" fmla="*/ 27 h 69"/>
                  <a:gd name="T82" fmla="*/ 35 w 69"/>
                  <a:gd name="T83" fmla="*/ 27 h 69"/>
                  <a:gd name="T84" fmla="*/ 35 w 69"/>
                  <a:gd name="T85" fmla="*/ 32 h 69"/>
                  <a:gd name="T86" fmla="*/ 35 w 69"/>
                  <a:gd name="T87" fmla="*/ 32 h 69"/>
                  <a:gd name="T88" fmla="*/ 3 w 69"/>
                  <a:gd name="T89" fmla="*/ 32 h 69"/>
                  <a:gd name="T90" fmla="*/ 3 w 69"/>
                  <a:gd name="T91" fmla="*/ 32 h 69"/>
                  <a:gd name="T92" fmla="*/ 2 w 69"/>
                  <a:gd name="T93" fmla="*/ 32 h 69"/>
                  <a:gd name="T94" fmla="*/ 0 w 69"/>
                  <a:gd name="T95" fmla="*/ 29 h 69"/>
                  <a:gd name="T96" fmla="*/ 12 w 69"/>
                  <a:gd name="T97" fmla="*/ 8 h 69"/>
                  <a:gd name="T98" fmla="*/ 35 w 69"/>
                  <a:gd name="T99" fmla="*/ 0 h 69"/>
                  <a:gd name="T100" fmla="*/ 35 w 69"/>
                  <a:gd name="T101" fmla="*/ 0 h 69"/>
                  <a:gd name="T102" fmla="*/ 35 w 69"/>
                  <a:gd name="T103" fmla="*/ 5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69" h="69">
                    <a:moveTo>
                      <a:pt x="35" y="64"/>
                    </a:moveTo>
                    <a:cubicBezTo>
                      <a:pt x="43" y="64"/>
                      <a:pt x="50" y="61"/>
                      <a:pt x="56" y="55"/>
                    </a:cubicBezTo>
                    <a:cubicBezTo>
                      <a:pt x="61" y="50"/>
                      <a:pt x="64" y="43"/>
                      <a:pt x="64" y="34"/>
                    </a:cubicBezTo>
                    <a:cubicBezTo>
                      <a:pt x="64" y="26"/>
                      <a:pt x="61" y="19"/>
                      <a:pt x="56" y="13"/>
                    </a:cubicBezTo>
                    <a:cubicBezTo>
                      <a:pt x="50" y="8"/>
                      <a:pt x="43" y="5"/>
                      <a:pt x="35" y="5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44" y="0"/>
                      <a:pt x="53" y="4"/>
                      <a:pt x="59" y="10"/>
                    </a:cubicBezTo>
                    <a:cubicBezTo>
                      <a:pt x="65" y="16"/>
                      <a:pt x="69" y="25"/>
                      <a:pt x="69" y="34"/>
                    </a:cubicBezTo>
                    <a:cubicBezTo>
                      <a:pt x="69" y="44"/>
                      <a:pt x="65" y="53"/>
                      <a:pt x="59" y="59"/>
                    </a:cubicBezTo>
                    <a:cubicBezTo>
                      <a:pt x="53" y="65"/>
                      <a:pt x="44" y="69"/>
                      <a:pt x="35" y="69"/>
                    </a:cubicBezTo>
                    <a:cubicBezTo>
                      <a:pt x="35" y="64"/>
                      <a:pt x="35" y="64"/>
                      <a:pt x="35" y="64"/>
                    </a:cubicBezTo>
                    <a:close/>
                    <a:moveTo>
                      <a:pt x="35" y="27"/>
                    </a:moveTo>
                    <a:cubicBezTo>
                      <a:pt x="35" y="32"/>
                      <a:pt x="35" y="32"/>
                      <a:pt x="35" y="32"/>
                    </a:cubicBezTo>
                    <a:cubicBezTo>
                      <a:pt x="40" y="32"/>
                      <a:pt x="40" y="32"/>
                      <a:pt x="40" y="32"/>
                    </a:cubicBezTo>
                    <a:cubicBezTo>
                      <a:pt x="36" y="36"/>
                      <a:pt x="36" y="36"/>
                      <a:pt x="36" y="36"/>
                    </a:cubicBezTo>
                    <a:cubicBezTo>
                      <a:pt x="35" y="37"/>
                      <a:pt x="35" y="37"/>
                      <a:pt x="35" y="37"/>
                    </a:cubicBezTo>
                    <a:cubicBezTo>
                      <a:pt x="35" y="45"/>
                      <a:pt x="35" y="45"/>
                      <a:pt x="35" y="45"/>
                    </a:cubicBezTo>
                    <a:cubicBezTo>
                      <a:pt x="40" y="39"/>
                      <a:pt x="40" y="39"/>
                      <a:pt x="40" y="39"/>
                    </a:cubicBezTo>
                    <a:cubicBezTo>
                      <a:pt x="47" y="31"/>
                      <a:pt x="47" y="31"/>
                      <a:pt x="47" y="31"/>
                    </a:cubicBezTo>
                    <a:cubicBezTo>
                      <a:pt x="47" y="31"/>
                      <a:pt x="48" y="30"/>
                      <a:pt x="48" y="30"/>
                    </a:cubicBezTo>
                    <a:cubicBezTo>
                      <a:pt x="48" y="28"/>
                      <a:pt x="46" y="27"/>
                      <a:pt x="45" y="27"/>
                    </a:cubicBezTo>
                    <a:lnTo>
                      <a:pt x="35" y="27"/>
                    </a:lnTo>
                    <a:close/>
                    <a:moveTo>
                      <a:pt x="21" y="61"/>
                    </a:moveTo>
                    <a:cubicBezTo>
                      <a:pt x="22" y="62"/>
                      <a:pt x="24" y="62"/>
                      <a:pt x="26" y="63"/>
                    </a:cubicBezTo>
                    <a:cubicBezTo>
                      <a:pt x="29" y="64"/>
                      <a:pt x="32" y="64"/>
                      <a:pt x="35" y="64"/>
                    </a:cubicBezTo>
                    <a:cubicBezTo>
                      <a:pt x="35" y="64"/>
                      <a:pt x="35" y="64"/>
                      <a:pt x="35" y="64"/>
                    </a:cubicBezTo>
                    <a:cubicBezTo>
                      <a:pt x="35" y="69"/>
                      <a:pt x="35" y="69"/>
                      <a:pt x="35" y="69"/>
                    </a:cubicBezTo>
                    <a:cubicBezTo>
                      <a:pt x="35" y="69"/>
                      <a:pt x="35" y="69"/>
                      <a:pt x="35" y="69"/>
                    </a:cubicBezTo>
                    <a:cubicBezTo>
                      <a:pt x="31" y="69"/>
                      <a:pt x="28" y="68"/>
                      <a:pt x="25" y="68"/>
                    </a:cubicBezTo>
                    <a:cubicBezTo>
                      <a:pt x="22" y="67"/>
                      <a:pt x="19" y="65"/>
                      <a:pt x="16" y="63"/>
                    </a:cubicBezTo>
                    <a:cubicBezTo>
                      <a:pt x="16" y="63"/>
                      <a:pt x="16" y="63"/>
                      <a:pt x="16" y="63"/>
                    </a:cubicBezTo>
                    <a:cubicBezTo>
                      <a:pt x="16" y="63"/>
                      <a:pt x="16" y="63"/>
                      <a:pt x="15" y="63"/>
                    </a:cubicBezTo>
                    <a:cubicBezTo>
                      <a:pt x="14" y="62"/>
                      <a:pt x="14" y="61"/>
                      <a:pt x="15" y="60"/>
                    </a:cubicBezTo>
                    <a:cubicBezTo>
                      <a:pt x="35" y="37"/>
                      <a:pt x="35" y="37"/>
                      <a:pt x="35" y="37"/>
                    </a:cubicBezTo>
                    <a:cubicBezTo>
                      <a:pt x="35" y="45"/>
                      <a:pt x="35" y="45"/>
                      <a:pt x="35" y="45"/>
                    </a:cubicBezTo>
                    <a:cubicBezTo>
                      <a:pt x="21" y="61"/>
                      <a:pt x="21" y="61"/>
                      <a:pt x="21" y="61"/>
                    </a:cubicBezTo>
                    <a:close/>
                    <a:moveTo>
                      <a:pt x="35" y="5"/>
                    </a:moveTo>
                    <a:cubicBezTo>
                      <a:pt x="35" y="5"/>
                      <a:pt x="35" y="5"/>
                      <a:pt x="35" y="5"/>
                    </a:cubicBezTo>
                    <a:cubicBezTo>
                      <a:pt x="27" y="5"/>
                      <a:pt x="20" y="7"/>
                      <a:pt x="15" y="12"/>
                    </a:cubicBezTo>
                    <a:cubicBezTo>
                      <a:pt x="11" y="16"/>
                      <a:pt x="7" y="21"/>
                      <a:pt x="6" y="27"/>
                    </a:cubicBezTo>
                    <a:cubicBezTo>
                      <a:pt x="35" y="27"/>
                      <a:pt x="35" y="27"/>
                      <a:pt x="35" y="27"/>
                    </a:cubicBezTo>
                    <a:cubicBezTo>
                      <a:pt x="35" y="27"/>
                      <a:pt x="35" y="27"/>
                      <a:pt x="35" y="27"/>
                    </a:cubicBezTo>
                    <a:cubicBezTo>
                      <a:pt x="35" y="32"/>
                      <a:pt x="35" y="32"/>
                      <a:pt x="35" y="32"/>
                    </a:cubicBezTo>
                    <a:cubicBezTo>
                      <a:pt x="35" y="32"/>
                      <a:pt x="35" y="32"/>
                      <a:pt x="35" y="32"/>
                    </a:cubicBezTo>
                    <a:cubicBezTo>
                      <a:pt x="3" y="32"/>
                      <a:pt x="3" y="32"/>
                      <a:pt x="3" y="32"/>
                    </a:cubicBezTo>
                    <a:cubicBezTo>
                      <a:pt x="3" y="32"/>
                      <a:pt x="3" y="32"/>
                      <a:pt x="3" y="32"/>
                    </a:cubicBezTo>
                    <a:cubicBezTo>
                      <a:pt x="3" y="32"/>
                      <a:pt x="3" y="32"/>
                      <a:pt x="2" y="32"/>
                    </a:cubicBezTo>
                    <a:cubicBezTo>
                      <a:pt x="1" y="32"/>
                      <a:pt x="0" y="31"/>
                      <a:pt x="0" y="29"/>
                    </a:cubicBezTo>
                    <a:cubicBezTo>
                      <a:pt x="2" y="21"/>
                      <a:pt x="6" y="14"/>
                      <a:pt x="12" y="8"/>
                    </a:cubicBezTo>
                    <a:cubicBezTo>
                      <a:pt x="18" y="3"/>
                      <a:pt x="26" y="0"/>
                      <a:pt x="35" y="0"/>
                    </a:cubicBezTo>
                    <a:cubicBezTo>
                      <a:pt x="35" y="0"/>
                      <a:pt x="35" y="0"/>
                      <a:pt x="35" y="0"/>
                    </a:cubicBezTo>
                    <a:lnTo>
                      <a:pt x="35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59" name="Freeform 165"/>
              <p:cNvSpPr>
                <a:spLocks noEditPoints="1"/>
              </p:cNvSpPr>
              <p:nvPr/>
            </p:nvSpPr>
            <p:spPr bwMode="auto">
              <a:xfrm>
                <a:off x="8501076" y="4303738"/>
                <a:ext cx="309564" cy="292102"/>
              </a:xfrm>
              <a:custGeom>
                <a:avLst/>
                <a:gdLst>
                  <a:gd name="T0" fmla="*/ 69 w 137"/>
                  <a:gd name="T1" fmla="*/ 124 h 129"/>
                  <a:gd name="T2" fmla="*/ 86 w 137"/>
                  <a:gd name="T3" fmla="*/ 124 h 129"/>
                  <a:gd name="T4" fmla="*/ 84 w 137"/>
                  <a:gd name="T5" fmla="*/ 122 h 129"/>
                  <a:gd name="T6" fmla="*/ 75 w 137"/>
                  <a:gd name="T7" fmla="*/ 119 h 129"/>
                  <a:gd name="T8" fmla="*/ 73 w 137"/>
                  <a:gd name="T9" fmla="*/ 116 h 129"/>
                  <a:gd name="T10" fmla="*/ 73 w 137"/>
                  <a:gd name="T11" fmla="*/ 116 h 129"/>
                  <a:gd name="T12" fmla="*/ 73 w 137"/>
                  <a:gd name="T13" fmla="*/ 76 h 129"/>
                  <a:gd name="T14" fmla="*/ 73 w 137"/>
                  <a:gd name="T15" fmla="*/ 73 h 129"/>
                  <a:gd name="T16" fmla="*/ 73 w 137"/>
                  <a:gd name="T17" fmla="*/ 69 h 129"/>
                  <a:gd name="T18" fmla="*/ 74 w 137"/>
                  <a:gd name="T19" fmla="*/ 67 h 129"/>
                  <a:gd name="T20" fmla="*/ 111 w 137"/>
                  <a:gd name="T21" fmla="*/ 25 h 129"/>
                  <a:gd name="T22" fmla="*/ 129 w 137"/>
                  <a:gd name="T23" fmla="*/ 5 h 129"/>
                  <a:gd name="T24" fmla="*/ 102 w 137"/>
                  <a:gd name="T25" fmla="*/ 5 h 129"/>
                  <a:gd name="T26" fmla="*/ 69 w 137"/>
                  <a:gd name="T27" fmla="*/ 5 h 129"/>
                  <a:gd name="T28" fmla="*/ 69 w 137"/>
                  <a:gd name="T29" fmla="*/ 0 h 129"/>
                  <a:gd name="T30" fmla="*/ 102 w 137"/>
                  <a:gd name="T31" fmla="*/ 0 h 129"/>
                  <a:gd name="T32" fmla="*/ 135 w 137"/>
                  <a:gd name="T33" fmla="*/ 0 h 129"/>
                  <a:gd name="T34" fmla="*/ 135 w 137"/>
                  <a:gd name="T35" fmla="*/ 0 h 129"/>
                  <a:gd name="T36" fmla="*/ 136 w 137"/>
                  <a:gd name="T37" fmla="*/ 1 h 129"/>
                  <a:gd name="T38" fmla="*/ 136 w 137"/>
                  <a:gd name="T39" fmla="*/ 4 h 129"/>
                  <a:gd name="T40" fmla="*/ 115 w 137"/>
                  <a:gd name="T41" fmla="*/ 28 h 129"/>
                  <a:gd name="T42" fmla="*/ 78 w 137"/>
                  <a:gd name="T43" fmla="*/ 70 h 129"/>
                  <a:gd name="T44" fmla="*/ 78 w 137"/>
                  <a:gd name="T45" fmla="*/ 73 h 129"/>
                  <a:gd name="T46" fmla="*/ 78 w 137"/>
                  <a:gd name="T47" fmla="*/ 76 h 129"/>
                  <a:gd name="T48" fmla="*/ 78 w 137"/>
                  <a:gd name="T49" fmla="*/ 114 h 129"/>
                  <a:gd name="T50" fmla="*/ 87 w 137"/>
                  <a:gd name="T51" fmla="*/ 119 h 129"/>
                  <a:gd name="T52" fmla="*/ 91 w 137"/>
                  <a:gd name="T53" fmla="*/ 127 h 129"/>
                  <a:gd name="T54" fmla="*/ 89 w 137"/>
                  <a:gd name="T55" fmla="*/ 129 h 129"/>
                  <a:gd name="T56" fmla="*/ 69 w 137"/>
                  <a:gd name="T57" fmla="*/ 129 h 129"/>
                  <a:gd name="T58" fmla="*/ 69 w 137"/>
                  <a:gd name="T59" fmla="*/ 124 h 129"/>
                  <a:gd name="T60" fmla="*/ 64 w 137"/>
                  <a:gd name="T61" fmla="*/ 69 h 129"/>
                  <a:gd name="T62" fmla="*/ 64 w 137"/>
                  <a:gd name="T63" fmla="*/ 73 h 129"/>
                  <a:gd name="T64" fmla="*/ 64 w 137"/>
                  <a:gd name="T65" fmla="*/ 76 h 129"/>
                  <a:gd name="T66" fmla="*/ 64 w 137"/>
                  <a:gd name="T67" fmla="*/ 116 h 129"/>
                  <a:gd name="T68" fmla="*/ 62 w 137"/>
                  <a:gd name="T69" fmla="*/ 118 h 129"/>
                  <a:gd name="T70" fmla="*/ 52 w 137"/>
                  <a:gd name="T71" fmla="*/ 122 h 129"/>
                  <a:gd name="T72" fmla="*/ 49 w 137"/>
                  <a:gd name="T73" fmla="*/ 124 h 129"/>
                  <a:gd name="T74" fmla="*/ 69 w 137"/>
                  <a:gd name="T75" fmla="*/ 124 h 129"/>
                  <a:gd name="T76" fmla="*/ 69 w 137"/>
                  <a:gd name="T77" fmla="*/ 129 h 129"/>
                  <a:gd name="T78" fmla="*/ 46 w 137"/>
                  <a:gd name="T79" fmla="*/ 129 h 129"/>
                  <a:gd name="T80" fmla="*/ 44 w 137"/>
                  <a:gd name="T81" fmla="*/ 127 h 129"/>
                  <a:gd name="T82" fmla="*/ 49 w 137"/>
                  <a:gd name="T83" fmla="*/ 118 h 129"/>
                  <a:gd name="T84" fmla="*/ 59 w 137"/>
                  <a:gd name="T85" fmla="*/ 114 h 129"/>
                  <a:gd name="T86" fmla="*/ 59 w 137"/>
                  <a:gd name="T87" fmla="*/ 76 h 129"/>
                  <a:gd name="T88" fmla="*/ 59 w 137"/>
                  <a:gd name="T89" fmla="*/ 73 h 129"/>
                  <a:gd name="T90" fmla="*/ 59 w 137"/>
                  <a:gd name="T91" fmla="*/ 70 h 129"/>
                  <a:gd name="T92" fmla="*/ 1 w 137"/>
                  <a:gd name="T93" fmla="*/ 4 h 129"/>
                  <a:gd name="T94" fmla="*/ 0 w 137"/>
                  <a:gd name="T95" fmla="*/ 2 h 129"/>
                  <a:gd name="T96" fmla="*/ 2 w 137"/>
                  <a:gd name="T97" fmla="*/ 0 h 129"/>
                  <a:gd name="T98" fmla="*/ 69 w 137"/>
                  <a:gd name="T99" fmla="*/ 0 h 129"/>
                  <a:gd name="T100" fmla="*/ 69 w 137"/>
                  <a:gd name="T101" fmla="*/ 5 h 129"/>
                  <a:gd name="T102" fmla="*/ 8 w 137"/>
                  <a:gd name="T103" fmla="*/ 5 h 129"/>
                  <a:gd name="T104" fmla="*/ 63 w 137"/>
                  <a:gd name="T105" fmla="*/ 67 h 129"/>
                  <a:gd name="T106" fmla="*/ 64 w 137"/>
                  <a:gd name="T107" fmla="*/ 69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37" h="129">
                    <a:moveTo>
                      <a:pt x="69" y="124"/>
                    </a:moveTo>
                    <a:cubicBezTo>
                      <a:pt x="86" y="124"/>
                      <a:pt x="86" y="124"/>
                      <a:pt x="86" y="124"/>
                    </a:cubicBezTo>
                    <a:cubicBezTo>
                      <a:pt x="85" y="124"/>
                      <a:pt x="85" y="123"/>
                      <a:pt x="84" y="122"/>
                    </a:cubicBezTo>
                    <a:cubicBezTo>
                      <a:pt x="82" y="121"/>
                      <a:pt x="79" y="119"/>
                      <a:pt x="75" y="119"/>
                    </a:cubicBezTo>
                    <a:cubicBezTo>
                      <a:pt x="74" y="118"/>
                      <a:pt x="73" y="117"/>
                      <a:pt x="73" y="116"/>
                    </a:cubicBezTo>
                    <a:cubicBezTo>
                      <a:pt x="73" y="116"/>
                      <a:pt x="73" y="116"/>
                      <a:pt x="73" y="116"/>
                    </a:cubicBezTo>
                    <a:cubicBezTo>
                      <a:pt x="73" y="76"/>
                      <a:pt x="73" y="76"/>
                      <a:pt x="73" y="76"/>
                    </a:cubicBezTo>
                    <a:cubicBezTo>
                      <a:pt x="73" y="73"/>
                      <a:pt x="73" y="73"/>
                      <a:pt x="73" y="73"/>
                    </a:cubicBezTo>
                    <a:cubicBezTo>
                      <a:pt x="73" y="69"/>
                      <a:pt x="73" y="69"/>
                      <a:pt x="73" y="69"/>
                    </a:cubicBezTo>
                    <a:cubicBezTo>
                      <a:pt x="73" y="68"/>
                      <a:pt x="74" y="68"/>
                      <a:pt x="74" y="67"/>
                    </a:cubicBezTo>
                    <a:cubicBezTo>
                      <a:pt x="111" y="25"/>
                      <a:pt x="111" y="25"/>
                      <a:pt x="111" y="25"/>
                    </a:cubicBezTo>
                    <a:cubicBezTo>
                      <a:pt x="129" y="5"/>
                      <a:pt x="129" y="5"/>
                      <a:pt x="129" y="5"/>
                    </a:cubicBezTo>
                    <a:cubicBezTo>
                      <a:pt x="102" y="5"/>
                      <a:pt x="102" y="5"/>
                      <a:pt x="102" y="5"/>
                    </a:cubicBezTo>
                    <a:cubicBezTo>
                      <a:pt x="69" y="5"/>
                      <a:pt x="69" y="5"/>
                      <a:pt x="69" y="5"/>
                    </a:cubicBezTo>
                    <a:cubicBezTo>
                      <a:pt x="69" y="0"/>
                      <a:pt x="69" y="0"/>
                      <a:pt x="69" y="0"/>
                    </a:cubicBezTo>
                    <a:cubicBezTo>
                      <a:pt x="102" y="0"/>
                      <a:pt x="102" y="0"/>
                      <a:pt x="102" y="0"/>
                    </a:cubicBezTo>
                    <a:cubicBezTo>
                      <a:pt x="135" y="0"/>
                      <a:pt x="135" y="0"/>
                      <a:pt x="135" y="0"/>
                    </a:cubicBezTo>
                    <a:cubicBezTo>
                      <a:pt x="135" y="0"/>
                      <a:pt x="135" y="0"/>
                      <a:pt x="135" y="0"/>
                    </a:cubicBezTo>
                    <a:cubicBezTo>
                      <a:pt x="135" y="0"/>
                      <a:pt x="136" y="0"/>
                      <a:pt x="136" y="1"/>
                    </a:cubicBezTo>
                    <a:cubicBezTo>
                      <a:pt x="137" y="2"/>
                      <a:pt x="137" y="3"/>
                      <a:pt x="136" y="4"/>
                    </a:cubicBezTo>
                    <a:cubicBezTo>
                      <a:pt x="115" y="28"/>
                      <a:pt x="115" y="28"/>
                      <a:pt x="115" y="28"/>
                    </a:cubicBezTo>
                    <a:cubicBezTo>
                      <a:pt x="78" y="70"/>
                      <a:pt x="78" y="70"/>
                      <a:pt x="78" y="70"/>
                    </a:cubicBezTo>
                    <a:cubicBezTo>
                      <a:pt x="78" y="73"/>
                      <a:pt x="78" y="73"/>
                      <a:pt x="78" y="73"/>
                    </a:cubicBezTo>
                    <a:cubicBezTo>
                      <a:pt x="78" y="76"/>
                      <a:pt x="78" y="76"/>
                      <a:pt x="78" y="76"/>
                    </a:cubicBezTo>
                    <a:cubicBezTo>
                      <a:pt x="78" y="114"/>
                      <a:pt x="78" y="114"/>
                      <a:pt x="78" y="114"/>
                    </a:cubicBezTo>
                    <a:cubicBezTo>
                      <a:pt x="82" y="115"/>
                      <a:pt x="85" y="117"/>
                      <a:pt x="87" y="119"/>
                    </a:cubicBezTo>
                    <a:cubicBezTo>
                      <a:pt x="90" y="121"/>
                      <a:pt x="91" y="124"/>
                      <a:pt x="91" y="127"/>
                    </a:cubicBezTo>
                    <a:cubicBezTo>
                      <a:pt x="91" y="128"/>
                      <a:pt x="90" y="129"/>
                      <a:pt x="89" y="129"/>
                    </a:cubicBezTo>
                    <a:cubicBezTo>
                      <a:pt x="69" y="129"/>
                      <a:pt x="69" y="129"/>
                      <a:pt x="69" y="129"/>
                    </a:cubicBezTo>
                    <a:lnTo>
                      <a:pt x="69" y="124"/>
                    </a:lnTo>
                    <a:close/>
                    <a:moveTo>
                      <a:pt x="64" y="69"/>
                    </a:moveTo>
                    <a:cubicBezTo>
                      <a:pt x="64" y="73"/>
                      <a:pt x="64" y="73"/>
                      <a:pt x="64" y="73"/>
                    </a:cubicBezTo>
                    <a:cubicBezTo>
                      <a:pt x="64" y="76"/>
                      <a:pt x="64" y="76"/>
                      <a:pt x="64" y="76"/>
                    </a:cubicBezTo>
                    <a:cubicBezTo>
                      <a:pt x="64" y="116"/>
                      <a:pt x="64" y="116"/>
                      <a:pt x="64" y="116"/>
                    </a:cubicBezTo>
                    <a:cubicBezTo>
                      <a:pt x="64" y="117"/>
                      <a:pt x="63" y="118"/>
                      <a:pt x="62" y="118"/>
                    </a:cubicBezTo>
                    <a:cubicBezTo>
                      <a:pt x="58" y="119"/>
                      <a:pt x="54" y="120"/>
                      <a:pt x="52" y="122"/>
                    </a:cubicBezTo>
                    <a:cubicBezTo>
                      <a:pt x="51" y="123"/>
                      <a:pt x="50" y="123"/>
                      <a:pt x="49" y="124"/>
                    </a:cubicBezTo>
                    <a:cubicBezTo>
                      <a:pt x="69" y="124"/>
                      <a:pt x="69" y="124"/>
                      <a:pt x="69" y="124"/>
                    </a:cubicBezTo>
                    <a:cubicBezTo>
                      <a:pt x="69" y="129"/>
                      <a:pt x="69" y="129"/>
                      <a:pt x="69" y="129"/>
                    </a:cubicBezTo>
                    <a:cubicBezTo>
                      <a:pt x="46" y="129"/>
                      <a:pt x="46" y="129"/>
                      <a:pt x="46" y="129"/>
                    </a:cubicBezTo>
                    <a:cubicBezTo>
                      <a:pt x="45" y="129"/>
                      <a:pt x="44" y="128"/>
                      <a:pt x="44" y="127"/>
                    </a:cubicBezTo>
                    <a:cubicBezTo>
                      <a:pt x="44" y="123"/>
                      <a:pt x="46" y="120"/>
                      <a:pt x="49" y="118"/>
                    </a:cubicBezTo>
                    <a:cubicBezTo>
                      <a:pt x="52" y="116"/>
                      <a:pt x="55" y="115"/>
                      <a:pt x="59" y="114"/>
                    </a:cubicBezTo>
                    <a:cubicBezTo>
                      <a:pt x="59" y="76"/>
                      <a:pt x="59" y="76"/>
                      <a:pt x="59" y="76"/>
                    </a:cubicBezTo>
                    <a:cubicBezTo>
                      <a:pt x="59" y="73"/>
                      <a:pt x="59" y="73"/>
                      <a:pt x="59" y="73"/>
                    </a:cubicBezTo>
                    <a:cubicBezTo>
                      <a:pt x="59" y="70"/>
                      <a:pt x="59" y="70"/>
                      <a:pt x="59" y="70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0" y="4"/>
                      <a:pt x="0" y="3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69" y="0"/>
                      <a:pt x="69" y="0"/>
                      <a:pt x="69" y="0"/>
                    </a:cubicBezTo>
                    <a:cubicBezTo>
                      <a:pt x="69" y="5"/>
                      <a:pt x="69" y="5"/>
                      <a:pt x="69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63" y="67"/>
                      <a:pt x="63" y="67"/>
                      <a:pt x="63" y="67"/>
                    </a:cubicBezTo>
                    <a:cubicBezTo>
                      <a:pt x="64" y="68"/>
                      <a:pt x="64" y="68"/>
                      <a:pt x="64" y="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60" name="Freeform 166"/>
              <p:cNvSpPr>
                <a:spLocks noEditPoints="1"/>
              </p:cNvSpPr>
              <p:nvPr/>
            </p:nvSpPr>
            <p:spPr bwMode="auto">
              <a:xfrm>
                <a:off x="6137285" y="198440"/>
                <a:ext cx="39688" cy="84138"/>
              </a:xfrm>
              <a:custGeom>
                <a:avLst/>
                <a:gdLst>
                  <a:gd name="T0" fmla="*/ 8 w 17"/>
                  <a:gd name="T1" fmla="*/ 0 h 37"/>
                  <a:gd name="T2" fmla="*/ 14 w 17"/>
                  <a:gd name="T3" fmla="*/ 0 h 37"/>
                  <a:gd name="T4" fmla="*/ 17 w 17"/>
                  <a:gd name="T5" fmla="*/ 2 h 37"/>
                  <a:gd name="T6" fmla="*/ 17 w 17"/>
                  <a:gd name="T7" fmla="*/ 34 h 37"/>
                  <a:gd name="T8" fmla="*/ 14 w 17"/>
                  <a:gd name="T9" fmla="*/ 37 h 37"/>
                  <a:gd name="T10" fmla="*/ 8 w 17"/>
                  <a:gd name="T11" fmla="*/ 37 h 37"/>
                  <a:gd name="T12" fmla="*/ 8 w 17"/>
                  <a:gd name="T13" fmla="*/ 32 h 37"/>
                  <a:gd name="T14" fmla="*/ 12 w 17"/>
                  <a:gd name="T15" fmla="*/ 32 h 37"/>
                  <a:gd name="T16" fmla="*/ 12 w 17"/>
                  <a:gd name="T17" fmla="*/ 4 h 37"/>
                  <a:gd name="T18" fmla="*/ 8 w 17"/>
                  <a:gd name="T19" fmla="*/ 4 h 37"/>
                  <a:gd name="T20" fmla="*/ 8 w 17"/>
                  <a:gd name="T21" fmla="*/ 0 h 37"/>
                  <a:gd name="T22" fmla="*/ 2 w 17"/>
                  <a:gd name="T23" fmla="*/ 0 h 37"/>
                  <a:gd name="T24" fmla="*/ 8 w 17"/>
                  <a:gd name="T25" fmla="*/ 0 h 37"/>
                  <a:gd name="T26" fmla="*/ 8 w 17"/>
                  <a:gd name="T27" fmla="*/ 4 h 37"/>
                  <a:gd name="T28" fmla="*/ 4 w 17"/>
                  <a:gd name="T29" fmla="*/ 4 h 37"/>
                  <a:gd name="T30" fmla="*/ 4 w 17"/>
                  <a:gd name="T31" fmla="*/ 32 h 37"/>
                  <a:gd name="T32" fmla="*/ 8 w 17"/>
                  <a:gd name="T33" fmla="*/ 32 h 37"/>
                  <a:gd name="T34" fmla="*/ 8 w 17"/>
                  <a:gd name="T35" fmla="*/ 37 h 37"/>
                  <a:gd name="T36" fmla="*/ 2 w 17"/>
                  <a:gd name="T37" fmla="*/ 37 h 37"/>
                  <a:gd name="T38" fmla="*/ 0 w 17"/>
                  <a:gd name="T39" fmla="*/ 34 h 37"/>
                  <a:gd name="T40" fmla="*/ 0 w 17"/>
                  <a:gd name="T41" fmla="*/ 2 h 37"/>
                  <a:gd name="T42" fmla="*/ 2 w 17"/>
                  <a:gd name="T43" fmla="*/ 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7" h="37">
                    <a:moveTo>
                      <a:pt x="8" y="0"/>
                    </a:moveTo>
                    <a:cubicBezTo>
                      <a:pt x="14" y="0"/>
                      <a:pt x="14" y="0"/>
                      <a:pt x="14" y="0"/>
                    </a:cubicBezTo>
                    <a:cubicBezTo>
                      <a:pt x="16" y="0"/>
                      <a:pt x="17" y="1"/>
                      <a:pt x="17" y="2"/>
                    </a:cubicBezTo>
                    <a:cubicBezTo>
                      <a:pt x="17" y="34"/>
                      <a:pt x="17" y="34"/>
                      <a:pt x="17" y="34"/>
                    </a:cubicBezTo>
                    <a:cubicBezTo>
                      <a:pt x="17" y="36"/>
                      <a:pt x="16" y="37"/>
                      <a:pt x="14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8" y="32"/>
                      <a:pt x="8" y="32"/>
                      <a:pt x="8" y="32"/>
                    </a:cubicBezTo>
                    <a:cubicBezTo>
                      <a:pt x="12" y="32"/>
                      <a:pt x="12" y="32"/>
                      <a:pt x="12" y="32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8" y="4"/>
                      <a:pt x="8" y="4"/>
                      <a:pt x="8" y="4"/>
                    </a:cubicBezTo>
                    <a:lnTo>
                      <a:pt x="8" y="0"/>
                    </a:lnTo>
                    <a:close/>
                    <a:moveTo>
                      <a:pt x="2" y="0"/>
                    </a:moveTo>
                    <a:cubicBezTo>
                      <a:pt x="8" y="0"/>
                      <a:pt x="8" y="0"/>
                      <a:pt x="8" y="0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32"/>
                      <a:pt x="4" y="32"/>
                      <a:pt x="4" y="32"/>
                    </a:cubicBezTo>
                    <a:cubicBezTo>
                      <a:pt x="8" y="32"/>
                      <a:pt x="8" y="32"/>
                      <a:pt x="8" y="32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2" y="37"/>
                      <a:pt x="2" y="37"/>
                      <a:pt x="2" y="37"/>
                    </a:cubicBezTo>
                    <a:cubicBezTo>
                      <a:pt x="1" y="37"/>
                      <a:pt x="0" y="36"/>
                      <a:pt x="0" y="34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61" name="Freeform 167"/>
              <p:cNvSpPr>
                <a:spLocks noEditPoints="1"/>
              </p:cNvSpPr>
              <p:nvPr/>
            </p:nvSpPr>
            <p:spPr bwMode="auto">
              <a:xfrm>
                <a:off x="6257936" y="198440"/>
                <a:ext cx="133351" cy="84138"/>
              </a:xfrm>
              <a:custGeom>
                <a:avLst/>
                <a:gdLst>
                  <a:gd name="T0" fmla="*/ 54 w 59"/>
                  <a:gd name="T1" fmla="*/ 32 h 37"/>
                  <a:gd name="T2" fmla="*/ 54 w 59"/>
                  <a:gd name="T3" fmla="*/ 4 h 37"/>
                  <a:gd name="T4" fmla="*/ 37 w 59"/>
                  <a:gd name="T5" fmla="*/ 4 h 37"/>
                  <a:gd name="T6" fmla="*/ 31 w 59"/>
                  <a:gd name="T7" fmla="*/ 10 h 37"/>
                  <a:gd name="T8" fmla="*/ 31 w 59"/>
                  <a:gd name="T9" fmla="*/ 3 h 37"/>
                  <a:gd name="T10" fmla="*/ 34 w 59"/>
                  <a:gd name="T11" fmla="*/ 0 h 37"/>
                  <a:gd name="T12" fmla="*/ 36 w 59"/>
                  <a:gd name="T13" fmla="*/ 0 h 37"/>
                  <a:gd name="T14" fmla="*/ 56 w 59"/>
                  <a:gd name="T15" fmla="*/ 0 h 37"/>
                  <a:gd name="T16" fmla="*/ 59 w 59"/>
                  <a:gd name="T17" fmla="*/ 2 h 37"/>
                  <a:gd name="T18" fmla="*/ 59 w 59"/>
                  <a:gd name="T19" fmla="*/ 34 h 37"/>
                  <a:gd name="T20" fmla="*/ 56 w 59"/>
                  <a:gd name="T21" fmla="*/ 37 h 37"/>
                  <a:gd name="T22" fmla="*/ 31 w 59"/>
                  <a:gd name="T23" fmla="*/ 37 h 37"/>
                  <a:gd name="T24" fmla="*/ 31 w 59"/>
                  <a:gd name="T25" fmla="*/ 32 h 37"/>
                  <a:gd name="T26" fmla="*/ 54 w 59"/>
                  <a:gd name="T27" fmla="*/ 32 h 37"/>
                  <a:gd name="T28" fmla="*/ 31 w 59"/>
                  <a:gd name="T29" fmla="*/ 10 h 37"/>
                  <a:gd name="T30" fmla="*/ 9 w 59"/>
                  <a:gd name="T31" fmla="*/ 32 h 37"/>
                  <a:gd name="T32" fmla="*/ 31 w 59"/>
                  <a:gd name="T33" fmla="*/ 32 h 37"/>
                  <a:gd name="T34" fmla="*/ 31 w 59"/>
                  <a:gd name="T35" fmla="*/ 37 h 37"/>
                  <a:gd name="T36" fmla="*/ 3 w 59"/>
                  <a:gd name="T37" fmla="*/ 37 h 37"/>
                  <a:gd name="T38" fmla="*/ 3 w 59"/>
                  <a:gd name="T39" fmla="*/ 37 h 37"/>
                  <a:gd name="T40" fmla="*/ 1 w 59"/>
                  <a:gd name="T41" fmla="*/ 36 h 37"/>
                  <a:gd name="T42" fmla="*/ 1 w 59"/>
                  <a:gd name="T43" fmla="*/ 33 h 37"/>
                  <a:gd name="T44" fmla="*/ 31 w 59"/>
                  <a:gd name="T45" fmla="*/ 3 h 37"/>
                  <a:gd name="T46" fmla="*/ 31 w 59"/>
                  <a:gd name="T47" fmla="*/ 1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59" h="37">
                    <a:moveTo>
                      <a:pt x="54" y="32"/>
                    </a:moveTo>
                    <a:cubicBezTo>
                      <a:pt x="54" y="4"/>
                      <a:pt x="54" y="4"/>
                      <a:pt x="54" y="4"/>
                    </a:cubicBezTo>
                    <a:cubicBezTo>
                      <a:pt x="37" y="4"/>
                      <a:pt x="37" y="4"/>
                      <a:pt x="37" y="4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3"/>
                      <a:pt x="31" y="3"/>
                      <a:pt x="31" y="3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4" y="0"/>
                      <a:pt x="35" y="0"/>
                      <a:pt x="36" y="0"/>
                    </a:cubicBezTo>
                    <a:cubicBezTo>
                      <a:pt x="56" y="0"/>
                      <a:pt x="56" y="0"/>
                      <a:pt x="56" y="0"/>
                    </a:cubicBezTo>
                    <a:cubicBezTo>
                      <a:pt x="57" y="0"/>
                      <a:pt x="59" y="1"/>
                      <a:pt x="59" y="2"/>
                    </a:cubicBezTo>
                    <a:cubicBezTo>
                      <a:pt x="59" y="34"/>
                      <a:pt x="59" y="34"/>
                      <a:pt x="59" y="34"/>
                    </a:cubicBezTo>
                    <a:cubicBezTo>
                      <a:pt x="59" y="36"/>
                      <a:pt x="57" y="37"/>
                      <a:pt x="56" y="37"/>
                    </a:cubicBezTo>
                    <a:cubicBezTo>
                      <a:pt x="31" y="37"/>
                      <a:pt x="31" y="37"/>
                      <a:pt x="31" y="37"/>
                    </a:cubicBezTo>
                    <a:cubicBezTo>
                      <a:pt x="31" y="32"/>
                      <a:pt x="31" y="32"/>
                      <a:pt x="31" y="32"/>
                    </a:cubicBezTo>
                    <a:lnTo>
                      <a:pt x="54" y="32"/>
                    </a:lnTo>
                    <a:close/>
                    <a:moveTo>
                      <a:pt x="31" y="10"/>
                    </a:moveTo>
                    <a:cubicBezTo>
                      <a:pt x="9" y="32"/>
                      <a:pt x="9" y="32"/>
                      <a:pt x="9" y="32"/>
                    </a:cubicBezTo>
                    <a:cubicBezTo>
                      <a:pt x="31" y="32"/>
                      <a:pt x="31" y="32"/>
                      <a:pt x="31" y="32"/>
                    </a:cubicBezTo>
                    <a:cubicBezTo>
                      <a:pt x="31" y="37"/>
                      <a:pt x="31" y="37"/>
                      <a:pt x="31" y="37"/>
                    </a:cubicBezTo>
                    <a:cubicBezTo>
                      <a:pt x="3" y="37"/>
                      <a:pt x="3" y="37"/>
                      <a:pt x="3" y="37"/>
                    </a:cubicBezTo>
                    <a:cubicBezTo>
                      <a:pt x="3" y="37"/>
                      <a:pt x="3" y="37"/>
                      <a:pt x="3" y="37"/>
                    </a:cubicBezTo>
                    <a:cubicBezTo>
                      <a:pt x="2" y="37"/>
                      <a:pt x="2" y="37"/>
                      <a:pt x="1" y="36"/>
                    </a:cubicBezTo>
                    <a:cubicBezTo>
                      <a:pt x="0" y="35"/>
                      <a:pt x="0" y="34"/>
                      <a:pt x="1" y="33"/>
                    </a:cubicBezTo>
                    <a:cubicBezTo>
                      <a:pt x="31" y="3"/>
                      <a:pt x="31" y="3"/>
                      <a:pt x="31" y="3"/>
                    </a:cubicBezTo>
                    <a:lnTo>
                      <a:pt x="31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62" name="Freeform 168"/>
              <p:cNvSpPr>
                <a:spLocks noEditPoints="1"/>
              </p:cNvSpPr>
              <p:nvPr/>
            </p:nvSpPr>
            <p:spPr bwMode="auto">
              <a:xfrm>
                <a:off x="6178560" y="198440"/>
                <a:ext cx="90488" cy="84138"/>
              </a:xfrm>
              <a:custGeom>
                <a:avLst/>
                <a:gdLst>
                  <a:gd name="T0" fmla="*/ 31 w 40"/>
                  <a:gd name="T1" fmla="*/ 4 h 37"/>
                  <a:gd name="T2" fmla="*/ 18 w 40"/>
                  <a:gd name="T3" fmla="*/ 4 h 37"/>
                  <a:gd name="T4" fmla="*/ 18 w 40"/>
                  <a:gd name="T5" fmla="*/ 0 h 37"/>
                  <a:gd name="T6" fmla="*/ 37 w 40"/>
                  <a:gd name="T7" fmla="*/ 0 h 37"/>
                  <a:gd name="T8" fmla="*/ 37 w 40"/>
                  <a:gd name="T9" fmla="*/ 0 h 37"/>
                  <a:gd name="T10" fmla="*/ 39 w 40"/>
                  <a:gd name="T11" fmla="*/ 0 h 37"/>
                  <a:gd name="T12" fmla="*/ 39 w 40"/>
                  <a:gd name="T13" fmla="*/ 4 h 37"/>
                  <a:gd name="T14" fmla="*/ 18 w 40"/>
                  <a:gd name="T15" fmla="*/ 25 h 37"/>
                  <a:gd name="T16" fmla="*/ 18 w 40"/>
                  <a:gd name="T17" fmla="*/ 18 h 37"/>
                  <a:gd name="T18" fmla="*/ 31 w 40"/>
                  <a:gd name="T19" fmla="*/ 4 h 37"/>
                  <a:gd name="T20" fmla="*/ 18 w 40"/>
                  <a:gd name="T21" fmla="*/ 4 h 37"/>
                  <a:gd name="T22" fmla="*/ 4 w 40"/>
                  <a:gd name="T23" fmla="*/ 4 h 37"/>
                  <a:gd name="T24" fmla="*/ 4 w 40"/>
                  <a:gd name="T25" fmla="*/ 31 h 37"/>
                  <a:gd name="T26" fmla="*/ 18 w 40"/>
                  <a:gd name="T27" fmla="*/ 18 h 37"/>
                  <a:gd name="T28" fmla="*/ 18 w 40"/>
                  <a:gd name="T29" fmla="*/ 25 h 37"/>
                  <a:gd name="T30" fmla="*/ 6 w 40"/>
                  <a:gd name="T31" fmla="*/ 36 h 37"/>
                  <a:gd name="T32" fmla="*/ 4 w 40"/>
                  <a:gd name="T33" fmla="*/ 37 h 37"/>
                  <a:gd name="T34" fmla="*/ 2 w 40"/>
                  <a:gd name="T35" fmla="*/ 37 h 37"/>
                  <a:gd name="T36" fmla="*/ 0 w 40"/>
                  <a:gd name="T37" fmla="*/ 34 h 37"/>
                  <a:gd name="T38" fmla="*/ 0 w 40"/>
                  <a:gd name="T39" fmla="*/ 2 h 37"/>
                  <a:gd name="T40" fmla="*/ 2 w 40"/>
                  <a:gd name="T41" fmla="*/ 0 h 37"/>
                  <a:gd name="T42" fmla="*/ 18 w 40"/>
                  <a:gd name="T43" fmla="*/ 0 h 37"/>
                  <a:gd name="T44" fmla="*/ 18 w 40"/>
                  <a:gd name="T45" fmla="*/ 4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40" h="37">
                    <a:moveTo>
                      <a:pt x="31" y="4"/>
                    </a:moveTo>
                    <a:cubicBezTo>
                      <a:pt x="18" y="4"/>
                      <a:pt x="18" y="4"/>
                      <a:pt x="18" y="4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8" y="0"/>
                      <a:pt x="38" y="0"/>
                      <a:pt x="39" y="0"/>
                    </a:cubicBezTo>
                    <a:cubicBezTo>
                      <a:pt x="40" y="1"/>
                      <a:pt x="40" y="3"/>
                      <a:pt x="39" y="4"/>
                    </a:cubicBezTo>
                    <a:cubicBezTo>
                      <a:pt x="18" y="25"/>
                      <a:pt x="18" y="25"/>
                      <a:pt x="18" y="25"/>
                    </a:cubicBezTo>
                    <a:cubicBezTo>
                      <a:pt x="18" y="18"/>
                      <a:pt x="18" y="18"/>
                      <a:pt x="18" y="18"/>
                    </a:cubicBezTo>
                    <a:lnTo>
                      <a:pt x="31" y="4"/>
                    </a:lnTo>
                    <a:close/>
                    <a:moveTo>
                      <a:pt x="18" y="4"/>
                    </a:moveTo>
                    <a:cubicBezTo>
                      <a:pt x="4" y="4"/>
                      <a:pt x="4" y="4"/>
                      <a:pt x="4" y="4"/>
                    </a:cubicBezTo>
                    <a:cubicBezTo>
                      <a:pt x="4" y="31"/>
                      <a:pt x="4" y="31"/>
                      <a:pt x="4" y="31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25"/>
                      <a:pt x="18" y="25"/>
                      <a:pt x="18" y="25"/>
                    </a:cubicBezTo>
                    <a:cubicBezTo>
                      <a:pt x="6" y="36"/>
                      <a:pt x="6" y="36"/>
                      <a:pt x="6" y="36"/>
                    </a:cubicBezTo>
                    <a:cubicBezTo>
                      <a:pt x="6" y="37"/>
                      <a:pt x="5" y="37"/>
                      <a:pt x="4" y="37"/>
                    </a:cubicBezTo>
                    <a:cubicBezTo>
                      <a:pt x="2" y="37"/>
                      <a:pt x="2" y="37"/>
                      <a:pt x="2" y="37"/>
                    </a:cubicBezTo>
                    <a:cubicBezTo>
                      <a:pt x="1" y="37"/>
                      <a:pt x="0" y="36"/>
                      <a:pt x="0" y="34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8" y="0"/>
                      <a:pt x="18" y="0"/>
                      <a:pt x="18" y="0"/>
                    </a:cubicBezTo>
                    <a:lnTo>
                      <a:pt x="18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63" name="Freeform 169"/>
              <p:cNvSpPr>
                <a:spLocks noEditPoints="1"/>
              </p:cNvSpPr>
              <p:nvPr/>
            </p:nvSpPr>
            <p:spPr bwMode="auto">
              <a:xfrm>
                <a:off x="6065847" y="41276"/>
                <a:ext cx="395289" cy="396877"/>
              </a:xfrm>
              <a:custGeom>
                <a:avLst/>
                <a:gdLst>
                  <a:gd name="T0" fmla="*/ 170 w 175"/>
                  <a:gd name="T1" fmla="*/ 88 h 176"/>
                  <a:gd name="T2" fmla="*/ 88 w 175"/>
                  <a:gd name="T3" fmla="*/ 5 h 176"/>
                  <a:gd name="T4" fmla="*/ 150 w 175"/>
                  <a:gd name="T5" fmla="*/ 26 h 176"/>
                  <a:gd name="T6" fmla="*/ 88 w 175"/>
                  <a:gd name="T7" fmla="*/ 176 h 176"/>
                  <a:gd name="T8" fmla="*/ 88 w 175"/>
                  <a:gd name="T9" fmla="*/ 171 h 176"/>
                  <a:gd name="T10" fmla="*/ 139 w 175"/>
                  <a:gd name="T11" fmla="*/ 140 h 176"/>
                  <a:gd name="T12" fmla="*/ 144 w 175"/>
                  <a:gd name="T13" fmla="*/ 42 h 176"/>
                  <a:gd name="T14" fmla="*/ 117 w 175"/>
                  <a:gd name="T15" fmla="*/ 65 h 176"/>
                  <a:gd name="T16" fmla="*/ 115 w 175"/>
                  <a:gd name="T17" fmla="*/ 68 h 176"/>
                  <a:gd name="T18" fmla="*/ 88 w 175"/>
                  <a:gd name="T19" fmla="*/ 95 h 176"/>
                  <a:gd name="T20" fmla="*/ 116 w 175"/>
                  <a:gd name="T21" fmla="*/ 73 h 176"/>
                  <a:gd name="T22" fmla="*/ 120 w 175"/>
                  <a:gd name="T23" fmla="*/ 69 h 176"/>
                  <a:gd name="T24" fmla="*/ 152 w 175"/>
                  <a:gd name="T25" fmla="*/ 65 h 176"/>
                  <a:gd name="T26" fmla="*/ 88 w 175"/>
                  <a:gd name="T27" fmla="*/ 157 h 176"/>
                  <a:gd name="T28" fmla="*/ 88 w 175"/>
                  <a:gd name="T29" fmla="*/ 82 h 176"/>
                  <a:gd name="T30" fmla="*/ 95 w 175"/>
                  <a:gd name="T31" fmla="*/ 74 h 176"/>
                  <a:gd name="T32" fmla="*/ 100 w 175"/>
                  <a:gd name="T33" fmla="*/ 69 h 176"/>
                  <a:gd name="T34" fmla="*/ 134 w 175"/>
                  <a:gd name="T35" fmla="*/ 35 h 176"/>
                  <a:gd name="T36" fmla="*/ 88 w 175"/>
                  <a:gd name="T37" fmla="*/ 15 h 176"/>
                  <a:gd name="T38" fmla="*/ 88 w 175"/>
                  <a:gd name="T39" fmla="*/ 20 h 176"/>
                  <a:gd name="T40" fmla="*/ 97 w 175"/>
                  <a:gd name="T41" fmla="*/ 65 h 176"/>
                  <a:gd name="T42" fmla="*/ 94 w 175"/>
                  <a:gd name="T43" fmla="*/ 68 h 176"/>
                  <a:gd name="T44" fmla="*/ 88 w 175"/>
                  <a:gd name="T45" fmla="*/ 75 h 176"/>
                  <a:gd name="T46" fmla="*/ 29 w 175"/>
                  <a:gd name="T47" fmla="*/ 30 h 176"/>
                  <a:gd name="T48" fmla="*/ 88 w 175"/>
                  <a:gd name="T49" fmla="*/ 171 h 176"/>
                  <a:gd name="T50" fmla="*/ 0 w 175"/>
                  <a:gd name="T51" fmla="*/ 88 h 176"/>
                  <a:gd name="T52" fmla="*/ 88 w 175"/>
                  <a:gd name="T53" fmla="*/ 5 h 176"/>
                  <a:gd name="T54" fmla="*/ 14 w 175"/>
                  <a:gd name="T55" fmla="*/ 88 h 176"/>
                  <a:gd name="T56" fmla="*/ 31 w 175"/>
                  <a:gd name="T57" fmla="*/ 135 h 176"/>
                  <a:gd name="T58" fmla="*/ 58 w 175"/>
                  <a:gd name="T59" fmla="*/ 111 h 176"/>
                  <a:gd name="T60" fmla="*/ 63 w 175"/>
                  <a:gd name="T61" fmla="*/ 106 h 176"/>
                  <a:gd name="T62" fmla="*/ 88 w 175"/>
                  <a:gd name="T63" fmla="*/ 75 h 176"/>
                  <a:gd name="T64" fmla="*/ 57 w 175"/>
                  <a:gd name="T65" fmla="*/ 105 h 176"/>
                  <a:gd name="T66" fmla="*/ 33 w 175"/>
                  <a:gd name="T67" fmla="*/ 130 h 176"/>
                  <a:gd name="T68" fmla="*/ 39 w 175"/>
                  <a:gd name="T69" fmla="*/ 40 h 176"/>
                  <a:gd name="T70" fmla="*/ 88 w 175"/>
                  <a:gd name="T71" fmla="*/ 95 h 176"/>
                  <a:gd name="T72" fmla="*/ 77 w 175"/>
                  <a:gd name="T73" fmla="*/ 105 h 176"/>
                  <a:gd name="T74" fmla="*/ 75 w 175"/>
                  <a:gd name="T75" fmla="*/ 108 h 176"/>
                  <a:gd name="T76" fmla="*/ 41 w 175"/>
                  <a:gd name="T77" fmla="*/ 142 h 176"/>
                  <a:gd name="T78" fmla="*/ 88 w 175"/>
                  <a:gd name="T79" fmla="*/ 162 h 176"/>
                  <a:gd name="T80" fmla="*/ 46 w 175"/>
                  <a:gd name="T81" fmla="*/ 143 h 176"/>
                  <a:gd name="T82" fmla="*/ 81 w 175"/>
                  <a:gd name="T83" fmla="*/ 109 h 176"/>
                  <a:gd name="T84" fmla="*/ 88 w 175"/>
                  <a:gd name="T85" fmla="*/ 102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75" h="176">
                    <a:moveTo>
                      <a:pt x="88" y="171"/>
                    </a:moveTo>
                    <a:cubicBezTo>
                      <a:pt x="110" y="171"/>
                      <a:pt x="131" y="162"/>
                      <a:pt x="146" y="147"/>
                    </a:cubicBezTo>
                    <a:cubicBezTo>
                      <a:pt x="161" y="132"/>
                      <a:pt x="170" y="111"/>
                      <a:pt x="170" y="88"/>
                    </a:cubicBezTo>
                    <a:cubicBezTo>
                      <a:pt x="170" y="65"/>
                      <a:pt x="161" y="45"/>
                      <a:pt x="146" y="30"/>
                    </a:cubicBezTo>
                    <a:cubicBezTo>
                      <a:pt x="131" y="15"/>
                      <a:pt x="110" y="5"/>
                      <a:pt x="88" y="5"/>
                    </a:cubicBezTo>
                    <a:cubicBezTo>
                      <a:pt x="88" y="5"/>
                      <a:pt x="88" y="5"/>
                      <a:pt x="88" y="5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112" y="0"/>
                      <a:pt x="134" y="10"/>
                      <a:pt x="150" y="26"/>
                    </a:cubicBezTo>
                    <a:cubicBezTo>
                      <a:pt x="165" y="42"/>
                      <a:pt x="175" y="64"/>
                      <a:pt x="175" y="88"/>
                    </a:cubicBezTo>
                    <a:cubicBezTo>
                      <a:pt x="175" y="112"/>
                      <a:pt x="165" y="134"/>
                      <a:pt x="150" y="150"/>
                    </a:cubicBezTo>
                    <a:cubicBezTo>
                      <a:pt x="134" y="166"/>
                      <a:pt x="112" y="176"/>
                      <a:pt x="88" y="176"/>
                    </a:cubicBezTo>
                    <a:cubicBezTo>
                      <a:pt x="88" y="176"/>
                      <a:pt x="88" y="176"/>
                      <a:pt x="88" y="176"/>
                    </a:cubicBezTo>
                    <a:cubicBezTo>
                      <a:pt x="88" y="171"/>
                      <a:pt x="88" y="171"/>
                      <a:pt x="88" y="171"/>
                    </a:cubicBezTo>
                    <a:cubicBezTo>
                      <a:pt x="88" y="171"/>
                      <a:pt x="88" y="171"/>
                      <a:pt x="88" y="171"/>
                    </a:cubicBezTo>
                    <a:close/>
                    <a:moveTo>
                      <a:pt x="88" y="162"/>
                    </a:moveTo>
                    <a:cubicBezTo>
                      <a:pt x="88" y="162"/>
                      <a:pt x="88" y="162"/>
                      <a:pt x="88" y="162"/>
                    </a:cubicBezTo>
                    <a:cubicBezTo>
                      <a:pt x="108" y="162"/>
                      <a:pt x="126" y="153"/>
                      <a:pt x="139" y="140"/>
                    </a:cubicBezTo>
                    <a:cubicBezTo>
                      <a:pt x="153" y="127"/>
                      <a:pt x="161" y="108"/>
                      <a:pt x="161" y="88"/>
                    </a:cubicBezTo>
                    <a:cubicBezTo>
                      <a:pt x="161" y="80"/>
                      <a:pt x="160" y="71"/>
                      <a:pt x="157" y="64"/>
                    </a:cubicBezTo>
                    <a:cubicBezTo>
                      <a:pt x="154" y="56"/>
                      <a:pt x="150" y="48"/>
                      <a:pt x="144" y="42"/>
                    </a:cubicBezTo>
                    <a:cubicBezTo>
                      <a:pt x="144" y="42"/>
                      <a:pt x="144" y="42"/>
                      <a:pt x="144" y="42"/>
                    </a:cubicBezTo>
                    <a:cubicBezTo>
                      <a:pt x="143" y="41"/>
                      <a:pt x="142" y="41"/>
                      <a:pt x="141" y="42"/>
                    </a:cubicBezTo>
                    <a:cubicBezTo>
                      <a:pt x="117" y="65"/>
                      <a:pt x="117" y="65"/>
                      <a:pt x="117" y="65"/>
                    </a:cubicBezTo>
                    <a:cubicBezTo>
                      <a:pt x="117" y="66"/>
                      <a:pt x="117" y="66"/>
                      <a:pt x="117" y="66"/>
                    </a:cubicBezTo>
                    <a:cubicBezTo>
                      <a:pt x="117" y="66"/>
                      <a:pt x="117" y="66"/>
                      <a:pt x="117" y="66"/>
                    </a:cubicBezTo>
                    <a:cubicBezTo>
                      <a:pt x="115" y="68"/>
                      <a:pt x="115" y="68"/>
                      <a:pt x="115" y="68"/>
                    </a:cubicBezTo>
                    <a:cubicBezTo>
                      <a:pt x="112" y="70"/>
                      <a:pt x="112" y="70"/>
                      <a:pt x="112" y="70"/>
                    </a:cubicBezTo>
                    <a:cubicBezTo>
                      <a:pt x="112" y="70"/>
                      <a:pt x="112" y="70"/>
                      <a:pt x="112" y="70"/>
                    </a:cubicBezTo>
                    <a:cubicBezTo>
                      <a:pt x="88" y="95"/>
                      <a:pt x="88" y="95"/>
                      <a:pt x="88" y="95"/>
                    </a:cubicBezTo>
                    <a:cubicBezTo>
                      <a:pt x="88" y="102"/>
                      <a:pt x="88" y="102"/>
                      <a:pt x="88" y="102"/>
                    </a:cubicBezTo>
                    <a:cubicBezTo>
                      <a:pt x="116" y="74"/>
                      <a:pt x="116" y="74"/>
                      <a:pt x="116" y="74"/>
                    </a:cubicBezTo>
                    <a:cubicBezTo>
                      <a:pt x="116" y="73"/>
                      <a:pt x="116" y="73"/>
                      <a:pt x="116" y="73"/>
                    </a:cubicBezTo>
                    <a:cubicBezTo>
                      <a:pt x="118" y="71"/>
                      <a:pt x="118" y="71"/>
                      <a:pt x="118" y="71"/>
                    </a:cubicBezTo>
                    <a:cubicBezTo>
                      <a:pt x="118" y="71"/>
                      <a:pt x="118" y="71"/>
                      <a:pt x="118" y="71"/>
                    </a:cubicBezTo>
                    <a:cubicBezTo>
                      <a:pt x="120" y="69"/>
                      <a:pt x="120" y="69"/>
                      <a:pt x="120" y="69"/>
                    </a:cubicBezTo>
                    <a:cubicBezTo>
                      <a:pt x="120" y="69"/>
                      <a:pt x="120" y="69"/>
                      <a:pt x="120" y="69"/>
                    </a:cubicBezTo>
                    <a:cubicBezTo>
                      <a:pt x="142" y="47"/>
                      <a:pt x="142" y="47"/>
                      <a:pt x="142" y="47"/>
                    </a:cubicBezTo>
                    <a:cubicBezTo>
                      <a:pt x="147" y="52"/>
                      <a:pt x="150" y="59"/>
                      <a:pt x="152" y="65"/>
                    </a:cubicBezTo>
                    <a:cubicBezTo>
                      <a:pt x="155" y="72"/>
                      <a:pt x="156" y="80"/>
                      <a:pt x="156" y="88"/>
                    </a:cubicBezTo>
                    <a:cubicBezTo>
                      <a:pt x="156" y="107"/>
                      <a:pt x="149" y="124"/>
                      <a:pt x="136" y="137"/>
                    </a:cubicBezTo>
                    <a:cubicBezTo>
                      <a:pt x="124" y="149"/>
                      <a:pt x="106" y="157"/>
                      <a:pt x="88" y="157"/>
                    </a:cubicBezTo>
                    <a:cubicBezTo>
                      <a:pt x="88" y="157"/>
                      <a:pt x="88" y="157"/>
                      <a:pt x="88" y="157"/>
                    </a:cubicBezTo>
                    <a:cubicBezTo>
                      <a:pt x="88" y="162"/>
                      <a:pt x="88" y="162"/>
                      <a:pt x="88" y="162"/>
                    </a:cubicBezTo>
                    <a:close/>
                    <a:moveTo>
                      <a:pt x="88" y="82"/>
                    </a:moveTo>
                    <a:cubicBezTo>
                      <a:pt x="95" y="74"/>
                      <a:pt x="95" y="74"/>
                      <a:pt x="95" y="74"/>
                    </a:cubicBezTo>
                    <a:cubicBezTo>
                      <a:pt x="95" y="74"/>
                      <a:pt x="95" y="74"/>
                      <a:pt x="95" y="74"/>
                    </a:cubicBezTo>
                    <a:cubicBezTo>
                      <a:pt x="95" y="74"/>
                      <a:pt x="95" y="74"/>
                      <a:pt x="95" y="74"/>
                    </a:cubicBezTo>
                    <a:cubicBezTo>
                      <a:pt x="98" y="71"/>
                      <a:pt x="98" y="71"/>
                      <a:pt x="98" y="71"/>
                    </a:cubicBezTo>
                    <a:cubicBezTo>
                      <a:pt x="100" y="69"/>
                      <a:pt x="100" y="69"/>
                      <a:pt x="100" y="69"/>
                    </a:cubicBezTo>
                    <a:cubicBezTo>
                      <a:pt x="100" y="69"/>
                      <a:pt x="100" y="69"/>
                      <a:pt x="100" y="69"/>
                    </a:cubicBezTo>
                    <a:cubicBezTo>
                      <a:pt x="134" y="35"/>
                      <a:pt x="134" y="35"/>
                      <a:pt x="134" y="35"/>
                    </a:cubicBezTo>
                    <a:cubicBezTo>
                      <a:pt x="134" y="35"/>
                      <a:pt x="134" y="35"/>
                      <a:pt x="134" y="35"/>
                    </a:cubicBezTo>
                    <a:cubicBezTo>
                      <a:pt x="134" y="35"/>
                      <a:pt x="134" y="35"/>
                      <a:pt x="134" y="35"/>
                    </a:cubicBezTo>
                    <a:cubicBezTo>
                      <a:pt x="135" y="34"/>
                      <a:pt x="135" y="32"/>
                      <a:pt x="134" y="31"/>
                    </a:cubicBezTo>
                    <a:cubicBezTo>
                      <a:pt x="128" y="26"/>
                      <a:pt x="120" y="22"/>
                      <a:pt x="112" y="19"/>
                    </a:cubicBezTo>
                    <a:cubicBezTo>
                      <a:pt x="104" y="16"/>
                      <a:pt x="96" y="15"/>
                      <a:pt x="88" y="15"/>
                    </a:cubicBezTo>
                    <a:cubicBezTo>
                      <a:pt x="88" y="15"/>
                      <a:pt x="88" y="15"/>
                      <a:pt x="88" y="15"/>
                    </a:cubicBezTo>
                    <a:cubicBezTo>
                      <a:pt x="88" y="20"/>
                      <a:pt x="88" y="20"/>
                      <a:pt x="88" y="20"/>
                    </a:cubicBezTo>
                    <a:cubicBezTo>
                      <a:pt x="88" y="20"/>
                      <a:pt x="88" y="20"/>
                      <a:pt x="88" y="20"/>
                    </a:cubicBezTo>
                    <a:cubicBezTo>
                      <a:pt x="96" y="20"/>
                      <a:pt x="103" y="21"/>
                      <a:pt x="111" y="23"/>
                    </a:cubicBezTo>
                    <a:cubicBezTo>
                      <a:pt x="117" y="26"/>
                      <a:pt x="123" y="29"/>
                      <a:pt x="129" y="33"/>
                    </a:cubicBezTo>
                    <a:cubicBezTo>
                      <a:pt x="97" y="65"/>
                      <a:pt x="97" y="65"/>
                      <a:pt x="97" y="65"/>
                    </a:cubicBezTo>
                    <a:cubicBezTo>
                      <a:pt x="97" y="66"/>
                      <a:pt x="97" y="66"/>
                      <a:pt x="97" y="66"/>
                    </a:cubicBezTo>
                    <a:cubicBezTo>
                      <a:pt x="94" y="68"/>
                      <a:pt x="94" y="68"/>
                      <a:pt x="94" y="68"/>
                    </a:cubicBezTo>
                    <a:cubicBezTo>
                      <a:pt x="94" y="68"/>
                      <a:pt x="94" y="68"/>
                      <a:pt x="94" y="68"/>
                    </a:cubicBezTo>
                    <a:cubicBezTo>
                      <a:pt x="92" y="70"/>
                      <a:pt x="92" y="70"/>
                      <a:pt x="92" y="70"/>
                    </a:cubicBezTo>
                    <a:cubicBezTo>
                      <a:pt x="92" y="70"/>
                      <a:pt x="92" y="70"/>
                      <a:pt x="92" y="70"/>
                    </a:cubicBezTo>
                    <a:cubicBezTo>
                      <a:pt x="88" y="75"/>
                      <a:pt x="88" y="75"/>
                      <a:pt x="88" y="75"/>
                    </a:cubicBezTo>
                    <a:lnTo>
                      <a:pt x="88" y="82"/>
                    </a:lnTo>
                    <a:close/>
                    <a:moveTo>
                      <a:pt x="88" y="5"/>
                    </a:moveTo>
                    <a:cubicBezTo>
                      <a:pt x="65" y="5"/>
                      <a:pt x="44" y="15"/>
                      <a:pt x="29" y="30"/>
                    </a:cubicBezTo>
                    <a:cubicBezTo>
                      <a:pt x="14" y="45"/>
                      <a:pt x="5" y="65"/>
                      <a:pt x="5" y="88"/>
                    </a:cubicBezTo>
                    <a:cubicBezTo>
                      <a:pt x="5" y="111"/>
                      <a:pt x="14" y="132"/>
                      <a:pt x="29" y="147"/>
                    </a:cubicBezTo>
                    <a:cubicBezTo>
                      <a:pt x="44" y="162"/>
                      <a:pt x="65" y="171"/>
                      <a:pt x="88" y="171"/>
                    </a:cubicBezTo>
                    <a:cubicBezTo>
                      <a:pt x="88" y="176"/>
                      <a:pt x="88" y="176"/>
                      <a:pt x="88" y="176"/>
                    </a:cubicBezTo>
                    <a:cubicBezTo>
                      <a:pt x="63" y="176"/>
                      <a:pt x="41" y="166"/>
                      <a:pt x="25" y="150"/>
                    </a:cubicBezTo>
                    <a:cubicBezTo>
                      <a:pt x="10" y="134"/>
                      <a:pt x="0" y="112"/>
                      <a:pt x="0" y="88"/>
                    </a:cubicBezTo>
                    <a:cubicBezTo>
                      <a:pt x="0" y="64"/>
                      <a:pt x="10" y="42"/>
                      <a:pt x="25" y="26"/>
                    </a:cubicBezTo>
                    <a:cubicBezTo>
                      <a:pt x="41" y="10"/>
                      <a:pt x="63" y="0"/>
                      <a:pt x="88" y="0"/>
                    </a:cubicBezTo>
                    <a:cubicBezTo>
                      <a:pt x="88" y="5"/>
                      <a:pt x="88" y="5"/>
                      <a:pt x="88" y="5"/>
                    </a:cubicBezTo>
                    <a:close/>
                    <a:moveTo>
                      <a:pt x="88" y="15"/>
                    </a:moveTo>
                    <a:cubicBezTo>
                      <a:pt x="67" y="15"/>
                      <a:pt x="49" y="23"/>
                      <a:pt x="36" y="36"/>
                    </a:cubicBezTo>
                    <a:cubicBezTo>
                      <a:pt x="22" y="50"/>
                      <a:pt x="14" y="68"/>
                      <a:pt x="14" y="88"/>
                    </a:cubicBezTo>
                    <a:cubicBezTo>
                      <a:pt x="14" y="97"/>
                      <a:pt x="16" y="105"/>
                      <a:pt x="18" y="113"/>
                    </a:cubicBezTo>
                    <a:cubicBezTo>
                      <a:pt x="21" y="121"/>
                      <a:pt x="25" y="128"/>
                      <a:pt x="31" y="135"/>
                    </a:cubicBezTo>
                    <a:cubicBezTo>
                      <a:pt x="31" y="135"/>
                      <a:pt x="31" y="135"/>
                      <a:pt x="31" y="135"/>
                    </a:cubicBezTo>
                    <a:cubicBezTo>
                      <a:pt x="31" y="135"/>
                      <a:pt x="31" y="135"/>
                      <a:pt x="31" y="135"/>
                    </a:cubicBezTo>
                    <a:cubicBezTo>
                      <a:pt x="32" y="136"/>
                      <a:pt x="33" y="136"/>
                      <a:pt x="34" y="135"/>
                    </a:cubicBezTo>
                    <a:cubicBezTo>
                      <a:pt x="58" y="111"/>
                      <a:pt x="58" y="111"/>
                      <a:pt x="58" y="111"/>
                    </a:cubicBezTo>
                    <a:cubicBezTo>
                      <a:pt x="61" y="109"/>
                      <a:pt x="61" y="109"/>
                      <a:pt x="61" y="109"/>
                    </a:cubicBezTo>
                    <a:cubicBezTo>
                      <a:pt x="61" y="109"/>
                      <a:pt x="61" y="109"/>
                      <a:pt x="61" y="109"/>
                    </a:cubicBezTo>
                    <a:cubicBezTo>
                      <a:pt x="63" y="106"/>
                      <a:pt x="63" y="106"/>
                      <a:pt x="63" y="106"/>
                    </a:cubicBezTo>
                    <a:cubicBezTo>
                      <a:pt x="63" y="106"/>
                      <a:pt x="63" y="106"/>
                      <a:pt x="63" y="106"/>
                    </a:cubicBezTo>
                    <a:cubicBezTo>
                      <a:pt x="88" y="82"/>
                      <a:pt x="88" y="82"/>
                      <a:pt x="88" y="82"/>
                    </a:cubicBezTo>
                    <a:cubicBezTo>
                      <a:pt x="88" y="75"/>
                      <a:pt x="88" y="75"/>
                      <a:pt x="88" y="75"/>
                    </a:cubicBezTo>
                    <a:cubicBezTo>
                      <a:pt x="59" y="103"/>
                      <a:pt x="59" y="103"/>
                      <a:pt x="59" y="103"/>
                    </a:cubicBezTo>
                    <a:cubicBezTo>
                      <a:pt x="59" y="103"/>
                      <a:pt x="59" y="103"/>
                      <a:pt x="59" y="103"/>
                    </a:cubicBezTo>
                    <a:cubicBezTo>
                      <a:pt x="57" y="105"/>
                      <a:pt x="57" y="105"/>
                      <a:pt x="57" y="105"/>
                    </a:cubicBezTo>
                    <a:cubicBezTo>
                      <a:pt x="55" y="108"/>
                      <a:pt x="55" y="108"/>
                      <a:pt x="55" y="108"/>
                    </a:cubicBezTo>
                    <a:cubicBezTo>
                      <a:pt x="55" y="108"/>
                      <a:pt x="55" y="108"/>
                      <a:pt x="55" y="108"/>
                    </a:cubicBezTo>
                    <a:cubicBezTo>
                      <a:pt x="33" y="130"/>
                      <a:pt x="33" y="130"/>
                      <a:pt x="33" y="130"/>
                    </a:cubicBezTo>
                    <a:cubicBezTo>
                      <a:pt x="29" y="124"/>
                      <a:pt x="25" y="118"/>
                      <a:pt x="23" y="111"/>
                    </a:cubicBezTo>
                    <a:cubicBezTo>
                      <a:pt x="20" y="104"/>
                      <a:pt x="19" y="96"/>
                      <a:pt x="19" y="88"/>
                    </a:cubicBezTo>
                    <a:cubicBezTo>
                      <a:pt x="19" y="69"/>
                      <a:pt x="27" y="52"/>
                      <a:pt x="39" y="40"/>
                    </a:cubicBezTo>
                    <a:cubicBezTo>
                      <a:pt x="51" y="27"/>
                      <a:pt x="69" y="20"/>
                      <a:pt x="88" y="20"/>
                    </a:cubicBezTo>
                    <a:cubicBezTo>
                      <a:pt x="88" y="15"/>
                      <a:pt x="88" y="15"/>
                      <a:pt x="88" y="15"/>
                    </a:cubicBezTo>
                    <a:close/>
                    <a:moveTo>
                      <a:pt x="88" y="95"/>
                    </a:moveTo>
                    <a:cubicBezTo>
                      <a:pt x="80" y="103"/>
                      <a:pt x="80" y="103"/>
                      <a:pt x="80" y="103"/>
                    </a:cubicBezTo>
                    <a:cubicBezTo>
                      <a:pt x="77" y="105"/>
                      <a:pt x="77" y="105"/>
                      <a:pt x="77" y="105"/>
                    </a:cubicBezTo>
                    <a:cubicBezTo>
                      <a:pt x="77" y="105"/>
                      <a:pt x="77" y="105"/>
                      <a:pt x="77" y="105"/>
                    </a:cubicBezTo>
                    <a:cubicBezTo>
                      <a:pt x="77" y="105"/>
                      <a:pt x="77" y="105"/>
                      <a:pt x="77" y="105"/>
                    </a:cubicBezTo>
                    <a:cubicBezTo>
                      <a:pt x="75" y="107"/>
                      <a:pt x="75" y="107"/>
                      <a:pt x="75" y="107"/>
                    </a:cubicBezTo>
                    <a:cubicBezTo>
                      <a:pt x="75" y="108"/>
                      <a:pt x="75" y="108"/>
                      <a:pt x="75" y="108"/>
                    </a:cubicBezTo>
                    <a:cubicBezTo>
                      <a:pt x="41" y="142"/>
                      <a:pt x="41" y="142"/>
                      <a:pt x="41" y="142"/>
                    </a:cubicBezTo>
                    <a:cubicBezTo>
                      <a:pt x="41" y="142"/>
                      <a:pt x="41" y="142"/>
                      <a:pt x="41" y="142"/>
                    </a:cubicBezTo>
                    <a:cubicBezTo>
                      <a:pt x="41" y="142"/>
                      <a:pt x="41" y="142"/>
                      <a:pt x="41" y="142"/>
                    </a:cubicBezTo>
                    <a:cubicBezTo>
                      <a:pt x="40" y="143"/>
                      <a:pt x="40" y="144"/>
                      <a:pt x="41" y="145"/>
                    </a:cubicBezTo>
                    <a:cubicBezTo>
                      <a:pt x="47" y="150"/>
                      <a:pt x="55" y="155"/>
                      <a:pt x="63" y="157"/>
                    </a:cubicBezTo>
                    <a:cubicBezTo>
                      <a:pt x="71" y="160"/>
                      <a:pt x="79" y="162"/>
                      <a:pt x="88" y="162"/>
                    </a:cubicBezTo>
                    <a:cubicBezTo>
                      <a:pt x="88" y="157"/>
                      <a:pt x="88" y="157"/>
                      <a:pt x="88" y="157"/>
                    </a:cubicBezTo>
                    <a:cubicBezTo>
                      <a:pt x="79" y="157"/>
                      <a:pt x="72" y="156"/>
                      <a:pt x="64" y="153"/>
                    </a:cubicBezTo>
                    <a:cubicBezTo>
                      <a:pt x="58" y="151"/>
                      <a:pt x="52" y="147"/>
                      <a:pt x="46" y="143"/>
                    </a:cubicBezTo>
                    <a:cubicBezTo>
                      <a:pt x="78" y="111"/>
                      <a:pt x="78" y="111"/>
                      <a:pt x="78" y="111"/>
                    </a:cubicBezTo>
                    <a:cubicBezTo>
                      <a:pt x="78" y="111"/>
                      <a:pt x="78" y="111"/>
                      <a:pt x="78" y="111"/>
                    </a:cubicBezTo>
                    <a:cubicBezTo>
                      <a:pt x="81" y="109"/>
                      <a:pt x="81" y="109"/>
                      <a:pt x="81" y="109"/>
                    </a:cubicBezTo>
                    <a:cubicBezTo>
                      <a:pt x="81" y="109"/>
                      <a:pt x="81" y="109"/>
                      <a:pt x="81" y="109"/>
                    </a:cubicBezTo>
                    <a:cubicBezTo>
                      <a:pt x="83" y="106"/>
                      <a:pt x="83" y="106"/>
                      <a:pt x="83" y="106"/>
                    </a:cubicBezTo>
                    <a:cubicBezTo>
                      <a:pt x="88" y="102"/>
                      <a:pt x="88" y="102"/>
                      <a:pt x="88" y="102"/>
                    </a:cubicBezTo>
                    <a:lnTo>
                      <a:pt x="88" y="9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64" name="Freeform 170"/>
              <p:cNvSpPr>
                <a:spLocks noEditPoints="1"/>
              </p:cNvSpPr>
              <p:nvPr/>
            </p:nvSpPr>
            <p:spPr bwMode="auto">
              <a:xfrm>
                <a:off x="9683765" y="2262202"/>
                <a:ext cx="420689" cy="114301"/>
              </a:xfrm>
              <a:custGeom>
                <a:avLst/>
                <a:gdLst>
                  <a:gd name="T0" fmla="*/ 157 w 186"/>
                  <a:gd name="T1" fmla="*/ 37 h 50"/>
                  <a:gd name="T2" fmla="*/ 164 w 186"/>
                  <a:gd name="T3" fmla="*/ 45 h 50"/>
                  <a:gd name="T4" fmla="*/ 148 w 186"/>
                  <a:gd name="T5" fmla="*/ 4 h 50"/>
                  <a:gd name="T6" fmla="*/ 135 w 186"/>
                  <a:gd name="T7" fmla="*/ 7 h 50"/>
                  <a:gd name="T8" fmla="*/ 133 w 186"/>
                  <a:gd name="T9" fmla="*/ 10 h 50"/>
                  <a:gd name="T10" fmla="*/ 93 w 186"/>
                  <a:gd name="T11" fmla="*/ 10 h 50"/>
                  <a:gd name="T12" fmla="*/ 128 w 186"/>
                  <a:gd name="T13" fmla="*/ 6 h 50"/>
                  <a:gd name="T14" fmla="*/ 126 w 186"/>
                  <a:gd name="T15" fmla="*/ 2 h 50"/>
                  <a:gd name="T16" fmla="*/ 149 w 186"/>
                  <a:gd name="T17" fmla="*/ 0 h 50"/>
                  <a:gd name="T18" fmla="*/ 151 w 186"/>
                  <a:gd name="T19" fmla="*/ 1 h 50"/>
                  <a:gd name="T20" fmla="*/ 186 w 186"/>
                  <a:gd name="T21" fmla="*/ 47 h 50"/>
                  <a:gd name="T22" fmla="*/ 163 w 186"/>
                  <a:gd name="T23" fmla="*/ 50 h 50"/>
                  <a:gd name="T24" fmla="*/ 161 w 186"/>
                  <a:gd name="T25" fmla="*/ 49 h 50"/>
                  <a:gd name="T26" fmla="*/ 93 w 186"/>
                  <a:gd name="T27" fmla="*/ 42 h 50"/>
                  <a:gd name="T28" fmla="*/ 93 w 186"/>
                  <a:gd name="T29" fmla="*/ 30 h 50"/>
                  <a:gd name="T30" fmla="*/ 148 w 186"/>
                  <a:gd name="T31" fmla="*/ 30 h 50"/>
                  <a:gd name="T32" fmla="*/ 150 w 186"/>
                  <a:gd name="T33" fmla="*/ 26 h 50"/>
                  <a:gd name="T34" fmla="*/ 142 w 186"/>
                  <a:gd name="T35" fmla="*/ 17 h 50"/>
                  <a:gd name="T36" fmla="*/ 93 w 186"/>
                  <a:gd name="T37" fmla="*/ 22 h 50"/>
                  <a:gd name="T38" fmla="*/ 143 w 186"/>
                  <a:gd name="T39" fmla="*/ 25 h 50"/>
                  <a:gd name="T40" fmla="*/ 93 w 186"/>
                  <a:gd name="T41" fmla="*/ 30 h 50"/>
                  <a:gd name="T42" fmla="*/ 93 w 186"/>
                  <a:gd name="T43" fmla="*/ 37 h 50"/>
                  <a:gd name="T44" fmla="*/ 31 w 186"/>
                  <a:gd name="T45" fmla="*/ 42 h 50"/>
                  <a:gd name="T46" fmla="*/ 24 w 186"/>
                  <a:gd name="T47" fmla="*/ 50 h 50"/>
                  <a:gd name="T48" fmla="*/ 3 w 186"/>
                  <a:gd name="T49" fmla="*/ 50 h 50"/>
                  <a:gd name="T50" fmla="*/ 1 w 186"/>
                  <a:gd name="T51" fmla="*/ 46 h 50"/>
                  <a:gd name="T52" fmla="*/ 37 w 186"/>
                  <a:gd name="T53" fmla="*/ 0 h 50"/>
                  <a:gd name="T54" fmla="*/ 58 w 186"/>
                  <a:gd name="T55" fmla="*/ 0 h 50"/>
                  <a:gd name="T56" fmla="*/ 60 w 186"/>
                  <a:gd name="T57" fmla="*/ 3 h 50"/>
                  <a:gd name="T58" fmla="*/ 93 w 186"/>
                  <a:gd name="T59" fmla="*/ 6 h 50"/>
                  <a:gd name="T60" fmla="*/ 53 w 186"/>
                  <a:gd name="T61" fmla="*/ 10 h 50"/>
                  <a:gd name="T62" fmla="*/ 51 w 186"/>
                  <a:gd name="T63" fmla="*/ 6 h 50"/>
                  <a:gd name="T64" fmla="*/ 38 w 186"/>
                  <a:gd name="T65" fmla="*/ 4 h 50"/>
                  <a:gd name="T66" fmla="*/ 22 w 186"/>
                  <a:gd name="T67" fmla="*/ 45 h 50"/>
                  <a:gd name="T68" fmla="*/ 29 w 186"/>
                  <a:gd name="T69" fmla="*/ 37 h 50"/>
                  <a:gd name="T70" fmla="*/ 93 w 186"/>
                  <a:gd name="T71" fmla="*/ 17 h 50"/>
                  <a:gd name="T72" fmla="*/ 44 w 186"/>
                  <a:gd name="T73" fmla="*/ 17 h 50"/>
                  <a:gd name="T74" fmla="*/ 36 w 186"/>
                  <a:gd name="T75" fmla="*/ 26 h 50"/>
                  <a:gd name="T76" fmla="*/ 38 w 186"/>
                  <a:gd name="T77" fmla="*/ 30 h 50"/>
                  <a:gd name="T78" fmla="*/ 93 w 186"/>
                  <a:gd name="T79" fmla="*/ 25 h 50"/>
                  <a:gd name="T80" fmla="*/ 45 w 186"/>
                  <a:gd name="T81" fmla="*/ 22 h 50"/>
                  <a:gd name="T82" fmla="*/ 93 w 186"/>
                  <a:gd name="T83" fmla="*/ 17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86" h="50">
                    <a:moveTo>
                      <a:pt x="93" y="37"/>
                    </a:moveTo>
                    <a:cubicBezTo>
                      <a:pt x="157" y="37"/>
                      <a:pt x="157" y="37"/>
                      <a:pt x="157" y="37"/>
                    </a:cubicBezTo>
                    <a:cubicBezTo>
                      <a:pt x="158" y="37"/>
                      <a:pt x="159" y="38"/>
                      <a:pt x="159" y="38"/>
                    </a:cubicBezTo>
                    <a:cubicBezTo>
                      <a:pt x="164" y="45"/>
                      <a:pt x="164" y="45"/>
                      <a:pt x="164" y="45"/>
                    </a:cubicBezTo>
                    <a:cubicBezTo>
                      <a:pt x="179" y="45"/>
                      <a:pt x="179" y="45"/>
                      <a:pt x="179" y="45"/>
                    </a:cubicBezTo>
                    <a:cubicBezTo>
                      <a:pt x="148" y="4"/>
                      <a:pt x="148" y="4"/>
                      <a:pt x="148" y="4"/>
                    </a:cubicBezTo>
                    <a:cubicBezTo>
                      <a:pt x="134" y="4"/>
                      <a:pt x="134" y="4"/>
                      <a:pt x="134" y="4"/>
                    </a:cubicBezTo>
                    <a:cubicBezTo>
                      <a:pt x="135" y="7"/>
                      <a:pt x="135" y="7"/>
                      <a:pt x="135" y="7"/>
                    </a:cubicBezTo>
                    <a:cubicBezTo>
                      <a:pt x="136" y="8"/>
                      <a:pt x="136" y="9"/>
                      <a:pt x="135" y="10"/>
                    </a:cubicBezTo>
                    <a:cubicBezTo>
                      <a:pt x="134" y="10"/>
                      <a:pt x="134" y="10"/>
                      <a:pt x="133" y="10"/>
                    </a:cubicBezTo>
                    <a:cubicBezTo>
                      <a:pt x="133" y="10"/>
                      <a:pt x="133" y="10"/>
                      <a:pt x="133" y="10"/>
                    </a:cubicBezTo>
                    <a:cubicBezTo>
                      <a:pt x="93" y="10"/>
                      <a:pt x="93" y="10"/>
                      <a:pt x="93" y="10"/>
                    </a:cubicBezTo>
                    <a:cubicBezTo>
                      <a:pt x="93" y="6"/>
                      <a:pt x="93" y="6"/>
                      <a:pt x="93" y="6"/>
                    </a:cubicBezTo>
                    <a:cubicBezTo>
                      <a:pt x="128" y="6"/>
                      <a:pt x="128" y="6"/>
                      <a:pt x="128" y="6"/>
                    </a:cubicBezTo>
                    <a:cubicBezTo>
                      <a:pt x="127" y="4"/>
                      <a:pt x="127" y="4"/>
                      <a:pt x="127" y="4"/>
                    </a:cubicBezTo>
                    <a:cubicBezTo>
                      <a:pt x="127" y="3"/>
                      <a:pt x="126" y="3"/>
                      <a:pt x="126" y="2"/>
                    </a:cubicBezTo>
                    <a:cubicBezTo>
                      <a:pt x="126" y="1"/>
                      <a:pt x="127" y="0"/>
                      <a:pt x="129" y="0"/>
                    </a:cubicBezTo>
                    <a:cubicBezTo>
                      <a:pt x="149" y="0"/>
                      <a:pt x="149" y="0"/>
                      <a:pt x="149" y="0"/>
                    </a:cubicBezTo>
                    <a:cubicBezTo>
                      <a:pt x="149" y="0"/>
                      <a:pt x="149" y="0"/>
                      <a:pt x="149" y="0"/>
                    </a:cubicBezTo>
                    <a:cubicBezTo>
                      <a:pt x="150" y="0"/>
                      <a:pt x="151" y="0"/>
                      <a:pt x="151" y="1"/>
                    </a:cubicBezTo>
                    <a:cubicBezTo>
                      <a:pt x="185" y="46"/>
                      <a:pt x="185" y="46"/>
                      <a:pt x="185" y="46"/>
                    </a:cubicBezTo>
                    <a:cubicBezTo>
                      <a:pt x="186" y="46"/>
                      <a:pt x="186" y="47"/>
                      <a:pt x="186" y="47"/>
                    </a:cubicBezTo>
                    <a:cubicBezTo>
                      <a:pt x="186" y="48"/>
                      <a:pt x="185" y="50"/>
                      <a:pt x="184" y="50"/>
                    </a:cubicBezTo>
                    <a:cubicBezTo>
                      <a:pt x="163" y="50"/>
                      <a:pt x="163" y="50"/>
                      <a:pt x="163" y="50"/>
                    </a:cubicBezTo>
                    <a:cubicBezTo>
                      <a:pt x="163" y="50"/>
                      <a:pt x="163" y="50"/>
                      <a:pt x="163" y="50"/>
                    </a:cubicBezTo>
                    <a:cubicBezTo>
                      <a:pt x="162" y="50"/>
                      <a:pt x="161" y="49"/>
                      <a:pt x="161" y="49"/>
                    </a:cubicBezTo>
                    <a:cubicBezTo>
                      <a:pt x="156" y="42"/>
                      <a:pt x="156" y="42"/>
                      <a:pt x="156" y="42"/>
                    </a:cubicBezTo>
                    <a:cubicBezTo>
                      <a:pt x="93" y="42"/>
                      <a:pt x="93" y="42"/>
                      <a:pt x="93" y="42"/>
                    </a:cubicBezTo>
                    <a:cubicBezTo>
                      <a:pt x="93" y="37"/>
                      <a:pt x="93" y="37"/>
                      <a:pt x="93" y="37"/>
                    </a:cubicBezTo>
                    <a:close/>
                    <a:moveTo>
                      <a:pt x="93" y="30"/>
                    </a:moveTo>
                    <a:cubicBezTo>
                      <a:pt x="148" y="30"/>
                      <a:pt x="148" y="30"/>
                      <a:pt x="148" y="30"/>
                    </a:cubicBezTo>
                    <a:cubicBezTo>
                      <a:pt x="148" y="30"/>
                      <a:pt x="148" y="30"/>
                      <a:pt x="148" y="30"/>
                    </a:cubicBezTo>
                    <a:cubicBezTo>
                      <a:pt x="149" y="30"/>
                      <a:pt x="149" y="30"/>
                      <a:pt x="150" y="30"/>
                    </a:cubicBezTo>
                    <a:cubicBezTo>
                      <a:pt x="151" y="29"/>
                      <a:pt x="151" y="27"/>
                      <a:pt x="150" y="26"/>
                    </a:cubicBezTo>
                    <a:cubicBezTo>
                      <a:pt x="144" y="18"/>
                      <a:pt x="144" y="18"/>
                      <a:pt x="144" y="18"/>
                    </a:cubicBezTo>
                    <a:cubicBezTo>
                      <a:pt x="144" y="18"/>
                      <a:pt x="143" y="17"/>
                      <a:pt x="142" y="17"/>
                    </a:cubicBezTo>
                    <a:cubicBezTo>
                      <a:pt x="93" y="17"/>
                      <a:pt x="93" y="17"/>
                      <a:pt x="93" y="17"/>
                    </a:cubicBezTo>
                    <a:cubicBezTo>
                      <a:pt x="93" y="22"/>
                      <a:pt x="93" y="22"/>
                      <a:pt x="93" y="22"/>
                    </a:cubicBezTo>
                    <a:cubicBezTo>
                      <a:pt x="141" y="22"/>
                      <a:pt x="141" y="22"/>
                      <a:pt x="141" y="22"/>
                    </a:cubicBezTo>
                    <a:cubicBezTo>
                      <a:pt x="143" y="25"/>
                      <a:pt x="143" y="25"/>
                      <a:pt x="143" y="25"/>
                    </a:cubicBezTo>
                    <a:cubicBezTo>
                      <a:pt x="93" y="25"/>
                      <a:pt x="93" y="25"/>
                      <a:pt x="93" y="25"/>
                    </a:cubicBezTo>
                    <a:lnTo>
                      <a:pt x="93" y="30"/>
                    </a:lnTo>
                    <a:close/>
                    <a:moveTo>
                      <a:pt x="29" y="37"/>
                    </a:moveTo>
                    <a:cubicBezTo>
                      <a:pt x="93" y="37"/>
                      <a:pt x="93" y="37"/>
                      <a:pt x="93" y="37"/>
                    </a:cubicBezTo>
                    <a:cubicBezTo>
                      <a:pt x="93" y="42"/>
                      <a:pt x="93" y="42"/>
                      <a:pt x="93" y="42"/>
                    </a:cubicBezTo>
                    <a:cubicBezTo>
                      <a:pt x="31" y="42"/>
                      <a:pt x="31" y="42"/>
                      <a:pt x="31" y="42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25" y="49"/>
                      <a:pt x="24" y="50"/>
                      <a:pt x="24" y="50"/>
                    </a:cubicBezTo>
                    <a:cubicBezTo>
                      <a:pt x="3" y="50"/>
                      <a:pt x="3" y="50"/>
                      <a:pt x="3" y="50"/>
                    </a:cubicBezTo>
                    <a:cubicBezTo>
                      <a:pt x="3" y="50"/>
                      <a:pt x="3" y="50"/>
                      <a:pt x="3" y="50"/>
                    </a:cubicBezTo>
                    <a:cubicBezTo>
                      <a:pt x="2" y="50"/>
                      <a:pt x="2" y="49"/>
                      <a:pt x="2" y="49"/>
                    </a:cubicBezTo>
                    <a:cubicBezTo>
                      <a:pt x="0" y="48"/>
                      <a:pt x="0" y="47"/>
                      <a:pt x="1" y="46"/>
                    </a:cubicBezTo>
                    <a:cubicBezTo>
                      <a:pt x="35" y="1"/>
                      <a:pt x="35" y="1"/>
                      <a:pt x="35" y="1"/>
                    </a:cubicBezTo>
                    <a:cubicBezTo>
                      <a:pt x="36" y="0"/>
                      <a:pt x="36" y="0"/>
                      <a:pt x="37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58" y="0"/>
                      <a:pt x="59" y="0"/>
                      <a:pt x="59" y="0"/>
                    </a:cubicBezTo>
                    <a:cubicBezTo>
                      <a:pt x="60" y="1"/>
                      <a:pt x="60" y="2"/>
                      <a:pt x="60" y="3"/>
                    </a:cubicBezTo>
                    <a:cubicBezTo>
                      <a:pt x="58" y="6"/>
                      <a:pt x="58" y="6"/>
                      <a:pt x="58" y="6"/>
                    </a:cubicBezTo>
                    <a:cubicBezTo>
                      <a:pt x="93" y="6"/>
                      <a:pt x="93" y="6"/>
                      <a:pt x="93" y="6"/>
                    </a:cubicBezTo>
                    <a:cubicBezTo>
                      <a:pt x="93" y="10"/>
                      <a:pt x="93" y="10"/>
                      <a:pt x="93" y="10"/>
                    </a:cubicBezTo>
                    <a:cubicBezTo>
                      <a:pt x="53" y="10"/>
                      <a:pt x="53" y="10"/>
                      <a:pt x="53" y="10"/>
                    </a:cubicBezTo>
                    <a:cubicBezTo>
                      <a:pt x="52" y="10"/>
                      <a:pt x="51" y="9"/>
                      <a:pt x="51" y="8"/>
                    </a:cubicBezTo>
                    <a:cubicBezTo>
                      <a:pt x="51" y="7"/>
                      <a:pt x="51" y="7"/>
                      <a:pt x="51" y="6"/>
                    </a:cubicBezTo>
                    <a:cubicBezTo>
                      <a:pt x="53" y="4"/>
                      <a:pt x="53" y="4"/>
                      <a:pt x="53" y="4"/>
                    </a:cubicBezTo>
                    <a:cubicBezTo>
                      <a:pt x="38" y="4"/>
                      <a:pt x="38" y="4"/>
                      <a:pt x="38" y="4"/>
                    </a:cubicBezTo>
                    <a:cubicBezTo>
                      <a:pt x="8" y="45"/>
                      <a:pt x="8" y="45"/>
                      <a:pt x="8" y="45"/>
                    </a:cubicBezTo>
                    <a:cubicBezTo>
                      <a:pt x="22" y="45"/>
                      <a:pt x="22" y="45"/>
                      <a:pt x="22" y="45"/>
                    </a:cubicBezTo>
                    <a:cubicBezTo>
                      <a:pt x="27" y="38"/>
                      <a:pt x="27" y="38"/>
                      <a:pt x="27" y="38"/>
                    </a:cubicBezTo>
                    <a:cubicBezTo>
                      <a:pt x="28" y="38"/>
                      <a:pt x="29" y="37"/>
                      <a:pt x="29" y="37"/>
                    </a:cubicBezTo>
                    <a:cubicBezTo>
                      <a:pt x="29" y="37"/>
                      <a:pt x="29" y="37"/>
                      <a:pt x="29" y="37"/>
                    </a:cubicBezTo>
                    <a:close/>
                    <a:moveTo>
                      <a:pt x="93" y="17"/>
                    </a:moveTo>
                    <a:cubicBezTo>
                      <a:pt x="44" y="17"/>
                      <a:pt x="44" y="17"/>
                      <a:pt x="44" y="17"/>
                    </a:cubicBezTo>
                    <a:cubicBezTo>
                      <a:pt x="44" y="17"/>
                      <a:pt x="44" y="17"/>
                      <a:pt x="44" y="17"/>
                    </a:cubicBezTo>
                    <a:cubicBezTo>
                      <a:pt x="44" y="17"/>
                      <a:pt x="43" y="18"/>
                      <a:pt x="42" y="18"/>
                    </a:cubicBezTo>
                    <a:cubicBezTo>
                      <a:pt x="36" y="26"/>
                      <a:pt x="36" y="26"/>
                      <a:pt x="36" y="26"/>
                    </a:cubicBezTo>
                    <a:cubicBezTo>
                      <a:pt x="36" y="27"/>
                      <a:pt x="36" y="27"/>
                      <a:pt x="36" y="28"/>
                    </a:cubicBezTo>
                    <a:cubicBezTo>
                      <a:pt x="36" y="29"/>
                      <a:pt x="37" y="30"/>
                      <a:pt x="38" y="30"/>
                    </a:cubicBezTo>
                    <a:cubicBezTo>
                      <a:pt x="93" y="30"/>
                      <a:pt x="93" y="30"/>
                      <a:pt x="93" y="30"/>
                    </a:cubicBezTo>
                    <a:cubicBezTo>
                      <a:pt x="93" y="25"/>
                      <a:pt x="93" y="25"/>
                      <a:pt x="93" y="25"/>
                    </a:cubicBezTo>
                    <a:cubicBezTo>
                      <a:pt x="43" y="25"/>
                      <a:pt x="43" y="25"/>
                      <a:pt x="43" y="25"/>
                    </a:cubicBezTo>
                    <a:cubicBezTo>
                      <a:pt x="45" y="22"/>
                      <a:pt x="45" y="22"/>
                      <a:pt x="45" y="22"/>
                    </a:cubicBezTo>
                    <a:cubicBezTo>
                      <a:pt x="93" y="22"/>
                      <a:pt x="93" y="22"/>
                      <a:pt x="93" y="22"/>
                    </a:cubicBezTo>
                    <a:lnTo>
                      <a:pt x="93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65" name="Freeform 172"/>
              <p:cNvSpPr>
                <a:spLocks noEditPoints="1"/>
              </p:cNvSpPr>
              <p:nvPr/>
            </p:nvSpPr>
            <p:spPr bwMode="auto">
              <a:xfrm>
                <a:off x="6910399" y="3416320"/>
                <a:ext cx="90488" cy="85725"/>
              </a:xfrm>
              <a:custGeom>
                <a:avLst/>
                <a:gdLst>
                  <a:gd name="T0" fmla="*/ 27 w 40"/>
                  <a:gd name="T1" fmla="*/ 7 h 38"/>
                  <a:gd name="T2" fmla="*/ 20 w 40"/>
                  <a:gd name="T3" fmla="*/ 16 h 38"/>
                  <a:gd name="T4" fmla="*/ 20 w 40"/>
                  <a:gd name="T5" fmla="*/ 8 h 38"/>
                  <a:gd name="T6" fmla="*/ 25 w 40"/>
                  <a:gd name="T7" fmla="*/ 2 h 38"/>
                  <a:gd name="T8" fmla="*/ 26 w 40"/>
                  <a:gd name="T9" fmla="*/ 1 h 38"/>
                  <a:gd name="T10" fmla="*/ 29 w 40"/>
                  <a:gd name="T11" fmla="*/ 2 h 38"/>
                  <a:gd name="T12" fmla="*/ 33 w 40"/>
                  <a:gd name="T13" fmla="*/ 6 h 38"/>
                  <a:gd name="T14" fmla="*/ 38 w 40"/>
                  <a:gd name="T15" fmla="*/ 9 h 38"/>
                  <a:gd name="T16" fmla="*/ 38 w 40"/>
                  <a:gd name="T17" fmla="*/ 9 h 38"/>
                  <a:gd name="T18" fmla="*/ 39 w 40"/>
                  <a:gd name="T19" fmla="*/ 9 h 38"/>
                  <a:gd name="T20" fmla="*/ 39 w 40"/>
                  <a:gd name="T21" fmla="*/ 12 h 38"/>
                  <a:gd name="T22" fmla="*/ 20 w 40"/>
                  <a:gd name="T23" fmla="*/ 37 h 38"/>
                  <a:gd name="T24" fmla="*/ 20 w 40"/>
                  <a:gd name="T25" fmla="*/ 37 h 38"/>
                  <a:gd name="T26" fmla="*/ 20 w 40"/>
                  <a:gd name="T27" fmla="*/ 30 h 38"/>
                  <a:gd name="T28" fmla="*/ 33 w 40"/>
                  <a:gd name="T29" fmla="*/ 12 h 38"/>
                  <a:gd name="T30" fmla="*/ 30 w 40"/>
                  <a:gd name="T31" fmla="*/ 10 h 38"/>
                  <a:gd name="T32" fmla="*/ 27 w 40"/>
                  <a:gd name="T33" fmla="*/ 7 h 38"/>
                  <a:gd name="T34" fmla="*/ 20 w 40"/>
                  <a:gd name="T35" fmla="*/ 16 h 38"/>
                  <a:gd name="T36" fmla="*/ 7 w 40"/>
                  <a:gd name="T37" fmla="*/ 34 h 38"/>
                  <a:gd name="T38" fmla="*/ 17 w 40"/>
                  <a:gd name="T39" fmla="*/ 34 h 38"/>
                  <a:gd name="T40" fmla="*/ 20 w 40"/>
                  <a:gd name="T41" fmla="*/ 30 h 38"/>
                  <a:gd name="T42" fmla="*/ 20 w 40"/>
                  <a:gd name="T43" fmla="*/ 37 h 38"/>
                  <a:gd name="T44" fmla="*/ 18 w 40"/>
                  <a:gd name="T45" fmla="*/ 38 h 38"/>
                  <a:gd name="T46" fmla="*/ 2 w 40"/>
                  <a:gd name="T47" fmla="*/ 38 h 38"/>
                  <a:gd name="T48" fmla="*/ 2 w 40"/>
                  <a:gd name="T49" fmla="*/ 38 h 38"/>
                  <a:gd name="T50" fmla="*/ 1 w 40"/>
                  <a:gd name="T51" fmla="*/ 38 h 38"/>
                  <a:gd name="T52" fmla="*/ 0 w 40"/>
                  <a:gd name="T53" fmla="*/ 35 h 38"/>
                  <a:gd name="T54" fmla="*/ 20 w 40"/>
                  <a:gd name="T55" fmla="*/ 8 h 38"/>
                  <a:gd name="T56" fmla="*/ 20 w 40"/>
                  <a:gd name="T57" fmla="*/ 1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0" h="38">
                    <a:moveTo>
                      <a:pt x="27" y="7"/>
                    </a:moveTo>
                    <a:cubicBezTo>
                      <a:pt x="20" y="16"/>
                      <a:pt x="20" y="16"/>
                      <a:pt x="20" y="16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25" y="2"/>
                      <a:pt x="25" y="2"/>
                      <a:pt x="25" y="2"/>
                    </a:cubicBezTo>
                    <a:cubicBezTo>
                      <a:pt x="26" y="1"/>
                      <a:pt x="26" y="1"/>
                      <a:pt x="26" y="1"/>
                    </a:cubicBezTo>
                    <a:cubicBezTo>
                      <a:pt x="27" y="0"/>
                      <a:pt x="29" y="1"/>
                      <a:pt x="29" y="2"/>
                    </a:cubicBezTo>
                    <a:cubicBezTo>
                      <a:pt x="30" y="4"/>
                      <a:pt x="31" y="5"/>
                      <a:pt x="33" y="6"/>
                    </a:cubicBezTo>
                    <a:cubicBezTo>
                      <a:pt x="34" y="8"/>
                      <a:pt x="36" y="8"/>
                      <a:pt x="38" y="9"/>
                    </a:cubicBezTo>
                    <a:cubicBezTo>
                      <a:pt x="38" y="9"/>
                      <a:pt x="38" y="9"/>
                      <a:pt x="38" y="9"/>
                    </a:cubicBezTo>
                    <a:cubicBezTo>
                      <a:pt x="38" y="9"/>
                      <a:pt x="39" y="9"/>
                      <a:pt x="39" y="9"/>
                    </a:cubicBezTo>
                    <a:cubicBezTo>
                      <a:pt x="40" y="10"/>
                      <a:pt x="40" y="11"/>
                      <a:pt x="39" y="12"/>
                    </a:cubicBezTo>
                    <a:cubicBezTo>
                      <a:pt x="20" y="37"/>
                      <a:pt x="20" y="37"/>
                      <a:pt x="20" y="37"/>
                    </a:cubicBezTo>
                    <a:cubicBezTo>
                      <a:pt x="20" y="37"/>
                      <a:pt x="20" y="37"/>
                      <a:pt x="20" y="37"/>
                    </a:cubicBezTo>
                    <a:cubicBezTo>
                      <a:pt x="20" y="30"/>
                      <a:pt x="20" y="30"/>
                      <a:pt x="20" y="30"/>
                    </a:cubicBezTo>
                    <a:cubicBezTo>
                      <a:pt x="33" y="12"/>
                      <a:pt x="33" y="12"/>
                      <a:pt x="33" y="12"/>
                    </a:cubicBezTo>
                    <a:cubicBezTo>
                      <a:pt x="32" y="12"/>
                      <a:pt x="31" y="11"/>
                      <a:pt x="30" y="10"/>
                    </a:cubicBezTo>
                    <a:cubicBezTo>
                      <a:pt x="29" y="9"/>
                      <a:pt x="28" y="8"/>
                      <a:pt x="27" y="7"/>
                    </a:cubicBezTo>
                    <a:close/>
                    <a:moveTo>
                      <a:pt x="20" y="16"/>
                    </a:moveTo>
                    <a:cubicBezTo>
                      <a:pt x="7" y="34"/>
                      <a:pt x="7" y="34"/>
                      <a:pt x="7" y="34"/>
                    </a:cubicBezTo>
                    <a:cubicBezTo>
                      <a:pt x="17" y="34"/>
                      <a:pt x="17" y="34"/>
                      <a:pt x="17" y="34"/>
                    </a:cubicBezTo>
                    <a:cubicBezTo>
                      <a:pt x="20" y="30"/>
                      <a:pt x="20" y="30"/>
                      <a:pt x="20" y="30"/>
                    </a:cubicBezTo>
                    <a:cubicBezTo>
                      <a:pt x="20" y="37"/>
                      <a:pt x="20" y="37"/>
                      <a:pt x="20" y="37"/>
                    </a:cubicBezTo>
                    <a:cubicBezTo>
                      <a:pt x="20" y="38"/>
                      <a:pt x="19" y="38"/>
                      <a:pt x="18" y="38"/>
                    </a:cubicBezTo>
                    <a:cubicBezTo>
                      <a:pt x="2" y="38"/>
                      <a:pt x="2" y="38"/>
                      <a:pt x="2" y="38"/>
                    </a:cubicBezTo>
                    <a:cubicBezTo>
                      <a:pt x="2" y="38"/>
                      <a:pt x="2" y="38"/>
                      <a:pt x="2" y="38"/>
                    </a:cubicBezTo>
                    <a:cubicBezTo>
                      <a:pt x="2" y="38"/>
                      <a:pt x="1" y="38"/>
                      <a:pt x="1" y="38"/>
                    </a:cubicBezTo>
                    <a:cubicBezTo>
                      <a:pt x="0" y="37"/>
                      <a:pt x="0" y="36"/>
                      <a:pt x="0" y="35"/>
                    </a:cubicBezTo>
                    <a:cubicBezTo>
                      <a:pt x="20" y="8"/>
                      <a:pt x="20" y="8"/>
                      <a:pt x="20" y="8"/>
                    </a:cubicBezTo>
                    <a:lnTo>
                      <a:pt x="20" y="1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66" name="Freeform 173"/>
              <p:cNvSpPr>
                <a:spLocks noEditPoints="1"/>
              </p:cNvSpPr>
              <p:nvPr/>
            </p:nvSpPr>
            <p:spPr bwMode="auto">
              <a:xfrm>
                <a:off x="6973898" y="3384570"/>
                <a:ext cx="52389" cy="50801"/>
              </a:xfrm>
              <a:custGeom>
                <a:avLst/>
                <a:gdLst>
                  <a:gd name="T0" fmla="*/ 12 w 23"/>
                  <a:gd name="T1" fmla="*/ 18 h 23"/>
                  <a:gd name="T2" fmla="*/ 12 w 23"/>
                  <a:gd name="T3" fmla="*/ 18 h 23"/>
                  <a:gd name="T4" fmla="*/ 13 w 23"/>
                  <a:gd name="T5" fmla="*/ 18 h 23"/>
                  <a:gd name="T6" fmla="*/ 13 w 23"/>
                  <a:gd name="T7" fmla="*/ 18 h 23"/>
                  <a:gd name="T8" fmla="*/ 18 w 23"/>
                  <a:gd name="T9" fmla="*/ 12 h 23"/>
                  <a:gd name="T10" fmla="*/ 18 w 23"/>
                  <a:gd name="T11" fmla="*/ 11 h 23"/>
                  <a:gd name="T12" fmla="*/ 18 w 23"/>
                  <a:gd name="T13" fmla="*/ 11 h 23"/>
                  <a:gd name="T14" fmla="*/ 18 w 23"/>
                  <a:gd name="T15" fmla="*/ 11 h 23"/>
                  <a:gd name="T16" fmla="*/ 18 w 23"/>
                  <a:gd name="T17" fmla="*/ 10 h 23"/>
                  <a:gd name="T18" fmla="*/ 12 w 23"/>
                  <a:gd name="T19" fmla="*/ 5 h 23"/>
                  <a:gd name="T20" fmla="*/ 12 w 23"/>
                  <a:gd name="T21" fmla="*/ 0 h 23"/>
                  <a:gd name="T22" fmla="*/ 19 w 23"/>
                  <a:gd name="T23" fmla="*/ 2 h 23"/>
                  <a:gd name="T24" fmla="*/ 23 w 23"/>
                  <a:gd name="T25" fmla="*/ 9 h 23"/>
                  <a:gd name="T26" fmla="*/ 23 w 23"/>
                  <a:gd name="T27" fmla="*/ 10 h 23"/>
                  <a:gd name="T28" fmla="*/ 23 w 23"/>
                  <a:gd name="T29" fmla="*/ 10 h 23"/>
                  <a:gd name="T30" fmla="*/ 23 w 23"/>
                  <a:gd name="T31" fmla="*/ 11 h 23"/>
                  <a:gd name="T32" fmla="*/ 23 w 23"/>
                  <a:gd name="T33" fmla="*/ 11 h 23"/>
                  <a:gd name="T34" fmla="*/ 23 w 23"/>
                  <a:gd name="T35" fmla="*/ 11 h 23"/>
                  <a:gd name="T36" fmla="*/ 21 w 23"/>
                  <a:gd name="T37" fmla="*/ 19 h 23"/>
                  <a:gd name="T38" fmla="*/ 14 w 23"/>
                  <a:gd name="T39" fmla="*/ 23 h 23"/>
                  <a:gd name="T40" fmla="*/ 14 w 23"/>
                  <a:gd name="T41" fmla="*/ 23 h 23"/>
                  <a:gd name="T42" fmla="*/ 13 w 23"/>
                  <a:gd name="T43" fmla="*/ 23 h 23"/>
                  <a:gd name="T44" fmla="*/ 12 w 23"/>
                  <a:gd name="T45" fmla="*/ 23 h 23"/>
                  <a:gd name="T46" fmla="*/ 12 w 23"/>
                  <a:gd name="T47" fmla="*/ 18 h 23"/>
                  <a:gd name="T48" fmla="*/ 12 w 23"/>
                  <a:gd name="T49" fmla="*/ 18 h 23"/>
                  <a:gd name="T50" fmla="*/ 12 w 23"/>
                  <a:gd name="T51" fmla="*/ 23 h 23"/>
                  <a:gd name="T52" fmla="*/ 0 w 23"/>
                  <a:gd name="T53" fmla="*/ 14 h 23"/>
                  <a:gd name="T54" fmla="*/ 0 w 23"/>
                  <a:gd name="T55" fmla="*/ 14 h 23"/>
                  <a:gd name="T56" fmla="*/ 0 w 23"/>
                  <a:gd name="T57" fmla="*/ 13 h 23"/>
                  <a:gd name="T58" fmla="*/ 0 w 23"/>
                  <a:gd name="T59" fmla="*/ 13 h 23"/>
                  <a:gd name="T60" fmla="*/ 9 w 23"/>
                  <a:gd name="T61" fmla="*/ 0 h 23"/>
                  <a:gd name="T62" fmla="*/ 9 w 23"/>
                  <a:gd name="T63" fmla="*/ 0 h 23"/>
                  <a:gd name="T64" fmla="*/ 12 w 23"/>
                  <a:gd name="T65" fmla="*/ 0 h 23"/>
                  <a:gd name="T66" fmla="*/ 11 w 23"/>
                  <a:gd name="T67" fmla="*/ 5 h 23"/>
                  <a:gd name="T68" fmla="*/ 10 w 23"/>
                  <a:gd name="T69" fmla="*/ 5 h 23"/>
                  <a:gd name="T70" fmla="*/ 5 w 23"/>
                  <a:gd name="T71" fmla="*/ 13 h 23"/>
                  <a:gd name="T72" fmla="*/ 5 w 23"/>
                  <a:gd name="T73" fmla="*/ 13 h 23"/>
                  <a:gd name="T74" fmla="*/ 5 w 23"/>
                  <a:gd name="T75" fmla="*/ 13 h 23"/>
                  <a:gd name="T76" fmla="*/ 12 w 23"/>
                  <a:gd name="T77" fmla="*/ 18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3" h="23">
                    <a:moveTo>
                      <a:pt x="12" y="18"/>
                    </a:moveTo>
                    <a:cubicBezTo>
                      <a:pt x="12" y="18"/>
                      <a:pt x="12" y="18"/>
                      <a:pt x="12" y="18"/>
                    </a:cubicBezTo>
                    <a:cubicBezTo>
                      <a:pt x="12" y="18"/>
                      <a:pt x="12" y="18"/>
                      <a:pt x="12" y="18"/>
                    </a:cubicBezTo>
                    <a:cubicBezTo>
                      <a:pt x="12" y="18"/>
                      <a:pt x="12" y="18"/>
                      <a:pt x="12" y="18"/>
                    </a:cubicBezTo>
                    <a:cubicBezTo>
                      <a:pt x="12" y="18"/>
                      <a:pt x="13" y="18"/>
                      <a:pt x="13" y="18"/>
                    </a:cubicBezTo>
                    <a:cubicBezTo>
                      <a:pt x="13" y="18"/>
                      <a:pt x="13" y="18"/>
                      <a:pt x="13" y="18"/>
                    </a:cubicBezTo>
                    <a:cubicBezTo>
                      <a:pt x="13" y="18"/>
                      <a:pt x="13" y="18"/>
                      <a:pt x="13" y="18"/>
                    </a:cubicBezTo>
                    <a:cubicBezTo>
                      <a:pt x="13" y="18"/>
                      <a:pt x="13" y="18"/>
                      <a:pt x="13" y="18"/>
                    </a:cubicBezTo>
                    <a:cubicBezTo>
                      <a:pt x="15" y="18"/>
                      <a:pt x="16" y="17"/>
                      <a:pt x="17" y="16"/>
                    </a:cubicBezTo>
                    <a:cubicBezTo>
                      <a:pt x="18" y="15"/>
                      <a:pt x="18" y="13"/>
                      <a:pt x="18" y="12"/>
                    </a:cubicBezTo>
                    <a:cubicBezTo>
                      <a:pt x="18" y="11"/>
                      <a:pt x="18" y="11"/>
                      <a:pt x="18" y="11"/>
                    </a:cubicBezTo>
                    <a:cubicBezTo>
                      <a:pt x="18" y="11"/>
                      <a:pt x="18" y="11"/>
                      <a:pt x="18" y="11"/>
                    </a:cubicBezTo>
                    <a:cubicBezTo>
                      <a:pt x="18" y="11"/>
                      <a:pt x="18" y="11"/>
                      <a:pt x="18" y="11"/>
                    </a:cubicBezTo>
                    <a:cubicBezTo>
                      <a:pt x="18" y="11"/>
                      <a:pt x="18" y="11"/>
                      <a:pt x="18" y="11"/>
                    </a:cubicBezTo>
                    <a:cubicBezTo>
                      <a:pt x="18" y="11"/>
                      <a:pt x="18" y="11"/>
                      <a:pt x="18" y="11"/>
                    </a:cubicBezTo>
                    <a:cubicBezTo>
                      <a:pt x="18" y="11"/>
                      <a:pt x="18" y="11"/>
                      <a:pt x="18" y="11"/>
                    </a:cubicBezTo>
                    <a:cubicBezTo>
                      <a:pt x="18" y="10"/>
                      <a:pt x="18" y="10"/>
                      <a:pt x="18" y="10"/>
                    </a:cubicBezTo>
                    <a:cubicBezTo>
                      <a:pt x="18" y="10"/>
                      <a:pt x="18" y="10"/>
                      <a:pt x="18" y="10"/>
                    </a:cubicBezTo>
                    <a:cubicBezTo>
                      <a:pt x="18" y="8"/>
                      <a:pt x="17" y="7"/>
                      <a:pt x="16" y="6"/>
                    </a:cubicBezTo>
                    <a:cubicBezTo>
                      <a:pt x="15" y="5"/>
                      <a:pt x="13" y="5"/>
                      <a:pt x="12" y="5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4" y="0"/>
                      <a:pt x="17" y="1"/>
                      <a:pt x="19" y="2"/>
                    </a:cubicBezTo>
                    <a:cubicBezTo>
                      <a:pt x="21" y="4"/>
                      <a:pt x="22" y="6"/>
                      <a:pt x="23" y="9"/>
                    </a:cubicBezTo>
                    <a:cubicBezTo>
                      <a:pt x="23" y="9"/>
                      <a:pt x="23" y="9"/>
                      <a:pt x="23" y="9"/>
                    </a:cubicBezTo>
                    <a:cubicBezTo>
                      <a:pt x="23" y="9"/>
                      <a:pt x="23" y="9"/>
                      <a:pt x="23" y="9"/>
                    </a:cubicBezTo>
                    <a:cubicBezTo>
                      <a:pt x="23" y="9"/>
                      <a:pt x="23" y="10"/>
                      <a:pt x="23" y="10"/>
                    </a:cubicBezTo>
                    <a:cubicBezTo>
                      <a:pt x="23" y="10"/>
                      <a:pt x="23" y="10"/>
                      <a:pt x="23" y="10"/>
                    </a:cubicBezTo>
                    <a:cubicBezTo>
                      <a:pt x="23" y="10"/>
                      <a:pt x="23" y="10"/>
                      <a:pt x="23" y="10"/>
                    </a:cubicBezTo>
                    <a:cubicBezTo>
                      <a:pt x="23" y="10"/>
                      <a:pt x="23" y="11"/>
                      <a:pt x="23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4"/>
                      <a:pt x="22" y="17"/>
                      <a:pt x="21" y="19"/>
                    </a:cubicBezTo>
                    <a:cubicBezTo>
                      <a:pt x="19" y="21"/>
                      <a:pt x="17" y="22"/>
                      <a:pt x="14" y="23"/>
                    </a:cubicBezTo>
                    <a:cubicBezTo>
                      <a:pt x="14" y="23"/>
                      <a:pt x="14" y="23"/>
                      <a:pt x="14" y="23"/>
                    </a:cubicBezTo>
                    <a:cubicBezTo>
                      <a:pt x="14" y="23"/>
                      <a:pt x="14" y="23"/>
                      <a:pt x="14" y="23"/>
                    </a:cubicBezTo>
                    <a:cubicBezTo>
                      <a:pt x="14" y="23"/>
                      <a:pt x="14" y="23"/>
                      <a:pt x="14" y="23"/>
                    </a:cubicBezTo>
                    <a:cubicBezTo>
                      <a:pt x="13" y="23"/>
                      <a:pt x="13" y="23"/>
                      <a:pt x="13" y="23"/>
                    </a:cubicBezTo>
                    <a:cubicBezTo>
                      <a:pt x="13" y="23"/>
                      <a:pt x="13" y="23"/>
                      <a:pt x="13" y="23"/>
                    </a:cubicBezTo>
                    <a:cubicBezTo>
                      <a:pt x="13" y="23"/>
                      <a:pt x="13" y="23"/>
                      <a:pt x="13" y="23"/>
                    </a:cubicBezTo>
                    <a:cubicBezTo>
                      <a:pt x="13" y="23"/>
                      <a:pt x="12" y="23"/>
                      <a:pt x="12" y="23"/>
                    </a:cubicBezTo>
                    <a:cubicBezTo>
                      <a:pt x="12" y="23"/>
                      <a:pt x="12" y="23"/>
                      <a:pt x="12" y="23"/>
                    </a:cubicBezTo>
                    <a:lnTo>
                      <a:pt x="12" y="18"/>
                    </a:lnTo>
                    <a:close/>
                    <a:moveTo>
                      <a:pt x="12" y="18"/>
                    </a:moveTo>
                    <a:cubicBezTo>
                      <a:pt x="12" y="18"/>
                      <a:pt x="12" y="18"/>
                      <a:pt x="12" y="18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9" y="23"/>
                      <a:pt x="6" y="22"/>
                      <a:pt x="4" y="21"/>
                    </a:cubicBezTo>
                    <a:cubicBezTo>
                      <a:pt x="2" y="19"/>
                      <a:pt x="1" y="17"/>
                      <a:pt x="0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4"/>
                      <a:pt x="0" y="14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0" y="7"/>
                      <a:pt x="2" y="5"/>
                    </a:cubicBezTo>
                    <a:cubicBezTo>
                      <a:pt x="4" y="3"/>
                      <a:pt x="6" y="1"/>
                      <a:pt x="9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0"/>
                      <a:pt x="10" y="0"/>
                      <a:pt x="10" y="0"/>
                    </a:cubicBezTo>
                    <a:cubicBezTo>
                      <a:pt x="11" y="0"/>
                      <a:pt x="11" y="0"/>
                      <a:pt x="12" y="0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1" y="5"/>
                      <a:pt x="10" y="5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8" y="5"/>
                      <a:pt x="7" y="6"/>
                      <a:pt x="6" y="8"/>
                    </a:cubicBezTo>
                    <a:cubicBezTo>
                      <a:pt x="5" y="9"/>
                      <a:pt x="5" y="11"/>
                      <a:pt x="5" y="13"/>
                    </a:cubicBezTo>
                    <a:cubicBezTo>
                      <a:pt x="5" y="13"/>
                      <a:pt x="5" y="13"/>
                      <a:pt x="5" y="13"/>
                    </a:cubicBezTo>
                    <a:cubicBezTo>
                      <a:pt x="5" y="13"/>
                      <a:pt x="5" y="13"/>
                      <a:pt x="5" y="13"/>
                    </a:cubicBezTo>
                    <a:cubicBezTo>
                      <a:pt x="5" y="13"/>
                      <a:pt x="5" y="13"/>
                      <a:pt x="5" y="13"/>
                    </a:cubicBezTo>
                    <a:cubicBezTo>
                      <a:pt x="5" y="13"/>
                      <a:pt x="5" y="13"/>
                      <a:pt x="5" y="13"/>
                    </a:cubicBezTo>
                    <a:cubicBezTo>
                      <a:pt x="5" y="15"/>
                      <a:pt x="6" y="16"/>
                      <a:pt x="7" y="17"/>
                    </a:cubicBezTo>
                    <a:cubicBezTo>
                      <a:pt x="8" y="18"/>
                      <a:pt x="10" y="18"/>
                      <a:pt x="12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67" name="Freeform 174"/>
              <p:cNvSpPr>
                <a:spLocks noEditPoints="1"/>
              </p:cNvSpPr>
              <p:nvPr/>
            </p:nvSpPr>
            <p:spPr bwMode="auto">
              <a:xfrm>
                <a:off x="7051687" y="3416320"/>
                <a:ext cx="88900" cy="85725"/>
              </a:xfrm>
              <a:custGeom>
                <a:avLst/>
                <a:gdLst>
                  <a:gd name="T0" fmla="*/ 23 w 40"/>
                  <a:gd name="T1" fmla="*/ 34 h 38"/>
                  <a:gd name="T2" fmla="*/ 33 w 40"/>
                  <a:gd name="T3" fmla="*/ 34 h 38"/>
                  <a:gd name="T4" fmla="*/ 20 w 40"/>
                  <a:gd name="T5" fmla="*/ 16 h 38"/>
                  <a:gd name="T6" fmla="*/ 20 w 40"/>
                  <a:gd name="T7" fmla="*/ 8 h 38"/>
                  <a:gd name="T8" fmla="*/ 39 w 40"/>
                  <a:gd name="T9" fmla="*/ 34 h 38"/>
                  <a:gd name="T10" fmla="*/ 40 w 40"/>
                  <a:gd name="T11" fmla="*/ 36 h 38"/>
                  <a:gd name="T12" fmla="*/ 37 w 40"/>
                  <a:gd name="T13" fmla="*/ 38 h 38"/>
                  <a:gd name="T14" fmla="*/ 21 w 40"/>
                  <a:gd name="T15" fmla="*/ 38 h 38"/>
                  <a:gd name="T16" fmla="*/ 21 w 40"/>
                  <a:gd name="T17" fmla="*/ 38 h 38"/>
                  <a:gd name="T18" fmla="*/ 20 w 40"/>
                  <a:gd name="T19" fmla="*/ 37 h 38"/>
                  <a:gd name="T20" fmla="*/ 20 w 40"/>
                  <a:gd name="T21" fmla="*/ 37 h 38"/>
                  <a:gd name="T22" fmla="*/ 20 w 40"/>
                  <a:gd name="T23" fmla="*/ 30 h 38"/>
                  <a:gd name="T24" fmla="*/ 23 w 40"/>
                  <a:gd name="T25" fmla="*/ 34 h 38"/>
                  <a:gd name="T26" fmla="*/ 20 w 40"/>
                  <a:gd name="T27" fmla="*/ 16 h 38"/>
                  <a:gd name="T28" fmla="*/ 13 w 40"/>
                  <a:gd name="T29" fmla="*/ 7 h 38"/>
                  <a:gd name="T30" fmla="*/ 10 w 40"/>
                  <a:gd name="T31" fmla="*/ 10 h 38"/>
                  <a:gd name="T32" fmla="*/ 6 w 40"/>
                  <a:gd name="T33" fmla="*/ 12 h 38"/>
                  <a:gd name="T34" fmla="*/ 20 w 40"/>
                  <a:gd name="T35" fmla="*/ 30 h 38"/>
                  <a:gd name="T36" fmla="*/ 20 w 40"/>
                  <a:gd name="T37" fmla="*/ 37 h 38"/>
                  <a:gd name="T38" fmla="*/ 0 w 40"/>
                  <a:gd name="T39" fmla="*/ 12 h 38"/>
                  <a:gd name="T40" fmla="*/ 0 w 40"/>
                  <a:gd name="T41" fmla="*/ 11 h 38"/>
                  <a:gd name="T42" fmla="*/ 2 w 40"/>
                  <a:gd name="T43" fmla="*/ 9 h 38"/>
                  <a:gd name="T44" fmla="*/ 7 w 40"/>
                  <a:gd name="T45" fmla="*/ 6 h 38"/>
                  <a:gd name="T46" fmla="*/ 10 w 40"/>
                  <a:gd name="T47" fmla="*/ 2 h 38"/>
                  <a:gd name="T48" fmla="*/ 11 w 40"/>
                  <a:gd name="T49" fmla="*/ 1 h 38"/>
                  <a:gd name="T50" fmla="*/ 14 w 40"/>
                  <a:gd name="T51" fmla="*/ 2 h 38"/>
                  <a:gd name="T52" fmla="*/ 20 w 40"/>
                  <a:gd name="T53" fmla="*/ 8 h 38"/>
                  <a:gd name="T54" fmla="*/ 20 w 40"/>
                  <a:gd name="T55" fmla="*/ 1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40" h="38">
                    <a:moveTo>
                      <a:pt x="23" y="34"/>
                    </a:moveTo>
                    <a:cubicBezTo>
                      <a:pt x="33" y="34"/>
                      <a:pt x="33" y="34"/>
                      <a:pt x="33" y="34"/>
                    </a:cubicBezTo>
                    <a:cubicBezTo>
                      <a:pt x="20" y="16"/>
                      <a:pt x="20" y="16"/>
                      <a:pt x="20" y="16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39" y="34"/>
                      <a:pt x="39" y="34"/>
                      <a:pt x="39" y="34"/>
                    </a:cubicBezTo>
                    <a:cubicBezTo>
                      <a:pt x="40" y="35"/>
                      <a:pt x="40" y="35"/>
                      <a:pt x="40" y="36"/>
                    </a:cubicBezTo>
                    <a:cubicBezTo>
                      <a:pt x="40" y="37"/>
                      <a:pt x="39" y="38"/>
                      <a:pt x="37" y="38"/>
                    </a:cubicBezTo>
                    <a:cubicBezTo>
                      <a:pt x="21" y="38"/>
                      <a:pt x="21" y="38"/>
                      <a:pt x="21" y="38"/>
                    </a:cubicBezTo>
                    <a:cubicBezTo>
                      <a:pt x="21" y="38"/>
                      <a:pt x="21" y="38"/>
                      <a:pt x="21" y="38"/>
                    </a:cubicBezTo>
                    <a:cubicBezTo>
                      <a:pt x="21" y="38"/>
                      <a:pt x="20" y="38"/>
                      <a:pt x="20" y="37"/>
                    </a:cubicBezTo>
                    <a:cubicBezTo>
                      <a:pt x="20" y="37"/>
                      <a:pt x="20" y="37"/>
                      <a:pt x="20" y="37"/>
                    </a:cubicBezTo>
                    <a:cubicBezTo>
                      <a:pt x="20" y="30"/>
                      <a:pt x="20" y="30"/>
                      <a:pt x="20" y="30"/>
                    </a:cubicBezTo>
                    <a:lnTo>
                      <a:pt x="23" y="34"/>
                    </a:lnTo>
                    <a:close/>
                    <a:moveTo>
                      <a:pt x="20" y="16"/>
                    </a:moveTo>
                    <a:cubicBezTo>
                      <a:pt x="13" y="7"/>
                      <a:pt x="13" y="7"/>
                      <a:pt x="13" y="7"/>
                    </a:cubicBezTo>
                    <a:cubicBezTo>
                      <a:pt x="12" y="8"/>
                      <a:pt x="11" y="9"/>
                      <a:pt x="10" y="10"/>
                    </a:cubicBezTo>
                    <a:cubicBezTo>
                      <a:pt x="9" y="11"/>
                      <a:pt x="8" y="12"/>
                      <a:pt x="6" y="12"/>
                    </a:cubicBezTo>
                    <a:cubicBezTo>
                      <a:pt x="20" y="30"/>
                      <a:pt x="20" y="30"/>
                      <a:pt x="20" y="30"/>
                    </a:cubicBezTo>
                    <a:cubicBezTo>
                      <a:pt x="20" y="37"/>
                      <a:pt x="20" y="37"/>
                      <a:pt x="20" y="37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1"/>
                    </a:cubicBezTo>
                    <a:cubicBezTo>
                      <a:pt x="0" y="10"/>
                      <a:pt x="1" y="9"/>
                      <a:pt x="2" y="9"/>
                    </a:cubicBezTo>
                    <a:cubicBezTo>
                      <a:pt x="4" y="8"/>
                      <a:pt x="6" y="8"/>
                      <a:pt x="7" y="6"/>
                    </a:cubicBezTo>
                    <a:cubicBezTo>
                      <a:pt x="8" y="5"/>
                      <a:pt x="10" y="4"/>
                      <a:pt x="10" y="2"/>
                    </a:cubicBezTo>
                    <a:cubicBezTo>
                      <a:pt x="10" y="2"/>
                      <a:pt x="11" y="2"/>
                      <a:pt x="11" y="1"/>
                    </a:cubicBezTo>
                    <a:cubicBezTo>
                      <a:pt x="12" y="0"/>
                      <a:pt x="14" y="1"/>
                      <a:pt x="14" y="2"/>
                    </a:cubicBezTo>
                    <a:cubicBezTo>
                      <a:pt x="20" y="8"/>
                      <a:pt x="20" y="8"/>
                      <a:pt x="20" y="8"/>
                    </a:cubicBezTo>
                    <a:lnTo>
                      <a:pt x="20" y="1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68" name="Freeform 175"/>
              <p:cNvSpPr>
                <a:spLocks noEditPoints="1"/>
              </p:cNvSpPr>
              <p:nvPr/>
            </p:nvSpPr>
            <p:spPr bwMode="auto">
              <a:xfrm>
                <a:off x="7026287" y="3384570"/>
                <a:ext cx="52389" cy="50801"/>
              </a:xfrm>
              <a:custGeom>
                <a:avLst/>
                <a:gdLst>
                  <a:gd name="T0" fmla="*/ 12 w 23"/>
                  <a:gd name="T1" fmla="*/ 5 h 23"/>
                  <a:gd name="T2" fmla="*/ 11 w 23"/>
                  <a:gd name="T3" fmla="*/ 0 h 23"/>
                  <a:gd name="T4" fmla="*/ 14 w 23"/>
                  <a:gd name="T5" fmla="*/ 0 h 23"/>
                  <a:gd name="T6" fmla="*/ 21 w 23"/>
                  <a:gd name="T7" fmla="*/ 5 h 23"/>
                  <a:gd name="T8" fmla="*/ 23 w 23"/>
                  <a:gd name="T9" fmla="*/ 13 h 23"/>
                  <a:gd name="T10" fmla="*/ 23 w 23"/>
                  <a:gd name="T11" fmla="*/ 13 h 23"/>
                  <a:gd name="T12" fmla="*/ 23 w 23"/>
                  <a:gd name="T13" fmla="*/ 14 h 23"/>
                  <a:gd name="T14" fmla="*/ 11 w 23"/>
                  <a:gd name="T15" fmla="*/ 23 h 23"/>
                  <a:gd name="T16" fmla="*/ 11 w 23"/>
                  <a:gd name="T17" fmla="*/ 18 h 23"/>
                  <a:gd name="T18" fmla="*/ 15 w 23"/>
                  <a:gd name="T19" fmla="*/ 17 h 23"/>
                  <a:gd name="T20" fmla="*/ 18 w 23"/>
                  <a:gd name="T21" fmla="*/ 13 h 23"/>
                  <a:gd name="T22" fmla="*/ 18 w 23"/>
                  <a:gd name="T23" fmla="*/ 13 h 23"/>
                  <a:gd name="T24" fmla="*/ 13 w 23"/>
                  <a:gd name="T25" fmla="*/ 5 h 23"/>
                  <a:gd name="T26" fmla="*/ 11 w 23"/>
                  <a:gd name="T27" fmla="*/ 5 h 23"/>
                  <a:gd name="T28" fmla="*/ 5 w 23"/>
                  <a:gd name="T29" fmla="*/ 10 h 23"/>
                  <a:gd name="T30" fmla="*/ 4 w 23"/>
                  <a:gd name="T31" fmla="*/ 11 h 23"/>
                  <a:gd name="T32" fmla="*/ 4 w 23"/>
                  <a:gd name="T33" fmla="*/ 11 h 23"/>
                  <a:gd name="T34" fmla="*/ 4 w 23"/>
                  <a:gd name="T35" fmla="*/ 12 h 23"/>
                  <a:gd name="T36" fmla="*/ 6 w 23"/>
                  <a:gd name="T37" fmla="*/ 16 h 23"/>
                  <a:gd name="T38" fmla="*/ 10 w 23"/>
                  <a:gd name="T39" fmla="*/ 18 h 23"/>
                  <a:gd name="T40" fmla="*/ 10 w 23"/>
                  <a:gd name="T41" fmla="*/ 18 h 23"/>
                  <a:gd name="T42" fmla="*/ 11 w 23"/>
                  <a:gd name="T43" fmla="*/ 18 h 23"/>
                  <a:gd name="T44" fmla="*/ 11 w 23"/>
                  <a:gd name="T45" fmla="*/ 18 h 23"/>
                  <a:gd name="T46" fmla="*/ 11 w 23"/>
                  <a:gd name="T47" fmla="*/ 23 h 23"/>
                  <a:gd name="T48" fmla="*/ 10 w 23"/>
                  <a:gd name="T49" fmla="*/ 23 h 23"/>
                  <a:gd name="T50" fmla="*/ 9 w 23"/>
                  <a:gd name="T51" fmla="*/ 23 h 23"/>
                  <a:gd name="T52" fmla="*/ 2 w 23"/>
                  <a:gd name="T53" fmla="*/ 19 h 23"/>
                  <a:gd name="T54" fmla="*/ 0 w 23"/>
                  <a:gd name="T55" fmla="*/ 12 h 23"/>
                  <a:gd name="T56" fmla="*/ 0 w 23"/>
                  <a:gd name="T57" fmla="*/ 11 h 23"/>
                  <a:gd name="T58" fmla="*/ 0 w 23"/>
                  <a:gd name="T59" fmla="*/ 11 h 23"/>
                  <a:gd name="T60" fmla="*/ 0 w 23"/>
                  <a:gd name="T61" fmla="*/ 11 h 23"/>
                  <a:gd name="T62" fmla="*/ 0 w 23"/>
                  <a:gd name="T63" fmla="*/ 11 h 23"/>
                  <a:gd name="T64" fmla="*/ 0 w 23"/>
                  <a:gd name="T65" fmla="*/ 9 h 23"/>
                  <a:gd name="T66" fmla="*/ 4 w 23"/>
                  <a:gd name="T67" fmla="*/ 2 h 23"/>
                  <a:gd name="T68" fmla="*/ 11 w 23"/>
                  <a:gd name="T69" fmla="*/ 0 h 23"/>
                  <a:gd name="T70" fmla="*/ 0 w 23"/>
                  <a:gd name="T71" fmla="*/ 12 h 23"/>
                  <a:gd name="T72" fmla="*/ 0 w 23"/>
                  <a:gd name="T73" fmla="*/ 12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3" h="23">
                    <a:moveTo>
                      <a:pt x="13" y="5"/>
                    </a:moveTo>
                    <a:cubicBezTo>
                      <a:pt x="12" y="5"/>
                      <a:pt x="12" y="5"/>
                      <a:pt x="12" y="5"/>
                    </a:cubicBezTo>
                    <a:cubicBezTo>
                      <a:pt x="12" y="5"/>
                      <a:pt x="11" y="5"/>
                      <a:pt x="11" y="5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2" y="0"/>
                      <a:pt x="12" y="0"/>
                      <a:pt x="13" y="0"/>
                    </a:cubicBezTo>
                    <a:cubicBezTo>
                      <a:pt x="13" y="0"/>
                      <a:pt x="13" y="0"/>
                      <a:pt x="14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7" y="1"/>
                      <a:pt x="19" y="3"/>
                      <a:pt x="21" y="5"/>
                    </a:cubicBezTo>
                    <a:cubicBezTo>
                      <a:pt x="22" y="7"/>
                      <a:pt x="23" y="10"/>
                      <a:pt x="23" y="13"/>
                    </a:cubicBezTo>
                    <a:cubicBezTo>
                      <a:pt x="23" y="13"/>
                      <a:pt x="23" y="13"/>
                      <a:pt x="23" y="13"/>
                    </a:cubicBezTo>
                    <a:cubicBezTo>
                      <a:pt x="23" y="13"/>
                      <a:pt x="23" y="13"/>
                      <a:pt x="23" y="13"/>
                    </a:cubicBezTo>
                    <a:cubicBezTo>
                      <a:pt x="23" y="13"/>
                      <a:pt x="23" y="13"/>
                      <a:pt x="23" y="13"/>
                    </a:cubicBezTo>
                    <a:cubicBezTo>
                      <a:pt x="23" y="13"/>
                      <a:pt x="23" y="13"/>
                      <a:pt x="23" y="13"/>
                    </a:cubicBezTo>
                    <a:cubicBezTo>
                      <a:pt x="23" y="14"/>
                      <a:pt x="23" y="14"/>
                      <a:pt x="23" y="14"/>
                    </a:cubicBezTo>
                    <a:cubicBezTo>
                      <a:pt x="22" y="17"/>
                      <a:pt x="20" y="19"/>
                      <a:pt x="18" y="21"/>
                    </a:cubicBezTo>
                    <a:cubicBezTo>
                      <a:pt x="16" y="22"/>
                      <a:pt x="14" y="23"/>
                      <a:pt x="11" y="23"/>
                    </a:cubicBezTo>
                    <a:cubicBezTo>
                      <a:pt x="11" y="23"/>
                      <a:pt x="11" y="23"/>
                      <a:pt x="11" y="23"/>
                    </a:cubicBezTo>
                    <a:cubicBezTo>
                      <a:pt x="11" y="18"/>
                      <a:pt x="11" y="18"/>
                      <a:pt x="11" y="18"/>
                    </a:cubicBezTo>
                    <a:cubicBezTo>
                      <a:pt x="11" y="18"/>
                      <a:pt x="11" y="18"/>
                      <a:pt x="11" y="18"/>
                    </a:cubicBezTo>
                    <a:cubicBezTo>
                      <a:pt x="13" y="18"/>
                      <a:pt x="14" y="18"/>
                      <a:pt x="15" y="17"/>
                    </a:cubicBezTo>
                    <a:cubicBezTo>
                      <a:pt x="17" y="16"/>
                      <a:pt x="17" y="15"/>
                      <a:pt x="18" y="13"/>
                    </a:cubicBezTo>
                    <a:cubicBezTo>
                      <a:pt x="18" y="13"/>
                      <a:pt x="18" y="13"/>
                      <a:pt x="18" y="13"/>
                    </a:cubicBezTo>
                    <a:cubicBezTo>
                      <a:pt x="18" y="13"/>
                      <a:pt x="18" y="13"/>
                      <a:pt x="18" y="13"/>
                    </a:cubicBezTo>
                    <a:cubicBezTo>
                      <a:pt x="18" y="13"/>
                      <a:pt x="18" y="13"/>
                      <a:pt x="18" y="13"/>
                    </a:cubicBezTo>
                    <a:cubicBezTo>
                      <a:pt x="18" y="11"/>
                      <a:pt x="18" y="9"/>
                      <a:pt x="17" y="8"/>
                    </a:cubicBezTo>
                    <a:cubicBezTo>
                      <a:pt x="16" y="6"/>
                      <a:pt x="15" y="5"/>
                      <a:pt x="13" y="5"/>
                    </a:cubicBezTo>
                    <a:close/>
                    <a:moveTo>
                      <a:pt x="11" y="5"/>
                    </a:moveTo>
                    <a:cubicBezTo>
                      <a:pt x="11" y="5"/>
                      <a:pt x="11" y="5"/>
                      <a:pt x="11" y="5"/>
                    </a:cubicBezTo>
                    <a:cubicBezTo>
                      <a:pt x="10" y="5"/>
                      <a:pt x="8" y="5"/>
                      <a:pt x="7" y="6"/>
                    </a:cubicBezTo>
                    <a:cubicBezTo>
                      <a:pt x="6" y="7"/>
                      <a:pt x="5" y="8"/>
                      <a:pt x="5" y="1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5" y="10"/>
                      <a:pt x="4" y="10"/>
                      <a:pt x="4" y="11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3"/>
                      <a:pt x="5" y="15"/>
                      <a:pt x="6" y="16"/>
                    </a:cubicBezTo>
                    <a:cubicBezTo>
                      <a:pt x="6" y="16"/>
                      <a:pt x="6" y="16"/>
                      <a:pt x="6" y="16"/>
                    </a:cubicBezTo>
                    <a:cubicBezTo>
                      <a:pt x="6" y="16"/>
                      <a:pt x="6" y="16"/>
                      <a:pt x="6" y="16"/>
                    </a:cubicBezTo>
                    <a:cubicBezTo>
                      <a:pt x="7" y="17"/>
                      <a:pt x="8" y="18"/>
                      <a:pt x="10" y="18"/>
                    </a:cubicBezTo>
                    <a:cubicBezTo>
                      <a:pt x="10" y="18"/>
                      <a:pt x="10" y="18"/>
                      <a:pt x="10" y="18"/>
                    </a:cubicBezTo>
                    <a:cubicBezTo>
                      <a:pt x="10" y="18"/>
                      <a:pt x="10" y="18"/>
                      <a:pt x="10" y="18"/>
                    </a:cubicBezTo>
                    <a:cubicBezTo>
                      <a:pt x="10" y="18"/>
                      <a:pt x="10" y="18"/>
                      <a:pt x="10" y="18"/>
                    </a:cubicBezTo>
                    <a:cubicBezTo>
                      <a:pt x="11" y="18"/>
                      <a:pt x="11" y="18"/>
                      <a:pt x="11" y="18"/>
                    </a:cubicBezTo>
                    <a:cubicBezTo>
                      <a:pt x="11" y="18"/>
                      <a:pt x="11" y="18"/>
                      <a:pt x="11" y="18"/>
                    </a:cubicBezTo>
                    <a:cubicBezTo>
                      <a:pt x="11" y="18"/>
                      <a:pt x="11" y="18"/>
                      <a:pt x="11" y="18"/>
                    </a:cubicBezTo>
                    <a:cubicBezTo>
                      <a:pt x="11" y="23"/>
                      <a:pt x="11" y="23"/>
                      <a:pt x="11" y="23"/>
                    </a:cubicBezTo>
                    <a:cubicBezTo>
                      <a:pt x="11" y="23"/>
                      <a:pt x="11" y="23"/>
                      <a:pt x="11" y="23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3"/>
                      <a:pt x="9" y="23"/>
                      <a:pt x="9" y="23"/>
                    </a:cubicBezTo>
                    <a:cubicBezTo>
                      <a:pt x="9" y="23"/>
                      <a:pt x="9" y="23"/>
                      <a:pt x="9" y="23"/>
                    </a:cubicBezTo>
                    <a:cubicBezTo>
                      <a:pt x="9" y="23"/>
                      <a:pt x="9" y="23"/>
                      <a:pt x="9" y="23"/>
                    </a:cubicBezTo>
                    <a:cubicBezTo>
                      <a:pt x="6" y="22"/>
                      <a:pt x="4" y="21"/>
                      <a:pt x="2" y="19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1" y="17"/>
                      <a:pt x="0" y="14"/>
                      <a:pt x="0" y="1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1"/>
                      <a:pt x="0" y="10"/>
                      <a:pt x="0" y="10"/>
                    </a:cubicBezTo>
                    <a:cubicBezTo>
                      <a:pt x="0" y="10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1" y="6"/>
                      <a:pt x="2" y="4"/>
                      <a:pt x="4" y="2"/>
                    </a:cubicBezTo>
                    <a:cubicBezTo>
                      <a:pt x="6" y="1"/>
                      <a:pt x="9" y="0"/>
                      <a:pt x="11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5"/>
                      <a:pt x="11" y="5"/>
                      <a:pt x="11" y="5"/>
                    </a:cubicBezTo>
                    <a:close/>
                    <a:moveTo>
                      <a:pt x="0" y="12"/>
                    </a:moveTo>
                    <a:cubicBezTo>
                      <a:pt x="0" y="11"/>
                      <a:pt x="0" y="11"/>
                      <a:pt x="0" y="11"/>
                    </a:cubicBezTo>
                    <a:lnTo>
                      <a:pt x="0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69" name="Freeform 176"/>
              <p:cNvSpPr>
                <a:spLocks noEditPoints="1"/>
              </p:cNvSpPr>
              <p:nvPr/>
            </p:nvSpPr>
            <p:spPr bwMode="auto">
              <a:xfrm>
                <a:off x="6875473" y="3498870"/>
                <a:ext cx="301625" cy="158751"/>
              </a:xfrm>
              <a:custGeom>
                <a:avLst/>
                <a:gdLst>
                  <a:gd name="T0" fmla="*/ 67 w 134"/>
                  <a:gd name="T1" fmla="*/ 65 h 70"/>
                  <a:gd name="T2" fmla="*/ 113 w 134"/>
                  <a:gd name="T3" fmla="*/ 65 h 70"/>
                  <a:gd name="T4" fmla="*/ 129 w 134"/>
                  <a:gd name="T5" fmla="*/ 5 h 70"/>
                  <a:gd name="T6" fmla="*/ 118 w 134"/>
                  <a:gd name="T7" fmla="*/ 5 h 70"/>
                  <a:gd name="T8" fmla="*/ 102 w 134"/>
                  <a:gd name="T9" fmla="*/ 5 h 70"/>
                  <a:gd name="T10" fmla="*/ 67 w 134"/>
                  <a:gd name="T11" fmla="*/ 5 h 70"/>
                  <a:gd name="T12" fmla="*/ 67 w 134"/>
                  <a:gd name="T13" fmla="*/ 0 h 70"/>
                  <a:gd name="T14" fmla="*/ 102 w 134"/>
                  <a:gd name="T15" fmla="*/ 0 h 70"/>
                  <a:gd name="T16" fmla="*/ 118 w 134"/>
                  <a:gd name="T17" fmla="*/ 0 h 70"/>
                  <a:gd name="T18" fmla="*/ 132 w 134"/>
                  <a:gd name="T19" fmla="*/ 0 h 70"/>
                  <a:gd name="T20" fmla="*/ 132 w 134"/>
                  <a:gd name="T21" fmla="*/ 0 h 70"/>
                  <a:gd name="T22" fmla="*/ 132 w 134"/>
                  <a:gd name="T23" fmla="*/ 0 h 70"/>
                  <a:gd name="T24" fmla="*/ 134 w 134"/>
                  <a:gd name="T25" fmla="*/ 3 h 70"/>
                  <a:gd name="T26" fmla="*/ 117 w 134"/>
                  <a:gd name="T27" fmla="*/ 68 h 70"/>
                  <a:gd name="T28" fmla="*/ 115 w 134"/>
                  <a:gd name="T29" fmla="*/ 70 h 70"/>
                  <a:gd name="T30" fmla="*/ 67 w 134"/>
                  <a:gd name="T31" fmla="*/ 70 h 70"/>
                  <a:gd name="T32" fmla="*/ 67 w 134"/>
                  <a:gd name="T33" fmla="*/ 65 h 70"/>
                  <a:gd name="T34" fmla="*/ 5 w 134"/>
                  <a:gd name="T35" fmla="*/ 5 h 70"/>
                  <a:gd name="T36" fmla="*/ 21 w 134"/>
                  <a:gd name="T37" fmla="*/ 65 h 70"/>
                  <a:gd name="T38" fmla="*/ 67 w 134"/>
                  <a:gd name="T39" fmla="*/ 65 h 70"/>
                  <a:gd name="T40" fmla="*/ 67 w 134"/>
                  <a:gd name="T41" fmla="*/ 70 h 70"/>
                  <a:gd name="T42" fmla="*/ 19 w 134"/>
                  <a:gd name="T43" fmla="*/ 70 h 70"/>
                  <a:gd name="T44" fmla="*/ 19 w 134"/>
                  <a:gd name="T45" fmla="*/ 70 h 70"/>
                  <a:gd name="T46" fmla="*/ 17 w 134"/>
                  <a:gd name="T47" fmla="*/ 68 h 70"/>
                  <a:gd name="T48" fmla="*/ 0 w 134"/>
                  <a:gd name="T49" fmla="*/ 4 h 70"/>
                  <a:gd name="T50" fmla="*/ 0 w 134"/>
                  <a:gd name="T51" fmla="*/ 3 h 70"/>
                  <a:gd name="T52" fmla="*/ 2 w 134"/>
                  <a:gd name="T53" fmla="*/ 0 h 70"/>
                  <a:gd name="T54" fmla="*/ 15 w 134"/>
                  <a:gd name="T55" fmla="*/ 0 h 70"/>
                  <a:gd name="T56" fmla="*/ 31 w 134"/>
                  <a:gd name="T57" fmla="*/ 0 h 70"/>
                  <a:gd name="T58" fmla="*/ 67 w 134"/>
                  <a:gd name="T59" fmla="*/ 0 h 70"/>
                  <a:gd name="T60" fmla="*/ 67 w 134"/>
                  <a:gd name="T61" fmla="*/ 5 h 70"/>
                  <a:gd name="T62" fmla="*/ 31 w 134"/>
                  <a:gd name="T63" fmla="*/ 5 h 70"/>
                  <a:gd name="T64" fmla="*/ 15 w 134"/>
                  <a:gd name="T65" fmla="*/ 5 h 70"/>
                  <a:gd name="T66" fmla="*/ 5 w 134"/>
                  <a:gd name="T67" fmla="*/ 5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34" h="70">
                    <a:moveTo>
                      <a:pt x="67" y="65"/>
                    </a:moveTo>
                    <a:cubicBezTo>
                      <a:pt x="113" y="65"/>
                      <a:pt x="113" y="65"/>
                      <a:pt x="113" y="65"/>
                    </a:cubicBezTo>
                    <a:cubicBezTo>
                      <a:pt x="129" y="5"/>
                      <a:pt x="129" y="5"/>
                      <a:pt x="129" y="5"/>
                    </a:cubicBezTo>
                    <a:cubicBezTo>
                      <a:pt x="118" y="5"/>
                      <a:pt x="118" y="5"/>
                      <a:pt x="118" y="5"/>
                    </a:cubicBezTo>
                    <a:cubicBezTo>
                      <a:pt x="102" y="5"/>
                      <a:pt x="102" y="5"/>
                      <a:pt x="102" y="5"/>
                    </a:cubicBezTo>
                    <a:cubicBezTo>
                      <a:pt x="67" y="5"/>
                      <a:pt x="67" y="5"/>
                      <a:pt x="67" y="5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102" y="0"/>
                      <a:pt x="102" y="0"/>
                      <a:pt x="102" y="0"/>
                    </a:cubicBezTo>
                    <a:cubicBezTo>
                      <a:pt x="118" y="0"/>
                      <a:pt x="118" y="0"/>
                      <a:pt x="118" y="0"/>
                    </a:cubicBezTo>
                    <a:cubicBezTo>
                      <a:pt x="132" y="0"/>
                      <a:pt x="132" y="0"/>
                      <a:pt x="132" y="0"/>
                    </a:cubicBezTo>
                    <a:cubicBezTo>
                      <a:pt x="132" y="0"/>
                      <a:pt x="132" y="0"/>
                      <a:pt x="132" y="0"/>
                    </a:cubicBezTo>
                    <a:cubicBezTo>
                      <a:pt x="132" y="0"/>
                      <a:pt x="132" y="0"/>
                      <a:pt x="132" y="0"/>
                    </a:cubicBezTo>
                    <a:cubicBezTo>
                      <a:pt x="134" y="1"/>
                      <a:pt x="134" y="2"/>
                      <a:pt x="134" y="3"/>
                    </a:cubicBezTo>
                    <a:cubicBezTo>
                      <a:pt x="117" y="68"/>
                      <a:pt x="117" y="68"/>
                      <a:pt x="117" y="68"/>
                    </a:cubicBezTo>
                    <a:cubicBezTo>
                      <a:pt x="117" y="69"/>
                      <a:pt x="116" y="70"/>
                      <a:pt x="115" y="70"/>
                    </a:cubicBezTo>
                    <a:cubicBezTo>
                      <a:pt x="67" y="70"/>
                      <a:pt x="67" y="70"/>
                      <a:pt x="67" y="70"/>
                    </a:cubicBezTo>
                    <a:lnTo>
                      <a:pt x="67" y="65"/>
                    </a:lnTo>
                    <a:close/>
                    <a:moveTo>
                      <a:pt x="5" y="5"/>
                    </a:moveTo>
                    <a:cubicBezTo>
                      <a:pt x="21" y="65"/>
                      <a:pt x="21" y="65"/>
                      <a:pt x="21" y="65"/>
                    </a:cubicBezTo>
                    <a:cubicBezTo>
                      <a:pt x="67" y="65"/>
                      <a:pt x="67" y="65"/>
                      <a:pt x="67" y="65"/>
                    </a:cubicBezTo>
                    <a:cubicBezTo>
                      <a:pt x="67" y="70"/>
                      <a:pt x="67" y="70"/>
                      <a:pt x="67" y="70"/>
                    </a:cubicBezTo>
                    <a:cubicBezTo>
                      <a:pt x="19" y="70"/>
                      <a:pt x="19" y="70"/>
                      <a:pt x="19" y="70"/>
                    </a:cubicBezTo>
                    <a:cubicBezTo>
                      <a:pt x="19" y="70"/>
                      <a:pt x="19" y="70"/>
                      <a:pt x="19" y="70"/>
                    </a:cubicBezTo>
                    <a:cubicBezTo>
                      <a:pt x="18" y="70"/>
                      <a:pt x="17" y="69"/>
                      <a:pt x="17" y="68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67" y="5"/>
                      <a:pt x="67" y="5"/>
                      <a:pt x="67" y="5"/>
                    </a:cubicBezTo>
                    <a:cubicBezTo>
                      <a:pt x="31" y="5"/>
                      <a:pt x="31" y="5"/>
                      <a:pt x="31" y="5"/>
                    </a:cubicBezTo>
                    <a:cubicBezTo>
                      <a:pt x="15" y="5"/>
                      <a:pt x="15" y="5"/>
                      <a:pt x="15" y="5"/>
                    </a:cubicBezTo>
                    <a:lnTo>
                      <a:pt x="5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70" name="Freeform 177"/>
              <p:cNvSpPr>
                <a:spLocks noEditPoints="1"/>
              </p:cNvSpPr>
              <p:nvPr/>
            </p:nvSpPr>
            <p:spPr bwMode="auto">
              <a:xfrm>
                <a:off x="8324863" y="4130699"/>
                <a:ext cx="309564" cy="90488"/>
              </a:xfrm>
              <a:custGeom>
                <a:avLst/>
                <a:gdLst>
                  <a:gd name="T0" fmla="*/ 89 w 137"/>
                  <a:gd name="T1" fmla="*/ 23 h 40"/>
                  <a:gd name="T2" fmla="*/ 69 w 137"/>
                  <a:gd name="T3" fmla="*/ 23 h 40"/>
                  <a:gd name="T4" fmla="*/ 69 w 137"/>
                  <a:gd name="T5" fmla="*/ 18 h 40"/>
                  <a:gd name="T6" fmla="*/ 86 w 137"/>
                  <a:gd name="T7" fmla="*/ 18 h 40"/>
                  <a:gd name="T8" fmla="*/ 86 w 137"/>
                  <a:gd name="T9" fmla="*/ 3 h 40"/>
                  <a:gd name="T10" fmla="*/ 89 w 137"/>
                  <a:gd name="T11" fmla="*/ 0 h 40"/>
                  <a:gd name="T12" fmla="*/ 135 w 137"/>
                  <a:gd name="T13" fmla="*/ 0 h 40"/>
                  <a:gd name="T14" fmla="*/ 137 w 137"/>
                  <a:gd name="T15" fmla="*/ 3 h 40"/>
                  <a:gd name="T16" fmla="*/ 137 w 137"/>
                  <a:gd name="T17" fmla="*/ 37 h 40"/>
                  <a:gd name="T18" fmla="*/ 135 w 137"/>
                  <a:gd name="T19" fmla="*/ 40 h 40"/>
                  <a:gd name="T20" fmla="*/ 69 w 137"/>
                  <a:gd name="T21" fmla="*/ 40 h 40"/>
                  <a:gd name="T22" fmla="*/ 69 w 137"/>
                  <a:gd name="T23" fmla="*/ 35 h 40"/>
                  <a:gd name="T24" fmla="*/ 132 w 137"/>
                  <a:gd name="T25" fmla="*/ 35 h 40"/>
                  <a:gd name="T26" fmla="*/ 132 w 137"/>
                  <a:gd name="T27" fmla="*/ 5 h 40"/>
                  <a:gd name="T28" fmla="*/ 91 w 137"/>
                  <a:gd name="T29" fmla="*/ 5 h 40"/>
                  <a:gd name="T30" fmla="*/ 91 w 137"/>
                  <a:gd name="T31" fmla="*/ 21 h 40"/>
                  <a:gd name="T32" fmla="*/ 89 w 137"/>
                  <a:gd name="T33" fmla="*/ 23 h 40"/>
                  <a:gd name="T34" fmla="*/ 69 w 137"/>
                  <a:gd name="T35" fmla="*/ 23 h 40"/>
                  <a:gd name="T36" fmla="*/ 48 w 137"/>
                  <a:gd name="T37" fmla="*/ 23 h 40"/>
                  <a:gd name="T38" fmla="*/ 46 w 137"/>
                  <a:gd name="T39" fmla="*/ 21 h 40"/>
                  <a:gd name="T40" fmla="*/ 46 w 137"/>
                  <a:gd name="T41" fmla="*/ 5 h 40"/>
                  <a:gd name="T42" fmla="*/ 5 w 137"/>
                  <a:gd name="T43" fmla="*/ 5 h 40"/>
                  <a:gd name="T44" fmla="*/ 5 w 137"/>
                  <a:gd name="T45" fmla="*/ 35 h 40"/>
                  <a:gd name="T46" fmla="*/ 69 w 137"/>
                  <a:gd name="T47" fmla="*/ 35 h 40"/>
                  <a:gd name="T48" fmla="*/ 69 w 137"/>
                  <a:gd name="T49" fmla="*/ 40 h 40"/>
                  <a:gd name="T50" fmla="*/ 2 w 137"/>
                  <a:gd name="T51" fmla="*/ 40 h 40"/>
                  <a:gd name="T52" fmla="*/ 0 w 137"/>
                  <a:gd name="T53" fmla="*/ 37 h 40"/>
                  <a:gd name="T54" fmla="*/ 0 w 137"/>
                  <a:gd name="T55" fmla="*/ 3 h 40"/>
                  <a:gd name="T56" fmla="*/ 2 w 137"/>
                  <a:gd name="T57" fmla="*/ 0 h 40"/>
                  <a:gd name="T58" fmla="*/ 48 w 137"/>
                  <a:gd name="T59" fmla="*/ 0 h 40"/>
                  <a:gd name="T60" fmla="*/ 51 w 137"/>
                  <a:gd name="T61" fmla="*/ 3 h 40"/>
                  <a:gd name="T62" fmla="*/ 51 w 137"/>
                  <a:gd name="T63" fmla="*/ 18 h 40"/>
                  <a:gd name="T64" fmla="*/ 69 w 137"/>
                  <a:gd name="T65" fmla="*/ 18 h 40"/>
                  <a:gd name="T66" fmla="*/ 69 w 137"/>
                  <a:gd name="T67" fmla="*/ 23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37" h="40">
                    <a:moveTo>
                      <a:pt x="89" y="23"/>
                    </a:moveTo>
                    <a:cubicBezTo>
                      <a:pt x="69" y="23"/>
                      <a:pt x="69" y="23"/>
                      <a:pt x="69" y="23"/>
                    </a:cubicBezTo>
                    <a:cubicBezTo>
                      <a:pt x="69" y="18"/>
                      <a:pt x="69" y="18"/>
                      <a:pt x="69" y="18"/>
                    </a:cubicBezTo>
                    <a:cubicBezTo>
                      <a:pt x="86" y="18"/>
                      <a:pt x="86" y="18"/>
                      <a:pt x="86" y="18"/>
                    </a:cubicBezTo>
                    <a:cubicBezTo>
                      <a:pt x="86" y="3"/>
                      <a:pt x="86" y="3"/>
                      <a:pt x="86" y="3"/>
                    </a:cubicBezTo>
                    <a:cubicBezTo>
                      <a:pt x="86" y="2"/>
                      <a:pt x="87" y="0"/>
                      <a:pt x="89" y="0"/>
                    </a:cubicBezTo>
                    <a:cubicBezTo>
                      <a:pt x="135" y="0"/>
                      <a:pt x="135" y="0"/>
                      <a:pt x="135" y="0"/>
                    </a:cubicBezTo>
                    <a:cubicBezTo>
                      <a:pt x="136" y="0"/>
                      <a:pt x="137" y="2"/>
                      <a:pt x="137" y="3"/>
                    </a:cubicBezTo>
                    <a:cubicBezTo>
                      <a:pt x="137" y="37"/>
                      <a:pt x="137" y="37"/>
                      <a:pt x="137" y="37"/>
                    </a:cubicBezTo>
                    <a:cubicBezTo>
                      <a:pt x="137" y="39"/>
                      <a:pt x="136" y="40"/>
                      <a:pt x="135" y="40"/>
                    </a:cubicBezTo>
                    <a:cubicBezTo>
                      <a:pt x="69" y="40"/>
                      <a:pt x="69" y="40"/>
                      <a:pt x="69" y="40"/>
                    </a:cubicBezTo>
                    <a:cubicBezTo>
                      <a:pt x="69" y="35"/>
                      <a:pt x="69" y="35"/>
                      <a:pt x="69" y="35"/>
                    </a:cubicBezTo>
                    <a:cubicBezTo>
                      <a:pt x="132" y="35"/>
                      <a:pt x="132" y="35"/>
                      <a:pt x="132" y="35"/>
                    </a:cubicBezTo>
                    <a:cubicBezTo>
                      <a:pt x="132" y="5"/>
                      <a:pt x="132" y="5"/>
                      <a:pt x="132" y="5"/>
                    </a:cubicBezTo>
                    <a:cubicBezTo>
                      <a:pt x="91" y="5"/>
                      <a:pt x="91" y="5"/>
                      <a:pt x="91" y="5"/>
                    </a:cubicBezTo>
                    <a:cubicBezTo>
                      <a:pt x="91" y="21"/>
                      <a:pt x="91" y="21"/>
                      <a:pt x="91" y="21"/>
                    </a:cubicBezTo>
                    <a:cubicBezTo>
                      <a:pt x="91" y="22"/>
                      <a:pt x="90" y="23"/>
                      <a:pt x="89" y="23"/>
                    </a:cubicBezTo>
                    <a:close/>
                    <a:moveTo>
                      <a:pt x="69" y="23"/>
                    </a:moveTo>
                    <a:cubicBezTo>
                      <a:pt x="48" y="23"/>
                      <a:pt x="48" y="23"/>
                      <a:pt x="48" y="23"/>
                    </a:cubicBezTo>
                    <a:cubicBezTo>
                      <a:pt x="47" y="23"/>
                      <a:pt x="46" y="22"/>
                      <a:pt x="46" y="21"/>
                    </a:cubicBezTo>
                    <a:cubicBezTo>
                      <a:pt x="46" y="5"/>
                      <a:pt x="46" y="5"/>
                      <a:pt x="46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35"/>
                      <a:pt x="5" y="35"/>
                      <a:pt x="5" y="35"/>
                    </a:cubicBezTo>
                    <a:cubicBezTo>
                      <a:pt x="69" y="35"/>
                      <a:pt x="69" y="35"/>
                      <a:pt x="69" y="35"/>
                    </a:cubicBezTo>
                    <a:cubicBezTo>
                      <a:pt x="69" y="40"/>
                      <a:pt x="69" y="40"/>
                      <a:pt x="69" y="40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1" y="40"/>
                      <a:pt x="0" y="39"/>
                      <a:pt x="0" y="37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1" y="0"/>
                      <a:pt x="2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50" y="0"/>
                      <a:pt x="51" y="2"/>
                      <a:pt x="51" y="3"/>
                    </a:cubicBezTo>
                    <a:cubicBezTo>
                      <a:pt x="51" y="18"/>
                      <a:pt x="51" y="18"/>
                      <a:pt x="51" y="18"/>
                    </a:cubicBezTo>
                    <a:cubicBezTo>
                      <a:pt x="69" y="18"/>
                      <a:pt x="69" y="18"/>
                      <a:pt x="69" y="18"/>
                    </a:cubicBezTo>
                    <a:lnTo>
                      <a:pt x="69" y="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71" name="Freeform 178"/>
              <p:cNvSpPr>
                <a:spLocks noEditPoints="1"/>
              </p:cNvSpPr>
              <p:nvPr/>
            </p:nvSpPr>
            <p:spPr bwMode="auto">
              <a:xfrm>
                <a:off x="8447100" y="4130699"/>
                <a:ext cx="68263" cy="33339"/>
              </a:xfrm>
              <a:custGeom>
                <a:avLst/>
                <a:gdLst>
                  <a:gd name="T0" fmla="*/ 15 w 30"/>
                  <a:gd name="T1" fmla="*/ 0 h 15"/>
                  <a:gd name="T2" fmla="*/ 27 w 30"/>
                  <a:gd name="T3" fmla="*/ 0 h 15"/>
                  <a:gd name="T4" fmla="*/ 30 w 30"/>
                  <a:gd name="T5" fmla="*/ 3 h 15"/>
                  <a:gd name="T6" fmla="*/ 30 w 30"/>
                  <a:gd name="T7" fmla="*/ 13 h 15"/>
                  <a:gd name="T8" fmla="*/ 27 w 30"/>
                  <a:gd name="T9" fmla="*/ 15 h 15"/>
                  <a:gd name="T10" fmla="*/ 15 w 30"/>
                  <a:gd name="T11" fmla="*/ 15 h 15"/>
                  <a:gd name="T12" fmla="*/ 15 w 30"/>
                  <a:gd name="T13" fmla="*/ 11 h 15"/>
                  <a:gd name="T14" fmla="*/ 25 w 30"/>
                  <a:gd name="T15" fmla="*/ 11 h 15"/>
                  <a:gd name="T16" fmla="*/ 25 w 30"/>
                  <a:gd name="T17" fmla="*/ 5 h 15"/>
                  <a:gd name="T18" fmla="*/ 15 w 30"/>
                  <a:gd name="T19" fmla="*/ 5 h 15"/>
                  <a:gd name="T20" fmla="*/ 15 w 30"/>
                  <a:gd name="T21" fmla="*/ 0 h 15"/>
                  <a:gd name="T22" fmla="*/ 2 w 30"/>
                  <a:gd name="T23" fmla="*/ 0 h 15"/>
                  <a:gd name="T24" fmla="*/ 15 w 30"/>
                  <a:gd name="T25" fmla="*/ 0 h 15"/>
                  <a:gd name="T26" fmla="*/ 15 w 30"/>
                  <a:gd name="T27" fmla="*/ 5 h 15"/>
                  <a:gd name="T28" fmla="*/ 4 w 30"/>
                  <a:gd name="T29" fmla="*/ 5 h 15"/>
                  <a:gd name="T30" fmla="*/ 4 w 30"/>
                  <a:gd name="T31" fmla="*/ 11 h 15"/>
                  <a:gd name="T32" fmla="*/ 15 w 30"/>
                  <a:gd name="T33" fmla="*/ 11 h 15"/>
                  <a:gd name="T34" fmla="*/ 15 w 30"/>
                  <a:gd name="T35" fmla="*/ 15 h 15"/>
                  <a:gd name="T36" fmla="*/ 2 w 30"/>
                  <a:gd name="T37" fmla="*/ 15 h 15"/>
                  <a:gd name="T38" fmla="*/ 0 w 30"/>
                  <a:gd name="T39" fmla="*/ 13 h 15"/>
                  <a:gd name="T40" fmla="*/ 0 w 30"/>
                  <a:gd name="T41" fmla="*/ 3 h 15"/>
                  <a:gd name="T42" fmla="*/ 2 w 30"/>
                  <a:gd name="T43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0" h="15">
                    <a:moveTo>
                      <a:pt x="15" y="0"/>
                    </a:moveTo>
                    <a:cubicBezTo>
                      <a:pt x="27" y="0"/>
                      <a:pt x="27" y="0"/>
                      <a:pt x="27" y="0"/>
                    </a:cubicBezTo>
                    <a:cubicBezTo>
                      <a:pt x="28" y="0"/>
                      <a:pt x="30" y="2"/>
                      <a:pt x="30" y="3"/>
                    </a:cubicBezTo>
                    <a:cubicBezTo>
                      <a:pt x="30" y="13"/>
                      <a:pt x="30" y="13"/>
                      <a:pt x="30" y="13"/>
                    </a:cubicBezTo>
                    <a:cubicBezTo>
                      <a:pt x="30" y="14"/>
                      <a:pt x="28" y="15"/>
                      <a:pt x="27" y="15"/>
                    </a:cubicBezTo>
                    <a:cubicBezTo>
                      <a:pt x="15" y="15"/>
                      <a:pt x="15" y="15"/>
                      <a:pt x="15" y="15"/>
                    </a:cubicBezTo>
                    <a:cubicBezTo>
                      <a:pt x="15" y="11"/>
                      <a:pt x="15" y="11"/>
                      <a:pt x="15" y="11"/>
                    </a:cubicBezTo>
                    <a:cubicBezTo>
                      <a:pt x="25" y="11"/>
                      <a:pt x="25" y="11"/>
                      <a:pt x="25" y="11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15" y="5"/>
                      <a:pt x="15" y="5"/>
                      <a:pt x="15" y="5"/>
                    </a:cubicBezTo>
                    <a:lnTo>
                      <a:pt x="15" y="0"/>
                    </a:lnTo>
                    <a:close/>
                    <a:moveTo>
                      <a:pt x="2" y="0"/>
                    </a:moveTo>
                    <a:cubicBezTo>
                      <a:pt x="15" y="0"/>
                      <a:pt x="15" y="0"/>
                      <a:pt x="15" y="0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15" y="11"/>
                      <a:pt x="15" y="11"/>
                      <a:pt x="15" y="11"/>
                    </a:cubicBezTo>
                    <a:cubicBezTo>
                      <a:pt x="15" y="15"/>
                      <a:pt x="15" y="15"/>
                      <a:pt x="15" y="15"/>
                    </a:cubicBezTo>
                    <a:cubicBezTo>
                      <a:pt x="2" y="15"/>
                      <a:pt x="2" y="15"/>
                      <a:pt x="2" y="15"/>
                    </a:cubicBezTo>
                    <a:cubicBezTo>
                      <a:pt x="1" y="15"/>
                      <a:pt x="0" y="14"/>
                      <a:pt x="0" y="1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1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72" name="Freeform 179"/>
              <p:cNvSpPr>
                <a:spLocks noEditPoints="1"/>
              </p:cNvSpPr>
              <p:nvPr/>
            </p:nvSpPr>
            <p:spPr bwMode="auto">
              <a:xfrm>
                <a:off x="8324863" y="3957662"/>
                <a:ext cx="309564" cy="168275"/>
              </a:xfrm>
              <a:custGeom>
                <a:avLst/>
                <a:gdLst>
                  <a:gd name="T0" fmla="*/ 98 w 137"/>
                  <a:gd name="T1" fmla="*/ 5 h 74"/>
                  <a:gd name="T2" fmla="*/ 69 w 137"/>
                  <a:gd name="T3" fmla="*/ 5 h 74"/>
                  <a:gd name="T4" fmla="*/ 69 w 137"/>
                  <a:gd name="T5" fmla="*/ 0 h 74"/>
                  <a:gd name="T6" fmla="*/ 101 w 137"/>
                  <a:gd name="T7" fmla="*/ 0 h 74"/>
                  <a:gd name="T8" fmla="*/ 103 w 137"/>
                  <a:gd name="T9" fmla="*/ 2 h 74"/>
                  <a:gd name="T10" fmla="*/ 103 w 137"/>
                  <a:gd name="T11" fmla="*/ 25 h 74"/>
                  <a:gd name="T12" fmla="*/ 135 w 137"/>
                  <a:gd name="T13" fmla="*/ 25 h 74"/>
                  <a:gd name="T14" fmla="*/ 137 w 137"/>
                  <a:gd name="T15" fmla="*/ 27 h 74"/>
                  <a:gd name="T16" fmla="*/ 137 w 137"/>
                  <a:gd name="T17" fmla="*/ 71 h 74"/>
                  <a:gd name="T18" fmla="*/ 135 w 137"/>
                  <a:gd name="T19" fmla="*/ 74 h 74"/>
                  <a:gd name="T20" fmla="*/ 89 w 137"/>
                  <a:gd name="T21" fmla="*/ 74 h 74"/>
                  <a:gd name="T22" fmla="*/ 69 w 137"/>
                  <a:gd name="T23" fmla="*/ 74 h 74"/>
                  <a:gd name="T24" fmla="*/ 69 w 137"/>
                  <a:gd name="T25" fmla="*/ 69 h 74"/>
                  <a:gd name="T26" fmla="*/ 89 w 137"/>
                  <a:gd name="T27" fmla="*/ 69 h 74"/>
                  <a:gd name="T28" fmla="*/ 132 w 137"/>
                  <a:gd name="T29" fmla="*/ 69 h 74"/>
                  <a:gd name="T30" fmla="*/ 132 w 137"/>
                  <a:gd name="T31" fmla="*/ 30 h 74"/>
                  <a:gd name="T32" fmla="*/ 101 w 137"/>
                  <a:gd name="T33" fmla="*/ 30 h 74"/>
                  <a:gd name="T34" fmla="*/ 98 w 137"/>
                  <a:gd name="T35" fmla="*/ 27 h 74"/>
                  <a:gd name="T36" fmla="*/ 98 w 137"/>
                  <a:gd name="T37" fmla="*/ 5 h 74"/>
                  <a:gd name="T38" fmla="*/ 69 w 137"/>
                  <a:gd name="T39" fmla="*/ 30 h 74"/>
                  <a:gd name="T40" fmla="*/ 90 w 137"/>
                  <a:gd name="T41" fmla="*/ 30 h 74"/>
                  <a:gd name="T42" fmla="*/ 92 w 137"/>
                  <a:gd name="T43" fmla="*/ 27 h 74"/>
                  <a:gd name="T44" fmla="*/ 92 w 137"/>
                  <a:gd name="T45" fmla="*/ 14 h 74"/>
                  <a:gd name="T46" fmla="*/ 90 w 137"/>
                  <a:gd name="T47" fmla="*/ 11 h 74"/>
                  <a:gd name="T48" fmla="*/ 69 w 137"/>
                  <a:gd name="T49" fmla="*/ 11 h 74"/>
                  <a:gd name="T50" fmla="*/ 69 w 137"/>
                  <a:gd name="T51" fmla="*/ 16 h 74"/>
                  <a:gd name="T52" fmla="*/ 87 w 137"/>
                  <a:gd name="T53" fmla="*/ 16 h 74"/>
                  <a:gd name="T54" fmla="*/ 87 w 137"/>
                  <a:gd name="T55" fmla="*/ 25 h 74"/>
                  <a:gd name="T56" fmla="*/ 69 w 137"/>
                  <a:gd name="T57" fmla="*/ 25 h 74"/>
                  <a:gd name="T58" fmla="*/ 69 w 137"/>
                  <a:gd name="T59" fmla="*/ 30 h 74"/>
                  <a:gd name="T60" fmla="*/ 69 w 137"/>
                  <a:gd name="T61" fmla="*/ 5 h 74"/>
                  <a:gd name="T62" fmla="*/ 39 w 137"/>
                  <a:gd name="T63" fmla="*/ 5 h 74"/>
                  <a:gd name="T64" fmla="*/ 39 w 137"/>
                  <a:gd name="T65" fmla="*/ 27 h 74"/>
                  <a:gd name="T66" fmla="*/ 36 w 137"/>
                  <a:gd name="T67" fmla="*/ 30 h 74"/>
                  <a:gd name="T68" fmla="*/ 5 w 137"/>
                  <a:gd name="T69" fmla="*/ 30 h 74"/>
                  <a:gd name="T70" fmla="*/ 5 w 137"/>
                  <a:gd name="T71" fmla="*/ 69 h 74"/>
                  <a:gd name="T72" fmla="*/ 48 w 137"/>
                  <a:gd name="T73" fmla="*/ 69 h 74"/>
                  <a:gd name="T74" fmla="*/ 69 w 137"/>
                  <a:gd name="T75" fmla="*/ 69 h 74"/>
                  <a:gd name="T76" fmla="*/ 69 w 137"/>
                  <a:gd name="T77" fmla="*/ 74 h 74"/>
                  <a:gd name="T78" fmla="*/ 48 w 137"/>
                  <a:gd name="T79" fmla="*/ 74 h 74"/>
                  <a:gd name="T80" fmla="*/ 2 w 137"/>
                  <a:gd name="T81" fmla="*/ 74 h 74"/>
                  <a:gd name="T82" fmla="*/ 0 w 137"/>
                  <a:gd name="T83" fmla="*/ 71 h 74"/>
                  <a:gd name="T84" fmla="*/ 0 w 137"/>
                  <a:gd name="T85" fmla="*/ 27 h 74"/>
                  <a:gd name="T86" fmla="*/ 2 w 137"/>
                  <a:gd name="T87" fmla="*/ 25 h 74"/>
                  <a:gd name="T88" fmla="*/ 34 w 137"/>
                  <a:gd name="T89" fmla="*/ 25 h 74"/>
                  <a:gd name="T90" fmla="*/ 34 w 137"/>
                  <a:gd name="T91" fmla="*/ 2 h 74"/>
                  <a:gd name="T92" fmla="*/ 36 w 137"/>
                  <a:gd name="T93" fmla="*/ 0 h 74"/>
                  <a:gd name="T94" fmla="*/ 69 w 137"/>
                  <a:gd name="T95" fmla="*/ 0 h 74"/>
                  <a:gd name="T96" fmla="*/ 69 w 137"/>
                  <a:gd name="T97" fmla="*/ 5 h 74"/>
                  <a:gd name="T98" fmla="*/ 69 w 137"/>
                  <a:gd name="T99" fmla="*/ 11 h 74"/>
                  <a:gd name="T100" fmla="*/ 48 w 137"/>
                  <a:gd name="T101" fmla="*/ 11 h 74"/>
                  <a:gd name="T102" fmla="*/ 45 w 137"/>
                  <a:gd name="T103" fmla="*/ 14 h 74"/>
                  <a:gd name="T104" fmla="*/ 45 w 137"/>
                  <a:gd name="T105" fmla="*/ 27 h 74"/>
                  <a:gd name="T106" fmla="*/ 48 w 137"/>
                  <a:gd name="T107" fmla="*/ 30 h 74"/>
                  <a:gd name="T108" fmla="*/ 69 w 137"/>
                  <a:gd name="T109" fmla="*/ 30 h 74"/>
                  <a:gd name="T110" fmla="*/ 69 w 137"/>
                  <a:gd name="T111" fmla="*/ 25 h 74"/>
                  <a:gd name="T112" fmla="*/ 50 w 137"/>
                  <a:gd name="T113" fmla="*/ 25 h 74"/>
                  <a:gd name="T114" fmla="*/ 50 w 137"/>
                  <a:gd name="T115" fmla="*/ 16 h 74"/>
                  <a:gd name="T116" fmla="*/ 69 w 137"/>
                  <a:gd name="T117" fmla="*/ 16 h 74"/>
                  <a:gd name="T118" fmla="*/ 69 w 137"/>
                  <a:gd name="T119" fmla="*/ 11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37" h="74">
                    <a:moveTo>
                      <a:pt x="98" y="5"/>
                    </a:moveTo>
                    <a:cubicBezTo>
                      <a:pt x="69" y="5"/>
                      <a:pt x="69" y="5"/>
                      <a:pt x="69" y="5"/>
                    </a:cubicBezTo>
                    <a:cubicBezTo>
                      <a:pt x="69" y="0"/>
                      <a:pt x="69" y="0"/>
                      <a:pt x="69" y="0"/>
                    </a:cubicBezTo>
                    <a:cubicBezTo>
                      <a:pt x="101" y="0"/>
                      <a:pt x="101" y="0"/>
                      <a:pt x="101" y="0"/>
                    </a:cubicBezTo>
                    <a:cubicBezTo>
                      <a:pt x="102" y="0"/>
                      <a:pt x="103" y="1"/>
                      <a:pt x="103" y="2"/>
                    </a:cubicBezTo>
                    <a:cubicBezTo>
                      <a:pt x="103" y="25"/>
                      <a:pt x="103" y="25"/>
                      <a:pt x="103" y="25"/>
                    </a:cubicBezTo>
                    <a:cubicBezTo>
                      <a:pt x="135" y="25"/>
                      <a:pt x="135" y="25"/>
                      <a:pt x="135" y="25"/>
                    </a:cubicBezTo>
                    <a:cubicBezTo>
                      <a:pt x="136" y="25"/>
                      <a:pt x="137" y="26"/>
                      <a:pt x="137" y="27"/>
                    </a:cubicBezTo>
                    <a:cubicBezTo>
                      <a:pt x="137" y="71"/>
                      <a:pt x="137" y="71"/>
                      <a:pt x="137" y="71"/>
                    </a:cubicBezTo>
                    <a:cubicBezTo>
                      <a:pt x="137" y="73"/>
                      <a:pt x="136" y="74"/>
                      <a:pt x="135" y="74"/>
                    </a:cubicBezTo>
                    <a:cubicBezTo>
                      <a:pt x="89" y="74"/>
                      <a:pt x="89" y="74"/>
                      <a:pt x="89" y="74"/>
                    </a:cubicBezTo>
                    <a:cubicBezTo>
                      <a:pt x="69" y="74"/>
                      <a:pt x="69" y="74"/>
                      <a:pt x="69" y="74"/>
                    </a:cubicBezTo>
                    <a:cubicBezTo>
                      <a:pt x="69" y="69"/>
                      <a:pt x="69" y="69"/>
                      <a:pt x="69" y="69"/>
                    </a:cubicBezTo>
                    <a:cubicBezTo>
                      <a:pt x="89" y="69"/>
                      <a:pt x="89" y="69"/>
                      <a:pt x="89" y="69"/>
                    </a:cubicBezTo>
                    <a:cubicBezTo>
                      <a:pt x="132" y="69"/>
                      <a:pt x="132" y="69"/>
                      <a:pt x="132" y="69"/>
                    </a:cubicBezTo>
                    <a:cubicBezTo>
                      <a:pt x="132" y="30"/>
                      <a:pt x="132" y="30"/>
                      <a:pt x="132" y="30"/>
                    </a:cubicBezTo>
                    <a:cubicBezTo>
                      <a:pt x="101" y="30"/>
                      <a:pt x="101" y="30"/>
                      <a:pt x="101" y="30"/>
                    </a:cubicBezTo>
                    <a:cubicBezTo>
                      <a:pt x="100" y="30"/>
                      <a:pt x="98" y="29"/>
                      <a:pt x="98" y="27"/>
                    </a:cubicBezTo>
                    <a:cubicBezTo>
                      <a:pt x="98" y="5"/>
                      <a:pt x="98" y="5"/>
                      <a:pt x="98" y="5"/>
                    </a:cubicBezTo>
                    <a:close/>
                    <a:moveTo>
                      <a:pt x="69" y="30"/>
                    </a:moveTo>
                    <a:cubicBezTo>
                      <a:pt x="90" y="30"/>
                      <a:pt x="90" y="30"/>
                      <a:pt x="90" y="30"/>
                    </a:cubicBezTo>
                    <a:cubicBezTo>
                      <a:pt x="91" y="30"/>
                      <a:pt x="92" y="29"/>
                      <a:pt x="92" y="27"/>
                    </a:cubicBezTo>
                    <a:cubicBezTo>
                      <a:pt x="92" y="14"/>
                      <a:pt x="92" y="14"/>
                      <a:pt x="92" y="14"/>
                    </a:cubicBezTo>
                    <a:cubicBezTo>
                      <a:pt x="92" y="12"/>
                      <a:pt x="91" y="11"/>
                      <a:pt x="90" y="11"/>
                    </a:cubicBezTo>
                    <a:cubicBezTo>
                      <a:pt x="69" y="11"/>
                      <a:pt x="69" y="11"/>
                      <a:pt x="69" y="11"/>
                    </a:cubicBezTo>
                    <a:cubicBezTo>
                      <a:pt x="69" y="16"/>
                      <a:pt x="69" y="16"/>
                      <a:pt x="69" y="16"/>
                    </a:cubicBezTo>
                    <a:cubicBezTo>
                      <a:pt x="87" y="16"/>
                      <a:pt x="87" y="16"/>
                      <a:pt x="87" y="16"/>
                    </a:cubicBezTo>
                    <a:cubicBezTo>
                      <a:pt x="87" y="25"/>
                      <a:pt x="87" y="25"/>
                      <a:pt x="87" y="25"/>
                    </a:cubicBezTo>
                    <a:cubicBezTo>
                      <a:pt x="69" y="25"/>
                      <a:pt x="69" y="25"/>
                      <a:pt x="69" y="25"/>
                    </a:cubicBezTo>
                    <a:lnTo>
                      <a:pt x="69" y="30"/>
                    </a:lnTo>
                    <a:close/>
                    <a:moveTo>
                      <a:pt x="69" y="5"/>
                    </a:moveTo>
                    <a:cubicBezTo>
                      <a:pt x="39" y="5"/>
                      <a:pt x="39" y="5"/>
                      <a:pt x="39" y="5"/>
                    </a:cubicBezTo>
                    <a:cubicBezTo>
                      <a:pt x="39" y="27"/>
                      <a:pt x="39" y="27"/>
                      <a:pt x="39" y="27"/>
                    </a:cubicBezTo>
                    <a:cubicBezTo>
                      <a:pt x="39" y="29"/>
                      <a:pt x="38" y="30"/>
                      <a:pt x="36" y="30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5" y="69"/>
                      <a:pt x="5" y="69"/>
                      <a:pt x="5" y="69"/>
                    </a:cubicBezTo>
                    <a:cubicBezTo>
                      <a:pt x="48" y="69"/>
                      <a:pt x="48" y="69"/>
                      <a:pt x="48" y="69"/>
                    </a:cubicBezTo>
                    <a:cubicBezTo>
                      <a:pt x="69" y="69"/>
                      <a:pt x="69" y="69"/>
                      <a:pt x="69" y="69"/>
                    </a:cubicBezTo>
                    <a:cubicBezTo>
                      <a:pt x="69" y="74"/>
                      <a:pt x="69" y="74"/>
                      <a:pt x="69" y="74"/>
                    </a:cubicBezTo>
                    <a:cubicBezTo>
                      <a:pt x="48" y="74"/>
                      <a:pt x="48" y="74"/>
                      <a:pt x="48" y="74"/>
                    </a:cubicBezTo>
                    <a:cubicBezTo>
                      <a:pt x="2" y="74"/>
                      <a:pt x="2" y="74"/>
                      <a:pt x="2" y="74"/>
                    </a:cubicBezTo>
                    <a:cubicBezTo>
                      <a:pt x="1" y="74"/>
                      <a:pt x="0" y="73"/>
                      <a:pt x="0" y="71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6"/>
                      <a:pt x="1" y="25"/>
                      <a:pt x="2" y="25"/>
                    </a:cubicBezTo>
                    <a:cubicBezTo>
                      <a:pt x="34" y="25"/>
                      <a:pt x="34" y="25"/>
                      <a:pt x="34" y="25"/>
                    </a:cubicBezTo>
                    <a:cubicBezTo>
                      <a:pt x="34" y="2"/>
                      <a:pt x="34" y="2"/>
                      <a:pt x="34" y="2"/>
                    </a:cubicBezTo>
                    <a:cubicBezTo>
                      <a:pt x="34" y="1"/>
                      <a:pt x="35" y="0"/>
                      <a:pt x="36" y="0"/>
                    </a:cubicBezTo>
                    <a:cubicBezTo>
                      <a:pt x="69" y="0"/>
                      <a:pt x="69" y="0"/>
                      <a:pt x="69" y="0"/>
                    </a:cubicBezTo>
                    <a:cubicBezTo>
                      <a:pt x="69" y="5"/>
                      <a:pt x="69" y="5"/>
                      <a:pt x="69" y="5"/>
                    </a:cubicBezTo>
                    <a:close/>
                    <a:moveTo>
                      <a:pt x="69" y="11"/>
                    </a:moveTo>
                    <a:cubicBezTo>
                      <a:pt x="48" y="11"/>
                      <a:pt x="48" y="11"/>
                      <a:pt x="48" y="11"/>
                    </a:cubicBezTo>
                    <a:cubicBezTo>
                      <a:pt x="46" y="11"/>
                      <a:pt x="45" y="12"/>
                      <a:pt x="45" y="14"/>
                    </a:cubicBezTo>
                    <a:cubicBezTo>
                      <a:pt x="45" y="27"/>
                      <a:pt x="45" y="27"/>
                      <a:pt x="45" y="27"/>
                    </a:cubicBezTo>
                    <a:cubicBezTo>
                      <a:pt x="45" y="29"/>
                      <a:pt x="46" y="30"/>
                      <a:pt x="48" y="30"/>
                    </a:cubicBezTo>
                    <a:cubicBezTo>
                      <a:pt x="69" y="30"/>
                      <a:pt x="69" y="30"/>
                      <a:pt x="69" y="30"/>
                    </a:cubicBezTo>
                    <a:cubicBezTo>
                      <a:pt x="69" y="25"/>
                      <a:pt x="69" y="25"/>
                      <a:pt x="69" y="25"/>
                    </a:cubicBezTo>
                    <a:cubicBezTo>
                      <a:pt x="50" y="25"/>
                      <a:pt x="50" y="25"/>
                      <a:pt x="50" y="25"/>
                    </a:cubicBezTo>
                    <a:cubicBezTo>
                      <a:pt x="50" y="16"/>
                      <a:pt x="50" y="16"/>
                      <a:pt x="50" y="16"/>
                    </a:cubicBezTo>
                    <a:cubicBezTo>
                      <a:pt x="69" y="16"/>
                      <a:pt x="69" y="16"/>
                      <a:pt x="69" y="16"/>
                    </a:cubicBezTo>
                    <a:lnTo>
                      <a:pt x="69" y="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73" name="Freeform 180"/>
              <p:cNvSpPr>
                <a:spLocks noEditPoints="1"/>
              </p:cNvSpPr>
              <p:nvPr/>
            </p:nvSpPr>
            <p:spPr bwMode="auto">
              <a:xfrm>
                <a:off x="8740789" y="987432"/>
                <a:ext cx="361950" cy="52389"/>
              </a:xfrm>
              <a:custGeom>
                <a:avLst/>
                <a:gdLst>
                  <a:gd name="T0" fmla="*/ 80 w 160"/>
                  <a:gd name="T1" fmla="*/ 0 h 23"/>
                  <a:gd name="T2" fmla="*/ 158 w 160"/>
                  <a:gd name="T3" fmla="*/ 0 h 23"/>
                  <a:gd name="T4" fmla="*/ 160 w 160"/>
                  <a:gd name="T5" fmla="*/ 3 h 23"/>
                  <a:gd name="T6" fmla="*/ 160 w 160"/>
                  <a:gd name="T7" fmla="*/ 21 h 23"/>
                  <a:gd name="T8" fmla="*/ 158 w 160"/>
                  <a:gd name="T9" fmla="*/ 23 h 23"/>
                  <a:gd name="T10" fmla="*/ 80 w 160"/>
                  <a:gd name="T11" fmla="*/ 23 h 23"/>
                  <a:gd name="T12" fmla="*/ 80 w 160"/>
                  <a:gd name="T13" fmla="*/ 18 h 23"/>
                  <a:gd name="T14" fmla="*/ 155 w 160"/>
                  <a:gd name="T15" fmla="*/ 18 h 23"/>
                  <a:gd name="T16" fmla="*/ 155 w 160"/>
                  <a:gd name="T17" fmla="*/ 5 h 23"/>
                  <a:gd name="T18" fmla="*/ 80 w 160"/>
                  <a:gd name="T19" fmla="*/ 5 h 23"/>
                  <a:gd name="T20" fmla="*/ 80 w 160"/>
                  <a:gd name="T21" fmla="*/ 0 h 23"/>
                  <a:gd name="T22" fmla="*/ 3 w 160"/>
                  <a:gd name="T23" fmla="*/ 0 h 23"/>
                  <a:gd name="T24" fmla="*/ 80 w 160"/>
                  <a:gd name="T25" fmla="*/ 0 h 23"/>
                  <a:gd name="T26" fmla="*/ 80 w 160"/>
                  <a:gd name="T27" fmla="*/ 5 h 23"/>
                  <a:gd name="T28" fmla="*/ 5 w 160"/>
                  <a:gd name="T29" fmla="*/ 5 h 23"/>
                  <a:gd name="T30" fmla="*/ 5 w 160"/>
                  <a:gd name="T31" fmla="*/ 18 h 23"/>
                  <a:gd name="T32" fmla="*/ 80 w 160"/>
                  <a:gd name="T33" fmla="*/ 18 h 23"/>
                  <a:gd name="T34" fmla="*/ 80 w 160"/>
                  <a:gd name="T35" fmla="*/ 23 h 23"/>
                  <a:gd name="T36" fmla="*/ 3 w 160"/>
                  <a:gd name="T37" fmla="*/ 23 h 23"/>
                  <a:gd name="T38" fmla="*/ 0 w 160"/>
                  <a:gd name="T39" fmla="*/ 21 h 23"/>
                  <a:gd name="T40" fmla="*/ 0 w 160"/>
                  <a:gd name="T41" fmla="*/ 3 h 23"/>
                  <a:gd name="T42" fmla="*/ 3 w 160"/>
                  <a:gd name="T43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60" h="23">
                    <a:moveTo>
                      <a:pt x="80" y="0"/>
                    </a:moveTo>
                    <a:cubicBezTo>
                      <a:pt x="158" y="0"/>
                      <a:pt x="158" y="0"/>
                      <a:pt x="158" y="0"/>
                    </a:cubicBezTo>
                    <a:cubicBezTo>
                      <a:pt x="159" y="0"/>
                      <a:pt x="160" y="1"/>
                      <a:pt x="160" y="3"/>
                    </a:cubicBezTo>
                    <a:cubicBezTo>
                      <a:pt x="160" y="21"/>
                      <a:pt x="160" y="21"/>
                      <a:pt x="160" y="21"/>
                    </a:cubicBezTo>
                    <a:cubicBezTo>
                      <a:pt x="160" y="22"/>
                      <a:pt x="159" y="23"/>
                      <a:pt x="158" y="23"/>
                    </a:cubicBezTo>
                    <a:cubicBezTo>
                      <a:pt x="80" y="23"/>
                      <a:pt x="80" y="23"/>
                      <a:pt x="80" y="23"/>
                    </a:cubicBezTo>
                    <a:cubicBezTo>
                      <a:pt x="80" y="18"/>
                      <a:pt x="80" y="18"/>
                      <a:pt x="80" y="18"/>
                    </a:cubicBezTo>
                    <a:cubicBezTo>
                      <a:pt x="155" y="18"/>
                      <a:pt x="155" y="18"/>
                      <a:pt x="155" y="18"/>
                    </a:cubicBezTo>
                    <a:cubicBezTo>
                      <a:pt x="155" y="5"/>
                      <a:pt x="155" y="5"/>
                      <a:pt x="155" y="5"/>
                    </a:cubicBezTo>
                    <a:cubicBezTo>
                      <a:pt x="80" y="5"/>
                      <a:pt x="80" y="5"/>
                      <a:pt x="80" y="5"/>
                    </a:cubicBezTo>
                    <a:lnTo>
                      <a:pt x="80" y="0"/>
                    </a:lnTo>
                    <a:close/>
                    <a:moveTo>
                      <a:pt x="3" y="0"/>
                    </a:moveTo>
                    <a:cubicBezTo>
                      <a:pt x="80" y="0"/>
                      <a:pt x="80" y="0"/>
                      <a:pt x="80" y="0"/>
                    </a:cubicBezTo>
                    <a:cubicBezTo>
                      <a:pt x="80" y="5"/>
                      <a:pt x="80" y="5"/>
                      <a:pt x="80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18"/>
                      <a:pt x="5" y="18"/>
                      <a:pt x="5" y="18"/>
                    </a:cubicBezTo>
                    <a:cubicBezTo>
                      <a:pt x="80" y="18"/>
                      <a:pt x="80" y="18"/>
                      <a:pt x="80" y="18"/>
                    </a:cubicBezTo>
                    <a:cubicBezTo>
                      <a:pt x="80" y="23"/>
                      <a:pt x="80" y="23"/>
                      <a:pt x="80" y="23"/>
                    </a:cubicBezTo>
                    <a:cubicBezTo>
                      <a:pt x="3" y="23"/>
                      <a:pt x="3" y="23"/>
                      <a:pt x="3" y="23"/>
                    </a:cubicBezTo>
                    <a:cubicBezTo>
                      <a:pt x="1" y="23"/>
                      <a:pt x="0" y="22"/>
                      <a:pt x="0" y="21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74" name="Freeform 182"/>
              <p:cNvSpPr>
                <a:spLocks noEditPoints="1"/>
              </p:cNvSpPr>
              <p:nvPr/>
            </p:nvSpPr>
            <p:spPr bwMode="auto">
              <a:xfrm>
                <a:off x="7004061" y="373066"/>
                <a:ext cx="257175" cy="230190"/>
              </a:xfrm>
              <a:custGeom>
                <a:avLst/>
                <a:gdLst>
                  <a:gd name="T0" fmla="*/ 57 w 114"/>
                  <a:gd name="T1" fmla="*/ 90 h 102"/>
                  <a:gd name="T2" fmla="*/ 64 w 114"/>
                  <a:gd name="T3" fmla="*/ 84 h 102"/>
                  <a:gd name="T4" fmla="*/ 86 w 114"/>
                  <a:gd name="T5" fmla="*/ 86 h 102"/>
                  <a:gd name="T6" fmla="*/ 87 w 114"/>
                  <a:gd name="T7" fmla="*/ 97 h 102"/>
                  <a:gd name="T8" fmla="*/ 89 w 114"/>
                  <a:gd name="T9" fmla="*/ 84 h 102"/>
                  <a:gd name="T10" fmla="*/ 109 w 114"/>
                  <a:gd name="T11" fmla="*/ 44 h 102"/>
                  <a:gd name="T12" fmla="*/ 104 w 114"/>
                  <a:gd name="T13" fmla="*/ 54 h 102"/>
                  <a:gd name="T14" fmla="*/ 91 w 114"/>
                  <a:gd name="T15" fmla="*/ 44 h 102"/>
                  <a:gd name="T16" fmla="*/ 83 w 114"/>
                  <a:gd name="T17" fmla="*/ 54 h 102"/>
                  <a:gd name="T18" fmla="*/ 70 w 114"/>
                  <a:gd name="T19" fmla="*/ 44 h 102"/>
                  <a:gd name="T20" fmla="*/ 61 w 114"/>
                  <a:gd name="T21" fmla="*/ 5 h 102"/>
                  <a:gd name="T22" fmla="*/ 64 w 114"/>
                  <a:gd name="T23" fmla="*/ 0 h 102"/>
                  <a:gd name="T24" fmla="*/ 73 w 114"/>
                  <a:gd name="T25" fmla="*/ 39 h 102"/>
                  <a:gd name="T26" fmla="*/ 81 w 114"/>
                  <a:gd name="T27" fmla="*/ 49 h 102"/>
                  <a:gd name="T28" fmla="*/ 94 w 114"/>
                  <a:gd name="T29" fmla="*/ 39 h 102"/>
                  <a:gd name="T30" fmla="*/ 102 w 114"/>
                  <a:gd name="T31" fmla="*/ 49 h 102"/>
                  <a:gd name="T32" fmla="*/ 111 w 114"/>
                  <a:gd name="T33" fmla="*/ 39 h 102"/>
                  <a:gd name="T34" fmla="*/ 111 w 114"/>
                  <a:gd name="T35" fmla="*/ 88 h 102"/>
                  <a:gd name="T36" fmla="*/ 92 w 114"/>
                  <a:gd name="T37" fmla="*/ 88 h 102"/>
                  <a:gd name="T38" fmla="*/ 89 w 114"/>
                  <a:gd name="T39" fmla="*/ 102 h 102"/>
                  <a:gd name="T40" fmla="*/ 81 w 114"/>
                  <a:gd name="T41" fmla="*/ 90 h 102"/>
                  <a:gd name="T42" fmla="*/ 64 w 114"/>
                  <a:gd name="T43" fmla="*/ 88 h 102"/>
                  <a:gd name="T44" fmla="*/ 62 w 114"/>
                  <a:gd name="T45" fmla="*/ 100 h 102"/>
                  <a:gd name="T46" fmla="*/ 57 w 114"/>
                  <a:gd name="T47" fmla="*/ 97 h 102"/>
                  <a:gd name="T48" fmla="*/ 20 w 114"/>
                  <a:gd name="T49" fmla="*/ 84 h 102"/>
                  <a:gd name="T50" fmla="*/ 27 w 114"/>
                  <a:gd name="T51" fmla="*/ 90 h 102"/>
                  <a:gd name="T52" fmla="*/ 28 w 114"/>
                  <a:gd name="T53" fmla="*/ 90 h 102"/>
                  <a:gd name="T54" fmla="*/ 35 w 114"/>
                  <a:gd name="T55" fmla="*/ 84 h 102"/>
                  <a:gd name="T56" fmla="*/ 57 w 114"/>
                  <a:gd name="T57" fmla="*/ 86 h 102"/>
                  <a:gd name="T58" fmla="*/ 57 w 114"/>
                  <a:gd name="T59" fmla="*/ 97 h 102"/>
                  <a:gd name="T60" fmla="*/ 52 w 114"/>
                  <a:gd name="T61" fmla="*/ 100 h 102"/>
                  <a:gd name="T62" fmla="*/ 50 w 114"/>
                  <a:gd name="T63" fmla="*/ 88 h 102"/>
                  <a:gd name="T64" fmla="*/ 32 w 114"/>
                  <a:gd name="T65" fmla="*/ 90 h 102"/>
                  <a:gd name="T66" fmla="*/ 25 w 114"/>
                  <a:gd name="T67" fmla="*/ 102 h 102"/>
                  <a:gd name="T68" fmla="*/ 22 w 114"/>
                  <a:gd name="T69" fmla="*/ 88 h 102"/>
                  <a:gd name="T70" fmla="*/ 3 w 114"/>
                  <a:gd name="T71" fmla="*/ 88 h 102"/>
                  <a:gd name="T72" fmla="*/ 3 w 114"/>
                  <a:gd name="T73" fmla="*/ 39 h 102"/>
                  <a:gd name="T74" fmla="*/ 12 w 114"/>
                  <a:gd name="T75" fmla="*/ 49 h 102"/>
                  <a:gd name="T76" fmla="*/ 20 w 114"/>
                  <a:gd name="T77" fmla="*/ 39 h 102"/>
                  <a:gd name="T78" fmla="*/ 33 w 114"/>
                  <a:gd name="T79" fmla="*/ 49 h 102"/>
                  <a:gd name="T80" fmla="*/ 41 w 114"/>
                  <a:gd name="T81" fmla="*/ 39 h 102"/>
                  <a:gd name="T82" fmla="*/ 50 w 114"/>
                  <a:gd name="T83" fmla="*/ 0 h 102"/>
                  <a:gd name="T84" fmla="*/ 53 w 114"/>
                  <a:gd name="T85" fmla="*/ 5 h 102"/>
                  <a:gd name="T86" fmla="*/ 43 w 114"/>
                  <a:gd name="T87" fmla="*/ 44 h 102"/>
                  <a:gd name="T88" fmla="*/ 31 w 114"/>
                  <a:gd name="T89" fmla="*/ 54 h 102"/>
                  <a:gd name="T90" fmla="*/ 22 w 114"/>
                  <a:gd name="T91" fmla="*/ 44 h 102"/>
                  <a:gd name="T92" fmla="*/ 10 w 114"/>
                  <a:gd name="T93" fmla="*/ 54 h 102"/>
                  <a:gd name="T94" fmla="*/ 5 w 114"/>
                  <a:gd name="T95" fmla="*/ 44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14" h="102">
                    <a:moveTo>
                      <a:pt x="57" y="97"/>
                    </a:moveTo>
                    <a:cubicBezTo>
                      <a:pt x="57" y="97"/>
                      <a:pt x="57" y="97"/>
                      <a:pt x="57" y="97"/>
                    </a:cubicBezTo>
                    <a:cubicBezTo>
                      <a:pt x="57" y="90"/>
                      <a:pt x="57" y="90"/>
                      <a:pt x="57" y="90"/>
                    </a:cubicBezTo>
                    <a:cubicBezTo>
                      <a:pt x="57" y="86"/>
                      <a:pt x="57" y="86"/>
                      <a:pt x="57" y="86"/>
                    </a:cubicBezTo>
                    <a:cubicBezTo>
                      <a:pt x="57" y="85"/>
                      <a:pt x="58" y="84"/>
                      <a:pt x="60" y="84"/>
                    </a:cubicBezTo>
                    <a:cubicBezTo>
                      <a:pt x="64" y="84"/>
                      <a:pt x="64" y="84"/>
                      <a:pt x="64" y="84"/>
                    </a:cubicBezTo>
                    <a:cubicBezTo>
                      <a:pt x="79" y="84"/>
                      <a:pt x="79" y="84"/>
                      <a:pt x="79" y="84"/>
                    </a:cubicBezTo>
                    <a:cubicBezTo>
                      <a:pt x="84" y="84"/>
                      <a:pt x="84" y="84"/>
                      <a:pt x="84" y="84"/>
                    </a:cubicBezTo>
                    <a:cubicBezTo>
                      <a:pt x="85" y="84"/>
                      <a:pt x="86" y="85"/>
                      <a:pt x="86" y="86"/>
                    </a:cubicBezTo>
                    <a:cubicBezTo>
                      <a:pt x="86" y="90"/>
                      <a:pt x="86" y="90"/>
                      <a:pt x="86" y="90"/>
                    </a:cubicBezTo>
                    <a:cubicBezTo>
                      <a:pt x="86" y="97"/>
                      <a:pt x="86" y="97"/>
                      <a:pt x="86" y="97"/>
                    </a:cubicBezTo>
                    <a:cubicBezTo>
                      <a:pt x="87" y="97"/>
                      <a:pt x="87" y="97"/>
                      <a:pt x="87" y="97"/>
                    </a:cubicBezTo>
                    <a:cubicBezTo>
                      <a:pt x="87" y="90"/>
                      <a:pt x="87" y="90"/>
                      <a:pt x="87" y="90"/>
                    </a:cubicBezTo>
                    <a:cubicBezTo>
                      <a:pt x="87" y="86"/>
                      <a:pt x="87" y="86"/>
                      <a:pt x="87" y="86"/>
                    </a:cubicBezTo>
                    <a:cubicBezTo>
                      <a:pt x="87" y="85"/>
                      <a:pt x="88" y="84"/>
                      <a:pt x="89" y="84"/>
                    </a:cubicBezTo>
                    <a:cubicBezTo>
                      <a:pt x="94" y="84"/>
                      <a:pt x="94" y="84"/>
                      <a:pt x="94" y="84"/>
                    </a:cubicBezTo>
                    <a:cubicBezTo>
                      <a:pt x="109" y="84"/>
                      <a:pt x="109" y="84"/>
                      <a:pt x="109" y="84"/>
                    </a:cubicBezTo>
                    <a:cubicBezTo>
                      <a:pt x="109" y="44"/>
                      <a:pt x="109" y="44"/>
                      <a:pt x="109" y="44"/>
                    </a:cubicBezTo>
                    <a:cubicBezTo>
                      <a:pt x="106" y="44"/>
                      <a:pt x="106" y="44"/>
                      <a:pt x="106" y="44"/>
                    </a:cubicBezTo>
                    <a:cubicBezTo>
                      <a:pt x="106" y="51"/>
                      <a:pt x="106" y="51"/>
                      <a:pt x="106" y="51"/>
                    </a:cubicBezTo>
                    <a:cubicBezTo>
                      <a:pt x="106" y="52"/>
                      <a:pt x="105" y="54"/>
                      <a:pt x="104" y="54"/>
                    </a:cubicBezTo>
                    <a:cubicBezTo>
                      <a:pt x="94" y="54"/>
                      <a:pt x="94" y="54"/>
                      <a:pt x="94" y="54"/>
                    </a:cubicBezTo>
                    <a:cubicBezTo>
                      <a:pt x="93" y="54"/>
                      <a:pt x="91" y="52"/>
                      <a:pt x="91" y="51"/>
                    </a:cubicBezTo>
                    <a:cubicBezTo>
                      <a:pt x="91" y="44"/>
                      <a:pt x="91" y="44"/>
                      <a:pt x="91" y="44"/>
                    </a:cubicBezTo>
                    <a:cubicBezTo>
                      <a:pt x="85" y="44"/>
                      <a:pt x="85" y="44"/>
                      <a:pt x="85" y="44"/>
                    </a:cubicBezTo>
                    <a:cubicBezTo>
                      <a:pt x="85" y="51"/>
                      <a:pt x="85" y="51"/>
                      <a:pt x="85" y="51"/>
                    </a:cubicBezTo>
                    <a:cubicBezTo>
                      <a:pt x="85" y="52"/>
                      <a:pt x="84" y="54"/>
                      <a:pt x="83" y="54"/>
                    </a:cubicBezTo>
                    <a:cubicBezTo>
                      <a:pt x="73" y="54"/>
                      <a:pt x="73" y="54"/>
                      <a:pt x="73" y="54"/>
                    </a:cubicBezTo>
                    <a:cubicBezTo>
                      <a:pt x="72" y="54"/>
                      <a:pt x="70" y="52"/>
                      <a:pt x="70" y="51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64" y="44"/>
                      <a:pt x="64" y="44"/>
                      <a:pt x="64" y="44"/>
                    </a:cubicBezTo>
                    <a:cubicBezTo>
                      <a:pt x="62" y="44"/>
                      <a:pt x="61" y="43"/>
                      <a:pt x="61" y="41"/>
                    </a:cubicBezTo>
                    <a:cubicBezTo>
                      <a:pt x="61" y="5"/>
                      <a:pt x="61" y="5"/>
                      <a:pt x="61" y="5"/>
                    </a:cubicBezTo>
                    <a:cubicBezTo>
                      <a:pt x="57" y="5"/>
                      <a:pt x="57" y="5"/>
                      <a:pt x="57" y="5"/>
                    </a:cubicBezTo>
                    <a:cubicBezTo>
                      <a:pt x="57" y="0"/>
                      <a:pt x="57" y="0"/>
                      <a:pt x="57" y="0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5" y="0"/>
                      <a:pt x="66" y="1"/>
                      <a:pt x="66" y="2"/>
                    </a:cubicBezTo>
                    <a:cubicBezTo>
                      <a:pt x="66" y="39"/>
                      <a:pt x="66" y="39"/>
                      <a:pt x="66" y="39"/>
                    </a:cubicBezTo>
                    <a:cubicBezTo>
                      <a:pt x="73" y="39"/>
                      <a:pt x="73" y="39"/>
                      <a:pt x="73" y="39"/>
                    </a:cubicBezTo>
                    <a:cubicBezTo>
                      <a:pt x="74" y="39"/>
                      <a:pt x="75" y="40"/>
                      <a:pt x="75" y="41"/>
                    </a:cubicBezTo>
                    <a:cubicBezTo>
                      <a:pt x="75" y="49"/>
                      <a:pt x="75" y="49"/>
                      <a:pt x="75" y="49"/>
                    </a:cubicBezTo>
                    <a:cubicBezTo>
                      <a:pt x="81" y="49"/>
                      <a:pt x="81" y="49"/>
                      <a:pt x="81" y="49"/>
                    </a:cubicBezTo>
                    <a:cubicBezTo>
                      <a:pt x="81" y="41"/>
                      <a:pt x="81" y="41"/>
                      <a:pt x="81" y="41"/>
                    </a:cubicBezTo>
                    <a:cubicBezTo>
                      <a:pt x="81" y="40"/>
                      <a:pt x="82" y="39"/>
                      <a:pt x="83" y="39"/>
                    </a:cubicBezTo>
                    <a:cubicBezTo>
                      <a:pt x="94" y="39"/>
                      <a:pt x="94" y="39"/>
                      <a:pt x="94" y="39"/>
                    </a:cubicBezTo>
                    <a:cubicBezTo>
                      <a:pt x="95" y="39"/>
                      <a:pt x="96" y="40"/>
                      <a:pt x="96" y="41"/>
                    </a:cubicBezTo>
                    <a:cubicBezTo>
                      <a:pt x="96" y="49"/>
                      <a:pt x="96" y="49"/>
                      <a:pt x="96" y="49"/>
                    </a:cubicBezTo>
                    <a:cubicBezTo>
                      <a:pt x="102" y="49"/>
                      <a:pt x="102" y="49"/>
                      <a:pt x="102" y="49"/>
                    </a:cubicBezTo>
                    <a:cubicBezTo>
                      <a:pt x="102" y="41"/>
                      <a:pt x="102" y="41"/>
                      <a:pt x="102" y="41"/>
                    </a:cubicBezTo>
                    <a:cubicBezTo>
                      <a:pt x="102" y="40"/>
                      <a:pt x="103" y="39"/>
                      <a:pt x="104" y="39"/>
                    </a:cubicBezTo>
                    <a:cubicBezTo>
                      <a:pt x="111" y="39"/>
                      <a:pt x="111" y="39"/>
                      <a:pt x="111" y="39"/>
                    </a:cubicBezTo>
                    <a:cubicBezTo>
                      <a:pt x="113" y="39"/>
                      <a:pt x="114" y="40"/>
                      <a:pt x="114" y="41"/>
                    </a:cubicBezTo>
                    <a:cubicBezTo>
                      <a:pt x="114" y="86"/>
                      <a:pt x="114" y="86"/>
                      <a:pt x="114" y="86"/>
                    </a:cubicBezTo>
                    <a:cubicBezTo>
                      <a:pt x="114" y="87"/>
                      <a:pt x="113" y="88"/>
                      <a:pt x="111" y="88"/>
                    </a:cubicBezTo>
                    <a:cubicBezTo>
                      <a:pt x="109" y="88"/>
                      <a:pt x="109" y="88"/>
                      <a:pt x="109" y="88"/>
                    </a:cubicBezTo>
                    <a:cubicBezTo>
                      <a:pt x="94" y="88"/>
                      <a:pt x="94" y="88"/>
                      <a:pt x="94" y="88"/>
                    </a:cubicBezTo>
                    <a:cubicBezTo>
                      <a:pt x="92" y="88"/>
                      <a:pt x="92" y="88"/>
                      <a:pt x="92" y="88"/>
                    </a:cubicBezTo>
                    <a:cubicBezTo>
                      <a:pt x="92" y="90"/>
                      <a:pt x="92" y="90"/>
                      <a:pt x="92" y="90"/>
                    </a:cubicBezTo>
                    <a:cubicBezTo>
                      <a:pt x="92" y="100"/>
                      <a:pt x="92" y="100"/>
                      <a:pt x="92" y="100"/>
                    </a:cubicBezTo>
                    <a:cubicBezTo>
                      <a:pt x="92" y="101"/>
                      <a:pt x="91" y="102"/>
                      <a:pt x="89" y="102"/>
                    </a:cubicBezTo>
                    <a:cubicBezTo>
                      <a:pt x="84" y="102"/>
                      <a:pt x="84" y="102"/>
                      <a:pt x="84" y="102"/>
                    </a:cubicBezTo>
                    <a:cubicBezTo>
                      <a:pt x="83" y="102"/>
                      <a:pt x="81" y="101"/>
                      <a:pt x="81" y="100"/>
                    </a:cubicBezTo>
                    <a:cubicBezTo>
                      <a:pt x="81" y="90"/>
                      <a:pt x="81" y="90"/>
                      <a:pt x="81" y="90"/>
                    </a:cubicBezTo>
                    <a:cubicBezTo>
                      <a:pt x="81" y="88"/>
                      <a:pt x="81" y="88"/>
                      <a:pt x="81" y="88"/>
                    </a:cubicBezTo>
                    <a:cubicBezTo>
                      <a:pt x="79" y="88"/>
                      <a:pt x="79" y="88"/>
                      <a:pt x="79" y="88"/>
                    </a:cubicBezTo>
                    <a:cubicBezTo>
                      <a:pt x="64" y="88"/>
                      <a:pt x="64" y="88"/>
                      <a:pt x="64" y="88"/>
                    </a:cubicBezTo>
                    <a:cubicBezTo>
                      <a:pt x="62" y="88"/>
                      <a:pt x="62" y="88"/>
                      <a:pt x="62" y="88"/>
                    </a:cubicBezTo>
                    <a:cubicBezTo>
                      <a:pt x="62" y="90"/>
                      <a:pt x="62" y="90"/>
                      <a:pt x="62" y="90"/>
                    </a:cubicBezTo>
                    <a:cubicBezTo>
                      <a:pt x="62" y="100"/>
                      <a:pt x="62" y="100"/>
                      <a:pt x="62" y="100"/>
                    </a:cubicBezTo>
                    <a:cubicBezTo>
                      <a:pt x="62" y="101"/>
                      <a:pt x="61" y="102"/>
                      <a:pt x="60" y="102"/>
                    </a:cubicBezTo>
                    <a:cubicBezTo>
                      <a:pt x="57" y="102"/>
                      <a:pt x="57" y="102"/>
                      <a:pt x="57" y="102"/>
                    </a:cubicBezTo>
                    <a:lnTo>
                      <a:pt x="57" y="97"/>
                    </a:lnTo>
                    <a:close/>
                    <a:moveTo>
                      <a:pt x="5" y="44"/>
                    </a:moveTo>
                    <a:cubicBezTo>
                      <a:pt x="5" y="84"/>
                      <a:pt x="5" y="84"/>
                      <a:pt x="5" y="84"/>
                    </a:cubicBezTo>
                    <a:cubicBezTo>
                      <a:pt x="20" y="84"/>
                      <a:pt x="20" y="84"/>
                      <a:pt x="20" y="84"/>
                    </a:cubicBezTo>
                    <a:cubicBezTo>
                      <a:pt x="25" y="84"/>
                      <a:pt x="25" y="84"/>
                      <a:pt x="25" y="84"/>
                    </a:cubicBezTo>
                    <a:cubicBezTo>
                      <a:pt x="26" y="84"/>
                      <a:pt x="27" y="85"/>
                      <a:pt x="27" y="86"/>
                    </a:cubicBezTo>
                    <a:cubicBezTo>
                      <a:pt x="27" y="90"/>
                      <a:pt x="27" y="90"/>
                      <a:pt x="27" y="90"/>
                    </a:cubicBezTo>
                    <a:cubicBezTo>
                      <a:pt x="27" y="97"/>
                      <a:pt x="27" y="97"/>
                      <a:pt x="27" y="97"/>
                    </a:cubicBezTo>
                    <a:cubicBezTo>
                      <a:pt x="28" y="97"/>
                      <a:pt x="28" y="97"/>
                      <a:pt x="28" y="97"/>
                    </a:cubicBezTo>
                    <a:cubicBezTo>
                      <a:pt x="28" y="90"/>
                      <a:pt x="28" y="90"/>
                      <a:pt x="28" y="90"/>
                    </a:cubicBezTo>
                    <a:cubicBezTo>
                      <a:pt x="28" y="86"/>
                      <a:pt x="28" y="86"/>
                      <a:pt x="28" y="86"/>
                    </a:cubicBezTo>
                    <a:cubicBezTo>
                      <a:pt x="28" y="85"/>
                      <a:pt x="29" y="84"/>
                      <a:pt x="30" y="84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50" y="84"/>
                      <a:pt x="50" y="84"/>
                      <a:pt x="50" y="84"/>
                    </a:cubicBezTo>
                    <a:cubicBezTo>
                      <a:pt x="54" y="84"/>
                      <a:pt x="54" y="84"/>
                      <a:pt x="54" y="84"/>
                    </a:cubicBezTo>
                    <a:cubicBezTo>
                      <a:pt x="56" y="84"/>
                      <a:pt x="57" y="85"/>
                      <a:pt x="57" y="86"/>
                    </a:cubicBezTo>
                    <a:cubicBezTo>
                      <a:pt x="57" y="90"/>
                      <a:pt x="57" y="90"/>
                      <a:pt x="57" y="90"/>
                    </a:cubicBezTo>
                    <a:cubicBezTo>
                      <a:pt x="57" y="97"/>
                      <a:pt x="57" y="97"/>
                      <a:pt x="57" y="97"/>
                    </a:cubicBezTo>
                    <a:cubicBezTo>
                      <a:pt x="57" y="97"/>
                      <a:pt x="57" y="97"/>
                      <a:pt x="57" y="97"/>
                    </a:cubicBezTo>
                    <a:cubicBezTo>
                      <a:pt x="57" y="102"/>
                      <a:pt x="57" y="102"/>
                      <a:pt x="57" y="102"/>
                    </a:cubicBezTo>
                    <a:cubicBezTo>
                      <a:pt x="54" y="102"/>
                      <a:pt x="54" y="102"/>
                      <a:pt x="54" y="102"/>
                    </a:cubicBezTo>
                    <a:cubicBezTo>
                      <a:pt x="53" y="102"/>
                      <a:pt x="52" y="101"/>
                      <a:pt x="52" y="100"/>
                    </a:cubicBezTo>
                    <a:cubicBezTo>
                      <a:pt x="52" y="90"/>
                      <a:pt x="52" y="90"/>
                      <a:pt x="52" y="90"/>
                    </a:cubicBezTo>
                    <a:cubicBezTo>
                      <a:pt x="52" y="88"/>
                      <a:pt x="52" y="88"/>
                      <a:pt x="52" y="88"/>
                    </a:cubicBezTo>
                    <a:cubicBezTo>
                      <a:pt x="50" y="88"/>
                      <a:pt x="50" y="88"/>
                      <a:pt x="50" y="88"/>
                    </a:cubicBezTo>
                    <a:cubicBezTo>
                      <a:pt x="35" y="88"/>
                      <a:pt x="35" y="88"/>
                      <a:pt x="35" y="88"/>
                    </a:cubicBezTo>
                    <a:cubicBezTo>
                      <a:pt x="32" y="88"/>
                      <a:pt x="32" y="88"/>
                      <a:pt x="32" y="88"/>
                    </a:cubicBezTo>
                    <a:cubicBezTo>
                      <a:pt x="32" y="90"/>
                      <a:pt x="32" y="90"/>
                      <a:pt x="32" y="90"/>
                    </a:cubicBezTo>
                    <a:cubicBezTo>
                      <a:pt x="32" y="100"/>
                      <a:pt x="32" y="100"/>
                      <a:pt x="32" y="100"/>
                    </a:cubicBezTo>
                    <a:cubicBezTo>
                      <a:pt x="32" y="101"/>
                      <a:pt x="31" y="102"/>
                      <a:pt x="30" y="102"/>
                    </a:cubicBezTo>
                    <a:cubicBezTo>
                      <a:pt x="25" y="102"/>
                      <a:pt x="25" y="102"/>
                      <a:pt x="25" y="102"/>
                    </a:cubicBezTo>
                    <a:cubicBezTo>
                      <a:pt x="23" y="102"/>
                      <a:pt x="22" y="101"/>
                      <a:pt x="22" y="100"/>
                    </a:cubicBezTo>
                    <a:cubicBezTo>
                      <a:pt x="22" y="90"/>
                      <a:pt x="22" y="90"/>
                      <a:pt x="22" y="90"/>
                    </a:cubicBezTo>
                    <a:cubicBezTo>
                      <a:pt x="22" y="88"/>
                      <a:pt x="22" y="88"/>
                      <a:pt x="22" y="88"/>
                    </a:cubicBezTo>
                    <a:cubicBezTo>
                      <a:pt x="20" y="88"/>
                      <a:pt x="20" y="88"/>
                      <a:pt x="20" y="88"/>
                    </a:cubicBezTo>
                    <a:cubicBezTo>
                      <a:pt x="5" y="88"/>
                      <a:pt x="5" y="88"/>
                      <a:pt x="5" y="88"/>
                    </a:cubicBezTo>
                    <a:cubicBezTo>
                      <a:pt x="3" y="88"/>
                      <a:pt x="3" y="88"/>
                      <a:pt x="3" y="88"/>
                    </a:cubicBezTo>
                    <a:cubicBezTo>
                      <a:pt x="1" y="88"/>
                      <a:pt x="0" y="87"/>
                      <a:pt x="0" y="86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0" y="40"/>
                      <a:pt x="1" y="39"/>
                      <a:pt x="3" y="39"/>
                    </a:cubicBezTo>
                    <a:cubicBezTo>
                      <a:pt x="10" y="39"/>
                      <a:pt x="10" y="39"/>
                      <a:pt x="10" y="39"/>
                    </a:cubicBezTo>
                    <a:cubicBezTo>
                      <a:pt x="11" y="39"/>
                      <a:pt x="12" y="40"/>
                      <a:pt x="12" y="41"/>
                    </a:cubicBezTo>
                    <a:cubicBezTo>
                      <a:pt x="12" y="49"/>
                      <a:pt x="12" y="49"/>
                      <a:pt x="12" y="49"/>
                    </a:cubicBezTo>
                    <a:cubicBezTo>
                      <a:pt x="18" y="49"/>
                      <a:pt x="18" y="49"/>
                      <a:pt x="18" y="49"/>
                    </a:cubicBezTo>
                    <a:cubicBezTo>
                      <a:pt x="18" y="41"/>
                      <a:pt x="18" y="41"/>
                      <a:pt x="18" y="41"/>
                    </a:cubicBezTo>
                    <a:cubicBezTo>
                      <a:pt x="18" y="40"/>
                      <a:pt x="19" y="39"/>
                      <a:pt x="20" y="39"/>
                    </a:cubicBezTo>
                    <a:cubicBezTo>
                      <a:pt x="31" y="39"/>
                      <a:pt x="31" y="39"/>
                      <a:pt x="31" y="39"/>
                    </a:cubicBezTo>
                    <a:cubicBezTo>
                      <a:pt x="32" y="39"/>
                      <a:pt x="33" y="40"/>
                      <a:pt x="33" y="41"/>
                    </a:cubicBezTo>
                    <a:cubicBezTo>
                      <a:pt x="33" y="49"/>
                      <a:pt x="33" y="49"/>
                      <a:pt x="33" y="49"/>
                    </a:cubicBezTo>
                    <a:cubicBezTo>
                      <a:pt x="39" y="49"/>
                      <a:pt x="39" y="49"/>
                      <a:pt x="39" y="49"/>
                    </a:cubicBezTo>
                    <a:cubicBezTo>
                      <a:pt x="39" y="41"/>
                      <a:pt x="39" y="41"/>
                      <a:pt x="39" y="41"/>
                    </a:cubicBezTo>
                    <a:cubicBezTo>
                      <a:pt x="39" y="40"/>
                      <a:pt x="40" y="39"/>
                      <a:pt x="41" y="39"/>
                    </a:cubicBezTo>
                    <a:cubicBezTo>
                      <a:pt x="48" y="39"/>
                      <a:pt x="48" y="39"/>
                      <a:pt x="48" y="39"/>
                    </a:cubicBezTo>
                    <a:cubicBezTo>
                      <a:pt x="48" y="2"/>
                      <a:pt x="48" y="2"/>
                      <a:pt x="48" y="2"/>
                    </a:cubicBezTo>
                    <a:cubicBezTo>
                      <a:pt x="48" y="1"/>
                      <a:pt x="49" y="0"/>
                      <a:pt x="50" y="0"/>
                    </a:cubicBezTo>
                    <a:cubicBezTo>
                      <a:pt x="57" y="0"/>
                      <a:pt x="57" y="0"/>
                      <a:pt x="57" y="0"/>
                    </a:cubicBezTo>
                    <a:cubicBezTo>
                      <a:pt x="57" y="5"/>
                      <a:pt x="57" y="5"/>
                      <a:pt x="57" y="5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53" y="41"/>
                      <a:pt x="53" y="41"/>
                      <a:pt x="53" y="41"/>
                    </a:cubicBezTo>
                    <a:cubicBezTo>
                      <a:pt x="53" y="43"/>
                      <a:pt x="52" y="44"/>
                      <a:pt x="50" y="44"/>
                    </a:cubicBezTo>
                    <a:cubicBezTo>
                      <a:pt x="43" y="44"/>
                      <a:pt x="43" y="44"/>
                      <a:pt x="43" y="44"/>
                    </a:cubicBezTo>
                    <a:cubicBezTo>
                      <a:pt x="43" y="51"/>
                      <a:pt x="43" y="51"/>
                      <a:pt x="43" y="51"/>
                    </a:cubicBezTo>
                    <a:cubicBezTo>
                      <a:pt x="43" y="52"/>
                      <a:pt x="42" y="54"/>
                      <a:pt x="41" y="54"/>
                    </a:cubicBezTo>
                    <a:cubicBezTo>
                      <a:pt x="31" y="54"/>
                      <a:pt x="31" y="54"/>
                      <a:pt x="31" y="54"/>
                    </a:cubicBezTo>
                    <a:cubicBezTo>
                      <a:pt x="29" y="54"/>
                      <a:pt x="28" y="52"/>
                      <a:pt x="28" y="51"/>
                    </a:cubicBezTo>
                    <a:cubicBezTo>
                      <a:pt x="28" y="44"/>
                      <a:pt x="28" y="44"/>
                      <a:pt x="28" y="44"/>
                    </a:cubicBezTo>
                    <a:cubicBezTo>
                      <a:pt x="22" y="44"/>
                      <a:pt x="22" y="44"/>
                      <a:pt x="22" y="44"/>
                    </a:cubicBezTo>
                    <a:cubicBezTo>
                      <a:pt x="22" y="51"/>
                      <a:pt x="22" y="51"/>
                      <a:pt x="22" y="51"/>
                    </a:cubicBezTo>
                    <a:cubicBezTo>
                      <a:pt x="22" y="52"/>
                      <a:pt x="21" y="54"/>
                      <a:pt x="20" y="54"/>
                    </a:cubicBezTo>
                    <a:cubicBezTo>
                      <a:pt x="10" y="54"/>
                      <a:pt x="10" y="54"/>
                      <a:pt x="10" y="54"/>
                    </a:cubicBezTo>
                    <a:cubicBezTo>
                      <a:pt x="8" y="54"/>
                      <a:pt x="7" y="52"/>
                      <a:pt x="7" y="51"/>
                    </a:cubicBezTo>
                    <a:cubicBezTo>
                      <a:pt x="7" y="44"/>
                      <a:pt x="7" y="44"/>
                      <a:pt x="7" y="44"/>
                    </a:cubicBezTo>
                    <a:lnTo>
                      <a:pt x="5" y="4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75" name="Freeform 183"/>
              <p:cNvSpPr>
                <a:spLocks noEditPoints="1"/>
              </p:cNvSpPr>
              <p:nvPr/>
            </p:nvSpPr>
            <p:spPr bwMode="auto">
              <a:xfrm>
                <a:off x="6953262" y="571504"/>
                <a:ext cx="357189" cy="190502"/>
              </a:xfrm>
              <a:custGeom>
                <a:avLst/>
                <a:gdLst>
                  <a:gd name="T0" fmla="*/ 148 w 158"/>
                  <a:gd name="T1" fmla="*/ 5 h 84"/>
                  <a:gd name="T2" fmla="*/ 146 w 158"/>
                  <a:gd name="T3" fmla="*/ 18 h 84"/>
                  <a:gd name="T4" fmla="*/ 131 w 158"/>
                  <a:gd name="T5" fmla="*/ 18 h 84"/>
                  <a:gd name="T6" fmla="*/ 129 w 158"/>
                  <a:gd name="T7" fmla="*/ 5 h 84"/>
                  <a:gd name="T8" fmla="*/ 118 w 158"/>
                  <a:gd name="T9" fmla="*/ 16 h 84"/>
                  <a:gd name="T10" fmla="*/ 101 w 158"/>
                  <a:gd name="T11" fmla="*/ 18 h 84"/>
                  <a:gd name="T12" fmla="*/ 99 w 158"/>
                  <a:gd name="T13" fmla="*/ 5 h 84"/>
                  <a:gd name="T14" fmla="*/ 89 w 158"/>
                  <a:gd name="T15" fmla="*/ 16 h 84"/>
                  <a:gd name="T16" fmla="*/ 79 w 158"/>
                  <a:gd name="T17" fmla="*/ 18 h 84"/>
                  <a:gd name="T18" fmla="*/ 84 w 158"/>
                  <a:gd name="T19" fmla="*/ 14 h 84"/>
                  <a:gd name="T20" fmla="*/ 86 w 158"/>
                  <a:gd name="T21" fmla="*/ 0 h 84"/>
                  <a:gd name="T22" fmla="*/ 104 w 158"/>
                  <a:gd name="T23" fmla="*/ 2 h 84"/>
                  <a:gd name="T24" fmla="*/ 113 w 158"/>
                  <a:gd name="T25" fmla="*/ 14 h 84"/>
                  <a:gd name="T26" fmla="*/ 116 w 158"/>
                  <a:gd name="T27" fmla="*/ 0 h 84"/>
                  <a:gd name="T28" fmla="*/ 133 w 158"/>
                  <a:gd name="T29" fmla="*/ 2 h 84"/>
                  <a:gd name="T30" fmla="*/ 143 w 158"/>
                  <a:gd name="T31" fmla="*/ 14 h 84"/>
                  <a:gd name="T32" fmla="*/ 146 w 158"/>
                  <a:gd name="T33" fmla="*/ 0 h 84"/>
                  <a:gd name="T34" fmla="*/ 158 w 158"/>
                  <a:gd name="T35" fmla="*/ 2 h 84"/>
                  <a:gd name="T36" fmla="*/ 156 w 158"/>
                  <a:gd name="T37" fmla="*/ 84 h 84"/>
                  <a:gd name="T38" fmla="*/ 99 w 158"/>
                  <a:gd name="T39" fmla="*/ 82 h 84"/>
                  <a:gd name="T40" fmla="*/ 79 w 158"/>
                  <a:gd name="T41" fmla="*/ 53 h 84"/>
                  <a:gd name="T42" fmla="*/ 101 w 158"/>
                  <a:gd name="T43" fmla="*/ 48 h 84"/>
                  <a:gd name="T44" fmla="*/ 103 w 158"/>
                  <a:gd name="T45" fmla="*/ 79 h 84"/>
                  <a:gd name="T46" fmla="*/ 153 w 158"/>
                  <a:gd name="T47" fmla="*/ 5 h 84"/>
                  <a:gd name="T48" fmla="*/ 72 w 158"/>
                  <a:gd name="T49" fmla="*/ 18 h 84"/>
                  <a:gd name="T50" fmla="*/ 69 w 158"/>
                  <a:gd name="T51" fmla="*/ 5 h 84"/>
                  <a:gd name="T52" fmla="*/ 59 w 158"/>
                  <a:gd name="T53" fmla="*/ 16 h 84"/>
                  <a:gd name="T54" fmla="*/ 42 w 158"/>
                  <a:gd name="T55" fmla="*/ 18 h 84"/>
                  <a:gd name="T56" fmla="*/ 40 w 158"/>
                  <a:gd name="T57" fmla="*/ 5 h 84"/>
                  <a:gd name="T58" fmla="*/ 29 w 158"/>
                  <a:gd name="T59" fmla="*/ 16 h 84"/>
                  <a:gd name="T60" fmla="*/ 25 w 158"/>
                  <a:gd name="T61" fmla="*/ 18 h 84"/>
                  <a:gd name="T62" fmla="*/ 10 w 158"/>
                  <a:gd name="T63" fmla="*/ 16 h 84"/>
                  <a:gd name="T64" fmla="*/ 5 w 158"/>
                  <a:gd name="T65" fmla="*/ 5 h 84"/>
                  <a:gd name="T66" fmla="*/ 58 w 158"/>
                  <a:gd name="T67" fmla="*/ 79 h 84"/>
                  <a:gd name="T68" fmla="*/ 61 w 158"/>
                  <a:gd name="T69" fmla="*/ 48 h 84"/>
                  <a:gd name="T70" fmla="*/ 79 w 158"/>
                  <a:gd name="T71" fmla="*/ 53 h 84"/>
                  <a:gd name="T72" fmla="*/ 63 w 158"/>
                  <a:gd name="T73" fmla="*/ 82 h 84"/>
                  <a:gd name="T74" fmla="*/ 2 w 158"/>
                  <a:gd name="T75" fmla="*/ 84 h 84"/>
                  <a:gd name="T76" fmla="*/ 0 w 158"/>
                  <a:gd name="T77" fmla="*/ 2 h 84"/>
                  <a:gd name="T78" fmla="*/ 12 w 158"/>
                  <a:gd name="T79" fmla="*/ 0 h 84"/>
                  <a:gd name="T80" fmla="*/ 15 w 158"/>
                  <a:gd name="T81" fmla="*/ 14 h 84"/>
                  <a:gd name="T82" fmla="*/ 24 w 158"/>
                  <a:gd name="T83" fmla="*/ 2 h 84"/>
                  <a:gd name="T84" fmla="*/ 42 w 158"/>
                  <a:gd name="T85" fmla="*/ 0 h 84"/>
                  <a:gd name="T86" fmla="*/ 44 w 158"/>
                  <a:gd name="T87" fmla="*/ 14 h 84"/>
                  <a:gd name="T88" fmla="*/ 54 w 158"/>
                  <a:gd name="T89" fmla="*/ 2 h 84"/>
                  <a:gd name="T90" fmla="*/ 72 w 158"/>
                  <a:gd name="T91" fmla="*/ 0 h 84"/>
                  <a:gd name="T92" fmla="*/ 74 w 158"/>
                  <a:gd name="T93" fmla="*/ 14 h 84"/>
                  <a:gd name="T94" fmla="*/ 79 w 158"/>
                  <a:gd name="T95" fmla="*/ 18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58" h="84">
                    <a:moveTo>
                      <a:pt x="153" y="5"/>
                    </a:moveTo>
                    <a:cubicBezTo>
                      <a:pt x="148" y="5"/>
                      <a:pt x="148" y="5"/>
                      <a:pt x="148" y="5"/>
                    </a:cubicBezTo>
                    <a:cubicBezTo>
                      <a:pt x="148" y="16"/>
                      <a:pt x="148" y="16"/>
                      <a:pt x="148" y="16"/>
                    </a:cubicBezTo>
                    <a:cubicBezTo>
                      <a:pt x="148" y="17"/>
                      <a:pt x="147" y="18"/>
                      <a:pt x="146" y="18"/>
                    </a:cubicBezTo>
                    <a:cubicBezTo>
                      <a:pt x="133" y="18"/>
                      <a:pt x="133" y="18"/>
                      <a:pt x="133" y="18"/>
                    </a:cubicBezTo>
                    <a:cubicBezTo>
                      <a:pt x="131" y="18"/>
                      <a:pt x="131" y="18"/>
                      <a:pt x="131" y="18"/>
                    </a:cubicBezTo>
                    <a:cubicBezTo>
                      <a:pt x="130" y="18"/>
                      <a:pt x="129" y="17"/>
                      <a:pt x="129" y="16"/>
                    </a:cubicBezTo>
                    <a:cubicBezTo>
                      <a:pt x="129" y="5"/>
                      <a:pt x="129" y="5"/>
                      <a:pt x="129" y="5"/>
                    </a:cubicBezTo>
                    <a:cubicBezTo>
                      <a:pt x="118" y="5"/>
                      <a:pt x="118" y="5"/>
                      <a:pt x="118" y="5"/>
                    </a:cubicBezTo>
                    <a:cubicBezTo>
                      <a:pt x="118" y="16"/>
                      <a:pt x="118" y="16"/>
                      <a:pt x="118" y="16"/>
                    </a:cubicBezTo>
                    <a:cubicBezTo>
                      <a:pt x="118" y="17"/>
                      <a:pt x="117" y="18"/>
                      <a:pt x="116" y="18"/>
                    </a:cubicBezTo>
                    <a:cubicBezTo>
                      <a:pt x="101" y="18"/>
                      <a:pt x="101" y="18"/>
                      <a:pt x="101" y="18"/>
                    </a:cubicBezTo>
                    <a:cubicBezTo>
                      <a:pt x="100" y="18"/>
                      <a:pt x="99" y="17"/>
                      <a:pt x="99" y="16"/>
                    </a:cubicBezTo>
                    <a:cubicBezTo>
                      <a:pt x="99" y="5"/>
                      <a:pt x="99" y="5"/>
                      <a:pt x="99" y="5"/>
                    </a:cubicBezTo>
                    <a:cubicBezTo>
                      <a:pt x="89" y="5"/>
                      <a:pt x="89" y="5"/>
                      <a:pt x="89" y="5"/>
                    </a:cubicBezTo>
                    <a:cubicBezTo>
                      <a:pt x="89" y="16"/>
                      <a:pt x="89" y="16"/>
                      <a:pt x="89" y="16"/>
                    </a:cubicBezTo>
                    <a:cubicBezTo>
                      <a:pt x="89" y="17"/>
                      <a:pt x="88" y="18"/>
                      <a:pt x="86" y="18"/>
                    </a:cubicBezTo>
                    <a:cubicBezTo>
                      <a:pt x="79" y="18"/>
                      <a:pt x="79" y="18"/>
                      <a:pt x="79" y="18"/>
                    </a:cubicBezTo>
                    <a:cubicBezTo>
                      <a:pt x="79" y="14"/>
                      <a:pt x="79" y="14"/>
                      <a:pt x="79" y="14"/>
                    </a:cubicBezTo>
                    <a:cubicBezTo>
                      <a:pt x="84" y="14"/>
                      <a:pt x="84" y="14"/>
                      <a:pt x="84" y="14"/>
                    </a:cubicBezTo>
                    <a:cubicBezTo>
                      <a:pt x="84" y="2"/>
                      <a:pt x="84" y="2"/>
                      <a:pt x="84" y="2"/>
                    </a:cubicBezTo>
                    <a:cubicBezTo>
                      <a:pt x="84" y="1"/>
                      <a:pt x="85" y="0"/>
                      <a:pt x="86" y="0"/>
                    </a:cubicBezTo>
                    <a:cubicBezTo>
                      <a:pt x="101" y="0"/>
                      <a:pt x="101" y="0"/>
                      <a:pt x="101" y="0"/>
                    </a:cubicBezTo>
                    <a:cubicBezTo>
                      <a:pt x="103" y="0"/>
                      <a:pt x="104" y="1"/>
                      <a:pt x="104" y="2"/>
                    </a:cubicBezTo>
                    <a:cubicBezTo>
                      <a:pt x="104" y="14"/>
                      <a:pt x="104" y="14"/>
                      <a:pt x="104" y="14"/>
                    </a:cubicBezTo>
                    <a:cubicBezTo>
                      <a:pt x="113" y="14"/>
                      <a:pt x="113" y="14"/>
                      <a:pt x="113" y="14"/>
                    </a:cubicBezTo>
                    <a:cubicBezTo>
                      <a:pt x="113" y="2"/>
                      <a:pt x="113" y="2"/>
                      <a:pt x="113" y="2"/>
                    </a:cubicBezTo>
                    <a:cubicBezTo>
                      <a:pt x="113" y="1"/>
                      <a:pt x="115" y="0"/>
                      <a:pt x="116" y="0"/>
                    </a:cubicBezTo>
                    <a:cubicBezTo>
                      <a:pt x="131" y="0"/>
                      <a:pt x="131" y="0"/>
                      <a:pt x="131" y="0"/>
                    </a:cubicBezTo>
                    <a:cubicBezTo>
                      <a:pt x="132" y="0"/>
                      <a:pt x="133" y="1"/>
                      <a:pt x="133" y="2"/>
                    </a:cubicBezTo>
                    <a:cubicBezTo>
                      <a:pt x="133" y="14"/>
                      <a:pt x="133" y="14"/>
                      <a:pt x="133" y="14"/>
                    </a:cubicBezTo>
                    <a:cubicBezTo>
                      <a:pt x="143" y="14"/>
                      <a:pt x="143" y="14"/>
                      <a:pt x="143" y="14"/>
                    </a:cubicBezTo>
                    <a:cubicBezTo>
                      <a:pt x="143" y="2"/>
                      <a:pt x="143" y="2"/>
                      <a:pt x="143" y="2"/>
                    </a:cubicBezTo>
                    <a:cubicBezTo>
                      <a:pt x="143" y="1"/>
                      <a:pt x="144" y="0"/>
                      <a:pt x="146" y="0"/>
                    </a:cubicBezTo>
                    <a:cubicBezTo>
                      <a:pt x="156" y="0"/>
                      <a:pt x="156" y="0"/>
                      <a:pt x="156" y="0"/>
                    </a:cubicBezTo>
                    <a:cubicBezTo>
                      <a:pt x="157" y="0"/>
                      <a:pt x="158" y="1"/>
                      <a:pt x="158" y="2"/>
                    </a:cubicBezTo>
                    <a:cubicBezTo>
                      <a:pt x="158" y="82"/>
                      <a:pt x="158" y="82"/>
                      <a:pt x="158" y="82"/>
                    </a:cubicBezTo>
                    <a:cubicBezTo>
                      <a:pt x="158" y="83"/>
                      <a:pt x="157" y="84"/>
                      <a:pt x="156" y="84"/>
                    </a:cubicBezTo>
                    <a:cubicBezTo>
                      <a:pt x="101" y="84"/>
                      <a:pt x="101" y="84"/>
                      <a:pt x="101" y="84"/>
                    </a:cubicBezTo>
                    <a:cubicBezTo>
                      <a:pt x="100" y="84"/>
                      <a:pt x="99" y="83"/>
                      <a:pt x="99" y="82"/>
                    </a:cubicBezTo>
                    <a:cubicBezTo>
                      <a:pt x="99" y="53"/>
                      <a:pt x="99" y="53"/>
                      <a:pt x="99" y="53"/>
                    </a:cubicBezTo>
                    <a:cubicBezTo>
                      <a:pt x="79" y="53"/>
                      <a:pt x="79" y="53"/>
                      <a:pt x="79" y="53"/>
                    </a:cubicBezTo>
                    <a:cubicBezTo>
                      <a:pt x="79" y="48"/>
                      <a:pt x="79" y="48"/>
                      <a:pt x="79" y="48"/>
                    </a:cubicBezTo>
                    <a:cubicBezTo>
                      <a:pt x="101" y="48"/>
                      <a:pt x="101" y="48"/>
                      <a:pt x="101" y="48"/>
                    </a:cubicBezTo>
                    <a:cubicBezTo>
                      <a:pt x="102" y="48"/>
                      <a:pt x="103" y="49"/>
                      <a:pt x="103" y="50"/>
                    </a:cubicBezTo>
                    <a:cubicBezTo>
                      <a:pt x="103" y="79"/>
                      <a:pt x="103" y="79"/>
                      <a:pt x="103" y="79"/>
                    </a:cubicBezTo>
                    <a:cubicBezTo>
                      <a:pt x="153" y="79"/>
                      <a:pt x="153" y="79"/>
                      <a:pt x="153" y="79"/>
                    </a:cubicBezTo>
                    <a:lnTo>
                      <a:pt x="153" y="5"/>
                    </a:lnTo>
                    <a:close/>
                    <a:moveTo>
                      <a:pt x="79" y="18"/>
                    </a:moveTo>
                    <a:cubicBezTo>
                      <a:pt x="72" y="18"/>
                      <a:pt x="72" y="18"/>
                      <a:pt x="72" y="18"/>
                    </a:cubicBezTo>
                    <a:cubicBezTo>
                      <a:pt x="70" y="18"/>
                      <a:pt x="69" y="17"/>
                      <a:pt x="69" y="16"/>
                    </a:cubicBezTo>
                    <a:cubicBezTo>
                      <a:pt x="69" y="5"/>
                      <a:pt x="69" y="5"/>
                      <a:pt x="69" y="5"/>
                    </a:cubicBezTo>
                    <a:cubicBezTo>
                      <a:pt x="59" y="5"/>
                      <a:pt x="59" y="5"/>
                      <a:pt x="59" y="5"/>
                    </a:cubicBezTo>
                    <a:cubicBezTo>
                      <a:pt x="59" y="16"/>
                      <a:pt x="59" y="16"/>
                      <a:pt x="59" y="16"/>
                    </a:cubicBezTo>
                    <a:cubicBezTo>
                      <a:pt x="59" y="17"/>
                      <a:pt x="58" y="18"/>
                      <a:pt x="57" y="18"/>
                    </a:cubicBezTo>
                    <a:cubicBezTo>
                      <a:pt x="42" y="18"/>
                      <a:pt x="42" y="18"/>
                      <a:pt x="42" y="18"/>
                    </a:cubicBezTo>
                    <a:cubicBezTo>
                      <a:pt x="41" y="18"/>
                      <a:pt x="40" y="17"/>
                      <a:pt x="40" y="16"/>
                    </a:cubicBezTo>
                    <a:cubicBezTo>
                      <a:pt x="40" y="5"/>
                      <a:pt x="40" y="5"/>
                      <a:pt x="40" y="5"/>
                    </a:cubicBezTo>
                    <a:cubicBezTo>
                      <a:pt x="29" y="5"/>
                      <a:pt x="29" y="5"/>
                      <a:pt x="29" y="5"/>
                    </a:cubicBezTo>
                    <a:cubicBezTo>
                      <a:pt x="29" y="16"/>
                      <a:pt x="29" y="16"/>
                      <a:pt x="29" y="16"/>
                    </a:cubicBezTo>
                    <a:cubicBezTo>
                      <a:pt x="29" y="17"/>
                      <a:pt x="28" y="18"/>
                      <a:pt x="27" y="18"/>
                    </a:cubicBezTo>
                    <a:cubicBezTo>
                      <a:pt x="25" y="18"/>
                      <a:pt x="25" y="18"/>
                      <a:pt x="25" y="18"/>
                    </a:cubicBezTo>
                    <a:cubicBezTo>
                      <a:pt x="12" y="18"/>
                      <a:pt x="12" y="18"/>
                      <a:pt x="12" y="18"/>
                    </a:cubicBezTo>
                    <a:cubicBezTo>
                      <a:pt x="11" y="18"/>
                      <a:pt x="10" y="17"/>
                      <a:pt x="10" y="16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79"/>
                      <a:pt x="5" y="79"/>
                      <a:pt x="5" y="79"/>
                    </a:cubicBezTo>
                    <a:cubicBezTo>
                      <a:pt x="58" y="79"/>
                      <a:pt x="58" y="79"/>
                      <a:pt x="58" y="79"/>
                    </a:cubicBezTo>
                    <a:cubicBezTo>
                      <a:pt x="58" y="50"/>
                      <a:pt x="58" y="50"/>
                      <a:pt x="58" y="50"/>
                    </a:cubicBezTo>
                    <a:cubicBezTo>
                      <a:pt x="58" y="49"/>
                      <a:pt x="59" y="48"/>
                      <a:pt x="61" y="48"/>
                    </a:cubicBezTo>
                    <a:cubicBezTo>
                      <a:pt x="79" y="48"/>
                      <a:pt x="79" y="48"/>
                      <a:pt x="79" y="48"/>
                    </a:cubicBezTo>
                    <a:cubicBezTo>
                      <a:pt x="79" y="53"/>
                      <a:pt x="79" y="53"/>
                      <a:pt x="79" y="53"/>
                    </a:cubicBezTo>
                    <a:cubicBezTo>
                      <a:pt x="63" y="53"/>
                      <a:pt x="63" y="53"/>
                      <a:pt x="63" y="53"/>
                    </a:cubicBezTo>
                    <a:cubicBezTo>
                      <a:pt x="63" y="82"/>
                      <a:pt x="63" y="82"/>
                      <a:pt x="63" y="82"/>
                    </a:cubicBezTo>
                    <a:cubicBezTo>
                      <a:pt x="63" y="83"/>
                      <a:pt x="62" y="84"/>
                      <a:pt x="61" y="84"/>
                    </a:cubicBezTo>
                    <a:cubicBezTo>
                      <a:pt x="2" y="84"/>
                      <a:pt x="2" y="84"/>
                      <a:pt x="2" y="84"/>
                    </a:cubicBezTo>
                    <a:cubicBezTo>
                      <a:pt x="1" y="84"/>
                      <a:pt x="0" y="83"/>
                      <a:pt x="0" y="8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4" y="0"/>
                      <a:pt x="15" y="1"/>
                      <a:pt x="15" y="2"/>
                    </a:cubicBezTo>
                    <a:cubicBezTo>
                      <a:pt x="15" y="14"/>
                      <a:pt x="15" y="14"/>
                      <a:pt x="15" y="14"/>
                    </a:cubicBezTo>
                    <a:cubicBezTo>
                      <a:pt x="24" y="14"/>
                      <a:pt x="24" y="14"/>
                      <a:pt x="24" y="14"/>
                    </a:cubicBezTo>
                    <a:cubicBezTo>
                      <a:pt x="24" y="2"/>
                      <a:pt x="24" y="2"/>
                      <a:pt x="24" y="2"/>
                    </a:cubicBezTo>
                    <a:cubicBezTo>
                      <a:pt x="24" y="1"/>
                      <a:pt x="26" y="0"/>
                      <a:pt x="27" y="0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43" y="0"/>
                      <a:pt x="44" y="1"/>
                      <a:pt x="44" y="2"/>
                    </a:cubicBezTo>
                    <a:cubicBezTo>
                      <a:pt x="44" y="14"/>
                      <a:pt x="44" y="14"/>
                      <a:pt x="44" y="14"/>
                    </a:cubicBezTo>
                    <a:cubicBezTo>
                      <a:pt x="54" y="14"/>
                      <a:pt x="54" y="14"/>
                      <a:pt x="54" y="14"/>
                    </a:cubicBezTo>
                    <a:cubicBezTo>
                      <a:pt x="54" y="2"/>
                      <a:pt x="54" y="2"/>
                      <a:pt x="54" y="2"/>
                    </a:cubicBezTo>
                    <a:cubicBezTo>
                      <a:pt x="54" y="1"/>
                      <a:pt x="55" y="0"/>
                      <a:pt x="57" y="0"/>
                    </a:cubicBezTo>
                    <a:cubicBezTo>
                      <a:pt x="72" y="0"/>
                      <a:pt x="72" y="0"/>
                      <a:pt x="72" y="0"/>
                    </a:cubicBezTo>
                    <a:cubicBezTo>
                      <a:pt x="73" y="0"/>
                      <a:pt x="74" y="1"/>
                      <a:pt x="74" y="2"/>
                    </a:cubicBezTo>
                    <a:cubicBezTo>
                      <a:pt x="74" y="14"/>
                      <a:pt x="74" y="14"/>
                      <a:pt x="74" y="14"/>
                    </a:cubicBezTo>
                    <a:cubicBezTo>
                      <a:pt x="79" y="14"/>
                      <a:pt x="79" y="14"/>
                      <a:pt x="79" y="14"/>
                    </a:cubicBezTo>
                    <a:lnTo>
                      <a:pt x="79" y="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76" name="Freeform 184"/>
              <p:cNvSpPr>
                <a:spLocks noEditPoints="1"/>
              </p:cNvSpPr>
              <p:nvPr/>
            </p:nvSpPr>
            <p:spPr bwMode="auto">
              <a:xfrm>
                <a:off x="7159636" y="382591"/>
                <a:ext cx="111126" cy="74614"/>
              </a:xfrm>
              <a:custGeom>
                <a:avLst/>
                <a:gdLst>
                  <a:gd name="T0" fmla="*/ 21 w 49"/>
                  <a:gd name="T1" fmla="*/ 22 h 33"/>
                  <a:gd name="T2" fmla="*/ 38 w 49"/>
                  <a:gd name="T3" fmla="*/ 16 h 33"/>
                  <a:gd name="T4" fmla="*/ 21 w 49"/>
                  <a:gd name="T5" fmla="*/ 11 h 33"/>
                  <a:gd name="T6" fmla="*/ 21 w 49"/>
                  <a:gd name="T7" fmla="*/ 6 h 33"/>
                  <a:gd name="T8" fmla="*/ 47 w 49"/>
                  <a:gd name="T9" fmla="*/ 14 h 33"/>
                  <a:gd name="T10" fmla="*/ 48 w 49"/>
                  <a:gd name="T11" fmla="*/ 16 h 33"/>
                  <a:gd name="T12" fmla="*/ 47 w 49"/>
                  <a:gd name="T13" fmla="*/ 19 h 33"/>
                  <a:gd name="T14" fmla="*/ 21 w 49"/>
                  <a:gd name="T15" fmla="*/ 27 h 33"/>
                  <a:gd name="T16" fmla="*/ 21 w 49"/>
                  <a:gd name="T17" fmla="*/ 22 h 33"/>
                  <a:gd name="T18" fmla="*/ 4 w 49"/>
                  <a:gd name="T19" fmla="*/ 6 h 33"/>
                  <a:gd name="T20" fmla="*/ 4 w 49"/>
                  <a:gd name="T21" fmla="*/ 27 h 33"/>
                  <a:gd name="T22" fmla="*/ 21 w 49"/>
                  <a:gd name="T23" fmla="*/ 22 h 33"/>
                  <a:gd name="T24" fmla="*/ 21 w 49"/>
                  <a:gd name="T25" fmla="*/ 27 h 33"/>
                  <a:gd name="T26" fmla="*/ 3 w 49"/>
                  <a:gd name="T27" fmla="*/ 33 h 33"/>
                  <a:gd name="T28" fmla="*/ 2 w 49"/>
                  <a:gd name="T29" fmla="*/ 33 h 33"/>
                  <a:gd name="T30" fmla="*/ 0 w 49"/>
                  <a:gd name="T31" fmla="*/ 30 h 33"/>
                  <a:gd name="T32" fmla="*/ 0 w 49"/>
                  <a:gd name="T33" fmla="*/ 2 h 33"/>
                  <a:gd name="T34" fmla="*/ 0 w 49"/>
                  <a:gd name="T35" fmla="*/ 2 h 33"/>
                  <a:gd name="T36" fmla="*/ 0 w 49"/>
                  <a:gd name="T37" fmla="*/ 2 h 33"/>
                  <a:gd name="T38" fmla="*/ 3 w 49"/>
                  <a:gd name="T39" fmla="*/ 0 h 33"/>
                  <a:gd name="T40" fmla="*/ 21 w 49"/>
                  <a:gd name="T41" fmla="*/ 6 h 33"/>
                  <a:gd name="T42" fmla="*/ 21 w 49"/>
                  <a:gd name="T43" fmla="*/ 11 h 33"/>
                  <a:gd name="T44" fmla="*/ 4 w 49"/>
                  <a:gd name="T45" fmla="*/ 6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49" h="33">
                    <a:moveTo>
                      <a:pt x="21" y="22"/>
                    </a:moveTo>
                    <a:cubicBezTo>
                      <a:pt x="38" y="16"/>
                      <a:pt x="38" y="16"/>
                      <a:pt x="38" y="16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1" y="6"/>
                      <a:pt x="21" y="6"/>
                      <a:pt x="21" y="6"/>
                    </a:cubicBezTo>
                    <a:cubicBezTo>
                      <a:pt x="47" y="14"/>
                      <a:pt x="47" y="14"/>
                      <a:pt x="47" y="14"/>
                    </a:cubicBezTo>
                    <a:cubicBezTo>
                      <a:pt x="48" y="14"/>
                      <a:pt x="48" y="15"/>
                      <a:pt x="48" y="16"/>
                    </a:cubicBezTo>
                    <a:cubicBezTo>
                      <a:pt x="49" y="17"/>
                      <a:pt x="48" y="18"/>
                      <a:pt x="47" y="19"/>
                    </a:cubicBezTo>
                    <a:cubicBezTo>
                      <a:pt x="21" y="27"/>
                      <a:pt x="21" y="27"/>
                      <a:pt x="21" y="27"/>
                    </a:cubicBezTo>
                    <a:lnTo>
                      <a:pt x="21" y="22"/>
                    </a:lnTo>
                    <a:close/>
                    <a:moveTo>
                      <a:pt x="4" y="6"/>
                    </a:moveTo>
                    <a:cubicBezTo>
                      <a:pt x="4" y="27"/>
                      <a:pt x="4" y="27"/>
                      <a:pt x="4" y="27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3" y="33"/>
                      <a:pt x="3" y="33"/>
                      <a:pt x="3" y="33"/>
                    </a:cubicBezTo>
                    <a:cubicBezTo>
                      <a:pt x="3" y="33"/>
                      <a:pt x="2" y="33"/>
                      <a:pt x="2" y="33"/>
                    </a:cubicBezTo>
                    <a:cubicBezTo>
                      <a:pt x="1" y="33"/>
                      <a:pt x="0" y="32"/>
                      <a:pt x="0" y="30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0"/>
                      <a:pt x="1" y="0"/>
                      <a:pt x="3" y="0"/>
                    </a:cubicBezTo>
                    <a:cubicBezTo>
                      <a:pt x="21" y="6"/>
                      <a:pt x="21" y="6"/>
                      <a:pt x="21" y="6"/>
                    </a:cubicBezTo>
                    <a:cubicBezTo>
                      <a:pt x="21" y="11"/>
                      <a:pt x="21" y="11"/>
                      <a:pt x="21" y="11"/>
                    </a:cubicBezTo>
                    <a:lnTo>
                      <a:pt x="4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77" name="Freeform 185"/>
              <p:cNvSpPr>
                <a:spLocks noEditPoints="1"/>
              </p:cNvSpPr>
              <p:nvPr/>
            </p:nvSpPr>
            <p:spPr bwMode="auto">
              <a:xfrm>
                <a:off x="10677543" y="747719"/>
                <a:ext cx="388939" cy="434978"/>
              </a:xfrm>
              <a:custGeom>
                <a:avLst/>
                <a:gdLst>
                  <a:gd name="T0" fmla="*/ 130 w 172"/>
                  <a:gd name="T1" fmla="*/ 14 h 192"/>
                  <a:gd name="T2" fmla="*/ 96 w 172"/>
                  <a:gd name="T3" fmla="*/ 54 h 192"/>
                  <a:gd name="T4" fmla="*/ 87 w 172"/>
                  <a:gd name="T5" fmla="*/ 54 h 192"/>
                  <a:gd name="T6" fmla="*/ 93 w 172"/>
                  <a:gd name="T7" fmla="*/ 50 h 192"/>
                  <a:gd name="T8" fmla="*/ 127 w 172"/>
                  <a:gd name="T9" fmla="*/ 10 h 192"/>
                  <a:gd name="T10" fmla="*/ 155 w 172"/>
                  <a:gd name="T11" fmla="*/ 28 h 192"/>
                  <a:gd name="T12" fmla="*/ 146 w 172"/>
                  <a:gd name="T13" fmla="*/ 53 h 192"/>
                  <a:gd name="T14" fmla="*/ 172 w 172"/>
                  <a:gd name="T15" fmla="*/ 138 h 192"/>
                  <a:gd name="T16" fmla="*/ 172 w 172"/>
                  <a:gd name="T17" fmla="*/ 140 h 192"/>
                  <a:gd name="T18" fmla="*/ 160 w 172"/>
                  <a:gd name="T19" fmla="*/ 157 h 192"/>
                  <a:gd name="T20" fmla="*/ 157 w 172"/>
                  <a:gd name="T21" fmla="*/ 157 h 192"/>
                  <a:gd name="T22" fmla="*/ 88 w 172"/>
                  <a:gd name="T23" fmla="*/ 139 h 192"/>
                  <a:gd name="T24" fmla="*/ 100 w 172"/>
                  <a:gd name="T25" fmla="*/ 173 h 192"/>
                  <a:gd name="T26" fmla="*/ 89 w 172"/>
                  <a:gd name="T27" fmla="*/ 191 h 192"/>
                  <a:gd name="T28" fmla="*/ 88 w 172"/>
                  <a:gd name="T29" fmla="*/ 192 h 192"/>
                  <a:gd name="T30" fmla="*/ 87 w 172"/>
                  <a:gd name="T31" fmla="*/ 186 h 192"/>
                  <a:gd name="T32" fmla="*/ 87 w 172"/>
                  <a:gd name="T33" fmla="*/ 149 h 192"/>
                  <a:gd name="T34" fmla="*/ 106 w 172"/>
                  <a:gd name="T35" fmla="*/ 104 h 192"/>
                  <a:gd name="T36" fmla="*/ 109 w 172"/>
                  <a:gd name="T37" fmla="*/ 104 h 192"/>
                  <a:gd name="T38" fmla="*/ 167 w 172"/>
                  <a:gd name="T39" fmla="*/ 139 h 192"/>
                  <a:gd name="T40" fmla="*/ 126 w 172"/>
                  <a:gd name="T41" fmla="*/ 74 h 192"/>
                  <a:gd name="T42" fmla="*/ 142 w 172"/>
                  <a:gd name="T43" fmla="*/ 50 h 192"/>
                  <a:gd name="T44" fmla="*/ 148 w 172"/>
                  <a:gd name="T45" fmla="*/ 8 h 192"/>
                  <a:gd name="T46" fmla="*/ 19 w 172"/>
                  <a:gd name="T47" fmla="*/ 41 h 192"/>
                  <a:gd name="T48" fmla="*/ 75 w 172"/>
                  <a:gd name="T49" fmla="*/ 81 h 192"/>
                  <a:gd name="T50" fmla="*/ 76 w 172"/>
                  <a:gd name="T51" fmla="*/ 84 h 192"/>
                  <a:gd name="T52" fmla="*/ 52 w 172"/>
                  <a:gd name="T53" fmla="*/ 118 h 192"/>
                  <a:gd name="T54" fmla="*/ 7 w 172"/>
                  <a:gd name="T55" fmla="*/ 133 h 192"/>
                  <a:gd name="T56" fmla="*/ 57 w 172"/>
                  <a:gd name="T57" fmla="*/ 146 h 192"/>
                  <a:gd name="T58" fmla="*/ 87 w 172"/>
                  <a:gd name="T59" fmla="*/ 186 h 192"/>
                  <a:gd name="T60" fmla="*/ 85 w 172"/>
                  <a:gd name="T61" fmla="*/ 192 h 192"/>
                  <a:gd name="T62" fmla="*/ 2 w 172"/>
                  <a:gd name="T63" fmla="*/ 137 h 192"/>
                  <a:gd name="T64" fmla="*/ 1 w 172"/>
                  <a:gd name="T65" fmla="*/ 136 h 192"/>
                  <a:gd name="T66" fmla="*/ 12 w 172"/>
                  <a:gd name="T67" fmla="*/ 116 h 192"/>
                  <a:gd name="T68" fmla="*/ 14 w 172"/>
                  <a:gd name="T69" fmla="*/ 115 h 192"/>
                  <a:gd name="T70" fmla="*/ 70 w 172"/>
                  <a:gd name="T71" fmla="*/ 84 h 192"/>
                  <a:gd name="T72" fmla="*/ 5 w 172"/>
                  <a:gd name="T73" fmla="*/ 57 h 192"/>
                  <a:gd name="T74" fmla="*/ 16 w 172"/>
                  <a:gd name="T75" fmla="*/ 37 h 192"/>
                  <a:gd name="T76" fmla="*/ 87 w 172"/>
                  <a:gd name="T77" fmla="*/ 49 h 192"/>
                  <a:gd name="T78" fmla="*/ 87 w 172"/>
                  <a:gd name="T79" fmla="*/ 149 h 192"/>
                  <a:gd name="T80" fmla="*/ 83 w 172"/>
                  <a:gd name="T81" fmla="*/ 138 h 192"/>
                  <a:gd name="T82" fmla="*/ 87 w 172"/>
                  <a:gd name="T83" fmla="*/ 149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72" h="192">
                    <a:moveTo>
                      <a:pt x="148" y="8"/>
                    </a:moveTo>
                    <a:cubicBezTo>
                      <a:pt x="144" y="6"/>
                      <a:pt x="137" y="9"/>
                      <a:pt x="130" y="14"/>
                    </a:cubicBezTo>
                    <a:cubicBezTo>
                      <a:pt x="122" y="19"/>
                      <a:pt x="115" y="26"/>
                      <a:pt x="112" y="30"/>
                    </a:cubicBezTo>
                    <a:cubicBezTo>
                      <a:pt x="96" y="54"/>
                      <a:pt x="96" y="54"/>
                      <a:pt x="96" y="54"/>
                    </a:cubicBezTo>
                    <a:cubicBezTo>
                      <a:pt x="95" y="55"/>
                      <a:pt x="94" y="55"/>
                      <a:pt x="93" y="55"/>
                    </a:cubicBezTo>
                    <a:cubicBezTo>
                      <a:pt x="87" y="54"/>
                      <a:pt x="87" y="54"/>
                      <a:pt x="87" y="54"/>
                    </a:cubicBezTo>
                    <a:cubicBezTo>
                      <a:pt x="87" y="49"/>
                      <a:pt x="87" y="49"/>
                      <a:pt x="87" y="49"/>
                    </a:cubicBezTo>
                    <a:cubicBezTo>
                      <a:pt x="93" y="50"/>
                      <a:pt x="93" y="50"/>
                      <a:pt x="93" y="50"/>
                    </a:cubicBezTo>
                    <a:cubicBezTo>
                      <a:pt x="108" y="27"/>
                      <a:pt x="108" y="27"/>
                      <a:pt x="108" y="27"/>
                    </a:cubicBezTo>
                    <a:cubicBezTo>
                      <a:pt x="111" y="23"/>
                      <a:pt x="119" y="15"/>
                      <a:pt x="127" y="10"/>
                    </a:cubicBezTo>
                    <a:cubicBezTo>
                      <a:pt x="136" y="4"/>
                      <a:pt x="145" y="0"/>
                      <a:pt x="150" y="4"/>
                    </a:cubicBezTo>
                    <a:cubicBezTo>
                      <a:pt x="156" y="8"/>
                      <a:pt x="157" y="18"/>
                      <a:pt x="155" y="28"/>
                    </a:cubicBezTo>
                    <a:cubicBezTo>
                      <a:pt x="153" y="38"/>
                      <a:pt x="149" y="48"/>
                      <a:pt x="146" y="53"/>
                    </a:cubicBezTo>
                    <a:cubicBezTo>
                      <a:pt x="146" y="53"/>
                      <a:pt x="146" y="53"/>
                      <a:pt x="146" y="53"/>
                    </a:cubicBezTo>
                    <a:cubicBezTo>
                      <a:pt x="131" y="75"/>
                      <a:pt x="131" y="75"/>
                      <a:pt x="131" y="75"/>
                    </a:cubicBezTo>
                    <a:cubicBezTo>
                      <a:pt x="172" y="138"/>
                      <a:pt x="172" y="138"/>
                      <a:pt x="172" y="138"/>
                    </a:cubicBezTo>
                    <a:cubicBezTo>
                      <a:pt x="172" y="138"/>
                      <a:pt x="172" y="138"/>
                      <a:pt x="172" y="138"/>
                    </a:cubicBezTo>
                    <a:cubicBezTo>
                      <a:pt x="172" y="139"/>
                      <a:pt x="172" y="140"/>
                      <a:pt x="172" y="140"/>
                    </a:cubicBezTo>
                    <a:cubicBezTo>
                      <a:pt x="160" y="157"/>
                      <a:pt x="160" y="157"/>
                      <a:pt x="160" y="157"/>
                    </a:cubicBezTo>
                    <a:cubicBezTo>
                      <a:pt x="160" y="157"/>
                      <a:pt x="160" y="157"/>
                      <a:pt x="160" y="157"/>
                    </a:cubicBezTo>
                    <a:cubicBezTo>
                      <a:pt x="160" y="157"/>
                      <a:pt x="160" y="157"/>
                      <a:pt x="160" y="157"/>
                    </a:cubicBezTo>
                    <a:cubicBezTo>
                      <a:pt x="159" y="158"/>
                      <a:pt x="158" y="158"/>
                      <a:pt x="157" y="157"/>
                    </a:cubicBezTo>
                    <a:cubicBezTo>
                      <a:pt x="108" y="109"/>
                      <a:pt x="108" y="109"/>
                      <a:pt x="108" y="109"/>
                    </a:cubicBezTo>
                    <a:cubicBezTo>
                      <a:pt x="88" y="139"/>
                      <a:pt x="88" y="139"/>
                      <a:pt x="88" y="139"/>
                    </a:cubicBezTo>
                    <a:cubicBezTo>
                      <a:pt x="100" y="173"/>
                      <a:pt x="100" y="173"/>
                      <a:pt x="100" y="173"/>
                    </a:cubicBezTo>
                    <a:cubicBezTo>
                      <a:pt x="100" y="173"/>
                      <a:pt x="100" y="173"/>
                      <a:pt x="100" y="173"/>
                    </a:cubicBezTo>
                    <a:cubicBezTo>
                      <a:pt x="100" y="173"/>
                      <a:pt x="100" y="174"/>
                      <a:pt x="100" y="175"/>
                    </a:cubicBezTo>
                    <a:cubicBezTo>
                      <a:pt x="89" y="191"/>
                      <a:pt x="89" y="191"/>
                      <a:pt x="89" y="191"/>
                    </a:cubicBezTo>
                    <a:cubicBezTo>
                      <a:pt x="89" y="191"/>
                      <a:pt x="89" y="191"/>
                      <a:pt x="89" y="191"/>
                    </a:cubicBezTo>
                    <a:cubicBezTo>
                      <a:pt x="88" y="192"/>
                      <a:pt x="88" y="192"/>
                      <a:pt x="88" y="192"/>
                    </a:cubicBezTo>
                    <a:cubicBezTo>
                      <a:pt x="88" y="192"/>
                      <a:pt x="87" y="192"/>
                      <a:pt x="87" y="192"/>
                    </a:cubicBezTo>
                    <a:cubicBezTo>
                      <a:pt x="87" y="186"/>
                      <a:pt x="87" y="186"/>
                      <a:pt x="87" y="186"/>
                    </a:cubicBezTo>
                    <a:cubicBezTo>
                      <a:pt x="95" y="173"/>
                      <a:pt x="95" y="173"/>
                      <a:pt x="95" y="173"/>
                    </a:cubicBezTo>
                    <a:cubicBezTo>
                      <a:pt x="87" y="149"/>
                      <a:pt x="87" y="149"/>
                      <a:pt x="87" y="149"/>
                    </a:cubicBezTo>
                    <a:cubicBezTo>
                      <a:pt x="87" y="133"/>
                      <a:pt x="87" y="133"/>
                      <a:pt x="87" y="133"/>
                    </a:cubicBezTo>
                    <a:cubicBezTo>
                      <a:pt x="106" y="104"/>
                      <a:pt x="106" y="104"/>
                      <a:pt x="106" y="104"/>
                    </a:cubicBezTo>
                    <a:cubicBezTo>
                      <a:pt x="106" y="103"/>
                      <a:pt x="108" y="103"/>
                      <a:pt x="109" y="103"/>
                    </a:cubicBezTo>
                    <a:cubicBezTo>
                      <a:pt x="109" y="104"/>
                      <a:pt x="109" y="104"/>
                      <a:pt x="109" y="104"/>
                    </a:cubicBezTo>
                    <a:cubicBezTo>
                      <a:pt x="158" y="152"/>
                      <a:pt x="158" y="152"/>
                      <a:pt x="158" y="152"/>
                    </a:cubicBezTo>
                    <a:cubicBezTo>
                      <a:pt x="167" y="139"/>
                      <a:pt x="167" y="139"/>
                      <a:pt x="167" y="139"/>
                    </a:cubicBezTo>
                    <a:cubicBezTo>
                      <a:pt x="126" y="77"/>
                      <a:pt x="126" y="77"/>
                      <a:pt x="126" y="77"/>
                    </a:cubicBezTo>
                    <a:cubicBezTo>
                      <a:pt x="125" y="76"/>
                      <a:pt x="125" y="75"/>
                      <a:pt x="126" y="74"/>
                    </a:cubicBezTo>
                    <a:cubicBezTo>
                      <a:pt x="142" y="50"/>
                      <a:pt x="142" y="50"/>
                      <a:pt x="142" y="50"/>
                    </a:cubicBezTo>
                    <a:cubicBezTo>
                      <a:pt x="142" y="50"/>
                      <a:pt x="142" y="50"/>
                      <a:pt x="142" y="50"/>
                    </a:cubicBezTo>
                    <a:cubicBezTo>
                      <a:pt x="145" y="46"/>
                      <a:pt x="148" y="36"/>
                      <a:pt x="150" y="27"/>
                    </a:cubicBezTo>
                    <a:cubicBezTo>
                      <a:pt x="152" y="19"/>
                      <a:pt x="152" y="11"/>
                      <a:pt x="148" y="8"/>
                    </a:cubicBezTo>
                    <a:close/>
                    <a:moveTo>
                      <a:pt x="87" y="54"/>
                    </a:moveTo>
                    <a:cubicBezTo>
                      <a:pt x="19" y="41"/>
                      <a:pt x="19" y="41"/>
                      <a:pt x="19" y="41"/>
                    </a:cubicBezTo>
                    <a:cubicBezTo>
                      <a:pt x="10" y="54"/>
                      <a:pt x="10" y="54"/>
                      <a:pt x="10" y="54"/>
                    </a:cubicBezTo>
                    <a:cubicBezTo>
                      <a:pt x="75" y="81"/>
                      <a:pt x="75" y="81"/>
                      <a:pt x="75" y="81"/>
                    </a:cubicBezTo>
                    <a:cubicBezTo>
                      <a:pt x="76" y="81"/>
                      <a:pt x="76" y="83"/>
                      <a:pt x="76" y="84"/>
                    </a:cubicBezTo>
                    <a:cubicBezTo>
                      <a:pt x="76" y="84"/>
                      <a:pt x="76" y="84"/>
                      <a:pt x="76" y="84"/>
                    </a:cubicBezTo>
                    <a:cubicBezTo>
                      <a:pt x="54" y="117"/>
                      <a:pt x="54" y="117"/>
                      <a:pt x="54" y="117"/>
                    </a:cubicBezTo>
                    <a:cubicBezTo>
                      <a:pt x="53" y="118"/>
                      <a:pt x="53" y="118"/>
                      <a:pt x="52" y="118"/>
                    </a:cubicBezTo>
                    <a:cubicBezTo>
                      <a:pt x="15" y="120"/>
                      <a:pt x="15" y="120"/>
                      <a:pt x="15" y="120"/>
                    </a:cubicBezTo>
                    <a:cubicBezTo>
                      <a:pt x="7" y="133"/>
                      <a:pt x="7" y="133"/>
                      <a:pt x="7" y="133"/>
                    </a:cubicBezTo>
                    <a:cubicBezTo>
                      <a:pt x="55" y="145"/>
                      <a:pt x="55" y="145"/>
                      <a:pt x="55" y="145"/>
                    </a:cubicBezTo>
                    <a:cubicBezTo>
                      <a:pt x="56" y="145"/>
                      <a:pt x="56" y="146"/>
                      <a:pt x="57" y="146"/>
                    </a:cubicBezTo>
                    <a:cubicBezTo>
                      <a:pt x="86" y="186"/>
                      <a:pt x="86" y="186"/>
                      <a:pt x="86" y="186"/>
                    </a:cubicBezTo>
                    <a:cubicBezTo>
                      <a:pt x="87" y="186"/>
                      <a:pt x="87" y="186"/>
                      <a:pt x="87" y="186"/>
                    </a:cubicBezTo>
                    <a:cubicBezTo>
                      <a:pt x="87" y="192"/>
                      <a:pt x="87" y="192"/>
                      <a:pt x="87" y="192"/>
                    </a:cubicBezTo>
                    <a:cubicBezTo>
                      <a:pt x="86" y="192"/>
                      <a:pt x="85" y="192"/>
                      <a:pt x="85" y="192"/>
                    </a:cubicBezTo>
                    <a:cubicBezTo>
                      <a:pt x="53" y="150"/>
                      <a:pt x="53" y="150"/>
                      <a:pt x="53" y="150"/>
                    </a:cubicBezTo>
                    <a:cubicBezTo>
                      <a:pt x="2" y="137"/>
                      <a:pt x="2" y="137"/>
                      <a:pt x="2" y="137"/>
                    </a:cubicBezTo>
                    <a:cubicBezTo>
                      <a:pt x="2" y="137"/>
                      <a:pt x="2" y="137"/>
                      <a:pt x="2" y="137"/>
                    </a:cubicBezTo>
                    <a:cubicBezTo>
                      <a:pt x="2" y="137"/>
                      <a:pt x="2" y="136"/>
                      <a:pt x="1" y="136"/>
                    </a:cubicBezTo>
                    <a:cubicBezTo>
                      <a:pt x="0" y="136"/>
                      <a:pt x="0" y="134"/>
                      <a:pt x="1" y="133"/>
                    </a:cubicBezTo>
                    <a:cubicBezTo>
                      <a:pt x="12" y="116"/>
                      <a:pt x="12" y="116"/>
                      <a:pt x="12" y="116"/>
                    </a:cubicBezTo>
                    <a:cubicBezTo>
                      <a:pt x="12" y="116"/>
                      <a:pt x="12" y="116"/>
                      <a:pt x="12" y="116"/>
                    </a:cubicBezTo>
                    <a:cubicBezTo>
                      <a:pt x="12" y="116"/>
                      <a:pt x="13" y="115"/>
                      <a:pt x="14" y="115"/>
                    </a:cubicBezTo>
                    <a:cubicBezTo>
                      <a:pt x="51" y="113"/>
                      <a:pt x="51" y="113"/>
                      <a:pt x="51" y="113"/>
                    </a:cubicBezTo>
                    <a:cubicBezTo>
                      <a:pt x="70" y="84"/>
                      <a:pt x="70" y="84"/>
                      <a:pt x="70" y="84"/>
                    </a:cubicBezTo>
                    <a:cubicBezTo>
                      <a:pt x="6" y="57"/>
                      <a:pt x="6" y="57"/>
                      <a:pt x="6" y="57"/>
                    </a:cubicBezTo>
                    <a:cubicBezTo>
                      <a:pt x="5" y="57"/>
                      <a:pt x="5" y="57"/>
                      <a:pt x="5" y="57"/>
                    </a:cubicBezTo>
                    <a:cubicBezTo>
                      <a:pt x="4" y="56"/>
                      <a:pt x="4" y="55"/>
                      <a:pt x="5" y="53"/>
                    </a:cubicBezTo>
                    <a:cubicBezTo>
                      <a:pt x="16" y="37"/>
                      <a:pt x="16" y="37"/>
                      <a:pt x="16" y="37"/>
                    </a:cubicBezTo>
                    <a:cubicBezTo>
                      <a:pt x="16" y="36"/>
                      <a:pt x="17" y="36"/>
                      <a:pt x="18" y="36"/>
                    </a:cubicBezTo>
                    <a:cubicBezTo>
                      <a:pt x="87" y="49"/>
                      <a:pt x="87" y="49"/>
                      <a:pt x="87" y="49"/>
                    </a:cubicBezTo>
                    <a:cubicBezTo>
                      <a:pt x="87" y="54"/>
                      <a:pt x="87" y="54"/>
                      <a:pt x="87" y="54"/>
                    </a:cubicBezTo>
                    <a:close/>
                    <a:moveTo>
                      <a:pt x="87" y="149"/>
                    </a:moveTo>
                    <a:cubicBezTo>
                      <a:pt x="87" y="133"/>
                      <a:pt x="87" y="133"/>
                      <a:pt x="87" y="133"/>
                    </a:cubicBezTo>
                    <a:cubicBezTo>
                      <a:pt x="83" y="138"/>
                      <a:pt x="83" y="138"/>
                      <a:pt x="83" y="138"/>
                    </a:cubicBezTo>
                    <a:cubicBezTo>
                      <a:pt x="83" y="138"/>
                      <a:pt x="83" y="139"/>
                      <a:pt x="83" y="140"/>
                    </a:cubicBezTo>
                    <a:lnTo>
                      <a:pt x="87" y="1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78" name="Freeform 187"/>
              <p:cNvSpPr>
                <a:spLocks noEditPoints="1"/>
              </p:cNvSpPr>
              <p:nvPr/>
            </p:nvSpPr>
            <p:spPr bwMode="auto">
              <a:xfrm>
                <a:off x="7364424" y="1566873"/>
                <a:ext cx="457201" cy="153989"/>
              </a:xfrm>
              <a:custGeom>
                <a:avLst/>
                <a:gdLst>
                  <a:gd name="T0" fmla="*/ 190 w 202"/>
                  <a:gd name="T1" fmla="*/ 63 h 68"/>
                  <a:gd name="T2" fmla="*/ 196 w 202"/>
                  <a:gd name="T3" fmla="*/ 5 h 68"/>
                  <a:gd name="T4" fmla="*/ 101 w 202"/>
                  <a:gd name="T5" fmla="*/ 5 h 68"/>
                  <a:gd name="T6" fmla="*/ 101 w 202"/>
                  <a:gd name="T7" fmla="*/ 0 h 68"/>
                  <a:gd name="T8" fmla="*/ 199 w 202"/>
                  <a:gd name="T9" fmla="*/ 0 h 68"/>
                  <a:gd name="T10" fmla="*/ 199 w 202"/>
                  <a:gd name="T11" fmla="*/ 0 h 68"/>
                  <a:gd name="T12" fmla="*/ 199 w 202"/>
                  <a:gd name="T13" fmla="*/ 0 h 68"/>
                  <a:gd name="T14" fmla="*/ 201 w 202"/>
                  <a:gd name="T15" fmla="*/ 2 h 68"/>
                  <a:gd name="T16" fmla="*/ 194 w 202"/>
                  <a:gd name="T17" fmla="*/ 66 h 68"/>
                  <a:gd name="T18" fmla="*/ 192 w 202"/>
                  <a:gd name="T19" fmla="*/ 68 h 68"/>
                  <a:gd name="T20" fmla="*/ 101 w 202"/>
                  <a:gd name="T21" fmla="*/ 68 h 68"/>
                  <a:gd name="T22" fmla="*/ 101 w 202"/>
                  <a:gd name="T23" fmla="*/ 63 h 68"/>
                  <a:gd name="T24" fmla="*/ 190 w 202"/>
                  <a:gd name="T25" fmla="*/ 63 h 68"/>
                  <a:gd name="T26" fmla="*/ 101 w 202"/>
                  <a:gd name="T27" fmla="*/ 5 h 68"/>
                  <a:gd name="T28" fmla="*/ 6 w 202"/>
                  <a:gd name="T29" fmla="*/ 5 h 68"/>
                  <a:gd name="T30" fmla="*/ 26 w 202"/>
                  <a:gd name="T31" fmla="*/ 63 h 68"/>
                  <a:gd name="T32" fmla="*/ 101 w 202"/>
                  <a:gd name="T33" fmla="*/ 63 h 68"/>
                  <a:gd name="T34" fmla="*/ 101 w 202"/>
                  <a:gd name="T35" fmla="*/ 68 h 68"/>
                  <a:gd name="T36" fmla="*/ 24 w 202"/>
                  <a:gd name="T37" fmla="*/ 68 h 68"/>
                  <a:gd name="T38" fmla="*/ 24 w 202"/>
                  <a:gd name="T39" fmla="*/ 68 h 68"/>
                  <a:gd name="T40" fmla="*/ 22 w 202"/>
                  <a:gd name="T41" fmla="*/ 66 h 68"/>
                  <a:gd name="T42" fmla="*/ 0 w 202"/>
                  <a:gd name="T43" fmla="*/ 3 h 68"/>
                  <a:gd name="T44" fmla="*/ 0 w 202"/>
                  <a:gd name="T45" fmla="*/ 2 h 68"/>
                  <a:gd name="T46" fmla="*/ 2 w 202"/>
                  <a:gd name="T47" fmla="*/ 0 h 68"/>
                  <a:gd name="T48" fmla="*/ 101 w 202"/>
                  <a:gd name="T49" fmla="*/ 0 h 68"/>
                  <a:gd name="T50" fmla="*/ 101 w 202"/>
                  <a:gd name="T51" fmla="*/ 5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02" h="68">
                    <a:moveTo>
                      <a:pt x="190" y="63"/>
                    </a:moveTo>
                    <a:cubicBezTo>
                      <a:pt x="196" y="5"/>
                      <a:pt x="196" y="5"/>
                      <a:pt x="196" y="5"/>
                    </a:cubicBezTo>
                    <a:cubicBezTo>
                      <a:pt x="101" y="5"/>
                      <a:pt x="101" y="5"/>
                      <a:pt x="101" y="5"/>
                    </a:cubicBezTo>
                    <a:cubicBezTo>
                      <a:pt x="101" y="0"/>
                      <a:pt x="101" y="0"/>
                      <a:pt x="101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201" y="0"/>
                      <a:pt x="202" y="1"/>
                      <a:pt x="201" y="2"/>
                    </a:cubicBezTo>
                    <a:cubicBezTo>
                      <a:pt x="194" y="66"/>
                      <a:pt x="194" y="66"/>
                      <a:pt x="194" y="66"/>
                    </a:cubicBezTo>
                    <a:cubicBezTo>
                      <a:pt x="194" y="67"/>
                      <a:pt x="193" y="68"/>
                      <a:pt x="192" y="68"/>
                    </a:cubicBezTo>
                    <a:cubicBezTo>
                      <a:pt x="101" y="68"/>
                      <a:pt x="101" y="68"/>
                      <a:pt x="101" y="68"/>
                    </a:cubicBezTo>
                    <a:cubicBezTo>
                      <a:pt x="101" y="63"/>
                      <a:pt x="101" y="63"/>
                      <a:pt x="101" y="63"/>
                    </a:cubicBezTo>
                    <a:lnTo>
                      <a:pt x="190" y="63"/>
                    </a:lnTo>
                    <a:close/>
                    <a:moveTo>
                      <a:pt x="101" y="5"/>
                    </a:moveTo>
                    <a:cubicBezTo>
                      <a:pt x="6" y="5"/>
                      <a:pt x="6" y="5"/>
                      <a:pt x="6" y="5"/>
                    </a:cubicBezTo>
                    <a:cubicBezTo>
                      <a:pt x="26" y="63"/>
                      <a:pt x="26" y="63"/>
                      <a:pt x="26" y="63"/>
                    </a:cubicBezTo>
                    <a:cubicBezTo>
                      <a:pt x="101" y="63"/>
                      <a:pt x="101" y="63"/>
                      <a:pt x="101" y="63"/>
                    </a:cubicBezTo>
                    <a:cubicBezTo>
                      <a:pt x="101" y="68"/>
                      <a:pt x="101" y="68"/>
                      <a:pt x="101" y="68"/>
                    </a:cubicBezTo>
                    <a:cubicBezTo>
                      <a:pt x="24" y="68"/>
                      <a:pt x="24" y="68"/>
                      <a:pt x="24" y="68"/>
                    </a:cubicBezTo>
                    <a:cubicBezTo>
                      <a:pt x="24" y="68"/>
                      <a:pt x="24" y="68"/>
                      <a:pt x="24" y="68"/>
                    </a:cubicBezTo>
                    <a:cubicBezTo>
                      <a:pt x="23" y="68"/>
                      <a:pt x="22" y="67"/>
                      <a:pt x="22" y="66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01" y="0"/>
                      <a:pt x="101" y="0"/>
                      <a:pt x="101" y="0"/>
                    </a:cubicBezTo>
                    <a:lnTo>
                      <a:pt x="101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79" name="Freeform 188"/>
              <p:cNvSpPr>
                <a:spLocks noEditPoints="1"/>
              </p:cNvSpPr>
              <p:nvPr/>
            </p:nvSpPr>
            <p:spPr bwMode="auto">
              <a:xfrm>
                <a:off x="7145349" y="3090882"/>
                <a:ext cx="173039" cy="80963"/>
              </a:xfrm>
              <a:custGeom>
                <a:avLst/>
                <a:gdLst>
                  <a:gd name="T0" fmla="*/ 35 w 76"/>
                  <a:gd name="T1" fmla="*/ 31 h 36"/>
                  <a:gd name="T2" fmla="*/ 63 w 76"/>
                  <a:gd name="T3" fmla="*/ 31 h 36"/>
                  <a:gd name="T4" fmla="*/ 35 w 76"/>
                  <a:gd name="T5" fmla="*/ 17 h 36"/>
                  <a:gd name="T6" fmla="*/ 35 w 76"/>
                  <a:gd name="T7" fmla="*/ 11 h 36"/>
                  <a:gd name="T8" fmla="*/ 74 w 76"/>
                  <a:gd name="T9" fmla="*/ 31 h 36"/>
                  <a:gd name="T10" fmla="*/ 76 w 76"/>
                  <a:gd name="T11" fmla="*/ 34 h 36"/>
                  <a:gd name="T12" fmla="*/ 74 w 76"/>
                  <a:gd name="T13" fmla="*/ 36 h 36"/>
                  <a:gd name="T14" fmla="*/ 35 w 76"/>
                  <a:gd name="T15" fmla="*/ 36 h 36"/>
                  <a:gd name="T16" fmla="*/ 35 w 76"/>
                  <a:gd name="T17" fmla="*/ 31 h 36"/>
                  <a:gd name="T18" fmla="*/ 6 w 76"/>
                  <a:gd name="T19" fmla="*/ 19 h 36"/>
                  <a:gd name="T20" fmla="*/ 31 w 76"/>
                  <a:gd name="T21" fmla="*/ 31 h 36"/>
                  <a:gd name="T22" fmla="*/ 35 w 76"/>
                  <a:gd name="T23" fmla="*/ 31 h 36"/>
                  <a:gd name="T24" fmla="*/ 35 w 76"/>
                  <a:gd name="T25" fmla="*/ 36 h 36"/>
                  <a:gd name="T26" fmla="*/ 30 w 76"/>
                  <a:gd name="T27" fmla="*/ 36 h 36"/>
                  <a:gd name="T28" fmla="*/ 30 w 76"/>
                  <a:gd name="T29" fmla="*/ 36 h 36"/>
                  <a:gd name="T30" fmla="*/ 29 w 76"/>
                  <a:gd name="T31" fmla="*/ 36 h 36"/>
                  <a:gd name="T32" fmla="*/ 1 w 76"/>
                  <a:gd name="T33" fmla="*/ 22 h 36"/>
                  <a:gd name="T34" fmla="*/ 0 w 76"/>
                  <a:gd name="T35" fmla="*/ 19 h 36"/>
                  <a:gd name="T36" fmla="*/ 9 w 76"/>
                  <a:gd name="T37" fmla="*/ 1 h 36"/>
                  <a:gd name="T38" fmla="*/ 12 w 76"/>
                  <a:gd name="T39" fmla="*/ 0 h 36"/>
                  <a:gd name="T40" fmla="*/ 35 w 76"/>
                  <a:gd name="T41" fmla="*/ 11 h 36"/>
                  <a:gd name="T42" fmla="*/ 35 w 76"/>
                  <a:gd name="T43" fmla="*/ 17 h 36"/>
                  <a:gd name="T44" fmla="*/ 12 w 76"/>
                  <a:gd name="T45" fmla="*/ 5 h 36"/>
                  <a:gd name="T46" fmla="*/ 6 w 76"/>
                  <a:gd name="T47" fmla="*/ 19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76" h="36">
                    <a:moveTo>
                      <a:pt x="35" y="31"/>
                    </a:moveTo>
                    <a:cubicBezTo>
                      <a:pt x="63" y="31"/>
                      <a:pt x="63" y="31"/>
                      <a:pt x="63" y="31"/>
                    </a:cubicBezTo>
                    <a:cubicBezTo>
                      <a:pt x="35" y="17"/>
                      <a:pt x="35" y="17"/>
                      <a:pt x="35" y="17"/>
                    </a:cubicBezTo>
                    <a:cubicBezTo>
                      <a:pt x="35" y="11"/>
                      <a:pt x="35" y="11"/>
                      <a:pt x="35" y="11"/>
                    </a:cubicBezTo>
                    <a:cubicBezTo>
                      <a:pt x="74" y="31"/>
                      <a:pt x="74" y="31"/>
                      <a:pt x="74" y="31"/>
                    </a:cubicBezTo>
                    <a:cubicBezTo>
                      <a:pt x="75" y="32"/>
                      <a:pt x="76" y="33"/>
                      <a:pt x="76" y="34"/>
                    </a:cubicBezTo>
                    <a:cubicBezTo>
                      <a:pt x="76" y="35"/>
                      <a:pt x="75" y="36"/>
                      <a:pt x="74" y="36"/>
                    </a:cubicBezTo>
                    <a:cubicBezTo>
                      <a:pt x="35" y="36"/>
                      <a:pt x="35" y="36"/>
                      <a:pt x="35" y="36"/>
                    </a:cubicBezTo>
                    <a:lnTo>
                      <a:pt x="35" y="31"/>
                    </a:lnTo>
                    <a:close/>
                    <a:moveTo>
                      <a:pt x="6" y="19"/>
                    </a:moveTo>
                    <a:cubicBezTo>
                      <a:pt x="31" y="31"/>
                      <a:pt x="31" y="31"/>
                      <a:pt x="31" y="31"/>
                    </a:cubicBezTo>
                    <a:cubicBezTo>
                      <a:pt x="35" y="31"/>
                      <a:pt x="35" y="31"/>
                      <a:pt x="35" y="31"/>
                    </a:cubicBezTo>
                    <a:cubicBezTo>
                      <a:pt x="35" y="36"/>
                      <a:pt x="35" y="36"/>
                      <a:pt x="35" y="36"/>
                    </a:cubicBezTo>
                    <a:cubicBezTo>
                      <a:pt x="30" y="36"/>
                      <a:pt x="30" y="36"/>
                      <a:pt x="30" y="36"/>
                    </a:cubicBezTo>
                    <a:cubicBezTo>
                      <a:pt x="30" y="36"/>
                      <a:pt x="30" y="36"/>
                      <a:pt x="30" y="36"/>
                    </a:cubicBezTo>
                    <a:cubicBezTo>
                      <a:pt x="30" y="36"/>
                      <a:pt x="30" y="36"/>
                      <a:pt x="29" y="36"/>
                    </a:cubicBezTo>
                    <a:cubicBezTo>
                      <a:pt x="1" y="22"/>
                      <a:pt x="1" y="22"/>
                      <a:pt x="1" y="22"/>
                    </a:cubicBezTo>
                    <a:cubicBezTo>
                      <a:pt x="0" y="21"/>
                      <a:pt x="0" y="20"/>
                      <a:pt x="0" y="19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10" y="0"/>
                      <a:pt x="11" y="0"/>
                      <a:pt x="12" y="0"/>
                    </a:cubicBezTo>
                    <a:cubicBezTo>
                      <a:pt x="35" y="11"/>
                      <a:pt x="35" y="11"/>
                      <a:pt x="35" y="11"/>
                    </a:cubicBezTo>
                    <a:cubicBezTo>
                      <a:pt x="35" y="17"/>
                      <a:pt x="35" y="17"/>
                      <a:pt x="35" y="17"/>
                    </a:cubicBezTo>
                    <a:cubicBezTo>
                      <a:pt x="12" y="5"/>
                      <a:pt x="12" y="5"/>
                      <a:pt x="12" y="5"/>
                    </a:cubicBezTo>
                    <a:lnTo>
                      <a:pt x="6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80" name="Freeform 189"/>
              <p:cNvSpPr>
                <a:spLocks noEditPoints="1"/>
              </p:cNvSpPr>
              <p:nvPr/>
            </p:nvSpPr>
            <p:spPr bwMode="auto">
              <a:xfrm>
                <a:off x="7145349" y="3171844"/>
                <a:ext cx="398464" cy="204789"/>
              </a:xfrm>
              <a:custGeom>
                <a:avLst/>
                <a:gdLst>
                  <a:gd name="T0" fmla="*/ 88 w 176"/>
                  <a:gd name="T1" fmla="*/ 86 h 91"/>
                  <a:gd name="T2" fmla="*/ 139 w 176"/>
                  <a:gd name="T3" fmla="*/ 86 h 91"/>
                  <a:gd name="T4" fmla="*/ 139 w 176"/>
                  <a:gd name="T5" fmla="*/ 71 h 91"/>
                  <a:gd name="T6" fmla="*/ 141 w 176"/>
                  <a:gd name="T7" fmla="*/ 69 h 91"/>
                  <a:gd name="T8" fmla="*/ 172 w 176"/>
                  <a:gd name="T9" fmla="*/ 69 h 91"/>
                  <a:gd name="T10" fmla="*/ 172 w 176"/>
                  <a:gd name="T11" fmla="*/ 22 h 91"/>
                  <a:gd name="T12" fmla="*/ 141 w 176"/>
                  <a:gd name="T13" fmla="*/ 22 h 91"/>
                  <a:gd name="T14" fmla="*/ 139 w 176"/>
                  <a:gd name="T15" fmla="*/ 20 h 91"/>
                  <a:gd name="T16" fmla="*/ 139 w 176"/>
                  <a:gd name="T17" fmla="*/ 5 h 91"/>
                  <a:gd name="T18" fmla="*/ 88 w 176"/>
                  <a:gd name="T19" fmla="*/ 5 h 91"/>
                  <a:gd name="T20" fmla="*/ 88 w 176"/>
                  <a:gd name="T21" fmla="*/ 0 h 91"/>
                  <a:gd name="T22" fmla="*/ 141 w 176"/>
                  <a:gd name="T23" fmla="*/ 0 h 91"/>
                  <a:gd name="T24" fmla="*/ 143 w 176"/>
                  <a:gd name="T25" fmla="*/ 3 h 91"/>
                  <a:gd name="T26" fmla="*/ 143 w 176"/>
                  <a:gd name="T27" fmla="*/ 17 h 91"/>
                  <a:gd name="T28" fmla="*/ 174 w 176"/>
                  <a:gd name="T29" fmla="*/ 17 h 91"/>
                  <a:gd name="T30" fmla="*/ 176 w 176"/>
                  <a:gd name="T31" fmla="*/ 20 h 91"/>
                  <a:gd name="T32" fmla="*/ 176 w 176"/>
                  <a:gd name="T33" fmla="*/ 71 h 91"/>
                  <a:gd name="T34" fmla="*/ 174 w 176"/>
                  <a:gd name="T35" fmla="*/ 74 h 91"/>
                  <a:gd name="T36" fmla="*/ 143 w 176"/>
                  <a:gd name="T37" fmla="*/ 74 h 91"/>
                  <a:gd name="T38" fmla="*/ 143 w 176"/>
                  <a:gd name="T39" fmla="*/ 88 h 91"/>
                  <a:gd name="T40" fmla="*/ 141 w 176"/>
                  <a:gd name="T41" fmla="*/ 91 h 91"/>
                  <a:gd name="T42" fmla="*/ 88 w 176"/>
                  <a:gd name="T43" fmla="*/ 91 h 91"/>
                  <a:gd name="T44" fmla="*/ 88 w 176"/>
                  <a:gd name="T45" fmla="*/ 86 h 91"/>
                  <a:gd name="T46" fmla="*/ 88 w 176"/>
                  <a:gd name="T47" fmla="*/ 57 h 91"/>
                  <a:gd name="T48" fmla="*/ 106 w 176"/>
                  <a:gd name="T49" fmla="*/ 57 h 91"/>
                  <a:gd name="T50" fmla="*/ 109 w 176"/>
                  <a:gd name="T51" fmla="*/ 55 h 91"/>
                  <a:gd name="T52" fmla="*/ 109 w 176"/>
                  <a:gd name="T53" fmla="*/ 36 h 91"/>
                  <a:gd name="T54" fmla="*/ 106 w 176"/>
                  <a:gd name="T55" fmla="*/ 34 h 91"/>
                  <a:gd name="T56" fmla="*/ 88 w 176"/>
                  <a:gd name="T57" fmla="*/ 34 h 91"/>
                  <a:gd name="T58" fmla="*/ 88 w 176"/>
                  <a:gd name="T59" fmla="*/ 38 h 91"/>
                  <a:gd name="T60" fmla="*/ 104 w 176"/>
                  <a:gd name="T61" fmla="*/ 38 h 91"/>
                  <a:gd name="T62" fmla="*/ 104 w 176"/>
                  <a:gd name="T63" fmla="*/ 53 h 91"/>
                  <a:gd name="T64" fmla="*/ 88 w 176"/>
                  <a:gd name="T65" fmla="*/ 53 h 91"/>
                  <a:gd name="T66" fmla="*/ 88 w 176"/>
                  <a:gd name="T67" fmla="*/ 57 h 91"/>
                  <a:gd name="T68" fmla="*/ 5 w 176"/>
                  <a:gd name="T69" fmla="*/ 86 h 91"/>
                  <a:gd name="T70" fmla="*/ 88 w 176"/>
                  <a:gd name="T71" fmla="*/ 86 h 91"/>
                  <a:gd name="T72" fmla="*/ 88 w 176"/>
                  <a:gd name="T73" fmla="*/ 91 h 91"/>
                  <a:gd name="T74" fmla="*/ 3 w 176"/>
                  <a:gd name="T75" fmla="*/ 91 h 91"/>
                  <a:gd name="T76" fmla="*/ 0 w 176"/>
                  <a:gd name="T77" fmla="*/ 88 h 91"/>
                  <a:gd name="T78" fmla="*/ 0 w 176"/>
                  <a:gd name="T79" fmla="*/ 3 h 91"/>
                  <a:gd name="T80" fmla="*/ 3 w 176"/>
                  <a:gd name="T81" fmla="*/ 0 h 91"/>
                  <a:gd name="T82" fmla="*/ 40 w 176"/>
                  <a:gd name="T83" fmla="*/ 0 h 91"/>
                  <a:gd name="T84" fmla="*/ 83 w 176"/>
                  <a:gd name="T85" fmla="*/ 0 h 91"/>
                  <a:gd name="T86" fmla="*/ 88 w 176"/>
                  <a:gd name="T87" fmla="*/ 0 h 91"/>
                  <a:gd name="T88" fmla="*/ 88 w 176"/>
                  <a:gd name="T89" fmla="*/ 5 h 91"/>
                  <a:gd name="T90" fmla="*/ 83 w 176"/>
                  <a:gd name="T91" fmla="*/ 5 h 91"/>
                  <a:gd name="T92" fmla="*/ 40 w 176"/>
                  <a:gd name="T93" fmla="*/ 5 h 91"/>
                  <a:gd name="T94" fmla="*/ 5 w 176"/>
                  <a:gd name="T95" fmla="*/ 5 h 91"/>
                  <a:gd name="T96" fmla="*/ 5 w 176"/>
                  <a:gd name="T97" fmla="*/ 86 h 91"/>
                  <a:gd name="T98" fmla="*/ 88 w 176"/>
                  <a:gd name="T99" fmla="*/ 34 h 91"/>
                  <a:gd name="T100" fmla="*/ 37 w 176"/>
                  <a:gd name="T101" fmla="*/ 34 h 91"/>
                  <a:gd name="T102" fmla="*/ 34 w 176"/>
                  <a:gd name="T103" fmla="*/ 36 h 91"/>
                  <a:gd name="T104" fmla="*/ 34 w 176"/>
                  <a:gd name="T105" fmla="*/ 55 h 91"/>
                  <a:gd name="T106" fmla="*/ 37 w 176"/>
                  <a:gd name="T107" fmla="*/ 57 h 91"/>
                  <a:gd name="T108" fmla="*/ 88 w 176"/>
                  <a:gd name="T109" fmla="*/ 57 h 91"/>
                  <a:gd name="T110" fmla="*/ 88 w 176"/>
                  <a:gd name="T111" fmla="*/ 53 h 91"/>
                  <a:gd name="T112" fmla="*/ 39 w 176"/>
                  <a:gd name="T113" fmla="*/ 53 h 91"/>
                  <a:gd name="T114" fmla="*/ 39 w 176"/>
                  <a:gd name="T115" fmla="*/ 38 h 91"/>
                  <a:gd name="T116" fmla="*/ 88 w 176"/>
                  <a:gd name="T117" fmla="*/ 38 h 91"/>
                  <a:gd name="T118" fmla="*/ 88 w 176"/>
                  <a:gd name="T119" fmla="*/ 34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76" h="91">
                    <a:moveTo>
                      <a:pt x="88" y="86"/>
                    </a:moveTo>
                    <a:cubicBezTo>
                      <a:pt x="139" y="86"/>
                      <a:pt x="139" y="86"/>
                      <a:pt x="139" y="86"/>
                    </a:cubicBezTo>
                    <a:cubicBezTo>
                      <a:pt x="139" y="71"/>
                      <a:pt x="139" y="71"/>
                      <a:pt x="139" y="71"/>
                    </a:cubicBezTo>
                    <a:cubicBezTo>
                      <a:pt x="139" y="70"/>
                      <a:pt x="140" y="69"/>
                      <a:pt x="141" y="69"/>
                    </a:cubicBezTo>
                    <a:cubicBezTo>
                      <a:pt x="172" y="69"/>
                      <a:pt x="172" y="69"/>
                      <a:pt x="172" y="69"/>
                    </a:cubicBezTo>
                    <a:cubicBezTo>
                      <a:pt x="172" y="22"/>
                      <a:pt x="172" y="22"/>
                      <a:pt x="172" y="22"/>
                    </a:cubicBezTo>
                    <a:cubicBezTo>
                      <a:pt x="141" y="22"/>
                      <a:pt x="141" y="22"/>
                      <a:pt x="141" y="22"/>
                    </a:cubicBezTo>
                    <a:cubicBezTo>
                      <a:pt x="140" y="22"/>
                      <a:pt x="139" y="21"/>
                      <a:pt x="139" y="20"/>
                    </a:cubicBezTo>
                    <a:cubicBezTo>
                      <a:pt x="139" y="5"/>
                      <a:pt x="139" y="5"/>
                      <a:pt x="139" y="5"/>
                    </a:cubicBezTo>
                    <a:cubicBezTo>
                      <a:pt x="88" y="5"/>
                      <a:pt x="88" y="5"/>
                      <a:pt x="88" y="5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141" y="0"/>
                      <a:pt x="141" y="0"/>
                      <a:pt x="141" y="0"/>
                    </a:cubicBezTo>
                    <a:cubicBezTo>
                      <a:pt x="142" y="0"/>
                      <a:pt x="143" y="1"/>
                      <a:pt x="143" y="3"/>
                    </a:cubicBezTo>
                    <a:cubicBezTo>
                      <a:pt x="143" y="17"/>
                      <a:pt x="143" y="17"/>
                      <a:pt x="143" y="17"/>
                    </a:cubicBezTo>
                    <a:cubicBezTo>
                      <a:pt x="174" y="17"/>
                      <a:pt x="174" y="17"/>
                      <a:pt x="174" y="17"/>
                    </a:cubicBezTo>
                    <a:cubicBezTo>
                      <a:pt x="175" y="17"/>
                      <a:pt x="176" y="18"/>
                      <a:pt x="176" y="20"/>
                    </a:cubicBezTo>
                    <a:cubicBezTo>
                      <a:pt x="176" y="71"/>
                      <a:pt x="176" y="71"/>
                      <a:pt x="176" y="71"/>
                    </a:cubicBezTo>
                    <a:cubicBezTo>
                      <a:pt x="176" y="73"/>
                      <a:pt x="175" y="74"/>
                      <a:pt x="174" y="74"/>
                    </a:cubicBezTo>
                    <a:cubicBezTo>
                      <a:pt x="143" y="74"/>
                      <a:pt x="143" y="74"/>
                      <a:pt x="143" y="74"/>
                    </a:cubicBezTo>
                    <a:cubicBezTo>
                      <a:pt x="143" y="88"/>
                      <a:pt x="143" y="88"/>
                      <a:pt x="143" y="88"/>
                    </a:cubicBezTo>
                    <a:cubicBezTo>
                      <a:pt x="143" y="90"/>
                      <a:pt x="142" y="91"/>
                      <a:pt x="141" y="91"/>
                    </a:cubicBezTo>
                    <a:cubicBezTo>
                      <a:pt x="88" y="91"/>
                      <a:pt x="88" y="91"/>
                      <a:pt x="88" y="91"/>
                    </a:cubicBezTo>
                    <a:cubicBezTo>
                      <a:pt x="88" y="86"/>
                      <a:pt x="88" y="86"/>
                      <a:pt x="88" y="86"/>
                    </a:cubicBezTo>
                    <a:close/>
                    <a:moveTo>
                      <a:pt x="88" y="57"/>
                    </a:moveTo>
                    <a:cubicBezTo>
                      <a:pt x="106" y="57"/>
                      <a:pt x="106" y="57"/>
                      <a:pt x="106" y="57"/>
                    </a:cubicBezTo>
                    <a:cubicBezTo>
                      <a:pt x="108" y="57"/>
                      <a:pt x="109" y="56"/>
                      <a:pt x="109" y="55"/>
                    </a:cubicBezTo>
                    <a:cubicBezTo>
                      <a:pt x="109" y="36"/>
                      <a:pt x="109" y="36"/>
                      <a:pt x="109" y="36"/>
                    </a:cubicBezTo>
                    <a:cubicBezTo>
                      <a:pt x="109" y="35"/>
                      <a:pt x="108" y="34"/>
                      <a:pt x="106" y="34"/>
                    </a:cubicBezTo>
                    <a:cubicBezTo>
                      <a:pt x="88" y="34"/>
                      <a:pt x="88" y="34"/>
                      <a:pt x="88" y="34"/>
                    </a:cubicBezTo>
                    <a:cubicBezTo>
                      <a:pt x="88" y="38"/>
                      <a:pt x="88" y="38"/>
                      <a:pt x="88" y="38"/>
                    </a:cubicBezTo>
                    <a:cubicBezTo>
                      <a:pt x="104" y="38"/>
                      <a:pt x="104" y="38"/>
                      <a:pt x="104" y="38"/>
                    </a:cubicBezTo>
                    <a:cubicBezTo>
                      <a:pt x="104" y="53"/>
                      <a:pt x="104" y="53"/>
                      <a:pt x="104" y="53"/>
                    </a:cubicBezTo>
                    <a:cubicBezTo>
                      <a:pt x="88" y="53"/>
                      <a:pt x="88" y="53"/>
                      <a:pt x="88" y="53"/>
                    </a:cubicBezTo>
                    <a:lnTo>
                      <a:pt x="88" y="57"/>
                    </a:lnTo>
                    <a:close/>
                    <a:moveTo>
                      <a:pt x="5" y="86"/>
                    </a:moveTo>
                    <a:cubicBezTo>
                      <a:pt x="88" y="86"/>
                      <a:pt x="88" y="86"/>
                      <a:pt x="88" y="86"/>
                    </a:cubicBezTo>
                    <a:cubicBezTo>
                      <a:pt x="88" y="91"/>
                      <a:pt x="88" y="91"/>
                      <a:pt x="88" y="91"/>
                    </a:cubicBezTo>
                    <a:cubicBezTo>
                      <a:pt x="3" y="91"/>
                      <a:pt x="3" y="91"/>
                      <a:pt x="3" y="91"/>
                    </a:cubicBezTo>
                    <a:cubicBezTo>
                      <a:pt x="1" y="91"/>
                      <a:pt x="0" y="90"/>
                      <a:pt x="0" y="88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83" y="0"/>
                      <a:pt x="83" y="0"/>
                      <a:pt x="83" y="0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88" y="5"/>
                      <a:pt x="88" y="5"/>
                      <a:pt x="88" y="5"/>
                    </a:cubicBezTo>
                    <a:cubicBezTo>
                      <a:pt x="83" y="5"/>
                      <a:pt x="83" y="5"/>
                      <a:pt x="83" y="5"/>
                    </a:cubicBezTo>
                    <a:cubicBezTo>
                      <a:pt x="40" y="5"/>
                      <a:pt x="40" y="5"/>
                      <a:pt x="40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86"/>
                      <a:pt x="5" y="86"/>
                      <a:pt x="5" y="86"/>
                    </a:cubicBezTo>
                    <a:close/>
                    <a:moveTo>
                      <a:pt x="88" y="34"/>
                    </a:moveTo>
                    <a:cubicBezTo>
                      <a:pt x="37" y="34"/>
                      <a:pt x="37" y="34"/>
                      <a:pt x="37" y="34"/>
                    </a:cubicBezTo>
                    <a:cubicBezTo>
                      <a:pt x="36" y="34"/>
                      <a:pt x="34" y="35"/>
                      <a:pt x="34" y="36"/>
                    </a:cubicBezTo>
                    <a:cubicBezTo>
                      <a:pt x="34" y="55"/>
                      <a:pt x="34" y="55"/>
                      <a:pt x="34" y="55"/>
                    </a:cubicBezTo>
                    <a:cubicBezTo>
                      <a:pt x="34" y="56"/>
                      <a:pt x="36" y="57"/>
                      <a:pt x="37" y="57"/>
                    </a:cubicBezTo>
                    <a:cubicBezTo>
                      <a:pt x="88" y="57"/>
                      <a:pt x="88" y="57"/>
                      <a:pt x="88" y="57"/>
                    </a:cubicBezTo>
                    <a:cubicBezTo>
                      <a:pt x="88" y="53"/>
                      <a:pt x="88" y="53"/>
                      <a:pt x="88" y="53"/>
                    </a:cubicBezTo>
                    <a:cubicBezTo>
                      <a:pt x="39" y="53"/>
                      <a:pt x="39" y="53"/>
                      <a:pt x="39" y="53"/>
                    </a:cubicBezTo>
                    <a:cubicBezTo>
                      <a:pt x="39" y="38"/>
                      <a:pt x="39" y="38"/>
                      <a:pt x="39" y="38"/>
                    </a:cubicBezTo>
                    <a:cubicBezTo>
                      <a:pt x="88" y="38"/>
                      <a:pt x="88" y="38"/>
                      <a:pt x="88" y="38"/>
                    </a:cubicBezTo>
                    <a:lnTo>
                      <a:pt x="88" y="3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81" name="Freeform 191"/>
              <p:cNvSpPr>
                <a:spLocks noEditPoints="1"/>
              </p:cNvSpPr>
              <p:nvPr/>
            </p:nvSpPr>
            <p:spPr bwMode="auto">
              <a:xfrm>
                <a:off x="9920304" y="1606560"/>
                <a:ext cx="366713" cy="179389"/>
              </a:xfrm>
              <a:custGeom>
                <a:avLst/>
                <a:gdLst>
                  <a:gd name="T0" fmla="*/ 158 w 162"/>
                  <a:gd name="T1" fmla="*/ 74 h 79"/>
                  <a:gd name="T2" fmla="*/ 144 w 162"/>
                  <a:gd name="T3" fmla="*/ 38 h 79"/>
                  <a:gd name="T4" fmla="*/ 141 w 162"/>
                  <a:gd name="T5" fmla="*/ 42 h 79"/>
                  <a:gd name="T6" fmla="*/ 138 w 162"/>
                  <a:gd name="T7" fmla="*/ 42 h 79"/>
                  <a:gd name="T8" fmla="*/ 96 w 162"/>
                  <a:gd name="T9" fmla="*/ 42 h 79"/>
                  <a:gd name="T10" fmla="*/ 94 w 162"/>
                  <a:gd name="T11" fmla="*/ 49 h 79"/>
                  <a:gd name="T12" fmla="*/ 82 w 162"/>
                  <a:gd name="T13" fmla="*/ 56 h 79"/>
                  <a:gd name="T14" fmla="*/ 81 w 162"/>
                  <a:gd name="T15" fmla="*/ 51 h 79"/>
                  <a:gd name="T16" fmla="*/ 86 w 162"/>
                  <a:gd name="T17" fmla="*/ 50 h 79"/>
                  <a:gd name="T18" fmla="*/ 90 w 162"/>
                  <a:gd name="T19" fmla="*/ 47 h 79"/>
                  <a:gd name="T20" fmla="*/ 91 w 162"/>
                  <a:gd name="T21" fmla="*/ 44 h 79"/>
                  <a:gd name="T22" fmla="*/ 91 w 162"/>
                  <a:gd name="T23" fmla="*/ 41 h 79"/>
                  <a:gd name="T24" fmla="*/ 91 w 162"/>
                  <a:gd name="T25" fmla="*/ 39 h 79"/>
                  <a:gd name="T26" fmla="*/ 133 w 162"/>
                  <a:gd name="T27" fmla="*/ 37 h 79"/>
                  <a:gd name="T28" fmla="*/ 139 w 162"/>
                  <a:gd name="T29" fmla="*/ 37 h 79"/>
                  <a:gd name="T30" fmla="*/ 140 w 162"/>
                  <a:gd name="T31" fmla="*/ 36 h 79"/>
                  <a:gd name="T32" fmla="*/ 160 w 162"/>
                  <a:gd name="T33" fmla="*/ 0 h 79"/>
                  <a:gd name="T34" fmla="*/ 162 w 162"/>
                  <a:gd name="T35" fmla="*/ 77 h 79"/>
                  <a:gd name="T36" fmla="*/ 81 w 162"/>
                  <a:gd name="T37" fmla="*/ 79 h 79"/>
                  <a:gd name="T38" fmla="*/ 4 w 162"/>
                  <a:gd name="T39" fmla="*/ 74 h 79"/>
                  <a:gd name="T40" fmla="*/ 81 w 162"/>
                  <a:gd name="T41" fmla="*/ 79 h 79"/>
                  <a:gd name="T42" fmla="*/ 0 w 162"/>
                  <a:gd name="T43" fmla="*/ 77 h 79"/>
                  <a:gd name="T44" fmla="*/ 0 w 162"/>
                  <a:gd name="T45" fmla="*/ 3 h 79"/>
                  <a:gd name="T46" fmla="*/ 4 w 162"/>
                  <a:gd name="T47" fmla="*/ 2 h 79"/>
                  <a:gd name="T48" fmla="*/ 22 w 162"/>
                  <a:gd name="T49" fmla="*/ 36 h 79"/>
                  <a:gd name="T50" fmla="*/ 24 w 162"/>
                  <a:gd name="T51" fmla="*/ 37 h 79"/>
                  <a:gd name="T52" fmla="*/ 70 w 162"/>
                  <a:gd name="T53" fmla="*/ 37 h 79"/>
                  <a:gd name="T54" fmla="*/ 71 w 162"/>
                  <a:gd name="T55" fmla="*/ 37 h 79"/>
                  <a:gd name="T56" fmla="*/ 72 w 162"/>
                  <a:gd name="T57" fmla="*/ 41 h 79"/>
                  <a:gd name="T58" fmla="*/ 72 w 162"/>
                  <a:gd name="T59" fmla="*/ 44 h 79"/>
                  <a:gd name="T60" fmla="*/ 73 w 162"/>
                  <a:gd name="T61" fmla="*/ 46 h 79"/>
                  <a:gd name="T62" fmla="*/ 77 w 162"/>
                  <a:gd name="T63" fmla="*/ 50 h 79"/>
                  <a:gd name="T64" fmla="*/ 81 w 162"/>
                  <a:gd name="T65" fmla="*/ 56 h 79"/>
                  <a:gd name="T66" fmla="*/ 69 w 162"/>
                  <a:gd name="T67" fmla="*/ 49 h 79"/>
                  <a:gd name="T68" fmla="*/ 67 w 162"/>
                  <a:gd name="T69" fmla="*/ 45 h 79"/>
                  <a:gd name="T70" fmla="*/ 30 w 162"/>
                  <a:gd name="T71" fmla="*/ 42 h 79"/>
                  <a:gd name="T72" fmla="*/ 21 w 162"/>
                  <a:gd name="T73" fmla="*/ 42 h 79"/>
                  <a:gd name="T74" fmla="*/ 17 w 162"/>
                  <a:gd name="T75" fmla="*/ 38 h 79"/>
                  <a:gd name="T76" fmla="*/ 17 w 162"/>
                  <a:gd name="T77" fmla="*/ 38 h 79"/>
                  <a:gd name="T78" fmla="*/ 4 w 162"/>
                  <a:gd name="T79" fmla="*/ 74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62" h="79">
                    <a:moveTo>
                      <a:pt x="81" y="74"/>
                    </a:moveTo>
                    <a:cubicBezTo>
                      <a:pt x="158" y="74"/>
                      <a:pt x="158" y="74"/>
                      <a:pt x="158" y="74"/>
                    </a:cubicBezTo>
                    <a:cubicBezTo>
                      <a:pt x="158" y="12"/>
                      <a:pt x="158" y="12"/>
                      <a:pt x="158" y="12"/>
                    </a:cubicBezTo>
                    <a:cubicBezTo>
                      <a:pt x="144" y="38"/>
                      <a:pt x="144" y="38"/>
                      <a:pt x="144" y="38"/>
                    </a:cubicBezTo>
                    <a:cubicBezTo>
                      <a:pt x="143" y="40"/>
                      <a:pt x="143" y="40"/>
                      <a:pt x="143" y="40"/>
                    </a:cubicBezTo>
                    <a:cubicBezTo>
                      <a:pt x="143" y="41"/>
                      <a:pt x="142" y="42"/>
                      <a:pt x="141" y="42"/>
                    </a:cubicBezTo>
                    <a:cubicBezTo>
                      <a:pt x="141" y="42"/>
                      <a:pt x="141" y="42"/>
                      <a:pt x="141" y="42"/>
                    </a:cubicBezTo>
                    <a:cubicBezTo>
                      <a:pt x="138" y="42"/>
                      <a:pt x="138" y="42"/>
                      <a:pt x="138" y="42"/>
                    </a:cubicBezTo>
                    <a:cubicBezTo>
                      <a:pt x="133" y="42"/>
                      <a:pt x="133" y="42"/>
                      <a:pt x="133" y="42"/>
                    </a:cubicBezTo>
                    <a:cubicBezTo>
                      <a:pt x="96" y="42"/>
                      <a:pt x="96" y="42"/>
                      <a:pt x="96" y="42"/>
                    </a:cubicBezTo>
                    <a:cubicBezTo>
                      <a:pt x="96" y="43"/>
                      <a:pt x="96" y="44"/>
                      <a:pt x="96" y="45"/>
                    </a:cubicBezTo>
                    <a:cubicBezTo>
                      <a:pt x="95" y="47"/>
                      <a:pt x="95" y="48"/>
                      <a:pt x="94" y="49"/>
                    </a:cubicBezTo>
                    <a:cubicBezTo>
                      <a:pt x="92" y="51"/>
                      <a:pt x="91" y="53"/>
                      <a:pt x="89" y="54"/>
                    </a:cubicBezTo>
                    <a:cubicBezTo>
                      <a:pt x="87" y="55"/>
                      <a:pt x="84" y="56"/>
                      <a:pt x="82" y="56"/>
                    </a:cubicBezTo>
                    <a:cubicBezTo>
                      <a:pt x="81" y="56"/>
                      <a:pt x="81" y="56"/>
                      <a:pt x="81" y="56"/>
                    </a:cubicBezTo>
                    <a:cubicBezTo>
                      <a:pt x="81" y="51"/>
                      <a:pt x="81" y="51"/>
                      <a:pt x="81" y="51"/>
                    </a:cubicBezTo>
                    <a:cubicBezTo>
                      <a:pt x="82" y="51"/>
                      <a:pt x="82" y="51"/>
                      <a:pt x="82" y="51"/>
                    </a:cubicBezTo>
                    <a:cubicBezTo>
                      <a:pt x="83" y="51"/>
                      <a:pt x="85" y="51"/>
                      <a:pt x="86" y="50"/>
                    </a:cubicBezTo>
                    <a:cubicBezTo>
                      <a:pt x="88" y="49"/>
                      <a:pt x="89" y="48"/>
                      <a:pt x="90" y="47"/>
                    </a:cubicBezTo>
                    <a:cubicBezTo>
                      <a:pt x="90" y="47"/>
                      <a:pt x="90" y="47"/>
                      <a:pt x="90" y="47"/>
                    </a:cubicBezTo>
                    <a:cubicBezTo>
                      <a:pt x="90" y="46"/>
                      <a:pt x="90" y="46"/>
                      <a:pt x="90" y="46"/>
                    </a:cubicBezTo>
                    <a:cubicBezTo>
                      <a:pt x="90" y="46"/>
                      <a:pt x="91" y="45"/>
                      <a:pt x="91" y="44"/>
                    </a:cubicBezTo>
                    <a:cubicBezTo>
                      <a:pt x="91" y="43"/>
                      <a:pt x="91" y="42"/>
                      <a:pt x="91" y="41"/>
                    </a:cubicBezTo>
                    <a:cubicBezTo>
                      <a:pt x="91" y="41"/>
                      <a:pt x="91" y="41"/>
                      <a:pt x="91" y="41"/>
                    </a:cubicBezTo>
                    <a:cubicBezTo>
                      <a:pt x="91" y="41"/>
                      <a:pt x="91" y="41"/>
                      <a:pt x="91" y="41"/>
                    </a:cubicBezTo>
                    <a:cubicBezTo>
                      <a:pt x="91" y="40"/>
                      <a:pt x="91" y="40"/>
                      <a:pt x="91" y="39"/>
                    </a:cubicBezTo>
                    <a:cubicBezTo>
                      <a:pt x="91" y="38"/>
                      <a:pt x="92" y="37"/>
                      <a:pt x="93" y="37"/>
                    </a:cubicBezTo>
                    <a:cubicBezTo>
                      <a:pt x="133" y="37"/>
                      <a:pt x="133" y="37"/>
                      <a:pt x="133" y="37"/>
                    </a:cubicBezTo>
                    <a:cubicBezTo>
                      <a:pt x="138" y="37"/>
                      <a:pt x="138" y="37"/>
                      <a:pt x="138" y="37"/>
                    </a:cubicBezTo>
                    <a:cubicBezTo>
                      <a:pt x="139" y="37"/>
                      <a:pt x="139" y="37"/>
                      <a:pt x="139" y="37"/>
                    </a:cubicBezTo>
                    <a:cubicBezTo>
                      <a:pt x="140" y="36"/>
                      <a:pt x="140" y="36"/>
                      <a:pt x="140" y="36"/>
                    </a:cubicBezTo>
                    <a:cubicBezTo>
                      <a:pt x="140" y="36"/>
                      <a:pt x="140" y="36"/>
                      <a:pt x="140" y="36"/>
                    </a:cubicBezTo>
                    <a:cubicBezTo>
                      <a:pt x="158" y="1"/>
                      <a:pt x="158" y="1"/>
                      <a:pt x="158" y="1"/>
                    </a:cubicBezTo>
                    <a:cubicBezTo>
                      <a:pt x="158" y="1"/>
                      <a:pt x="159" y="0"/>
                      <a:pt x="160" y="0"/>
                    </a:cubicBezTo>
                    <a:cubicBezTo>
                      <a:pt x="161" y="0"/>
                      <a:pt x="162" y="1"/>
                      <a:pt x="162" y="2"/>
                    </a:cubicBezTo>
                    <a:cubicBezTo>
                      <a:pt x="162" y="77"/>
                      <a:pt x="162" y="77"/>
                      <a:pt x="162" y="77"/>
                    </a:cubicBezTo>
                    <a:cubicBezTo>
                      <a:pt x="162" y="78"/>
                      <a:pt x="161" y="79"/>
                      <a:pt x="160" y="79"/>
                    </a:cubicBezTo>
                    <a:cubicBezTo>
                      <a:pt x="81" y="79"/>
                      <a:pt x="81" y="79"/>
                      <a:pt x="81" y="79"/>
                    </a:cubicBezTo>
                    <a:lnTo>
                      <a:pt x="81" y="74"/>
                    </a:lnTo>
                    <a:close/>
                    <a:moveTo>
                      <a:pt x="4" y="74"/>
                    </a:moveTo>
                    <a:cubicBezTo>
                      <a:pt x="81" y="74"/>
                      <a:pt x="81" y="74"/>
                      <a:pt x="81" y="74"/>
                    </a:cubicBezTo>
                    <a:cubicBezTo>
                      <a:pt x="81" y="79"/>
                      <a:pt x="81" y="79"/>
                      <a:pt x="81" y="79"/>
                    </a:cubicBezTo>
                    <a:cubicBezTo>
                      <a:pt x="2" y="79"/>
                      <a:pt x="2" y="79"/>
                      <a:pt x="2" y="79"/>
                    </a:cubicBezTo>
                    <a:cubicBezTo>
                      <a:pt x="1" y="79"/>
                      <a:pt x="0" y="78"/>
                      <a:pt x="0" y="77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0" y="1"/>
                      <a:pt x="1" y="1"/>
                    </a:cubicBezTo>
                    <a:cubicBezTo>
                      <a:pt x="2" y="0"/>
                      <a:pt x="3" y="0"/>
                      <a:pt x="4" y="2"/>
                    </a:cubicBezTo>
                    <a:cubicBezTo>
                      <a:pt x="22" y="36"/>
                      <a:pt x="22" y="36"/>
                      <a:pt x="22" y="36"/>
                    </a:cubicBezTo>
                    <a:cubicBezTo>
                      <a:pt x="22" y="36"/>
                      <a:pt x="22" y="36"/>
                      <a:pt x="22" y="36"/>
                    </a:cubicBezTo>
                    <a:cubicBezTo>
                      <a:pt x="22" y="37"/>
                      <a:pt x="22" y="37"/>
                      <a:pt x="22" y="37"/>
                    </a:cubicBezTo>
                    <a:cubicBezTo>
                      <a:pt x="24" y="37"/>
                      <a:pt x="24" y="37"/>
                      <a:pt x="24" y="37"/>
                    </a:cubicBezTo>
                    <a:cubicBezTo>
                      <a:pt x="30" y="37"/>
                      <a:pt x="30" y="37"/>
                      <a:pt x="30" y="37"/>
                    </a:cubicBezTo>
                    <a:cubicBezTo>
                      <a:pt x="70" y="37"/>
                      <a:pt x="70" y="37"/>
                      <a:pt x="70" y="37"/>
                    </a:cubicBezTo>
                    <a:cubicBezTo>
                      <a:pt x="70" y="37"/>
                      <a:pt x="70" y="37"/>
                      <a:pt x="70" y="37"/>
                    </a:cubicBezTo>
                    <a:cubicBezTo>
                      <a:pt x="70" y="37"/>
                      <a:pt x="70" y="37"/>
                      <a:pt x="71" y="37"/>
                    </a:cubicBezTo>
                    <a:cubicBezTo>
                      <a:pt x="72" y="38"/>
                      <a:pt x="72" y="39"/>
                      <a:pt x="72" y="40"/>
                    </a:cubicBezTo>
                    <a:cubicBezTo>
                      <a:pt x="72" y="41"/>
                      <a:pt x="72" y="41"/>
                      <a:pt x="72" y="41"/>
                    </a:cubicBezTo>
                    <a:cubicBezTo>
                      <a:pt x="72" y="41"/>
                      <a:pt x="72" y="41"/>
                      <a:pt x="72" y="41"/>
                    </a:cubicBezTo>
                    <a:cubicBezTo>
                      <a:pt x="72" y="42"/>
                      <a:pt x="72" y="43"/>
                      <a:pt x="72" y="44"/>
                    </a:cubicBezTo>
                    <a:cubicBezTo>
                      <a:pt x="72" y="44"/>
                      <a:pt x="72" y="44"/>
                      <a:pt x="72" y="44"/>
                    </a:cubicBezTo>
                    <a:cubicBezTo>
                      <a:pt x="72" y="45"/>
                      <a:pt x="73" y="46"/>
                      <a:pt x="73" y="46"/>
                    </a:cubicBezTo>
                    <a:cubicBezTo>
                      <a:pt x="73" y="46"/>
                      <a:pt x="73" y="46"/>
                      <a:pt x="73" y="47"/>
                    </a:cubicBezTo>
                    <a:cubicBezTo>
                      <a:pt x="74" y="48"/>
                      <a:pt x="75" y="49"/>
                      <a:pt x="77" y="50"/>
                    </a:cubicBezTo>
                    <a:cubicBezTo>
                      <a:pt x="78" y="51"/>
                      <a:pt x="79" y="51"/>
                      <a:pt x="81" y="51"/>
                    </a:cubicBezTo>
                    <a:cubicBezTo>
                      <a:pt x="81" y="56"/>
                      <a:pt x="81" y="56"/>
                      <a:pt x="81" y="56"/>
                    </a:cubicBezTo>
                    <a:cubicBezTo>
                      <a:pt x="79" y="56"/>
                      <a:pt x="76" y="55"/>
                      <a:pt x="74" y="54"/>
                    </a:cubicBezTo>
                    <a:cubicBezTo>
                      <a:pt x="72" y="53"/>
                      <a:pt x="71" y="51"/>
                      <a:pt x="69" y="49"/>
                    </a:cubicBezTo>
                    <a:cubicBezTo>
                      <a:pt x="68" y="48"/>
                      <a:pt x="68" y="47"/>
                      <a:pt x="67" y="45"/>
                    </a:cubicBezTo>
                    <a:cubicBezTo>
                      <a:pt x="67" y="45"/>
                      <a:pt x="67" y="45"/>
                      <a:pt x="67" y="45"/>
                    </a:cubicBezTo>
                    <a:cubicBezTo>
                      <a:pt x="67" y="44"/>
                      <a:pt x="67" y="43"/>
                      <a:pt x="67" y="42"/>
                    </a:cubicBezTo>
                    <a:cubicBezTo>
                      <a:pt x="30" y="42"/>
                      <a:pt x="30" y="42"/>
                      <a:pt x="30" y="42"/>
                    </a:cubicBezTo>
                    <a:cubicBezTo>
                      <a:pt x="24" y="42"/>
                      <a:pt x="24" y="42"/>
                      <a:pt x="24" y="42"/>
                    </a:cubicBezTo>
                    <a:cubicBezTo>
                      <a:pt x="21" y="42"/>
                      <a:pt x="21" y="42"/>
                      <a:pt x="21" y="42"/>
                    </a:cubicBezTo>
                    <a:cubicBezTo>
                      <a:pt x="20" y="42"/>
                      <a:pt x="19" y="41"/>
                      <a:pt x="19" y="40"/>
                    </a:cubicBezTo>
                    <a:cubicBezTo>
                      <a:pt x="17" y="38"/>
                      <a:pt x="17" y="38"/>
                      <a:pt x="17" y="38"/>
                    </a:cubicBezTo>
                    <a:cubicBezTo>
                      <a:pt x="17" y="38"/>
                      <a:pt x="17" y="38"/>
                      <a:pt x="17" y="38"/>
                    </a:cubicBezTo>
                    <a:cubicBezTo>
                      <a:pt x="17" y="38"/>
                      <a:pt x="17" y="38"/>
                      <a:pt x="17" y="38"/>
                    </a:cubicBezTo>
                    <a:cubicBezTo>
                      <a:pt x="4" y="13"/>
                      <a:pt x="4" y="13"/>
                      <a:pt x="4" y="13"/>
                    </a:cubicBezTo>
                    <a:lnTo>
                      <a:pt x="4" y="7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82" name="Freeform 192"/>
              <p:cNvSpPr>
                <a:spLocks noEditPoints="1"/>
              </p:cNvSpPr>
              <p:nvPr/>
            </p:nvSpPr>
            <p:spPr bwMode="auto">
              <a:xfrm>
                <a:off x="9975866" y="1457335"/>
                <a:ext cx="258763" cy="127000"/>
              </a:xfrm>
              <a:custGeom>
                <a:avLst/>
                <a:gdLst>
                  <a:gd name="T0" fmla="*/ 110 w 115"/>
                  <a:gd name="T1" fmla="*/ 52 h 56"/>
                  <a:gd name="T2" fmla="*/ 110 w 115"/>
                  <a:gd name="T3" fmla="*/ 25 h 56"/>
                  <a:gd name="T4" fmla="*/ 105 w 115"/>
                  <a:gd name="T5" fmla="*/ 11 h 56"/>
                  <a:gd name="T6" fmla="*/ 91 w 115"/>
                  <a:gd name="T7" fmla="*/ 5 h 56"/>
                  <a:gd name="T8" fmla="*/ 58 w 115"/>
                  <a:gd name="T9" fmla="*/ 5 h 56"/>
                  <a:gd name="T10" fmla="*/ 58 w 115"/>
                  <a:gd name="T11" fmla="*/ 0 h 56"/>
                  <a:gd name="T12" fmla="*/ 91 w 115"/>
                  <a:gd name="T13" fmla="*/ 0 h 56"/>
                  <a:gd name="T14" fmla="*/ 108 w 115"/>
                  <a:gd name="T15" fmla="*/ 7 h 56"/>
                  <a:gd name="T16" fmla="*/ 115 w 115"/>
                  <a:gd name="T17" fmla="*/ 25 h 56"/>
                  <a:gd name="T18" fmla="*/ 115 w 115"/>
                  <a:gd name="T19" fmla="*/ 54 h 56"/>
                  <a:gd name="T20" fmla="*/ 113 w 115"/>
                  <a:gd name="T21" fmla="*/ 56 h 56"/>
                  <a:gd name="T22" fmla="*/ 94 w 115"/>
                  <a:gd name="T23" fmla="*/ 56 h 56"/>
                  <a:gd name="T24" fmla="*/ 92 w 115"/>
                  <a:gd name="T25" fmla="*/ 54 h 56"/>
                  <a:gd name="T26" fmla="*/ 92 w 115"/>
                  <a:gd name="T27" fmla="*/ 25 h 56"/>
                  <a:gd name="T28" fmla="*/ 91 w 115"/>
                  <a:gd name="T29" fmla="*/ 24 h 56"/>
                  <a:gd name="T30" fmla="*/ 58 w 115"/>
                  <a:gd name="T31" fmla="*/ 24 h 56"/>
                  <a:gd name="T32" fmla="*/ 58 w 115"/>
                  <a:gd name="T33" fmla="*/ 19 h 56"/>
                  <a:gd name="T34" fmla="*/ 91 w 115"/>
                  <a:gd name="T35" fmla="*/ 19 h 56"/>
                  <a:gd name="T36" fmla="*/ 95 w 115"/>
                  <a:gd name="T37" fmla="*/ 21 h 56"/>
                  <a:gd name="T38" fmla="*/ 96 w 115"/>
                  <a:gd name="T39" fmla="*/ 25 h 56"/>
                  <a:gd name="T40" fmla="*/ 96 w 115"/>
                  <a:gd name="T41" fmla="*/ 52 h 56"/>
                  <a:gd name="T42" fmla="*/ 110 w 115"/>
                  <a:gd name="T43" fmla="*/ 52 h 56"/>
                  <a:gd name="T44" fmla="*/ 58 w 115"/>
                  <a:gd name="T45" fmla="*/ 5 h 56"/>
                  <a:gd name="T46" fmla="*/ 24 w 115"/>
                  <a:gd name="T47" fmla="*/ 5 h 56"/>
                  <a:gd name="T48" fmla="*/ 10 w 115"/>
                  <a:gd name="T49" fmla="*/ 11 h 56"/>
                  <a:gd name="T50" fmla="*/ 5 w 115"/>
                  <a:gd name="T51" fmla="*/ 25 h 56"/>
                  <a:gd name="T52" fmla="*/ 5 w 115"/>
                  <a:gd name="T53" fmla="*/ 52 h 56"/>
                  <a:gd name="T54" fmla="*/ 19 w 115"/>
                  <a:gd name="T55" fmla="*/ 52 h 56"/>
                  <a:gd name="T56" fmla="*/ 19 w 115"/>
                  <a:gd name="T57" fmla="*/ 25 h 56"/>
                  <a:gd name="T58" fmla="*/ 20 w 115"/>
                  <a:gd name="T59" fmla="*/ 21 h 56"/>
                  <a:gd name="T60" fmla="*/ 20 w 115"/>
                  <a:gd name="T61" fmla="*/ 20 h 56"/>
                  <a:gd name="T62" fmla="*/ 24 w 115"/>
                  <a:gd name="T63" fmla="*/ 19 h 56"/>
                  <a:gd name="T64" fmla="*/ 58 w 115"/>
                  <a:gd name="T65" fmla="*/ 19 h 56"/>
                  <a:gd name="T66" fmla="*/ 58 w 115"/>
                  <a:gd name="T67" fmla="*/ 24 h 56"/>
                  <a:gd name="T68" fmla="*/ 24 w 115"/>
                  <a:gd name="T69" fmla="*/ 24 h 56"/>
                  <a:gd name="T70" fmla="*/ 23 w 115"/>
                  <a:gd name="T71" fmla="*/ 25 h 56"/>
                  <a:gd name="T72" fmla="*/ 23 w 115"/>
                  <a:gd name="T73" fmla="*/ 54 h 56"/>
                  <a:gd name="T74" fmla="*/ 21 w 115"/>
                  <a:gd name="T75" fmla="*/ 56 h 56"/>
                  <a:gd name="T76" fmla="*/ 2 w 115"/>
                  <a:gd name="T77" fmla="*/ 56 h 56"/>
                  <a:gd name="T78" fmla="*/ 0 w 115"/>
                  <a:gd name="T79" fmla="*/ 54 h 56"/>
                  <a:gd name="T80" fmla="*/ 0 w 115"/>
                  <a:gd name="T81" fmla="*/ 25 h 56"/>
                  <a:gd name="T82" fmla="*/ 7 w 115"/>
                  <a:gd name="T83" fmla="*/ 7 h 56"/>
                  <a:gd name="T84" fmla="*/ 24 w 115"/>
                  <a:gd name="T85" fmla="*/ 0 h 56"/>
                  <a:gd name="T86" fmla="*/ 58 w 115"/>
                  <a:gd name="T87" fmla="*/ 0 h 56"/>
                  <a:gd name="T88" fmla="*/ 58 w 115"/>
                  <a:gd name="T89" fmla="*/ 5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15" h="56">
                    <a:moveTo>
                      <a:pt x="110" y="52"/>
                    </a:moveTo>
                    <a:cubicBezTo>
                      <a:pt x="110" y="25"/>
                      <a:pt x="110" y="25"/>
                      <a:pt x="110" y="25"/>
                    </a:cubicBezTo>
                    <a:cubicBezTo>
                      <a:pt x="110" y="19"/>
                      <a:pt x="108" y="14"/>
                      <a:pt x="105" y="11"/>
                    </a:cubicBezTo>
                    <a:cubicBezTo>
                      <a:pt x="101" y="7"/>
                      <a:pt x="97" y="5"/>
                      <a:pt x="91" y="5"/>
                    </a:cubicBezTo>
                    <a:cubicBezTo>
                      <a:pt x="58" y="5"/>
                      <a:pt x="58" y="5"/>
                      <a:pt x="58" y="5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91" y="0"/>
                      <a:pt x="91" y="0"/>
                      <a:pt x="91" y="0"/>
                    </a:cubicBezTo>
                    <a:cubicBezTo>
                      <a:pt x="98" y="0"/>
                      <a:pt x="104" y="3"/>
                      <a:pt x="108" y="7"/>
                    </a:cubicBezTo>
                    <a:cubicBezTo>
                      <a:pt x="112" y="12"/>
                      <a:pt x="115" y="18"/>
                      <a:pt x="115" y="25"/>
                    </a:cubicBezTo>
                    <a:cubicBezTo>
                      <a:pt x="115" y="54"/>
                      <a:pt x="115" y="54"/>
                      <a:pt x="115" y="54"/>
                    </a:cubicBezTo>
                    <a:cubicBezTo>
                      <a:pt x="115" y="55"/>
                      <a:pt x="114" y="56"/>
                      <a:pt x="113" y="56"/>
                    </a:cubicBezTo>
                    <a:cubicBezTo>
                      <a:pt x="94" y="56"/>
                      <a:pt x="94" y="56"/>
                      <a:pt x="94" y="56"/>
                    </a:cubicBezTo>
                    <a:cubicBezTo>
                      <a:pt x="93" y="56"/>
                      <a:pt x="92" y="55"/>
                      <a:pt x="92" y="54"/>
                    </a:cubicBezTo>
                    <a:cubicBezTo>
                      <a:pt x="92" y="25"/>
                      <a:pt x="92" y="25"/>
                      <a:pt x="92" y="25"/>
                    </a:cubicBezTo>
                    <a:cubicBezTo>
                      <a:pt x="92" y="24"/>
                      <a:pt x="92" y="24"/>
                      <a:pt x="91" y="24"/>
                    </a:cubicBezTo>
                    <a:cubicBezTo>
                      <a:pt x="58" y="24"/>
                      <a:pt x="58" y="24"/>
                      <a:pt x="58" y="24"/>
                    </a:cubicBezTo>
                    <a:cubicBezTo>
                      <a:pt x="58" y="19"/>
                      <a:pt x="58" y="19"/>
                      <a:pt x="58" y="19"/>
                    </a:cubicBezTo>
                    <a:cubicBezTo>
                      <a:pt x="91" y="19"/>
                      <a:pt x="91" y="19"/>
                      <a:pt x="91" y="19"/>
                    </a:cubicBezTo>
                    <a:cubicBezTo>
                      <a:pt x="93" y="19"/>
                      <a:pt x="94" y="20"/>
                      <a:pt x="95" y="21"/>
                    </a:cubicBezTo>
                    <a:cubicBezTo>
                      <a:pt x="96" y="22"/>
                      <a:pt x="96" y="23"/>
                      <a:pt x="96" y="25"/>
                    </a:cubicBezTo>
                    <a:cubicBezTo>
                      <a:pt x="96" y="52"/>
                      <a:pt x="96" y="52"/>
                      <a:pt x="96" y="52"/>
                    </a:cubicBezTo>
                    <a:lnTo>
                      <a:pt x="110" y="52"/>
                    </a:lnTo>
                    <a:close/>
                    <a:moveTo>
                      <a:pt x="58" y="5"/>
                    </a:moveTo>
                    <a:cubicBezTo>
                      <a:pt x="24" y="5"/>
                      <a:pt x="24" y="5"/>
                      <a:pt x="24" y="5"/>
                    </a:cubicBezTo>
                    <a:cubicBezTo>
                      <a:pt x="18" y="5"/>
                      <a:pt x="14" y="7"/>
                      <a:pt x="10" y="11"/>
                    </a:cubicBezTo>
                    <a:cubicBezTo>
                      <a:pt x="7" y="14"/>
                      <a:pt x="5" y="19"/>
                      <a:pt x="5" y="25"/>
                    </a:cubicBezTo>
                    <a:cubicBezTo>
                      <a:pt x="5" y="52"/>
                      <a:pt x="5" y="52"/>
                      <a:pt x="5" y="52"/>
                    </a:cubicBezTo>
                    <a:cubicBezTo>
                      <a:pt x="19" y="52"/>
                      <a:pt x="19" y="52"/>
                      <a:pt x="19" y="52"/>
                    </a:cubicBezTo>
                    <a:cubicBezTo>
                      <a:pt x="19" y="25"/>
                      <a:pt x="19" y="25"/>
                      <a:pt x="19" y="25"/>
                    </a:cubicBezTo>
                    <a:cubicBezTo>
                      <a:pt x="19" y="23"/>
                      <a:pt x="19" y="22"/>
                      <a:pt x="20" y="21"/>
                    </a:cubicBezTo>
                    <a:cubicBezTo>
                      <a:pt x="20" y="21"/>
                      <a:pt x="20" y="21"/>
                      <a:pt x="20" y="20"/>
                    </a:cubicBezTo>
                    <a:cubicBezTo>
                      <a:pt x="21" y="19"/>
                      <a:pt x="22" y="19"/>
                      <a:pt x="24" y="19"/>
                    </a:cubicBezTo>
                    <a:cubicBezTo>
                      <a:pt x="58" y="19"/>
                      <a:pt x="58" y="19"/>
                      <a:pt x="58" y="19"/>
                    </a:cubicBezTo>
                    <a:cubicBezTo>
                      <a:pt x="58" y="24"/>
                      <a:pt x="58" y="24"/>
                      <a:pt x="58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3" y="24"/>
                      <a:pt x="23" y="25"/>
                    </a:cubicBezTo>
                    <a:cubicBezTo>
                      <a:pt x="23" y="54"/>
                      <a:pt x="23" y="54"/>
                      <a:pt x="23" y="54"/>
                    </a:cubicBezTo>
                    <a:cubicBezTo>
                      <a:pt x="23" y="55"/>
                      <a:pt x="22" y="56"/>
                      <a:pt x="21" y="56"/>
                    </a:cubicBezTo>
                    <a:cubicBezTo>
                      <a:pt x="2" y="56"/>
                      <a:pt x="2" y="56"/>
                      <a:pt x="2" y="56"/>
                    </a:cubicBezTo>
                    <a:cubicBezTo>
                      <a:pt x="1" y="56"/>
                      <a:pt x="0" y="55"/>
                      <a:pt x="0" y="54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18"/>
                      <a:pt x="3" y="12"/>
                      <a:pt x="7" y="7"/>
                    </a:cubicBezTo>
                    <a:cubicBezTo>
                      <a:pt x="11" y="3"/>
                      <a:pt x="17" y="0"/>
                      <a:pt x="24" y="0"/>
                    </a:cubicBezTo>
                    <a:cubicBezTo>
                      <a:pt x="58" y="0"/>
                      <a:pt x="58" y="0"/>
                      <a:pt x="58" y="0"/>
                    </a:cubicBezTo>
                    <a:lnTo>
                      <a:pt x="58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83" name="Freeform 194"/>
              <p:cNvSpPr>
                <a:spLocks noEditPoints="1"/>
              </p:cNvSpPr>
              <p:nvPr/>
            </p:nvSpPr>
            <p:spPr bwMode="auto">
              <a:xfrm>
                <a:off x="7505713" y="4264050"/>
                <a:ext cx="122238" cy="119064"/>
              </a:xfrm>
              <a:custGeom>
                <a:avLst/>
                <a:gdLst>
                  <a:gd name="T0" fmla="*/ 27 w 54"/>
                  <a:gd name="T1" fmla="*/ 14 h 53"/>
                  <a:gd name="T2" fmla="*/ 40 w 54"/>
                  <a:gd name="T3" fmla="*/ 1 h 53"/>
                  <a:gd name="T4" fmla="*/ 44 w 54"/>
                  <a:gd name="T5" fmla="*/ 1 h 53"/>
                  <a:gd name="T6" fmla="*/ 53 w 54"/>
                  <a:gd name="T7" fmla="*/ 10 h 53"/>
                  <a:gd name="T8" fmla="*/ 53 w 54"/>
                  <a:gd name="T9" fmla="*/ 13 h 53"/>
                  <a:gd name="T10" fmla="*/ 27 w 54"/>
                  <a:gd name="T11" fmla="*/ 39 h 53"/>
                  <a:gd name="T12" fmla="*/ 27 w 54"/>
                  <a:gd name="T13" fmla="*/ 32 h 53"/>
                  <a:gd name="T14" fmla="*/ 48 w 54"/>
                  <a:gd name="T15" fmla="*/ 11 h 53"/>
                  <a:gd name="T16" fmla="*/ 42 w 54"/>
                  <a:gd name="T17" fmla="*/ 6 h 53"/>
                  <a:gd name="T18" fmla="*/ 27 w 54"/>
                  <a:gd name="T19" fmla="*/ 21 h 53"/>
                  <a:gd name="T20" fmla="*/ 27 w 54"/>
                  <a:gd name="T21" fmla="*/ 14 h 53"/>
                  <a:gd name="T22" fmla="*/ 10 w 54"/>
                  <a:gd name="T23" fmla="*/ 52 h 53"/>
                  <a:gd name="T24" fmla="*/ 1 w 54"/>
                  <a:gd name="T25" fmla="*/ 43 h 53"/>
                  <a:gd name="T26" fmla="*/ 1 w 54"/>
                  <a:gd name="T27" fmla="*/ 40 h 53"/>
                  <a:gd name="T28" fmla="*/ 27 w 54"/>
                  <a:gd name="T29" fmla="*/ 14 h 53"/>
                  <a:gd name="T30" fmla="*/ 27 w 54"/>
                  <a:gd name="T31" fmla="*/ 21 h 53"/>
                  <a:gd name="T32" fmla="*/ 6 w 54"/>
                  <a:gd name="T33" fmla="*/ 42 h 53"/>
                  <a:gd name="T34" fmla="*/ 12 w 54"/>
                  <a:gd name="T35" fmla="*/ 47 h 53"/>
                  <a:gd name="T36" fmla="*/ 27 w 54"/>
                  <a:gd name="T37" fmla="*/ 32 h 53"/>
                  <a:gd name="T38" fmla="*/ 27 w 54"/>
                  <a:gd name="T39" fmla="*/ 39 h 53"/>
                  <a:gd name="T40" fmla="*/ 13 w 54"/>
                  <a:gd name="T41" fmla="*/ 52 h 53"/>
                  <a:gd name="T42" fmla="*/ 10 w 54"/>
                  <a:gd name="T43" fmla="*/ 52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54" h="53">
                    <a:moveTo>
                      <a:pt x="27" y="14"/>
                    </a:moveTo>
                    <a:cubicBezTo>
                      <a:pt x="40" y="1"/>
                      <a:pt x="40" y="1"/>
                      <a:pt x="40" y="1"/>
                    </a:cubicBezTo>
                    <a:cubicBezTo>
                      <a:pt x="41" y="0"/>
                      <a:pt x="43" y="0"/>
                      <a:pt x="44" y="1"/>
                    </a:cubicBezTo>
                    <a:cubicBezTo>
                      <a:pt x="53" y="10"/>
                      <a:pt x="53" y="10"/>
                      <a:pt x="53" y="10"/>
                    </a:cubicBezTo>
                    <a:cubicBezTo>
                      <a:pt x="54" y="11"/>
                      <a:pt x="54" y="12"/>
                      <a:pt x="53" y="13"/>
                    </a:cubicBezTo>
                    <a:cubicBezTo>
                      <a:pt x="27" y="39"/>
                      <a:pt x="27" y="39"/>
                      <a:pt x="27" y="39"/>
                    </a:cubicBezTo>
                    <a:cubicBezTo>
                      <a:pt x="27" y="32"/>
                      <a:pt x="27" y="32"/>
                      <a:pt x="27" y="32"/>
                    </a:cubicBezTo>
                    <a:cubicBezTo>
                      <a:pt x="48" y="11"/>
                      <a:pt x="48" y="11"/>
                      <a:pt x="48" y="11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27" y="21"/>
                      <a:pt x="27" y="21"/>
                      <a:pt x="27" y="21"/>
                    </a:cubicBezTo>
                    <a:lnTo>
                      <a:pt x="27" y="14"/>
                    </a:lnTo>
                    <a:close/>
                    <a:moveTo>
                      <a:pt x="10" y="52"/>
                    </a:moveTo>
                    <a:cubicBezTo>
                      <a:pt x="1" y="43"/>
                      <a:pt x="1" y="43"/>
                      <a:pt x="1" y="43"/>
                    </a:cubicBezTo>
                    <a:cubicBezTo>
                      <a:pt x="0" y="42"/>
                      <a:pt x="0" y="41"/>
                      <a:pt x="1" y="40"/>
                    </a:cubicBezTo>
                    <a:cubicBezTo>
                      <a:pt x="27" y="14"/>
                      <a:pt x="27" y="14"/>
                      <a:pt x="27" y="14"/>
                    </a:cubicBezTo>
                    <a:cubicBezTo>
                      <a:pt x="27" y="21"/>
                      <a:pt x="27" y="21"/>
                      <a:pt x="27" y="21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12" y="47"/>
                      <a:pt x="12" y="47"/>
                      <a:pt x="12" y="47"/>
                    </a:cubicBezTo>
                    <a:cubicBezTo>
                      <a:pt x="27" y="32"/>
                      <a:pt x="27" y="32"/>
                      <a:pt x="27" y="32"/>
                    </a:cubicBezTo>
                    <a:cubicBezTo>
                      <a:pt x="27" y="39"/>
                      <a:pt x="27" y="39"/>
                      <a:pt x="27" y="39"/>
                    </a:cubicBezTo>
                    <a:cubicBezTo>
                      <a:pt x="13" y="52"/>
                      <a:pt x="13" y="52"/>
                      <a:pt x="13" y="52"/>
                    </a:cubicBezTo>
                    <a:cubicBezTo>
                      <a:pt x="12" y="53"/>
                      <a:pt x="11" y="53"/>
                      <a:pt x="10" y="5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84" name="Freeform 195"/>
              <p:cNvSpPr>
                <a:spLocks noEditPoints="1"/>
              </p:cNvSpPr>
              <p:nvPr/>
            </p:nvSpPr>
            <p:spPr bwMode="auto">
              <a:xfrm>
                <a:off x="7318387" y="1050932"/>
                <a:ext cx="311151" cy="292102"/>
              </a:xfrm>
              <a:custGeom>
                <a:avLst/>
                <a:gdLst>
                  <a:gd name="T0" fmla="*/ 114 w 138"/>
                  <a:gd name="T1" fmla="*/ 10 h 129"/>
                  <a:gd name="T2" fmla="*/ 69 w 138"/>
                  <a:gd name="T3" fmla="*/ 5 h 129"/>
                  <a:gd name="T4" fmla="*/ 102 w 138"/>
                  <a:gd name="T5" fmla="*/ 0 h 129"/>
                  <a:gd name="T6" fmla="*/ 118 w 138"/>
                  <a:gd name="T7" fmla="*/ 7 h 129"/>
                  <a:gd name="T8" fmla="*/ 124 w 138"/>
                  <a:gd name="T9" fmla="*/ 53 h 129"/>
                  <a:gd name="T10" fmla="*/ 138 w 138"/>
                  <a:gd name="T11" fmla="*/ 56 h 129"/>
                  <a:gd name="T12" fmla="*/ 135 w 138"/>
                  <a:gd name="T13" fmla="*/ 129 h 129"/>
                  <a:gd name="T14" fmla="*/ 69 w 138"/>
                  <a:gd name="T15" fmla="*/ 124 h 129"/>
                  <a:gd name="T16" fmla="*/ 133 w 138"/>
                  <a:gd name="T17" fmla="*/ 58 h 129"/>
                  <a:gd name="T18" fmla="*/ 119 w 138"/>
                  <a:gd name="T19" fmla="*/ 56 h 129"/>
                  <a:gd name="T20" fmla="*/ 69 w 138"/>
                  <a:gd name="T21" fmla="*/ 115 h 129"/>
                  <a:gd name="T22" fmla="*/ 76 w 138"/>
                  <a:gd name="T23" fmla="*/ 112 h 129"/>
                  <a:gd name="T24" fmla="*/ 76 w 138"/>
                  <a:gd name="T25" fmla="*/ 96 h 129"/>
                  <a:gd name="T26" fmla="*/ 82 w 138"/>
                  <a:gd name="T27" fmla="*/ 90 h 129"/>
                  <a:gd name="T28" fmla="*/ 79 w 138"/>
                  <a:gd name="T29" fmla="*/ 73 h 129"/>
                  <a:gd name="T30" fmla="*/ 69 w 138"/>
                  <a:gd name="T31" fmla="*/ 69 h 129"/>
                  <a:gd name="T32" fmla="*/ 69 w 138"/>
                  <a:gd name="T33" fmla="*/ 73 h 129"/>
                  <a:gd name="T34" fmla="*/ 78 w 138"/>
                  <a:gd name="T35" fmla="*/ 83 h 129"/>
                  <a:gd name="T36" fmla="*/ 74 w 138"/>
                  <a:gd name="T37" fmla="*/ 91 h 129"/>
                  <a:gd name="T38" fmla="*/ 73 w 138"/>
                  <a:gd name="T39" fmla="*/ 92 h 129"/>
                  <a:gd name="T40" fmla="*/ 71 w 138"/>
                  <a:gd name="T41" fmla="*/ 94 h 129"/>
                  <a:gd name="T42" fmla="*/ 71 w 138"/>
                  <a:gd name="T43" fmla="*/ 110 h 129"/>
                  <a:gd name="T44" fmla="*/ 69 w 138"/>
                  <a:gd name="T45" fmla="*/ 115 h 129"/>
                  <a:gd name="T46" fmla="*/ 106 w 138"/>
                  <a:gd name="T47" fmla="*/ 58 h 129"/>
                  <a:gd name="T48" fmla="*/ 108 w 138"/>
                  <a:gd name="T49" fmla="*/ 23 h 129"/>
                  <a:gd name="T50" fmla="*/ 106 w 138"/>
                  <a:gd name="T51" fmla="*/ 18 h 129"/>
                  <a:gd name="T52" fmla="*/ 69 w 138"/>
                  <a:gd name="T53" fmla="*/ 16 h 129"/>
                  <a:gd name="T54" fmla="*/ 102 w 138"/>
                  <a:gd name="T55" fmla="*/ 21 h 129"/>
                  <a:gd name="T56" fmla="*/ 103 w 138"/>
                  <a:gd name="T57" fmla="*/ 21 h 129"/>
                  <a:gd name="T58" fmla="*/ 104 w 138"/>
                  <a:gd name="T59" fmla="*/ 53 h 129"/>
                  <a:gd name="T60" fmla="*/ 69 w 138"/>
                  <a:gd name="T61" fmla="*/ 58 h 129"/>
                  <a:gd name="T62" fmla="*/ 35 w 138"/>
                  <a:gd name="T63" fmla="*/ 5 h 129"/>
                  <a:gd name="T64" fmla="*/ 18 w 138"/>
                  <a:gd name="T65" fmla="*/ 23 h 129"/>
                  <a:gd name="T66" fmla="*/ 16 w 138"/>
                  <a:gd name="T67" fmla="*/ 58 h 129"/>
                  <a:gd name="T68" fmla="*/ 4 w 138"/>
                  <a:gd name="T69" fmla="*/ 124 h 129"/>
                  <a:gd name="T70" fmla="*/ 69 w 138"/>
                  <a:gd name="T71" fmla="*/ 129 h 129"/>
                  <a:gd name="T72" fmla="*/ 0 w 138"/>
                  <a:gd name="T73" fmla="*/ 126 h 129"/>
                  <a:gd name="T74" fmla="*/ 2 w 138"/>
                  <a:gd name="T75" fmla="*/ 53 h 129"/>
                  <a:gd name="T76" fmla="*/ 13 w 138"/>
                  <a:gd name="T77" fmla="*/ 23 h 129"/>
                  <a:gd name="T78" fmla="*/ 35 w 138"/>
                  <a:gd name="T79" fmla="*/ 0 h 129"/>
                  <a:gd name="T80" fmla="*/ 69 w 138"/>
                  <a:gd name="T81" fmla="*/ 5 h 129"/>
                  <a:gd name="T82" fmla="*/ 35 w 138"/>
                  <a:gd name="T83" fmla="*/ 16 h 129"/>
                  <a:gd name="T84" fmla="*/ 31 w 138"/>
                  <a:gd name="T85" fmla="*/ 18 h 129"/>
                  <a:gd name="T86" fmla="*/ 29 w 138"/>
                  <a:gd name="T87" fmla="*/ 56 h 129"/>
                  <a:gd name="T88" fmla="*/ 69 w 138"/>
                  <a:gd name="T89" fmla="*/ 58 h 129"/>
                  <a:gd name="T90" fmla="*/ 34 w 138"/>
                  <a:gd name="T91" fmla="*/ 53 h 129"/>
                  <a:gd name="T92" fmla="*/ 34 w 138"/>
                  <a:gd name="T93" fmla="*/ 21 h 129"/>
                  <a:gd name="T94" fmla="*/ 34 w 138"/>
                  <a:gd name="T95" fmla="*/ 21 h 129"/>
                  <a:gd name="T96" fmla="*/ 69 w 138"/>
                  <a:gd name="T97" fmla="*/ 21 h 129"/>
                  <a:gd name="T98" fmla="*/ 69 w 138"/>
                  <a:gd name="T99" fmla="*/ 69 h 129"/>
                  <a:gd name="T100" fmla="*/ 54 w 138"/>
                  <a:gd name="T101" fmla="*/ 83 h 129"/>
                  <a:gd name="T102" fmla="*/ 60 w 138"/>
                  <a:gd name="T103" fmla="*/ 95 h 129"/>
                  <a:gd name="T104" fmla="*/ 61 w 138"/>
                  <a:gd name="T105" fmla="*/ 109 h 129"/>
                  <a:gd name="T106" fmla="*/ 63 w 138"/>
                  <a:gd name="T107" fmla="*/ 115 h 129"/>
                  <a:gd name="T108" fmla="*/ 69 w 138"/>
                  <a:gd name="T109" fmla="*/ 110 h 129"/>
                  <a:gd name="T110" fmla="*/ 66 w 138"/>
                  <a:gd name="T111" fmla="*/ 109 h 129"/>
                  <a:gd name="T112" fmla="*/ 64 w 138"/>
                  <a:gd name="T113" fmla="*/ 92 h 129"/>
                  <a:gd name="T114" fmla="*/ 63 w 138"/>
                  <a:gd name="T115" fmla="*/ 91 h 129"/>
                  <a:gd name="T116" fmla="*/ 59 w 138"/>
                  <a:gd name="T117" fmla="*/ 83 h 129"/>
                  <a:gd name="T118" fmla="*/ 69 w 138"/>
                  <a:gd name="T119" fmla="*/ 73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38" h="129">
                    <a:moveTo>
                      <a:pt x="119" y="23"/>
                    </a:moveTo>
                    <a:cubicBezTo>
                      <a:pt x="119" y="18"/>
                      <a:pt x="117" y="13"/>
                      <a:pt x="114" y="10"/>
                    </a:cubicBezTo>
                    <a:cubicBezTo>
                      <a:pt x="111" y="7"/>
                      <a:pt x="107" y="5"/>
                      <a:pt x="102" y="5"/>
                    </a:cubicBezTo>
                    <a:cubicBezTo>
                      <a:pt x="69" y="5"/>
                      <a:pt x="69" y="5"/>
                      <a:pt x="69" y="5"/>
                    </a:cubicBezTo>
                    <a:cubicBezTo>
                      <a:pt x="69" y="0"/>
                      <a:pt x="69" y="0"/>
                      <a:pt x="69" y="0"/>
                    </a:cubicBezTo>
                    <a:cubicBezTo>
                      <a:pt x="102" y="0"/>
                      <a:pt x="102" y="0"/>
                      <a:pt x="102" y="0"/>
                    </a:cubicBezTo>
                    <a:cubicBezTo>
                      <a:pt x="108" y="0"/>
                      <a:pt x="114" y="3"/>
                      <a:pt x="118" y="7"/>
                    </a:cubicBezTo>
                    <a:cubicBezTo>
                      <a:pt x="118" y="7"/>
                      <a:pt x="118" y="7"/>
                      <a:pt x="118" y="7"/>
                    </a:cubicBezTo>
                    <a:cubicBezTo>
                      <a:pt x="122" y="11"/>
                      <a:pt x="124" y="16"/>
                      <a:pt x="124" y="23"/>
                    </a:cubicBezTo>
                    <a:cubicBezTo>
                      <a:pt x="124" y="53"/>
                      <a:pt x="124" y="53"/>
                      <a:pt x="124" y="53"/>
                    </a:cubicBezTo>
                    <a:cubicBezTo>
                      <a:pt x="135" y="53"/>
                      <a:pt x="135" y="53"/>
                      <a:pt x="135" y="53"/>
                    </a:cubicBezTo>
                    <a:cubicBezTo>
                      <a:pt x="137" y="53"/>
                      <a:pt x="138" y="54"/>
                      <a:pt x="138" y="56"/>
                    </a:cubicBezTo>
                    <a:cubicBezTo>
                      <a:pt x="138" y="126"/>
                      <a:pt x="138" y="126"/>
                      <a:pt x="138" y="126"/>
                    </a:cubicBezTo>
                    <a:cubicBezTo>
                      <a:pt x="138" y="128"/>
                      <a:pt x="137" y="129"/>
                      <a:pt x="135" y="129"/>
                    </a:cubicBezTo>
                    <a:cubicBezTo>
                      <a:pt x="69" y="129"/>
                      <a:pt x="69" y="129"/>
                      <a:pt x="69" y="129"/>
                    </a:cubicBezTo>
                    <a:cubicBezTo>
                      <a:pt x="69" y="124"/>
                      <a:pt x="69" y="124"/>
                      <a:pt x="69" y="124"/>
                    </a:cubicBezTo>
                    <a:cubicBezTo>
                      <a:pt x="133" y="124"/>
                      <a:pt x="133" y="124"/>
                      <a:pt x="133" y="124"/>
                    </a:cubicBezTo>
                    <a:cubicBezTo>
                      <a:pt x="133" y="58"/>
                      <a:pt x="133" y="58"/>
                      <a:pt x="133" y="58"/>
                    </a:cubicBezTo>
                    <a:cubicBezTo>
                      <a:pt x="122" y="58"/>
                      <a:pt x="122" y="58"/>
                      <a:pt x="122" y="58"/>
                    </a:cubicBezTo>
                    <a:cubicBezTo>
                      <a:pt x="120" y="58"/>
                      <a:pt x="119" y="57"/>
                      <a:pt x="119" y="56"/>
                    </a:cubicBezTo>
                    <a:cubicBezTo>
                      <a:pt x="119" y="23"/>
                      <a:pt x="119" y="23"/>
                      <a:pt x="119" y="23"/>
                    </a:cubicBezTo>
                    <a:close/>
                    <a:moveTo>
                      <a:pt x="69" y="115"/>
                    </a:moveTo>
                    <a:cubicBezTo>
                      <a:pt x="74" y="115"/>
                      <a:pt x="74" y="115"/>
                      <a:pt x="74" y="115"/>
                    </a:cubicBezTo>
                    <a:cubicBezTo>
                      <a:pt x="75" y="115"/>
                      <a:pt x="76" y="114"/>
                      <a:pt x="76" y="112"/>
                    </a:cubicBezTo>
                    <a:cubicBezTo>
                      <a:pt x="76" y="109"/>
                      <a:pt x="76" y="109"/>
                      <a:pt x="76" y="109"/>
                    </a:cubicBezTo>
                    <a:cubicBezTo>
                      <a:pt x="76" y="96"/>
                      <a:pt x="76" y="96"/>
                      <a:pt x="76" y="96"/>
                    </a:cubicBezTo>
                    <a:cubicBezTo>
                      <a:pt x="77" y="95"/>
                      <a:pt x="77" y="95"/>
                      <a:pt x="77" y="95"/>
                    </a:cubicBezTo>
                    <a:cubicBezTo>
                      <a:pt x="79" y="94"/>
                      <a:pt x="80" y="92"/>
                      <a:pt x="82" y="90"/>
                    </a:cubicBezTo>
                    <a:cubicBezTo>
                      <a:pt x="83" y="88"/>
                      <a:pt x="83" y="86"/>
                      <a:pt x="83" y="83"/>
                    </a:cubicBezTo>
                    <a:cubicBezTo>
                      <a:pt x="83" y="79"/>
                      <a:pt x="82" y="76"/>
                      <a:pt x="79" y="73"/>
                    </a:cubicBezTo>
                    <a:cubicBezTo>
                      <a:pt x="76" y="70"/>
                      <a:pt x="73" y="69"/>
                      <a:pt x="69" y="69"/>
                    </a:cubicBezTo>
                    <a:cubicBezTo>
                      <a:pt x="69" y="69"/>
                      <a:pt x="69" y="69"/>
                      <a:pt x="69" y="69"/>
                    </a:cubicBezTo>
                    <a:cubicBezTo>
                      <a:pt x="69" y="73"/>
                      <a:pt x="69" y="73"/>
                      <a:pt x="69" y="73"/>
                    </a:cubicBezTo>
                    <a:cubicBezTo>
                      <a:pt x="69" y="73"/>
                      <a:pt x="69" y="73"/>
                      <a:pt x="69" y="73"/>
                    </a:cubicBezTo>
                    <a:cubicBezTo>
                      <a:pt x="71" y="73"/>
                      <a:pt x="74" y="75"/>
                      <a:pt x="76" y="76"/>
                    </a:cubicBezTo>
                    <a:cubicBezTo>
                      <a:pt x="77" y="78"/>
                      <a:pt x="78" y="81"/>
                      <a:pt x="78" y="83"/>
                    </a:cubicBezTo>
                    <a:cubicBezTo>
                      <a:pt x="78" y="85"/>
                      <a:pt x="78" y="86"/>
                      <a:pt x="77" y="88"/>
                    </a:cubicBezTo>
                    <a:cubicBezTo>
                      <a:pt x="77" y="89"/>
                      <a:pt x="76" y="90"/>
                      <a:pt x="74" y="91"/>
                    </a:cubicBezTo>
                    <a:cubicBezTo>
                      <a:pt x="74" y="91"/>
                      <a:pt x="74" y="91"/>
                      <a:pt x="74" y="92"/>
                    </a:cubicBezTo>
                    <a:cubicBezTo>
                      <a:pt x="73" y="92"/>
                      <a:pt x="73" y="92"/>
                      <a:pt x="73" y="92"/>
                    </a:cubicBezTo>
                    <a:cubicBezTo>
                      <a:pt x="72" y="92"/>
                      <a:pt x="71" y="93"/>
                      <a:pt x="71" y="94"/>
                    </a:cubicBezTo>
                    <a:cubicBezTo>
                      <a:pt x="71" y="94"/>
                      <a:pt x="71" y="94"/>
                      <a:pt x="71" y="94"/>
                    </a:cubicBezTo>
                    <a:cubicBezTo>
                      <a:pt x="71" y="109"/>
                      <a:pt x="71" y="109"/>
                      <a:pt x="71" y="109"/>
                    </a:cubicBezTo>
                    <a:cubicBezTo>
                      <a:pt x="71" y="110"/>
                      <a:pt x="71" y="110"/>
                      <a:pt x="71" y="110"/>
                    </a:cubicBezTo>
                    <a:cubicBezTo>
                      <a:pt x="69" y="110"/>
                      <a:pt x="69" y="110"/>
                      <a:pt x="69" y="110"/>
                    </a:cubicBezTo>
                    <a:cubicBezTo>
                      <a:pt x="69" y="115"/>
                      <a:pt x="69" y="115"/>
                      <a:pt x="69" y="115"/>
                    </a:cubicBezTo>
                    <a:close/>
                    <a:moveTo>
                      <a:pt x="69" y="58"/>
                    </a:moveTo>
                    <a:cubicBezTo>
                      <a:pt x="106" y="58"/>
                      <a:pt x="106" y="58"/>
                      <a:pt x="106" y="58"/>
                    </a:cubicBezTo>
                    <a:cubicBezTo>
                      <a:pt x="107" y="58"/>
                      <a:pt x="108" y="57"/>
                      <a:pt x="108" y="56"/>
                    </a:cubicBezTo>
                    <a:cubicBezTo>
                      <a:pt x="108" y="23"/>
                      <a:pt x="108" y="23"/>
                      <a:pt x="108" y="23"/>
                    </a:cubicBezTo>
                    <a:cubicBezTo>
                      <a:pt x="108" y="21"/>
                      <a:pt x="108" y="19"/>
                      <a:pt x="107" y="18"/>
                    </a:cubicBezTo>
                    <a:cubicBezTo>
                      <a:pt x="106" y="18"/>
                      <a:pt x="106" y="18"/>
                      <a:pt x="106" y="18"/>
                    </a:cubicBezTo>
                    <a:cubicBezTo>
                      <a:pt x="105" y="17"/>
                      <a:pt x="104" y="16"/>
                      <a:pt x="102" y="16"/>
                    </a:cubicBezTo>
                    <a:cubicBezTo>
                      <a:pt x="69" y="16"/>
                      <a:pt x="69" y="16"/>
                      <a:pt x="69" y="16"/>
                    </a:cubicBezTo>
                    <a:cubicBezTo>
                      <a:pt x="69" y="21"/>
                      <a:pt x="69" y="21"/>
                      <a:pt x="69" y="21"/>
                    </a:cubicBezTo>
                    <a:cubicBezTo>
                      <a:pt x="102" y="21"/>
                      <a:pt x="102" y="21"/>
                      <a:pt x="102" y="21"/>
                    </a:cubicBezTo>
                    <a:cubicBezTo>
                      <a:pt x="102" y="21"/>
                      <a:pt x="103" y="21"/>
                      <a:pt x="103" y="21"/>
                    </a:cubicBezTo>
                    <a:cubicBezTo>
                      <a:pt x="103" y="21"/>
                      <a:pt x="103" y="21"/>
                      <a:pt x="103" y="21"/>
                    </a:cubicBezTo>
                    <a:cubicBezTo>
                      <a:pt x="103" y="22"/>
                      <a:pt x="104" y="22"/>
                      <a:pt x="104" y="23"/>
                    </a:cubicBezTo>
                    <a:cubicBezTo>
                      <a:pt x="104" y="53"/>
                      <a:pt x="104" y="53"/>
                      <a:pt x="104" y="53"/>
                    </a:cubicBezTo>
                    <a:cubicBezTo>
                      <a:pt x="69" y="53"/>
                      <a:pt x="69" y="53"/>
                      <a:pt x="69" y="53"/>
                    </a:cubicBezTo>
                    <a:lnTo>
                      <a:pt x="69" y="58"/>
                    </a:lnTo>
                    <a:close/>
                    <a:moveTo>
                      <a:pt x="69" y="5"/>
                    </a:moveTo>
                    <a:cubicBezTo>
                      <a:pt x="35" y="5"/>
                      <a:pt x="35" y="5"/>
                      <a:pt x="35" y="5"/>
                    </a:cubicBezTo>
                    <a:cubicBezTo>
                      <a:pt x="31" y="5"/>
                      <a:pt x="26" y="7"/>
                      <a:pt x="23" y="10"/>
                    </a:cubicBezTo>
                    <a:cubicBezTo>
                      <a:pt x="20" y="13"/>
                      <a:pt x="18" y="18"/>
                      <a:pt x="18" y="23"/>
                    </a:cubicBezTo>
                    <a:cubicBezTo>
                      <a:pt x="18" y="56"/>
                      <a:pt x="18" y="56"/>
                      <a:pt x="18" y="56"/>
                    </a:cubicBezTo>
                    <a:cubicBezTo>
                      <a:pt x="18" y="57"/>
                      <a:pt x="17" y="58"/>
                      <a:pt x="16" y="58"/>
                    </a:cubicBezTo>
                    <a:cubicBezTo>
                      <a:pt x="4" y="58"/>
                      <a:pt x="4" y="58"/>
                      <a:pt x="4" y="58"/>
                    </a:cubicBezTo>
                    <a:cubicBezTo>
                      <a:pt x="4" y="124"/>
                      <a:pt x="4" y="124"/>
                      <a:pt x="4" y="124"/>
                    </a:cubicBezTo>
                    <a:cubicBezTo>
                      <a:pt x="69" y="124"/>
                      <a:pt x="69" y="124"/>
                      <a:pt x="69" y="124"/>
                    </a:cubicBezTo>
                    <a:cubicBezTo>
                      <a:pt x="69" y="129"/>
                      <a:pt x="69" y="129"/>
                      <a:pt x="69" y="129"/>
                    </a:cubicBezTo>
                    <a:cubicBezTo>
                      <a:pt x="2" y="129"/>
                      <a:pt x="2" y="129"/>
                      <a:pt x="2" y="129"/>
                    </a:cubicBezTo>
                    <a:cubicBezTo>
                      <a:pt x="1" y="129"/>
                      <a:pt x="0" y="128"/>
                      <a:pt x="0" y="126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0" y="54"/>
                      <a:pt x="1" y="53"/>
                      <a:pt x="2" y="53"/>
                    </a:cubicBezTo>
                    <a:cubicBezTo>
                      <a:pt x="13" y="53"/>
                      <a:pt x="13" y="53"/>
                      <a:pt x="13" y="53"/>
                    </a:cubicBezTo>
                    <a:cubicBezTo>
                      <a:pt x="13" y="23"/>
                      <a:pt x="13" y="23"/>
                      <a:pt x="13" y="23"/>
                    </a:cubicBezTo>
                    <a:cubicBezTo>
                      <a:pt x="13" y="16"/>
                      <a:pt x="16" y="11"/>
                      <a:pt x="20" y="7"/>
                    </a:cubicBezTo>
                    <a:cubicBezTo>
                      <a:pt x="24" y="3"/>
                      <a:pt x="29" y="0"/>
                      <a:pt x="35" y="0"/>
                    </a:cubicBezTo>
                    <a:cubicBezTo>
                      <a:pt x="69" y="0"/>
                      <a:pt x="69" y="0"/>
                      <a:pt x="69" y="0"/>
                    </a:cubicBezTo>
                    <a:cubicBezTo>
                      <a:pt x="69" y="5"/>
                      <a:pt x="69" y="5"/>
                      <a:pt x="69" y="5"/>
                    </a:cubicBezTo>
                    <a:close/>
                    <a:moveTo>
                      <a:pt x="69" y="16"/>
                    </a:moveTo>
                    <a:cubicBezTo>
                      <a:pt x="35" y="16"/>
                      <a:pt x="35" y="16"/>
                      <a:pt x="35" y="16"/>
                    </a:cubicBezTo>
                    <a:cubicBezTo>
                      <a:pt x="34" y="16"/>
                      <a:pt x="32" y="17"/>
                      <a:pt x="31" y="18"/>
                    </a:cubicBezTo>
                    <a:cubicBezTo>
                      <a:pt x="31" y="18"/>
                      <a:pt x="31" y="18"/>
                      <a:pt x="31" y="18"/>
                    </a:cubicBezTo>
                    <a:cubicBezTo>
                      <a:pt x="30" y="19"/>
                      <a:pt x="29" y="21"/>
                      <a:pt x="29" y="23"/>
                    </a:cubicBezTo>
                    <a:cubicBezTo>
                      <a:pt x="29" y="56"/>
                      <a:pt x="29" y="56"/>
                      <a:pt x="29" y="56"/>
                    </a:cubicBezTo>
                    <a:cubicBezTo>
                      <a:pt x="29" y="57"/>
                      <a:pt x="30" y="58"/>
                      <a:pt x="31" y="58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9" y="53"/>
                      <a:pt x="69" y="53"/>
                      <a:pt x="69" y="53"/>
                    </a:cubicBezTo>
                    <a:cubicBezTo>
                      <a:pt x="34" y="53"/>
                      <a:pt x="34" y="53"/>
                      <a:pt x="34" y="53"/>
                    </a:cubicBezTo>
                    <a:cubicBezTo>
                      <a:pt x="34" y="23"/>
                      <a:pt x="34" y="23"/>
                      <a:pt x="34" y="23"/>
                    </a:cubicBezTo>
                    <a:cubicBezTo>
                      <a:pt x="34" y="22"/>
                      <a:pt x="34" y="22"/>
                      <a:pt x="34" y="21"/>
                    </a:cubicBezTo>
                    <a:cubicBezTo>
                      <a:pt x="34" y="21"/>
                      <a:pt x="34" y="21"/>
                      <a:pt x="34" y="21"/>
                    </a:cubicBezTo>
                    <a:cubicBezTo>
                      <a:pt x="34" y="21"/>
                      <a:pt x="34" y="21"/>
                      <a:pt x="34" y="21"/>
                    </a:cubicBezTo>
                    <a:cubicBezTo>
                      <a:pt x="35" y="21"/>
                      <a:pt x="35" y="21"/>
                      <a:pt x="35" y="21"/>
                    </a:cubicBezTo>
                    <a:cubicBezTo>
                      <a:pt x="69" y="21"/>
                      <a:pt x="69" y="21"/>
                      <a:pt x="69" y="21"/>
                    </a:cubicBezTo>
                    <a:cubicBezTo>
                      <a:pt x="69" y="16"/>
                      <a:pt x="69" y="16"/>
                      <a:pt x="69" y="16"/>
                    </a:cubicBezTo>
                    <a:close/>
                    <a:moveTo>
                      <a:pt x="69" y="69"/>
                    </a:moveTo>
                    <a:cubicBezTo>
                      <a:pt x="65" y="69"/>
                      <a:pt x="61" y="70"/>
                      <a:pt x="58" y="73"/>
                    </a:cubicBezTo>
                    <a:cubicBezTo>
                      <a:pt x="56" y="76"/>
                      <a:pt x="54" y="79"/>
                      <a:pt x="54" y="83"/>
                    </a:cubicBezTo>
                    <a:cubicBezTo>
                      <a:pt x="54" y="86"/>
                      <a:pt x="55" y="88"/>
                      <a:pt x="56" y="90"/>
                    </a:cubicBezTo>
                    <a:cubicBezTo>
                      <a:pt x="57" y="92"/>
                      <a:pt x="58" y="94"/>
                      <a:pt x="60" y="95"/>
                    </a:cubicBezTo>
                    <a:cubicBezTo>
                      <a:pt x="60" y="95"/>
                      <a:pt x="61" y="95"/>
                      <a:pt x="61" y="96"/>
                    </a:cubicBezTo>
                    <a:cubicBezTo>
                      <a:pt x="61" y="109"/>
                      <a:pt x="61" y="109"/>
                      <a:pt x="61" y="109"/>
                    </a:cubicBezTo>
                    <a:cubicBezTo>
                      <a:pt x="61" y="112"/>
                      <a:pt x="61" y="112"/>
                      <a:pt x="61" y="112"/>
                    </a:cubicBezTo>
                    <a:cubicBezTo>
                      <a:pt x="61" y="114"/>
                      <a:pt x="62" y="115"/>
                      <a:pt x="63" y="115"/>
                    </a:cubicBezTo>
                    <a:cubicBezTo>
                      <a:pt x="69" y="115"/>
                      <a:pt x="69" y="115"/>
                      <a:pt x="69" y="115"/>
                    </a:cubicBezTo>
                    <a:cubicBezTo>
                      <a:pt x="69" y="110"/>
                      <a:pt x="69" y="110"/>
                      <a:pt x="69" y="110"/>
                    </a:cubicBezTo>
                    <a:cubicBezTo>
                      <a:pt x="66" y="110"/>
                      <a:pt x="66" y="110"/>
                      <a:pt x="66" y="110"/>
                    </a:cubicBezTo>
                    <a:cubicBezTo>
                      <a:pt x="66" y="109"/>
                      <a:pt x="66" y="109"/>
                      <a:pt x="66" y="109"/>
                    </a:cubicBezTo>
                    <a:cubicBezTo>
                      <a:pt x="66" y="94"/>
                      <a:pt x="66" y="94"/>
                      <a:pt x="66" y="94"/>
                    </a:cubicBezTo>
                    <a:cubicBezTo>
                      <a:pt x="66" y="93"/>
                      <a:pt x="65" y="92"/>
                      <a:pt x="64" y="92"/>
                    </a:cubicBezTo>
                    <a:cubicBezTo>
                      <a:pt x="64" y="92"/>
                      <a:pt x="64" y="92"/>
                      <a:pt x="64" y="92"/>
                    </a:cubicBezTo>
                    <a:cubicBezTo>
                      <a:pt x="63" y="91"/>
                      <a:pt x="63" y="91"/>
                      <a:pt x="63" y="91"/>
                    </a:cubicBezTo>
                    <a:cubicBezTo>
                      <a:pt x="62" y="90"/>
                      <a:pt x="61" y="89"/>
                      <a:pt x="60" y="88"/>
                    </a:cubicBezTo>
                    <a:cubicBezTo>
                      <a:pt x="59" y="86"/>
                      <a:pt x="59" y="85"/>
                      <a:pt x="59" y="83"/>
                    </a:cubicBezTo>
                    <a:cubicBezTo>
                      <a:pt x="59" y="81"/>
                      <a:pt x="60" y="78"/>
                      <a:pt x="62" y="76"/>
                    </a:cubicBezTo>
                    <a:cubicBezTo>
                      <a:pt x="63" y="75"/>
                      <a:pt x="66" y="73"/>
                      <a:pt x="69" y="73"/>
                    </a:cubicBezTo>
                    <a:lnTo>
                      <a:pt x="69" y="6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85" name="Freeform 196"/>
              <p:cNvSpPr>
                <a:spLocks noEditPoints="1"/>
              </p:cNvSpPr>
              <p:nvPr/>
            </p:nvSpPr>
            <p:spPr bwMode="auto">
              <a:xfrm>
                <a:off x="8126425" y="1501785"/>
                <a:ext cx="58738" cy="55564"/>
              </a:xfrm>
              <a:custGeom>
                <a:avLst/>
                <a:gdLst>
                  <a:gd name="T0" fmla="*/ 13 w 26"/>
                  <a:gd name="T1" fmla="*/ 0 h 25"/>
                  <a:gd name="T2" fmla="*/ 22 w 26"/>
                  <a:gd name="T3" fmla="*/ 3 h 25"/>
                  <a:gd name="T4" fmla="*/ 22 w 26"/>
                  <a:gd name="T5" fmla="*/ 3 h 25"/>
                  <a:gd name="T6" fmla="*/ 22 w 26"/>
                  <a:gd name="T7" fmla="*/ 3 h 25"/>
                  <a:gd name="T8" fmla="*/ 26 w 26"/>
                  <a:gd name="T9" fmla="*/ 12 h 25"/>
                  <a:gd name="T10" fmla="*/ 22 w 26"/>
                  <a:gd name="T11" fmla="*/ 22 h 25"/>
                  <a:gd name="T12" fmla="*/ 22 w 26"/>
                  <a:gd name="T13" fmla="*/ 22 h 25"/>
                  <a:gd name="T14" fmla="*/ 13 w 26"/>
                  <a:gd name="T15" fmla="*/ 25 h 25"/>
                  <a:gd name="T16" fmla="*/ 13 w 26"/>
                  <a:gd name="T17" fmla="*/ 21 h 25"/>
                  <a:gd name="T18" fmla="*/ 18 w 26"/>
                  <a:gd name="T19" fmla="*/ 18 h 25"/>
                  <a:gd name="T20" fmla="*/ 18 w 26"/>
                  <a:gd name="T21" fmla="*/ 18 h 25"/>
                  <a:gd name="T22" fmla="*/ 18 w 26"/>
                  <a:gd name="T23" fmla="*/ 18 h 25"/>
                  <a:gd name="T24" fmla="*/ 21 w 26"/>
                  <a:gd name="T25" fmla="*/ 12 h 25"/>
                  <a:gd name="T26" fmla="*/ 18 w 26"/>
                  <a:gd name="T27" fmla="*/ 7 h 25"/>
                  <a:gd name="T28" fmla="*/ 18 w 26"/>
                  <a:gd name="T29" fmla="*/ 7 h 25"/>
                  <a:gd name="T30" fmla="*/ 13 w 26"/>
                  <a:gd name="T31" fmla="*/ 4 h 25"/>
                  <a:gd name="T32" fmla="*/ 13 w 26"/>
                  <a:gd name="T33" fmla="*/ 0 h 25"/>
                  <a:gd name="T34" fmla="*/ 13 w 26"/>
                  <a:gd name="T35" fmla="*/ 25 h 25"/>
                  <a:gd name="T36" fmla="*/ 3 w 26"/>
                  <a:gd name="T37" fmla="*/ 22 h 25"/>
                  <a:gd name="T38" fmla="*/ 0 w 26"/>
                  <a:gd name="T39" fmla="*/ 12 h 25"/>
                  <a:gd name="T40" fmla="*/ 3 w 26"/>
                  <a:gd name="T41" fmla="*/ 3 h 25"/>
                  <a:gd name="T42" fmla="*/ 3 w 26"/>
                  <a:gd name="T43" fmla="*/ 3 h 25"/>
                  <a:gd name="T44" fmla="*/ 13 w 26"/>
                  <a:gd name="T45" fmla="*/ 0 h 25"/>
                  <a:gd name="T46" fmla="*/ 13 w 26"/>
                  <a:gd name="T47" fmla="*/ 4 h 25"/>
                  <a:gd name="T48" fmla="*/ 7 w 26"/>
                  <a:gd name="T49" fmla="*/ 7 h 25"/>
                  <a:gd name="T50" fmla="*/ 7 w 26"/>
                  <a:gd name="T51" fmla="*/ 7 h 25"/>
                  <a:gd name="T52" fmla="*/ 7 w 26"/>
                  <a:gd name="T53" fmla="*/ 7 h 25"/>
                  <a:gd name="T54" fmla="*/ 4 w 26"/>
                  <a:gd name="T55" fmla="*/ 12 h 25"/>
                  <a:gd name="T56" fmla="*/ 7 w 26"/>
                  <a:gd name="T57" fmla="*/ 18 h 25"/>
                  <a:gd name="T58" fmla="*/ 13 w 26"/>
                  <a:gd name="T59" fmla="*/ 21 h 25"/>
                  <a:gd name="T60" fmla="*/ 13 w 26"/>
                  <a:gd name="T61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6" h="25">
                    <a:moveTo>
                      <a:pt x="13" y="0"/>
                    </a:moveTo>
                    <a:cubicBezTo>
                      <a:pt x="16" y="0"/>
                      <a:pt x="19" y="1"/>
                      <a:pt x="22" y="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4" y="6"/>
                      <a:pt x="26" y="9"/>
                      <a:pt x="26" y="12"/>
                    </a:cubicBezTo>
                    <a:cubicBezTo>
                      <a:pt x="26" y="16"/>
                      <a:pt x="24" y="19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19" y="24"/>
                      <a:pt x="16" y="25"/>
                      <a:pt x="13" y="25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5" y="21"/>
                      <a:pt x="17" y="20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20" y="17"/>
                      <a:pt x="21" y="15"/>
                      <a:pt x="21" y="12"/>
                    </a:cubicBezTo>
                    <a:cubicBezTo>
                      <a:pt x="21" y="10"/>
                      <a:pt x="20" y="8"/>
                      <a:pt x="18" y="7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7" y="5"/>
                      <a:pt x="15" y="4"/>
                      <a:pt x="13" y="4"/>
                    </a:cubicBezTo>
                    <a:lnTo>
                      <a:pt x="13" y="0"/>
                    </a:lnTo>
                    <a:close/>
                    <a:moveTo>
                      <a:pt x="13" y="25"/>
                    </a:moveTo>
                    <a:cubicBezTo>
                      <a:pt x="9" y="25"/>
                      <a:pt x="6" y="24"/>
                      <a:pt x="3" y="22"/>
                    </a:cubicBezTo>
                    <a:cubicBezTo>
                      <a:pt x="1" y="19"/>
                      <a:pt x="0" y="16"/>
                      <a:pt x="0" y="12"/>
                    </a:cubicBezTo>
                    <a:cubicBezTo>
                      <a:pt x="0" y="9"/>
                      <a:pt x="1" y="6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6" y="1"/>
                      <a:pt x="9" y="0"/>
                      <a:pt x="13" y="0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0" y="4"/>
                      <a:pt x="8" y="5"/>
                      <a:pt x="7" y="7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5" y="8"/>
                      <a:pt x="4" y="10"/>
                      <a:pt x="4" y="12"/>
                    </a:cubicBezTo>
                    <a:cubicBezTo>
                      <a:pt x="4" y="15"/>
                      <a:pt x="5" y="17"/>
                      <a:pt x="7" y="18"/>
                    </a:cubicBezTo>
                    <a:cubicBezTo>
                      <a:pt x="8" y="20"/>
                      <a:pt x="10" y="21"/>
                      <a:pt x="13" y="21"/>
                    </a:cubicBezTo>
                    <a:lnTo>
                      <a:pt x="13" y="2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86" name="Freeform 197"/>
              <p:cNvSpPr>
                <a:spLocks noEditPoints="1"/>
              </p:cNvSpPr>
              <p:nvPr/>
            </p:nvSpPr>
            <p:spPr bwMode="auto">
              <a:xfrm>
                <a:off x="7940688" y="1641485"/>
                <a:ext cx="115888" cy="114301"/>
              </a:xfrm>
              <a:custGeom>
                <a:avLst/>
                <a:gdLst>
                  <a:gd name="T0" fmla="*/ 26 w 51"/>
                  <a:gd name="T1" fmla="*/ 46 h 51"/>
                  <a:gd name="T2" fmla="*/ 40 w 51"/>
                  <a:gd name="T3" fmla="*/ 40 h 51"/>
                  <a:gd name="T4" fmla="*/ 40 w 51"/>
                  <a:gd name="T5" fmla="*/ 40 h 51"/>
                  <a:gd name="T6" fmla="*/ 40 w 51"/>
                  <a:gd name="T7" fmla="*/ 40 h 51"/>
                  <a:gd name="T8" fmla="*/ 46 w 51"/>
                  <a:gd name="T9" fmla="*/ 25 h 51"/>
                  <a:gd name="T10" fmla="*/ 40 w 51"/>
                  <a:gd name="T11" fmla="*/ 11 h 51"/>
                  <a:gd name="T12" fmla="*/ 26 w 51"/>
                  <a:gd name="T13" fmla="*/ 5 h 51"/>
                  <a:gd name="T14" fmla="*/ 26 w 51"/>
                  <a:gd name="T15" fmla="*/ 0 h 51"/>
                  <a:gd name="T16" fmla="*/ 44 w 51"/>
                  <a:gd name="T17" fmla="*/ 7 h 51"/>
                  <a:gd name="T18" fmla="*/ 51 w 51"/>
                  <a:gd name="T19" fmla="*/ 25 h 51"/>
                  <a:gd name="T20" fmla="*/ 44 w 51"/>
                  <a:gd name="T21" fmla="*/ 43 h 51"/>
                  <a:gd name="T22" fmla="*/ 44 w 51"/>
                  <a:gd name="T23" fmla="*/ 43 h 51"/>
                  <a:gd name="T24" fmla="*/ 26 w 51"/>
                  <a:gd name="T25" fmla="*/ 51 h 51"/>
                  <a:gd name="T26" fmla="*/ 26 w 51"/>
                  <a:gd name="T27" fmla="*/ 46 h 51"/>
                  <a:gd name="T28" fmla="*/ 26 w 51"/>
                  <a:gd name="T29" fmla="*/ 40 h 51"/>
                  <a:gd name="T30" fmla="*/ 36 w 51"/>
                  <a:gd name="T31" fmla="*/ 36 h 51"/>
                  <a:gd name="T32" fmla="*/ 40 w 51"/>
                  <a:gd name="T33" fmla="*/ 25 h 51"/>
                  <a:gd name="T34" fmla="*/ 36 w 51"/>
                  <a:gd name="T35" fmla="*/ 15 h 51"/>
                  <a:gd name="T36" fmla="*/ 26 w 51"/>
                  <a:gd name="T37" fmla="*/ 10 h 51"/>
                  <a:gd name="T38" fmla="*/ 26 w 51"/>
                  <a:gd name="T39" fmla="*/ 15 h 51"/>
                  <a:gd name="T40" fmla="*/ 33 w 51"/>
                  <a:gd name="T41" fmla="*/ 18 h 51"/>
                  <a:gd name="T42" fmla="*/ 36 w 51"/>
                  <a:gd name="T43" fmla="*/ 25 h 51"/>
                  <a:gd name="T44" fmla="*/ 33 w 51"/>
                  <a:gd name="T45" fmla="*/ 32 h 51"/>
                  <a:gd name="T46" fmla="*/ 26 w 51"/>
                  <a:gd name="T47" fmla="*/ 35 h 51"/>
                  <a:gd name="T48" fmla="*/ 26 w 51"/>
                  <a:gd name="T49" fmla="*/ 40 h 51"/>
                  <a:gd name="T50" fmla="*/ 26 w 51"/>
                  <a:gd name="T51" fmla="*/ 5 h 51"/>
                  <a:gd name="T52" fmla="*/ 11 w 51"/>
                  <a:gd name="T53" fmla="*/ 11 h 51"/>
                  <a:gd name="T54" fmla="*/ 11 w 51"/>
                  <a:gd name="T55" fmla="*/ 11 h 51"/>
                  <a:gd name="T56" fmla="*/ 5 w 51"/>
                  <a:gd name="T57" fmla="*/ 25 h 51"/>
                  <a:gd name="T58" fmla="*/ 11 w 51"/>
                  <a:gd name="T59" fmla="*/ 40 h 51"/>
                  <a:gd name="T60" fmla="*/ 11 w 51"/>
                  <a:gd name="T61" fmla="*/ 40 h 51"/>
                  <a:gd name="T62" fmla="*/ 26 w 51"/>
                  <a:gd name="T63" fmla="*/ 46 h 51"/>
                  <a:gd name="T64" fmla="*/ 26 w 51"/>
                  <a:gd name="T65" fmla="*/ 51 h 51"/>
                  <a:gd name="T66" fmla="*/ 8 w 51"/>
                  <a:gd name="T67" fmla="*/ 43 h 51"/>
                  <a:gd name="T68" fmla="*/ 7 w 51"/>
                  <a:gd name="T69" fmla="*/ 43 h 51"/>
                  <a:gd name="T70" fmla="*/ 0 w 51"/>
                  <a:gd name="T71" fmla="*/ 25 h 51"/>
                  <a:gd name="T72" fmla="*/ 7 w 51"/>
                  <a:gd name="T73" fmla="*/ 7 h 51"/>
                  <a:gd name="T74" fmla="*/ 7 w 51"/>
                  <a:gd name="T75" fmla="*/ 7 h 51"/>
                  <a:gd name="T76" fmla="*/ 7 w 51"/>
                  <a:gd name="T77" fmla="*/ 7 h 51"/>
                  <a:gd name="T78" fmla="*/ 26 w 51"/>
                  <a:gd name="T79" fmla="*/ 0 h 51"/>
                  <a:gd name="T80" fmla="*/ 26 w 51"/>
                  <a:gd name="T81" fmla="*/ 5 h 51"/>
                  <a:gd name="T82" fmla="*/ 26 w 51"/>
                  <a:gd name="T83" fmla="*/ 10 h 51"/>
                  <a:gd name="T84" fmla="*/ 15 w 51"/>
                  <a:gd name="T85" fmla="*/ 15 h 51"/>
                  <a:gd name="T86" fmla="*/ 15 w 51"/>
                  <a:gd name="T87" fmla="*/ 15 h 51"/>
                  <a:gd name="T88" fmla="*/ 11 w 51"/>
                  <a:gd name="T89" fmla="*/ 25 h 51"/>
                  <a:gd name="T90" fmla="*/ 15 w 51"/>
                  <a:gd name="T91" fmla="*/ 36 h 51"/>
                  <a:gd name="T92" fmla="*/ 15 w 51"/>
                  <a:gd name="T93" fmla="*/ 36 h 51"/>
                  <a:gd name="T94" fmla="*/ 26 w 51"/>
                  <a:gd name="T95" fmla="*/ 40 h 51"/>
                  <a:gd name="T96" fmla="*/ 26 w 51"/>
                  <a:gd name="T97" fmla="*/ 35 h 51"/>
                  <a:gd name="T98" fmla="*/ 18 w 51"/>
                  <a:gd name="T99" fmla="*/ 32 h 51"/>
                  <a:gd name="T100" fmla="*/ 18 w 51"/>
                  <a:gd name="T101" fmla="*/ 32 h 51"/>
                  <a:gd name="T102" fmla="*/ 15 w 51"/>
                  <a:gd name="T103" fmla="*/ 25 h 51"/>
                  <a:gd name="T104" fmla="*/ 18 w 51"/>
                  <a:gd name="T105" fmla="*/ 18 h 51"/>
                  <a:gd name="T106" fmla="*/ 18 w 51"/>
                  <a:gd name="T107" fmla="*/ 18 h 51"/>
                  <a:gd name="T108" fmla="*/ 18 w 51"/>
                  <a:gd name="T109" fmla="*/ 18 h 51"/>
                  <a:gd name="T110" fmla="*/ 26 w 51"/>
                  <a:gd name="T111" fmla="*/ 15 h 51"/>
                  <a:gd name="T112" fmla="*/ 26 w 51"/>
                  <a:gd name="T113" fmla="*/ 1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1" h="51">
                    <a:moveTo>
                      <a:pt x="26" y="46"/>
                    </a:moveTo>
                    <a:cubicBezTo>
                      <a:pt x="31" y="46"/>
                      <a:pt x="36" y="44"/>
                      <a:pt x="40" y="40"/>
                    </a:cubicBezTo>
                    <a:cubicBezTo>
                      <a:pt x="40" y="40"/>
                      <a:pt x="40" y="40"/>
                      <a:pt x="40" y="40"/>
                    </a:cubicBezTo>
                    <a:cubicBezTo>
                      <a:pt x="40" y="40"/>
                      <a:pt x="40" y="40"/>
                      <a:pt x="40" y="40"/>
                    </a:cubicBezTo>
                    <a:cubicBezTo>
                      <a:pt x="44" y="36"/>
                      <a:pt x="46" y="31"/>
                      <a:pt x="46" y="25"/>
                    </a:cubicBezTo>
                    <a:cubicBezTo>
                      <a:pt x="46" y="20"/>
                      <a:pt x="44" y="14"/>
                      <a:pt x="40" y="11"/>
                    </a:cubicBezTo>
                    <a:cubicBezTo>
                      <a:pt x="36" y="7"/>
                      <a:pt x="31" y="5"/>
                      <a:pt x="26" y="5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33" y="0"/>
                      <a:pt x="39" y="3"/>
                      <a:pt x="44" y="7"/>
                    </a:cubicBezTo>
                    <a:cubicBezTo>
                      <a:pt x="48" y="12"/>
                      <a:pt x="51" y="18"/>
                      <a:pt x="51" y="25"/>
                    </a:cubicBezTo>
                    <a:cubicBezTo>
                      <a:pt x="51" y="32"/>
                      <a:pt x="48" y="39"/>
                      <a:pt x="44" y="43"/>
                    </a:cubicBezTo>
                    <a:cubicBezTo>
                      <a:pt x="44" y="43"/>
                      <a:pt x="44" y="43"/>
                      <a:pt x="44" y="43"/>
                    </a:cubicBezTo>
                    <a:cubicBezTo>
                      <a:pt x="39" y="48"/>
                      <a:pt x="33" y="51"/>
                      <a:pt x="26" y="51"/>
                    </a:cubicBezTo>
                    <a:cubicBezTo>
                      <a:pt x="26" y="46"/>
                      <a:pt x="26" y="46"/>
                      <a:pt x="26" y="46"/>
                    </a:cubicBezTo>
                    <a:close/>
                    <a:moveTo>
                      <a:pt x="26" y="40"/>
                    </a:moveTo>
                    <a:cubicBezTo>
                      <a:pt x="30" y="40"/>
                      <a:pt x="33" y="38"/>
                      <a:pt x="36" y="36"/>
                    </a:cubicBezTo>
                    <a:cubicBezTo>
                      <a:pt x="39" y="33"/>
                      <a:pt x="40" y="29"/>
                      <a:pt x="40" y="25"/>
                    </a:cubicBezTo>
                    <a:cubicBezTo>
                      <a:pt x="40" y="21"/>
                      <a:pt x="39" y="17"/>
                      <a:pt x="36" y="15"/>
                    </a:cubicBezTo>
                    <a:cubicBezTo>
                      <a:pt x="33" y="12"/>
                      <a:pt x="30" y="10"/>
                      <a:pt x="26" y="10"/>
                    </a:cubicBezTo>
                    <a:cubicBezTo>
                      <a:pt x="26" y="15"/>
                      <a:pt x="26" y="15"/>
                      <a:pt x="26" y="15"/>
                    </a:cubicBezTo>
                    <a:cubicBezTo>
                      <a:pt x="28" y="15"/>
                      <a:pt x="31" y="16"/>
                      <a:pt x="33" y="18"/>
                    </a:cubicBezTo>
                    <a:cubicBezTo>
                      <a:pt x="34" y="20"/>
                      <a:pt x="36" y="22"/>
                      <a:pt x="36" y="25"/>
                    </a:cubicBezTo>
                    <a:cubicBezTo>
                      <a:pt x="36" y="28"/>
                      <a:pt x="34" y="31"/>
                      <a:pt x="33" y="32"/>
                    </a:cubicBezTo>
                    <a:cubicBezTo>
                      <a:pt x="31" y="34"/>
                      <a:pt x="28" y="35"/>
                      <a:pt x="26" y="35"/>
                    </a:cubicBezTo>
                    <a:lnTo>
                      <a:pt x="26" y="40"/>
                    </a:lnTo>
                    <a:close/>
                    <a:moveTo>
                      <a:pt x="26" y="5"/>
                    </a:moveTo>
                    <a:cubicBezTo>
                      <a:pt x="20" y="5"/>
                      <a:pt x="15" y="7"/>
                      <a:pt x="11" y="11"/>
                    </a:cubicBezTo>
                    <a:cubicBezTo>
                      <a:pt x="11" y="11"/>
                      <a:pt x="11" y="11"/>
                      <a:pt x="11" y="11"/>
                    </a:cubicBezTo>
                    <a:cubicBezTo>
                      <a:pt x="7" y="14"/>
                      <a:pt x="5" y="20"/>
                      <a:pt x="5" y="25"/>
                    </a:cubicBezTo>
                    <a:cubicBezTo>
                      <a:pt x="5" y="31"/>
                      <a:pt x="7" y="36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5" y="44"/>
                      <a:pt x="20" y="46"/>
                      <a:pt x="26" y="46"/>
                    </a:cubicBezTo>
                    <a:cubicBezTo>
                      <a:pt x="26" y="51"/>
                      <a:pt x="26" y="51"/>
                      <a:pt x="26" y="51"/>
                    </a:cubicBezTo>
                    <a:cubicBezTo>
                      <a:pt x="19" y="51"/>
                      <a:pt x="12" y="48"/>
                      <a:pt x="8" y="4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3" y="39"/>
                      <a:pt x="0" y="32"/>
                      <a:pt x="0" y="25"/>
                    </a:cubicBezTo>
                    <a:cubicBezTo>
                      <a:pt x="0" y="18"/>
                      <a:pt x="3" y="12"/>
                      <a:pt x="7" y="7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12" y="3"/>
                      <a:pt x="18" y="0"/>
                      <a:pt x="26" y="0"/>
                    </a:cubicBezTo>
                    <a:cubicBezTo>
                      <a:pt x="26" y="5"/>
                      <a:pt x="26" y="5"/>
                      <a:pt x="26" y="5"/>
                    </a:cubicBezTo>
                    <a:close/>
                    <a:moveTo>
                      <a:pt x="26" y="10"/>
                    </a:moveTo>
                    <a:cubicBezTo>
                      <a:pt x="21" y="10"/>
                      <a:pt x="18" y="12"/>
                      <a:pt x="15" y="15"/>
                    </a:cubicBezTo>
                    <a:cubicBezTo>
                      <a:pt x="15" y="15"/>
                      <a:pt x="15" y="15"/>
                      <a:pt x="15" y="15"/>
                    </a:cubicBezTo>
                    <a:cubicBezTo>
                      <a:pt x="12" y="17"/>
                      <a:pt x="11" y="21"/>
                      <a:pt x="11" y="25"/>
                    </a:cubicBezTo>
                    <a:cubicBezTo>
                      <a:pt x="11" y="29"/>
                      <a:pt x="12" y="33"/>
                      <a:pt x="15" y="36"/>
                    </a:cubicBezTo>
                    <a:cubicBezTo>
                      <a:pt x="15" y="36"/>
                      <a:pt x="15" y="36"/>
                      <a:pt x="15" y="36"/>
                    </a:cubicBezTo>
                    <a:cubicBezTo>
                      <a:pt x="18" y="38"/>
                      <a:pt x="21" y="40"/>
                      <a:pt x="26" y="40"/>
                    </a:cubicBezTo>
                    <a:cubicBezTo>
                      <a:pt x="26" y="35"/>
                      <a:pt x="26" y="35"/>
                      <a:pt x="26" y="35"/>
                    </a:cubicBezTo>
                    <a:cubicBezTo>
                      <a:pt x="23" y="35"/>
                      <a:pt x="20" y="34"/>
                      <a:pt x="18" y="32"/>
                    </a:cubicBezTo>
                    <a:cubicBezTo>
                      <a:pt x="18" y="32"/>
                      <a:pt x="18" y="32"/>
                      <a:pt x="18" y="32"/>
                    </a:cubicBezTo>
                    <a:cubicBezTo>
                      <a:pt x="17" y="30"/>
                      <a:pt x="15" y="28"/>
                      <a:pt x="15" y="25"/>
                    </a:cubicBezTo>
                    <a:cubicBezTo>
                      <a:pt x="15" y="22"/>
                      <a:pt x="17" y="20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20" y="16"/>
                      <a:pt x="23" y="15"/>
                      <a:pt x="26" y="15"/>
                    </a:cubicBezTo>
                    <a:lnTo>
                      <a:pt x="26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87" name="Freeform 198"/>
              <p:cNvSpPr>
                <a:spLocks noEditPoints="1"/>
              </p:cNvSpPr>
              <p:nvPr/>
            </p:nvSpPr>
            <p:spPr bwMode="auto">
              <a:xfrm>
                <a:off x="8129600" y="1641485"/>
                <a:ext cx="114300" cy="114301"/>
              </a:xfrm>
              <a:custGeom>
                <a:avLst/>
                <a:gdLst>
                  <a:gd name="T0" fmla="*/ 26 w 51"/>
                  <a:gd name="T1" fmla="*/ 5 h 51"/>
                  <a:gd name="T2" fmla="*/ 26 w 51"/>
                  <a:gd name="T3" fmla="*/ 5 h 51"/>
                  <a:gd name="T4" fmla="*/ 26 w 51"/>
                  <a:gd name="T5" fmla="*/ 0 h 51"/>
                  <a:gd name="T6" fmla="*/ 26 w 51"/>
                  <a:gd name="T7" fmla="*/ 0 h 51"/>
                  <a:gd name="T8" fmla="*/ 44 w 51"/>
                  <a:gd name="T9" fmla="*/ 7 h 51"/>
                  <a:gd name="T10" fmla="*/ 44 w 51"/>
                  <a:gd name="T11" fmla="*/ 7 h 51"/>
                  <a:gd name="T12" fmla="*/ 44 w 51"/>
                  <a:gd name="T13" fmla="*/ 7 h 51"/>
                  <a:gd name="T14" fmla="*/ 51 w 51"/>
                  <a:gd name="T15" fmla="*/ 25 h 51"/>
                  <a:gd name="T16" fmla="*/ 44 w 51"/>
                  <a:gd name="T17" fmla="*/ 43 h 51"/>
                  <a:gd name="T18" fmla="*/ 44 w 51"/>
                  <a:gd name="T19" fmla="*/ 43 h 51"/>
                  <a:gd name="T20" fmla="*/ 26 w 51"/>
                  <a:gd name="T21" fmla="*/ 51 h 51"/>
                  <a:gd name="T22" fmla="*/ 26 w 51"/>
                  <a:gd name="T23" fmla="*/ 51 h 51"/>
                  <a:gd name="T24" fmla="*/ 26 w 51"/>
                  <a:gd name="T25" fmla="*/ 46 h 51"/>
                  <a:gd name="T26" fmla="*/ 26 w 51"/>
                  <a:gd name="T27" fmla="*/ 46 h 51"/>
                  <a:gd name="T28" fmla="*/ 40 w 51"/>
                  <a:gd name="T29" fmla="*/ 40 h 51"/>
                  <a:gd name="T30" fmla="*/ 41 w 51"/>
                  <a:gd name="T31" fmla="*/ 40 h 51"/>
                  <a:gd name="T32" fmla="*/ 46 w 51"/>
                  <a:gd name="T33" fmla="*/ 25 h 51"/>
                  <a:gd name="T34" fmla="*/ 40 w 51"/>
                  <a:gd name="T35" fmla="*/ 11 h 51"/>
                  <a:gd name="T36" fmla="*/ 40 w 51"/>
                  <a:gd name="T37" fmla="*/ 11 h 51"/>
                  <a:gd name="T38" fmla="*/ 26 w 51"/>
                  <a:gd name="T39" fmla="*/ 5 h 51"/>
                  <a:gd name="T40" fmla="*/ 26 w 51"/>
                  <a:gd name="T41" fmla="*/ 40 h 51"/>
                  <a:gd name="T42" fmla="*/ 26 w 51"/>
                  <a:gd name="T43" fmla="*/ 40 h 51"/>
                  <a:gd name="T44" fmla="*/ 36 w 51"/>
                  <a:gd name="T45" fmla="*/ 36 h 51"/>
                  <a:gd name="T46" fmla="*/ 41 w 51"/>
                  <a:gd name="T47" fmla="*/ 25 h 51"/>
                  <a:gd name="T48" fmla="*/ 36 w 51"/>
                  <a:gd name="T49" fmla="*/ 15 h 51"/>
                  <a:gd name="T50" fmla="*/ 26 w 51"/>
                  <a:gd name="T51" fmla="*/ 10 h 51"/>
                  <a:gd name="T52" fmla="*/ 26 w 51"/>
                  <a:gd name="T53" fmla="*/ 10 h 51"/>
                  <a:gd name="T54" fmla="*/ 26 w 51"/>
                  <a:gd name="T55" fmla="*/ 15 h 51"/>
                  <a:gd name="T56" fmla="*/ 26 w 51"/>
                  <a:gd name="T57" fmla="*/ 15 h 51"/>
                  <a:gd name="T58" fmla="*/ 33 w 51"/>
                  <a:gd name="T59" fmla="*/ 18 h 51"/>
                  <a:gd name="T60" fmla="*/ 36 w 51"/>
                  <a:gd name="T61" fmla="*/ 25 h 51"/>
                  <a:gd name="T62" fmla="*/ 33 w 51"/>
                  <a:gd name="T63" fmla="*/ 32 h 51"/>
                  <a:gd name="T64" fmla="*/ 26 w 51"/>
                  <a:gd name="T65" fmla="*/ 35 h 51"/>
                  <a:gd name="T66" fmla="*/ 26 w 51"/>
                  <a:gd name="T67" fmla="*/ 35 h 51"/>
                  <a:gd name="T68" fmla="*/ 26 w 51"/>
                  <a:gd name="T69" fmla="*/ 40 h 51"/>
                  <a:gd name="T70" fmla="*/ 26 w 51"/>
                  <a:gd name="T71" fmla="*/ 5 h 51"/>
                  <a:gd name="T72" fmla="*/ 11 w 51"/>
                  <a:gd name="T73" fmla="*/ 11 h 51"/>
                  <a:gd name="T74" fmla="*/ 11 w 51"/>
                  <a:gd name="T75" fmla="*/ 11 h 51"/>
                  <a:gd name="T76" fmla="*/ 5 w 51"/>
                  <a:gd name="T77" fmla="*/ 25 h 51"/>
                  <a:gd name="T78" fmla="*/ 11 w 51"/>
                  <a:gd name="T79" fmla="*/ 40 h 51"/>
                  <a:gd name="T80" fmla="*/ 11 w 51"/>
                  <a:gd name="T81" fmla="*/ 40 h 51"/>
                  <a:gd name="T82" fmla="*/ 26 w 51"/>
                  <a:gd name="T83" fmla="*/ 46 h 51"/>
                  <a:gd name="T84" fmla="*/ 26 w 51"/>
                  <a:gd name="T85" fmla="*/ 51 h 51"/>
                  <a:gd name="T86" fmla="*/ 8 w 51"/>
                  <a:gd name="T87" fmla="*/ 43 h 51"/>
                  <a:gd name="T88" fmla="*/ 8 w 51"/>
                  <a:gd name="T89" fmla="*/ 43 h 51"/>
                  <a:gd name="T90" fmla="*/ 8 w 51"/>
                  <a:gd name="T91" fmla="*/ 43 h 51"/>
                  <a:gd name="T92" fmla="*/ 0 w 51"/>
                  <a:gd name="T93" fmla="*/ 25 h 51"/>
                  <a:gd name="T94" fmla="*/ 8 w 51"/>
                  <a:gd name="T95" fmla="*/ 7 h 51"/>
                  <a:gd name="T96" fmla="*/ 8 w 51"/>
                  <a:gd name="T97" fmla="*/ 7 h 51"/>
                  <a:gd name="T98" fmla="*/ 8 w 51"/>
                  <a:gd name="T99" fmla="*/ 7 h 51"/>
                  <a:gd name="T100" fmla="*/ 26 w 51"/>
                  <a:gd name="T101" fmla="*/ 0 h 51"/>
                  <a:gd name="T102" fmla="*/ 26 w 51"/>
                  <a:gd name="T103" fmla="*/ 5 h 51"/>
                  <a:gd name="T104" fmla="*/ 26 w 51"/>
                  <a:gd name="T105" fmla="*/ 10 h 51"/>
                  <a:gd name="T106" fmla="*/ 15 w 51"/>
                  <a:gd name="T107" fmla="*/ 15 h 51"/>
                  <a:gd name="T108" fmla="*/ 11 w 51"/>
                  <a:gd name="T109" fmla="*/ 25 h 51"/>
                  <a:gd name="T110" fmla="*/ 15 w 51"/>
                  <a:gd name="T111" fmla="*/ 36 h 51"/>
                  <a:gd name="T112" fmla="*/ 26 w 51"/>
                  <a:gd name="T113" fmla="*/ 40 h 51"/>
                  <a:gd name="T114" fmla="*/ 26 w 51"/>
                  <a:gd name="T115" fmla="*/ 35 h 51"/>
                  <a:gd name="T116" fmla="*/ 19 w 51"/>
                  <a:gd name="T117" fmla="*/ 32 h 51"/>
                  <a:gd name="T118" fmla="*/ 16 w 51"/>
                  <a:gd name="T119" fmla="*/ 25 h 51"/>
                  <a:gd name="T120" fmla="*/ 19 w 51"/>
                  <a:gd name="T121" fmla="*/ 18 h 51"/>
                  <a:gd name="T122" fmla="*/ 26 w 51"/>
                  <a:gd name="T123" fmla="*/ 15 h 51"/>
                  <a:gd name="T124" fmla="*/ 26 w 51"/>
                  <a:gd name="T125" fmla="*/ 1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51" h="51">
                    <a:moveTo>
                      <a:pt x="26" y="5"/>
                    </a:moveTo>
                    <a:cubicBezTo>
                      <a:pt x="26" y="5"/>
                      <a:pt x="26" y="5"/>
                      <a:pt x="26" y="5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33" y="0"/>
                      <a:pt x="39" y="3"/>
                      <a:pt x="44" y="7"/>
                    </a:cubicBezTo>
                    <a:cubicBezTo>
                      <a:pt x="44" y="7"/>
                      <a:pt x="44" y="7"/>
                      <a:pt x="44" y="7"/>
                    </a:cubicBezTo>
                    <a:cubicBezTo>
                      <a:pt x="44" y="7"/>
                      <a:pt x="44" y="7"/>
                      <a:pt x="44" y="7"/>
                    </a:cubicBezTo>
                    <a:cubicBezTo>
                      <a:pt x="48" y="12"/>
                      <a:pt x="51" y="18"/>
                      <a:pt x="51" y="25"/>
                    </a:cubicBezTo>
                    <a:cubicBezTo>
                      <a:pt x="51" y="32"/>
                      <a:pt x="48" y="39"/>
                      <a:pt x="44" y="43"/>
                    </a:cubicBezTo>
                    <a:cubicBezTo>
                      <a:pt x="44" y="43"/>
                      <a:pt x="44" y="43"/>
                      <a:pt x="44" y="43"/>
                    </a:cubicBezTo>
                    <a:cubicBezTo>
                      <a:pt x="39" y="48"/>
                      <a:pt x="33" y="51"/>
                      <a:pt x="26" y="51"/>
                    </a:cubicBezTo>
                    <a:cubicBezTo>
                      <a:pt x="26" y="51"/>
                      <a:pt x="26" y="51"/>
                      <a:pt x="26" y="51"/>
                    </a:cubicBezTo>
                    <a:cubicBezTo>
                      <a:pt x="26" y="46"/>
                      <a:pt x="26" y="46"/>
                      <a:pt x="26" y="46"/>
                    </a:cubicBezTo>
                    <a:cubicBezTo>
                      <a:pt x="26" y="46"/>
                      <a:pt x="26" y="46"/>
                      <a:pt x="26" y="46"/>
                    </a:cubicBezTo>
                    <a:cubicBezTo>
                      <a:pt x="31" y="46"/>
                      <a:pt x="37" y="44"/>
                      <a:pt x="40" y="40"/>
                    </a:cubicBezTo>
                    <a:cubicBezTo>
                      <a:pt x="41" y="40"/>
                      <a:pt x="41" y="40"/>
                      <a:pt x="41" y="40"/>
                    </a:cubicBezTo>
                    <a:cubicBezTo>
                      <a:pt x="44" y="36"/>
                      <a:pt x="46" y="31"/>
                      <a:pt x="46" y="25"/>
                    </a:cubicBezTo>
                    <a:cubicBezTo>
                      <a:pt x="46" y="20"/>
                      <a:pt x="44" y="14"/>
                      <a:pt x="40" y="11"/>
                    </a:cubicBezTo>
                    <a:cubicBezTo>
                      <a:pt x="40" y="11"/>
                      <a:pt x="40" y="11"/>
                      <a:pt x="40" y="11"/>
                    </a:cubicBezTo>
                    <a:cubicBezTo>
                      <a:pt x="37" y="7"/>
                      <a:pt x="31" y="5"/>
                      <a:pt x="26" y="5"/>
                    </a:cubicBezTo>
                    <a:close/>
                    <a:moveTo>
                      <a:pt x="26" y="40"/>
                    </a:moveTo>
                    <a:cubicBezTo>
                      <a:pt x="26" y="40"/>
                      <a:pt x="26" y="40"/>
                      <a:pt x="26" y="40"/>
                    </a:cubicBezTo>
                    <a:cubicBezTo>
                      <a:pt x="30" y="40"/>
                      <a:pt x="34" y="38"/>
                      <a:pt x="36" y="36"/>
                    </a:cubicBezTo>
                    <a:cubicBezTo>
                      <a:pt x="39" y="33"/>
                      <a:pt x="41" y="29"/>
                      <a:pt x="41" y="25"/>
                    </a:cubicBezTo>
                    <a:cubicBezTo>
                      <a:pt x="41" y="21"/>
                      <a:pt x="39" y="17"/>
                      <a:pt x="36" y="15"/>
                    </a:cubicBezTo>
                    <a:cubicBezTo>
                      <a:pt x="34" y="12"/>
                      <a:pt x="30" y="10"/>
                      <a:pt x="26" y="10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6" y="15"/>
                      <a:pt x="26" y="15"/>
                      <a:pt x="26" y="15"/>
                    </a:cubicBezTo>
                    <a:cubicBezTo>
                      <a:pt x="26" y="15"/>
                      <a:pt x="26" y="15"/>
                      <a:pt x="26" y="15"/>
                    </a:cubicBezTo>
                    <a:cubicBezTo>
                      <a:pt x="29" y="15"/>
                      <a:pt x="31" y="16"/>
                      <a:pt x="33" y="18"/>
                    </a:cubicBezTo>
                    <a:cubicBezTo>
                      <a:pt x="35" y="20"/>
                      <a:pt x="36" y="22"/>
                      <a:pt x="36" y="25"/>
                    </a:cubicBezTo>
                    <a:cubicBezTo>
                      <a:pt x="36" y="28"/>
                      <a:pt x="35" y="31"/>
                      <a:pt x="33" y="32"/>
                    </a:cubicBezTo>
                    <a:cubicBezTo>
                      <a:pt x="31" y="34"/>
                      <a:pt x="29" y="35"/>
                      <a:pt x="26" y="35"/>
                    </a:cubicBezTo>
                    <a:cubicBezTo>
                      <a:pt x="26" y="35"/>
                      <a:pt x="26" y="35"/>
                      <a:pt x="26" y="35"/>
                    </a:cubicBezTo>
                    <a:lnTo>
                      <a:pt x="26" y="40"/>
                    </a:lnTo>
                    <a:close/>
                    <a:moveTo>
                      <a:pt x="26" y="5"/>
                    </a:moveTo>
                    <a:cubicBezTo>
                      <a:pt x="20" y="5"/>
                      <a:pt x="15" y="7"/>
                      <a:pt x="11" y="11"/>
                    </a:cubicBezTo>
                    <a:cubicBezTo>
                      <a:pt x="11" y="11"/>
                      <a:pt x="11" y="11"/>
                      <a:pt x="11" y="11"/>
                    </a:cubicBezTo>
                    <a:cubicBezTo>
                      <a:pt x="7" y="14"/>
                      <a:pt x="5" y="20"/>
                      <a:pt x="5" y="25"/>
                    </a:cubicBezTo>
                    <a:cubicBezTo>
                      <a:pt x="5" y="31"/>
                      <a:pt x="7" y="36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5" y="44"/>
                      <a:pt x="20" y="46"/>
                      <a:pt x="26" y="46"/>
                    </a:cubicBezTo>
                    <a:cubicBezTo>
                      <a:pt x="26" y="51"/>
                      <a:pt x="26" y="51"/>
                      <a:pt x="26" y="51"/>
                    </a:cubicBezTo>
                    <a:cubicBezTo>
                      <a:pt x="19" y="51"/>
                      <a:pt x="12" y="48"/>
                      <a:pt x="8" y="43"/>
                    </a:cubicBezTo>
                    <a:cubicBezTo>
                      <a:pt x="8" y="43"/>
                      <a:pt x="8" y="43"/>
                      <a:pt x="8" y="43"/>
                    </a:cubicBezTo>
                    <a:cubicBezTo>
                      <a:pt x="8" y="43"/>
                      <a:pt x="8" y="43"/>
                      <a:pt x="8" y="43"/>
                    </a:cubicBezTo>
                    <a:cubicBezTo>
                      <a:pt x="3" y="39"/>
                      <a:pt x="0" y="32"/>
                      <a:pt x="0" y="25"/>
                    </a:cubicBezTo>
                    <a:cubicBezTo>
                      <a:pt x="0" y="18"/>
                      <a:pt x="3" y="12"/>
                      <a:pt x="8" y="7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12" y="3"/>
                      <a:pt x="19" y="0"/>
                      <a:pt x="26" y="0"/>
                    </a:cubicBezTo>
                    <a:cubicBezTo>
                      <a:pt x="26" y="5"/>
                      <a:pt x="26" y="5"/>
                      <a:pt x="26" y="5"/>
                    </a:cubicBezTo>
                    <a:close/>
                    <a:moveTo>
                      <a:pt x="26" y="10"/>
                    </a:moveTo>
                    <a:cubicBezTo>
                      <a:pt x="22" y="10"/>
                      <a:pt x="18" y="12"/>
                      <a:pt x="15" y="15"/>
                    </a:cubicBezTo>
                    <a:cubicBezTo>
                      <a:pt x="13" y="17"/>
                      <a:pt x="11" y="21"/>
                      <a:pt x="11" y="25"/>
                    </a:cubicBezTo>
                    <a:cubicBezTo>
                      <a:pt x="11" y="29"/>
                      <a:pt x="13" y="33"/>
                      <a:pt x="15" y="36"/>
                    </a:cubicBezTo>
                    <a:cubicBezTo>
                      <a:pt x="18" y="38"/>
                      <a:pt x="22" y="40"/>
                      <a:pt x="26" y="40"/>
                    </a:cubicBezTo>
                    <a:cubicBezTo>
                      <a:pt x="26" y="35"/>
                      <a:pt x="26" y="35"/>
                      <a:pt x="26" y="35"/>
                    </a:cubicBezTo>
                    <a:cubicBezTo>
                      <a:pt x="23" y="35"/>
                      <a:pt x="20" y="34"/>
                      <a:pt x="19" y="32"/>
                    </a:cubicBezTo>
                    <a:cubicBezTo>
                      <a:pt x="17" y="31"/>
                      <a:pt x="16" y="28"/>
                      <a:pt x="16" y="25"/>
                    </a:cubicBezTo>
                    <a:cubicBezTo>
                      <a:pt x="16" y="22"/>
                      <a:pt x="17" y="20"/>
                      <a:pt x="19" y="18"/>
                    </a:cubicBezTo>
                    <a:cubicBezTo>
                      <a:pt x="20" y="16"/>
                      <a:pt x="23" y="15"/>
                      <a:pt x="26" y="15"/>
                    </a:cubicBezTo>
                    <a:lnTo>
                      <a:pt x="26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88" name="Freeform 199"/>
              <p:cNvSpPr>
                <a:spLocks noEditPoints="1"/>
              </p:cNvSpPr>
              <p:nvPr/>
            </p:nvSpPr>
            <p:spPr bwMode="auto">
              <a:xfrm>
                <a:off x="8120075" y="1616086"/>
                <a:ext cx="133351" cy="53976"/>
              </a:xfrm>
              <a:custGeom>
                <a:avLst/>
                <a:gdLst>
                  <a:gd name="T0" fmla="*/ 30 w 59"/>
                  <a:gd name="T1" fmla="*/ 5 h 24"/>
                  <a:gd name="T2" fmla="*/ 30 w 59"/>
                  <a:gd name="T3" fmla="*/ 5 h 24"/>
                  <a:gd name="T4" fmla="*/ 30 w 59"/>
                  <a:gd name="T5" fmla="*/ 0 h 24"/>
                  <a:gd name="T6" fmla="*/ 30 w 59"/>
                  <a:gd name="T7" fmla="*/ 0 h 24"/>
                  <a:gd name="T8" fmla="*/ 46 w 59"/>
                  <a:gd name="T9" fmla="*/ 4 h 24"/>
                  <a:gd name="T10" fmla="*/ 58 w 59"/>
                  <a:gd name="T11" fmla="*/ 15 h 24"/>
                  <a:gd name="T12" fmla="*/ 58 w 59"/>
                  <a:gd name="T13" fmla="*/ 15 h 24"/>
                  <a:gd name="T14" fmla="*/ 58 w 59"/>
                  <a:gd name="T15" fmla="*/ 15 h 24"/>
                  <a:gd name="T16" fmla="*/ 59 w 59"/>
                  <a:gd name="T17" fmla="*/ 19 h 24"/>
                  <a:gd name="T18" fmla="*/ 57 w 59"/>
                  <a:gd name="T19" fmla="*/ 23 h 24"/>
                  <a:gd name="T20" fmla="*/ 56 w 59"/>
                  <a:gd name="T21" fmla="*/ 23 h 24"/>
                  <a:gd name="T22" fmla="*/ 52 w 59"/>
                  <a:gd name="T23" fmla="*/ 24 h 24"/>
                  <a:gd name="T24" fmla="*/ 48 w 59"/>
                  <a:gd name="T25" fmla="*/ 22 h 24"/>
                  <a:gd name="T26" fmla="*/ 48 w 59"/>
                  <a:gd name="T27" fmla="*/ 22 h 24"/>
                  <a:gd name="T28" fmla="*/ 40 w 59"/>
                  <a:gd name="T29" fmla="*/ 14 h 24"/>
                  <a:gd name="T30" fmla="*/ 30 w 59"/>
                  <a:gd name="T31" fmla="*/ 12 h 24"/>
                  <a:gd name="T32" fmla="*/ 30 w 59"/>
                  <a:gd name="T33" fmla="*/ 12 h 24"/>
                  <a:gd name="T34" fmla="*/ 30 w 59"/>
                  <a:gd name="T35" fmla="*/ 7 h 24"/>
                  <a:gd name="T36" fmla="*/ 30 w 59"/>
                  <a:gd name="T37" fmla="*/ 7 h 24"/>
                  <a:gd name="T38" fmla="*/ 42 w 59"/>
                  <a:gd name="T39" fmla="*/ 10 h 24"/>
                  <a:gd name="T40" fmla="*/ 52 w 59"/>
                  <a:gd name="T41" fmla="*/ 19 h 24"/>
                  <a:gd name="T42" fmla="*/ 52 w 59"/>
                  <a:gd name="T43" fmla="*/ 19 h 24"/>
                  <a:gd name="T44" fmla="*/ 53 w 59"/>
                  <a:gd name="T45" fmla="*/ 19 h 24"/>
                  <a:gd name="T46" fmla="*/ 54 w 59"/>
                  <a:gd name="T47" fmla="*/ 19 h 24"/>
                  <a:gd name="T48" fmla="*/ 54 w 59"/>
                  <a:gd name="T49" fmla="*/ 19 h 24"/>
                  <a:gd name="T50" fmla="*/ 54 w 59"/>
                  <a:gd name="T51" fmla="*/ 19 h 24"/>
                  <a:gd name="T52" fmla="*/ 54 w 59"/>
                  <a:gd name="T53" fmla="*/ 18 h 24"/>
                  <a:gd name="T54" fmla="*/ 54 w 59"/>
                  <a:gd name="T55" fmla="*/ 18 h 24"/>
                  <a:gd name="T56" fmla="*/ 54 w 59"/>
                  <a:gd name="T57" fmla="*/ 18 h 24"/>
                  <a:gd name="T58" fmla="*/ 43 w 59"/>
                  <a:gd name="T59" fmla="*/ 8 h 24"/>
                  <a:gd name="T60" fmla="*/ 30 w 59"/>
                  <a:gd name="T61" fmla="*/ 5 h 24"/>
                  <a:gd name="T62" fmla="*/ 30 w 59"/>
                  <a:gd name="T63" fmla="*/ 5 h 24"/>
                  <a:gd name="T64" fmla="*/ 16 w 59"/>
                  <a:gd name="T65" fmla="*/ 8 h 24"/>
                  <a:gd name="T66" fmla="*/ 5 w 59"/>
                  <a:gd name="T67" fmla="*/ 18 h 24"/>
                  <a:gd name="T68" fmla="*/ 5 w 59"/>
                  <a:gd name="T69" fmla="*/ 19 h 24"/>
                  <a:gd name="T70" fmla="*/ 6 w 59"/>
                  <a:gd name="T71" fmla="*/ 19 h 24"/>
                  <a:gd name="T72" fmla="*/ 6 w 59"/>
                  <a:gd name="T73" fmla="*/ 19 h 24"/>
                  <a:gd name="T74" fmla="*/ 6 w 59"/>
                  <a:gd name="T75" fmla="*/ 19 h 24"/>
                  <a:gd name="T76" fmla="*/ 7 w 59"/>
                  <a:gd name="T77" fmla="*/ 19 h 24"/>
                  <a:gd name="T78" fmla="*/ 7 w 59"/>
                  <a:gd name="T79" fmla="*/ 19 h 24"/>
                  <a:gd name="T80" fmla="*/ 7 w 59"/>
                  <a:gd name="T81" fmla="*/ 19 h 24"/>
                  <a:gd name="T82" fmla="*/ 7 w 59"/>
                  <a:gd name="T83" fmla="*/ 19 h 24"/>
                  <a:gd name="T84" fmla="*/ 17 w 59"/>
                  <a:gd name="T85" fmla="*/ 10 h 24"/>
                  <a:gd name="T86" fmla="*/ 30 w 59"/>
                  <a:gd name="T87" fmla="*/ 7 h 24"/>
                  <a:gd name="T88" fmla="*/ 30 w 59"/>
                  <a:gd name="T89" fmla="*/ 12 h 24"/>
                  <a:gd name="T90" fmla="*/ 19 w 59"/>
                  <a:gd name="T91" fmla="*/ 14 h 24"/>
                  <a:gd name="T92" fmla="*/ 11 w 59"/>
                  <a:gd name="T93" fmla="*/ 22 h 24"/>
                  <a:gd name="T94" fmla="*/ 9 w 59"/>
                  <a:gd name="T95" fmla="*/ 24 h 24"/>
                  <a:gd name="T96" fmla="*/ 9 w 59"/>
                  <a:gd name="T97" fmla="*/ 24 h 24"/>
                  <a:gd name="T98" fmla="*/ 6 w 59"/>
                  <a:gd name="T99" fmla="*/ 24 h 24"/>
                  <a:gd name="T100" fmla="*/ 5 w 59"/>
                  <a:gd name="T101" fmla="*/ 24 h 24"/>
                  <a:gd name="T102" fmla="*/ 3 w 59"/>
                  <a:gd name="T103" fmla="*/ 23 h 24"/>
                  <a:gd name="T104" fmla="*/ 1 w 59"/>
                  <a:gd name="T105" fmla="*/ 19 h 24"/>
                  <a:gd name="T106" fmla="*/ 2 w 59"/>
                  <a:gd name="T107" fmla="*/ 15 h 24"/>
                  <a:gd name="T108" fmla="*/ 14 w 59"/>
                  <a:gd name="T109" fmla="*/ 4 h 24"/>
                  <a:gd name="T110" fmla="*/ 30 w 59"/>
                  <a:gd name="T111" fmla="*/ 0 h 24"/>
                  <a:gd name="T112" fmla="*/ 30 w 59"/>
                  <a:gd name="T113" fmla="*/ 5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9" h="24">
                    <a:moveTo>
                      <a:pt x="30" y="5"/>
                    </a:moveTo>
                    <a:cubicBezTo>
                      <a:pt x="30" y="5"/>
                      <a:pt x="30" y="5"/>
                      <a:pt x="30" y="5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35" y="0"/>
                      <a:pt x="41" y="1"/>
                      <a:pt x="46" y="4"/>
                    </a:cubicBezTo>
                    <a:cubicBezTo>
                      <a:pt x="51" y="7"/>
                      <a:pt x="55" y="10"/>
                      <a:pt x="58" y="15"/>
                    </a:cubicBezTo>
                    <a:cubicBezTo>
                      <a:pt x="58" y="15"/>
                      <a:pt x="58" y="15"/>
                      <a:pt x="58" y="15"/>
                    </a:cubicBezTo>
                    <a:cubicBezTo>
                      <a:pt x="58" y="15"/>
                      <a:pt x="58" y="15"/>
                      <a:pt x="58" y="15"/>
                    </a:cubicBezTo>
                    <a:cubicBezTo>
                      <a:pt x="59" y="16"/>
                      <a:pt x="59" y="18"/>
                      <a:pt x="59" y="19"/>
                    </a:cubicBezTo>
                    <a:cubicBezTo>
                      <a:pt x="59" y="21"/>
                      <a:pt x="58" y="22"/>
                      <a:pt x="57" y="23"/>
                    </a:cubicBezTo>
                    <a:cubicBezTo>
                      <a:pt x="56" y="23"/>
                      <a:pt x="56" y="23"/>
                      <a:pt x="56" y="23"/>
                    </a:cubicBezTo>
                    <a:cubicBezTo>
                      <a:pt x="55" y="24"/>
                      <a:pt x="53" y="24"/>
                      <a:pt x="52" y="24"/>
                    </a:cubicBezTo>
                    <a:cubicBezTo>
                      <a:pt x="50" y="24"/>
                      <a:pt x="49" y="23"/>
                      <a:pt x="48" y="22"/>
                    </a:cubicBezTo>
                    <a:cubicBezTo>
                      <a:pt x="48" y="22"/>
                      <a:pt x="48" y="22"/>
                      <a:pt x="48" y="22"/>
                    </a:cubicBezTo>
                    <a:cubicBezTo>
                      <a:pt x="46" y="19"/>
                      <a:pt x="43" y="16"/>
                      <a:pt x="40" y="14"/>
                    </a:cubicBezTo>
                    <a:cubicBezTo>
                      <a:pt x="37" y="13"/>
                      <a:pt x="33" y="12"/>
                      <a:pt x="30" y="12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34" y="7"/>
                      <a:pt x="39" y="8"/>
                      <a:pt x="42" y="10"/>
                    </a:cubicBezTo>
                    <a:cubicBezTo>
                      <a:pt x="46" y="12"/>
                      <a:pt x="50" y="15"/>
                      <a:pt x="52" y="19"/>
                    </a:cubicBezTo>
                    <a:cubicBezTo>
                      <a:pt x="52" y="19"/>
                      <a:pt x="52" y="19"/>
                      <a:pt x="52" y="19"/>
                    </a:cubicBezTo>
                    <a:cubicBezTo>
                      <a:pt x="52" y="19"/>
                      <a:pt x="53" y="19"/>
                      <a:pt x="53" y="19"/>
                    </a:cubicBezTo>
                    <a:cubicBezTo>
                      <a:pt x="53" y="20"/>
                      <a:pt x="53" y="19"/>
                      <a:pt x="54" y="19"/>
                    </a:cubicBezTo>
                    <a:cubicBezTo>
                      <a:pt x="54" y="19"/>
                      <a:pt x="54" y="19"/>
                      <a:pt x="54" y="19"/>
                    </a:cubicBezTo>
                    <a:cubicBezTo>
                      <a:pt x="54" y="19"/>
                      <a:pt x="54" y="19"/>
                      <a:pt x="54" y="19"/>
                    </a:cubicBezTo>
                    <a:cubicBezTo>
                      <a:pt x="54" y="18"/>
                      <a:pt x="54" y="18"/>
                      <a:pt x="54" y="18"/>
                    </a:cubicBezTo>
                    <a:cubicBezTo>
                      <a:pt x="54" y="18"/>
                      <a:pt x="54" y="18"/>
                      <a:pt x="54" y="18"/>
                    </a:cubicBezTo>
                    <a:cubicBezTo>
                      <a:pt x="54" y="18"/>
                      <a:pt x="54" y="18"/>
                      <a:pt x="54" y="18"/>
                    </a:cubicBezTo>
                    <a:cubicBezTo>
                      <a:pt x="51" y="14"/>
                      <a:pt x="48" y="10"/>
                      <a:pt x="43" y="8"/>
                    </a:cubicBezTo>
                    <a:cubicBezTo>
                      <a:pt x="39" y="6"/>
                      <a:pt x="35" y="5"/>
                      <a:pt x="30" y="5"/>
                    </a:cubicBezTo>
                    <a:close/>
                    <a:moveTo>
                      <a:pt x="30" y="5"/>
                    </a:moveTo>
                    <a:cubicBezTo>
                      <a:pt x="25" y="5"/>
                      <a:pt x="20" y="6"/>
                      <a:pt x="16" y="8"/>
                    </a:cubicBezTo>
                    <a:cubicBezTo>
                      <a:pt x="12" y="10"/>
                      <a:pt x="8" y="14"/>
                      <a:pt x="5" y="18"/>
                    </a:cubicBezTo>
                    <a:cubicBezTo>
                      <a:pt x="5" y="18"/>
                      <a:pt x="5" y="18"/>
                      <a:pt x="5" y="19"/>
                    </a:cubicBezTo>
                    <a:cubicBezTo>
                      <a:pt x="5" y="19"/>
                      <a:pt x="6" y="19"/>
                      <a:pt x="6" y="19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10" y="15"/>
                      <a:pt x="13" y="12"/>
                      <a:pt x="17" y="10"/>
                    </a:cubicBezTo>
                    <a:cubicBezTo>
                      <a:pt x="21" y="8"/>
                      <a:pt x="25" y="7"/>
                      <a:pt x="30" y="7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26" y="12"/>
                      <a:pt x="22" y="13"/>
                      <a:pt x="19" y="14"/>
                    </a:cubicBezTo>
                    <a:cubicBezTo>
                      <a:pt x="16" y="16"/>
                      <a:pt x="13" y="19"/>
                      <a:pt x="11" y="22"/>
                    </a:cubicBezTo>
                    <a:cubicBezTo>
                      <a:pt x="11" y="22"/>
                      <a:pt x="10" y="23"/>
                      <a:pt x="9" y="24"/>
                    </a:cubicBezTo>
                    <a:cubicBezTo>
                      <a:pt x="9" y="24"/>
                      <a:pt x="9" y="24"/>
                      <a:pt x="9" y="24"/>
                    </a:cubicBezTo>
                    <a:cubicBezTo>
                      <a:pt x="8" y="24"/>
                      <a:pt x="7" y="24"/>
                      <a:pt x="6" y="24"/>
                    </a:cubicBezTo>
                    <a:cubicBezTo>
                      <a:pt x="6" y="24"/>
                      <a:pt x="5" y="24"/>
                      <a:pt x="5" y="24"/>
                    </a:cubicBezTo>
                    <a:cubicBezTo>
                      <a:pt x="4" y="24"/>
                      <a:pt x="4" y="24"/>
                      <a:pt x="3" y="23"/>
                    </a:cubicBezTo>
                    <a:cubicBezTo>
                      <a:pt x="2" y="22"/>
                      <a:pt x="1" y="21"/>
                      <a:pt x="1" y="19"/>
                    </a:cubicBezTo>
                    <a:cubicBezTo>
                      <a:pt x="0" y="18"/>
                      <a:pt x="1" y="16"/>
                      <a:pt x="2" y="15"/>
                    </a:cubicBezTo>
                    <a:cubicBezTo>
                      <a:pt x="5" y="10"/>
                      <a:pt x="9" y="7"/>
                      <a:pt x="14" y="4"/>
                    </a:cubicBezTo>
                    <a:cubicBezTo>
                      <a:pt x="19" y="1"/>
                      <a:pt x="24" y="0"/>
                      <a:pt x="30" y="0"/>
                    </a:cubicBezTo>
                    <a:lnTo>
                      <a:pt x="30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89" name="Freeform 200"/>
              <p:cNvSpPr>
                <a:spLocks noEditPoints="1"/>
              </p:cNvSpPr>
              <p:nvPr/>
            </p:nvSpPr>
            <p:spPr bwMode="auto">
              <a:xfrm>
                <a:off x="8028000" y="1528773"/>
                <a:ext cx="193676" cy="223839"/>
              </a:xfrm>
              <a:custGeom>
                <a:avLst/>
                <a:gdLst>
                  <a:gd name="T0" fmla="*/ 81 w 86"/>
                  <a:gd name="T1" fmla="*/ 30 h 99"/>
                  <a:gd name="T2" fmla="*/ 81 w 86"/>
                  <a:gd name="T3" fmla="*/ 30 h 99"/>
                  <a:gd name="T4" fmla="*/ 81 w 86"/>
                  <a:gd name="T5" fmla="*/ 17 h 99"/>
                  <a:gd name="T6" fmla="*/ 79 w 86"/>
                  <a:gd name="T7" fmla="*/ 26 h 99"/>
                  <a:gd name="T8" fmla="*/ 77 w 86"/>
                  <a:gd name="T9" fmla="*/ 21 h 99"/>
                  <a:gd name="T10" fmla="*/ 81 w 86"/>
                  <a:gd name="T11" fmla="*/ 30 h 99"/>
                  <a:gd name="T12" fmla="*/ 71 w 86"/>
                  <a:gd name="T13" fmla="*/ 35 h 99"/>
                  <a:gd name="T14" fmla="*/ 71 w 86"/>
                  <a:gd name="T15" fmla="*/ 24 h 99"/>
                  <a:gd name="T16" fmla="*/ 60 w 86"/>
                  <a:gd name="T17" fmla="*/ 22 h 99"/>
                  <a:gd name="T18" fmla="*/ 71 w 86"/>
                  <a:gd name="T19" fmla="*/ 34 h 99"/>
                  <a:gd name="T20" fmla="*/ 60 w 86"/>
                  <a:gd name="T21" fmla="*/ 39 h 99"/>
                  <a:gd name="T22" fmla="*/ 59 w 86"/>
                  <a:gd name="T23" fmla="*/ 27 h 99"/>
                  <a:gd name="T24" fmla="*/ 60 w 86"/>
                  <a:gd name="T25" fmla="*/ 34 h 99"/>
                  <a:gd name="T26" fmla="*/ 59 w 86"/>
                  <a:gd name="T27" fmla="*/ 40 h 99"/>
                  <a:gd name="T28" fmla="*/ 43 w 86"/>
                  <a:gd name="T29" fmla="*/ 27 h 99"/>
                  <a:gd name="T30" fmla="*/ 43 w 86"/>
                  <a:gd name="T31" fmla="*/ 22 h 99"/>
                  <a:gd name="T32" fmla="*/ 58 w 86"/>
                  <a:gd name="T33" fmla="*/ 40 h 99"/>
                  <a:gd name="T34" fmla="*/ 43 w 86"/>
                  <a:gd name="T35" fmla="*/ 55 h 99"/>
                  <a:gd name="T36" fmla="*/ 39 w 86"/>
                  <a:gd name="T37" fmla="*/ 53 h 99"/>
                  <a:gd name="T38" fmla="*/ 39 w 86"/>
                  <a:gd name="T39" fmla="*/ 8 h 99"/>
                  <a:gd name="T40" fmla="*/ 39 w 86"/>
                  <a:gd name="T41" fmla="*/ 1 h 99"/>
                  <a:gd name="T42" fmla="*/ 59 w 86"/>
                  <a:gd name="T43" fmla="*/ 39 h 99"/>
                  <a:gd name="T44" fmla="*/ 39 w 86"/>
                  <a:gd name="T45" fmla="*/ 31 h 99"/>
                  <a:gd name="T46" fmla="*/ 33 w 86"/>
                  <a:gd name="T47" fmla="*/ 41 h 99"/>
                  <a:gd name="T48" fmla="*/ 33 w 86"/>
                  <a:gd name="T49" fmla="*/ 41 h 99"/>
                  <a:gd name="T50" fmla="*/ 39 w 86"/>
                  <a:gd name="T51" fmla="*/ 65 h 99"/>
                  <a:gd name="T52" fmla="*/ 33 w 86"/>
                  <a:gd name="T53" fmla="*/ 97 h 99"/>
                  <a:gd name="T54" fmla="*/ 39 w 86"/>
                  <a:gd name="T55" fmla="*/ 1 h 99"/>
                  <a:gd name="T56" fmla="*/ 39 w 86"/>
                  <a:gd name="T57" fmla="*/ 53 h 99"/>
                  <a:gd name="T58" fmla="*/ 33 w 86"/>
                  <a:gd name="T59" fmla="*/ 1 h 99"/>
                  <a:gd name="T60" fmla="*/ 32 w 86"/>
                  <a:gd name="T61" fmla="*/ 46 h 99"/>
                  <a:gd name="T62" fmla="*/ 33 w 86"/>
                  <a:gd name="T63" fmla="*/ 78 h 99"/>
                  <a:gd name="T64" fmla="*/ 32 w 86"/>
                  <a:gd name="T65" fmla="*/ 81 h 99"/>
                  <a:gd name="T66" fmla="*/ 33 w 86"/>
                  <a:gd name="T67" fmla="*/ 97 h 99"/>
                  <a:gd name="T68" fmla="*/ 29 w 86"/>
                  <a:gd name="T69" fmla="*/ 95 h 99"/>
                  <a:gd name="T70" fmla="*/ 30 w 86"/>
                  <a:gd name="T71" fmla="*/ 93 h 99"/>
                  <a:gd name="T72" fmla="*/ 28 w 86"/>
                  <a:gd name="T73" fmla="*/ 84 h 99"/>
                  <a:gd name="T74" fmla="*/ 28 w 86"/>
                  <a:gd name="T75" fmla="*/ 6 h 99"/>
                  <a:gd name="T76" fmla="*/ 28 w 86"/>
                  <a:gd name="T77" fmla="*/ 6 h 99"/>
                  <a:gd name="T78" fmla="*/ 27 w 86"/>
                  <a:gd name="T79" fmla="*/ 99 h 99"/>
                  <a:gd name="T80" fmla="*/ 28 w 86"/>
                  <a:gd name="T81" fmla="*/ 94 h 99"/>
                  <a:gd name="T82" fmla="*/ 27 w 86"/>
                  <a:gd name="T83" fmla="*/ 7 h 99"/>
                  <a:gd name="T84" fmla="*/ 28 w 86"/>
                  <a:gd name="T85" fmla="*/ 35 h 99"/>
                  <a:gd name="T86" fmla="*/ 27 w 86"/>
                  <a:gd name="T87" fmla="*/ 36 h 99"/>
                  <a:gd name="T88" fmla="*/ 28 w 86"/>
                  <a:gd name="T89" fmla="*/ 81 h 99"/>
                  <a:gd name="T90" fmla="*/ 27 w 86"/>
                  <a:gd name="T91" fmla="*/ 53 h 99"/>
                  <a:gd name="T92" fmla="*/ 27 w 86"/>
                  <a:gd name="T93" fmla="*/ 42 h 99"/>
                  <a:gd name="T94" fmla="*/ 12 w 86"/>
                  <a:gd name="T95" fmla="*/ 83 h 99"/>
                  <a:gd name="T96" fmla="*/ 2 w 86"/>
                  <a:gd name="T97" fmla="*/ 38 h 99"/>
                  <a:gd name="T98" fmla="*/ 6 w 86"/>
                  <a:gd name="T99" fmla="*/ 35 h 99"/>
                  <a:gd name="T100" fmla="*/ 27 w 86"/>
                  <a:gd name="T101" fmla="*/ 60 h 99"/>
                  <a:gd name="T102" fmla="*/ 24 w 86"/>
                  <a:gd name="T103" fmla="*/ 92 h 99"/>
                  <a:gd name="T104" fmla="*/ 27 w 86"/>
                  <a:gd name="T105" fmla="*/ 36 h 99"/>
                  <a:gd name="T106" fmla="*/ 27 w 86"/>
                  <a:gd name="T107" fmla="*/ 41 h 99"/>
                  <a:gd name="T108" fmla="*/ 2 w 86"/>
                  <a:gd name="T109" fmla="*/ 38 h 99"/>
                  <a:gd name="T110" fmla="*/ 2 w 86"/>
                  <a:gd name="T111" fmla="*/ 38 h 99"/>
                  <a:gd name="T112" fmla="*/ 2 w 86"/>
                  <a:gd name="T113" fmla="*/ 33 h 99"/>
                  <a:gd name="T114" fmla="*/ 2 w 86"/>
                  <a:gd name="T115" fmla="*/ 38 h 99"/>
                  <a:gd name="T116" fmla="*/ 0 w 86"/>
                  <a:gd name="T117" fmla="*/ 35 h 99"/>
                  <a:gd name="T118" fmla="*/ 2 w 86"/>
                  <a:gd name="T119" fmla="*/ 33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86" h="99">
                    <a:moveTo>
                      <a:pt x="81" y="17"/>
                    </a:moveTo>
                    <a:cubicBezTo>
                      <a:pt x="83" y="17"/>
                      <a:pt x="84" y="18"/>
                      <a:pt x="85" y="20"/>
                    </a:cubicBezTo>
                    <a:cubicBezTo>
                      <a:pt x="85" y="20"/>
                      <a:pt x="85" y="20"/>
                      <a:pt x="85" y="20"/>
                    </a:cubicBezTo>
                    <a:cubicBezTo>
                      <a:pt x="86" y="22"/>
                      <a:pt x="86" y="24"/>
                      <a:pt x="85" y="26"/>
                    </a:cubicBezTo>
                    <a:cubicBezTo>
                      <a:pt x="84" y="28"/>
                      <a:pt x="83" y="29"/>
                      <a:pt x="81" y="30"/>
                    </a:cubicBezTo>
                    <a:cubicBezTo>
                      <a:pt x="81" y="30"/>
                      <a:pt x="81" y="30"/>
                      <a:pt x="81" y="30"/>
                    </a:cubicBezTo>
                    <a:cubicBezTo>
                      <a:pt x="81" y="17"/>
                      <a:pt x="81" y="17"/>
                      <a:pt x="81" y="17"/>
                    </a:cubicBezTo>
                    <a:close/>
                    <a:moveTo>
                      <a:pt x="81" y="30"/>
                    </a:moveTo>
                    <a:cubicBezTo>
                      <a:pt x="81" y="30"/>
                      <a:pt x="81" y="30"/>
                      <a:pt x="81" y="30"/>
                    </a:cubicBezTo>
                    <a:cubicBezTo>
                      <a:pt x="81" y="30"/>
                      <a:pt x="81" y="30"/>
                      <a:pt x="81" y="30"/>
                    </a:cubicBezTo>
                    <a:close/>
                    <a:moveTo>
                      <a:pt x="71" y="19"/>
                    </a:moveTo>
                    <a:cubicBezTo>
                      <a:pt x="75" y="17"/>
                      <a:pt x="75" y="17"/>
                      <a:pt x="75" y="17"/>
                    </a:cubicBezTo>
                    <a:cubicBezTo>
                      <a:pt x="75" y="17"/>
                      <a:pt x="75" y="17"/>
                      <a:pt x="75" y="17"/>
                    </a:cubicBezTo>
                    <a:cubicBezTo>
                      <a:pt x="77" y="16"/>
                      <a:pt x="79" y="16"/>
                      <a:pt x="80" y="16"/>
                    </a:cubicBezTo>
                    <a:cubicBezTo>
                      <a:pt x="81" y="16"/>
                      <a:pt x="81" y="17"/>
                      <a:pt x="81" y="17"/>
                    </a:cubicBezTo>
                    <a:cubicBezTo>
                      <a:pt x="81" y="30"/>
                      <a:pt x="81" y="30"/>
                      <a:pt x="81" y="30"/>
                    </a:cubicBezTo>
                    <a:cubicBezTo>
                      <a:pt x="71" y="34"/>
                      <a:pt x="71" y="34"/>
                      <a:pt x="71" y="34"/>
                    </a:cubicBezTo>
                    <a:cubicBezTo>
                      <a:pt x="71" y="29"/>
                      <a:pt x="71" y="29"/>
                      <a:pt x="71" y="29"/>
                    </a:cubicBezTo>
                    <a:cubicBezTo>
                      <a:pt x="79" y="26"/>
                      <a:pt x="79" y="26"/>
                      <a:pt x="79" y="26"/>
                    </a:cubicBezTo>
                    <a:cubicBezTo>
                      <a:pt x="79" y="26"/>
                      <a:pt x="79" y="26"/>
                      <a:pt x="79" y="26"/>
                    </a:cubicBezTo>
                    <a:cubicBezTo>
                      <a:pt x="80" y="25"/>
                      <a:pt x="80" y="25"/>
                      <a:pt x="80" y="24"/>
                    </a:cubicBezTo>
                    <a:cubicBezTo>
                      <a:pt x="81" y="24"/>
                      <a:pt x="81" y="23"/>
                      <a:pt x="80" y="22"/>
                    </a:cubicBezTo>
                    <a:cubicBezTo>
                      <a:pt x="80" y="22"/>
                      <a:pt x="80" y="22"/>
                      <a:pt x="80" y="22"/>
                    </a:cubicBezTo>
                    <a:cubicBezTo>
                      <a:pt x="80" y="22"/>
                      <a:pt x="79" y="21"/>
                      <a:pt x="79" y="21"/>
                    </a:cubicBezTo>
                    <a:cubicBezTo>
                      <a:pt x="78" y="21"/>
                      <a:pt x="77" y="21"/>
                      <a:pt x="77" y="21"/>
                    </a:cubicBezTo>
                    <a:cubicBezTo>
                      <a:pt x="77" y="21"/>
                      <a:pt x="77" y="21"/>
                      <a:pt x="77" y="21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19"/>
                      <a:pt x="71" y="19"/>
                      <a:pt x="71" y="19"/>
                    </a:cubicBezTo>
                    <a:close/>
                    <a:moveTo>
                      <a:pt x="81" y="30"/>
                    </a:moveTo>
                    <a:cubicBezTo>
                      <a:pt x="81" y="30"/>
                      <a:pt x="81" y="30"/>
                      <a:pt x="81" y="30"/>
                    </a:cubicBezTo>
                    <a:cubicBezTo>
                      <a:pt x="81" y="30"/>
                      <a:pt x="81" y="30"/>
                      <a:pt x="81" y="30"/>
                    </a:cubicBezTo>
                    <a:cubicBezTo>
                      <a:pt x="81" y="30"/>
                      <a:pt x="81" y="30"/>
                      <a:pt x="81" y="30"/>
                    </a:cubicBezTo>
                    <a:cubicBezTo>
                      <a:pt x="81" y="30"/>
                      <a:pt x="81" y="30"/>
                      <a:pt x="81" y="30"/>
                    </a:cubicBezTo>
                    <a:close/>
                    <a:moveTo>
                      <a:pt x="81" y="30"/>
                    </a:moveTo>
                    <a:cubicBezTo>
                      <a:pt x="71" y="35"/>
                      <a:pt x="71" y="35"/>
                      <a:pt x="71" y="35"/>
                    </a:cubicBezTo>
                    <a:lnTo>
                      <a:pt x="81" y="30"/>
                    </a:lnTo>
                    <a:close/>
                    <a:moveTo>
                      <a:pt x="60" y="22"/>
                    </a:moveTo>
                    <a:cubicBezTo>
                      <a:pt x="61" y="23"/>
                      <a:pt x="61" y="23"/>
                      <a:pt x="61" y="23"/>
                    </a:cubicBezTo>
                    <a:cubicBezTo>
                      <a:pt x="71" y="19"/>
                      <a:pt x="71" y="19"/>
                      <a:pt x="71" y="19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63" y="28"/>
                      <a:pt x="63" y="28"/>
                      <a:pt x="63" y="28"/>
                    </a:cubicBezTo>
                    <a:cubicBezTo>
                      <a:pt x="62" y="28"/>
                      <a:pt x="61" y="28"/>
                      <a:pt x="60" y="28"/>
                    </a:cubicBezTo>
                    <a:cubicBezTo>
                      <a:pt x="60" y="28"/>
                      <a:pt x="60" y="28"/>
                      <a:pt x="60" y="28"/>
                    </a:cubicBezTo>
                    <a:cubicBezTo>
                      <a:pt x="60" y="28"/>
                      <a:pt x="60" y="28"/>
                      <a:pt x="60" y="28"/>
                    </a:cubicBezTo>
                    <a:cubicBezTo>
                      <a:pt x="60" y="22"/>
                      <a:pt x="60" y="22"/>
                      <a:pt x="60" y="22"/>
                    </a:cubicBezTo>
                    <a:close/>
                    <a:moveTo>
                      <a:pt x="71" y="34"/>
                    </a:moveTo>
                    <a:cubicBezTo>
                      <a:pt x="60" y="38"/>
                      <a:pt x="60" y="38"/>
                      <a:pt x="60" y="38"/>
                    </a:cubicBezTo>
                    <a:cubicBezTo>
                      <a:pt x="60" y="34"/>
                      <a:pt x="60" y="34"/>
                      <a:pt x="60" y="34"/>
                    </a:cubicBezTo>
                    <a:cubicBezTo>
                      <a:pt x="71" y="29"/>
                      <a:pt x="71" y="29"/>
                      <a:pt x="71" y="29"/>
                    </a:cubicBezTo>
                    <a:cubicBezTo>
                      <a:pt x="71" y="34"/>
                      <a:pt x="71" y="34"/>
                      <a:pt x="71" y="34"/>
                    </a:cubicBezTo>
                    <a:close/>
                    <a:moveTo>
                      <a:pt x="60" y="39"/>
                    </a:moveTo>
                    <a:cubicBezTo>
                      <a:pt x="60" y="39"/>
                      <a:pt x="60" y="39"/>
                      <a:pt x="60" y="39"/>
                    </a:cubicBezTo>
                    <a:cubicBezTo>
                      <a:pt x="60" y="39"/>
                      <a:pt x="60" y="39"/>
                      <a:pt x="60" y="39"/>
                    </a:cubicBezTo>
                    <a:close/>
                    <a:moveTo>
                      <a:pt x="71" y="35"/>
                    </a:moveTo>
                    <a:cubicBezTo>
                      <a:pt x="60" y="39"/>
                      <a:pt x="60" y="39"/>
                      <a:pt x="60" y="39"/>
                    </a:cubicBezTo>
                    <a:lnTo>
                      <a:pt x="71" y="35"/>
                    </a:lnTo>
                    <a:close/>
                    <a:moveTo>
                      <a:pt x="59" y="21"/>
                    </a:moveTo>
                    <a:cubicBezTo>
                      <a:pt x="60" y="22"/>
                      <a:pt x="60" y="22"/>
                      <a:pt x="60" y="22"/>
                    </a:cubicBezTo>
                    <a:cubicBezTo>
                      <a:pt x="60" y="28"/>
                      <a:pt x="60" y="28"/>
                      <a:pt x="60" y="28"/>
                    </a:cubicBezTo>
                    <a:cubicBezTo>
                      <a:pt x="60" y="28"/>
                      <a:pt x="59" y="28"/>
                      <a:pt x="59" y="27"/>
                    </a:cubicBezTo>
                    <a:cubicBezTo>
                      <a:pt x="59" y="21"/>
                      <a:pt x="59" y="21"/>
                      <a:pt x="59" y="21"/>
                    </a:cubicBezTo>
                    <a:close/>
                    <a:moveTo>
                      <a:pt x="60" y="38"/>
                    </a:moveTo>
                    <a:cubicBezTo>
                      <a:pt x="59" y="39"/>
                      <a:pt x="59" y="39"/>
                      <a:pt x="59" y="39"/>
                    </a:cubicBezTo>
                    <a:cubicBezTo>
                      <a:pt x="59" y="35"/>
                      <a:pt x="59" y="35"/>
                      <a:pt x="59" y="35"/>
                    </a:cubicBezTo>
                    <a:cubicBezTo>
                      <a:pt x="60" y="34"/>
                      <a:pt x="60" y="34"/>
                      <a:pt x="60" y="34"/>
                    </a:cubicBezTo>
                    <a:cubicBezTo>
                      <a:pt x="60" y="38"/>
                      <a:pt x="60" y="38"/>
                      <a:pt x="60" y="38"/>
                    </a:cubicBezTo>
                    <a:close/>
                    <a:moveTo>
                      <a:pt x="59" y="40"/>
                    </a:moveTo>
                    <a:cubicBezTo>
                      <a:pt x="59" y="39"/>
                      <a:pt x="59" y="39"/>
                      <a:pt x="59" y="39"/>
                    </a:cubicBezTo>
                    <a:cubicBezTo>
                      <a:pt x="60" y="39"/>
                      <a:pt x="60" y="39"/>
                      <a:pt x="60" y="39"/>
                    </a:cubicBezTo>
                    <a:cubicBezTo>
                      <a:pt x="60" y="39"/>
                      <a:pt x="59" y="40"/>
                      <a:pt x="59" y="40"/>
                    </a:cubicBezTo>
                    <a:close/>
                    <a:moveTo>
                      <a:pt x="60" y="39"/>
                    </a:moveTo>
                    <a:cubicBezTo>
                      <a:pt x="60" y="39"/>
                      <a:pt x="60" y="39"/>
                      <a:pt x="60" y="39"/>
                    </a:cubicBezTo>
                    <a:close/>
                    <a:moveTo>
                      <a:pt x="58" y="40"/>
                    </a:moveTo>
                    <a:cubicBezTo>
                      <a:pt x="57" y="39"/>
                      <a:pt x="56" y="39"/>
                      <a:pt x="55" y="38"/>
                    </a:cubicBezTo>
                    <a:cubicBezTo>
                      <a:pt x="43" y="27"/>
                      <a:pt x="43" y="27"/>
                      <a:pt x="43" y="27"/>
                    </a:cubicBezTo>
                    <a:cubicBezTo>
                      <a:pt x="39" y="31"/>
                      <a:pt x="39" y="31"/>
                      <a:pt x="39" y="31"/>
                    </a:cubicBezTo>
                    <a:cubicBezTo>
                      <a:pt x="39" y="24"/>
                      <a:pt x="39" y="24"/>
                      <a:pt x="39" y="24"/>
                    </a:cubicBezTo>
                    <a:cubicBezTo>
                      <a:pt x="40" y="23"/>
                      <a:pt x="40" y="23"/>
                      <a:pt x="40" y="23"/>
                    </a:cubicBezTo>
                    <a:cubicBezTo>
                      <a:pt x="40" y="23"/>
                      <a:pt x="41" y="23"/>
                      <a:pt x="41" y="23"/>
                    </a:cubicBezTo>
                    <a:cubicBezTo>
                      <a:pt x="41" y="22"/>
                      <a:pt x="42" y="22"/>
                      <a:pt x="43" y="22"/>
                    </a:cubicBezTo>
                    <a:cubicBezTo>
                      <a:pt x="44" y="22"/>
                      <a:pt x="45" y="22"/>
                      <a:pt x="46" y="23"/>
                    </a:cubicBezTo>
                    <a:cubicBezTo>
                      <a:pt x="59" y="35"/>
                      <a:pt x="59" y="35"/>
                      <a:pt x="59" y="35"/>
                    </a:cubicBezTo>
                    <a:cubicBezTo>
                      <a:pt x="59" y="35"/>
                      <a:pt x="59" y="35"/>
                      <a:pt x="59" y="35"/>
                    </a:cubicBezTo>
                    <a:cubicBezTo>
                      <a:pt x="59" y="39"/>
                      <a:pt x="59" y="39"/>
                      <a:pt x="59" y="39"/>
                    </a:cubicBezTo>
                    <a:cubicBezTo>
                      <a:pt x="58" y="40"/>
                      <a:pt x="58" y="40"/>
                      <a:pt x="58" y="40"/>
                    </a:cubicBezTo>
                    <a:close/>
                    <a:moveTo>
                      <a:pt x="39" y="46"/>
                    </a:moveTo>
                    <a:cubicBezTo>
                      <a:pt x="42" y="50"/>
                      <a:pt x="42" y="50"/>
                      <a:pt x="42" y="50"/>
                    </a:cubicBezTo>
                    <a:cubicBezTo>
                      <a:pt x="43" y="50"/>
                      <a:pt x="43" y="51"/>
                      <a:pt x="43" y="52"/>
                    </a:cubicBezTo>
                    <a:cubicBezTo>
                      <a:pt x="44" y="53"/>
                      <a:pt x="44" y="54"/>
                      <a:pt x="43" y="55"/>
                    </a:cubicBezTo>
                    <a:cubicBezTo>
                      <a:pt x="43" y="55"/>
                      <a:pt x="43" y="55"/>
                      <a:pt x="43" y="55"/>
                    </a:cubicBezTo>
                    <a:cubicBezTo>
                      <a:pt x="39" y="65"/>
                      <a:pt x="39" y="65"/>
                      <a:pt x="39" y="65"/>
                    </a:cubicBezTo>
                    <a:cubicBezTo>
                      <a:pt x="39" y="53"/>
                      <a:pt x="39" y="53"/>
                      <a:pt x="39" y="53"/>
                    </a:cubicBezTo>
                    <a:cubicBezTo>
                      <a:pt x="39" y="53"/>
                      <a:pt x="39" y="53"/>
                      <a:pt x="39" y="53"/>
                    </a:cubicBezTo>
                    <a:cubicBezTo>
                      <a:pt x="39" y="53"/>
                      <a:pt x="39" y="53"/>
                      <a:pt x="39" y="53"/>
                    </a:cubicBezTo>
                    <a:cubicBezTo>
                      <a:pt x="39" y="53"/>
                      <a:pt x="39" y="53"/>
                      <a:pt x="39" y="53"/>
                    </a:cubicBezTo>
                    <a:cubicBezTo>
                      <a:pt x="39" y="53"/>
                      <a:pt x="39" y="53"/>
                      <a:pt x="39" y="53"/>
                    </a:cubicBezTo>
                    <a:cubicBezTo>
                      <a:pt x="39" y="53"/>
                      <a:pt x="39" y="53"/>
                      <a:pt x="39" y="53"/>
                    </a:cubicBezTo>
                    <a:cubicBezTo>
                      <a:pt x="39" y="46"/>
                      <a:pt x="39" y="46"/>
                      <a:pt x="39" y="46"/>
                    </a:cubicBezTo>
                    <a:close/>
                    <a:moveTo>
                      <a:pt x="39" y="1"/>
                    </a:moveTo>
                    <a:cubicBezTo>
                      <a:pt x="39" y="8"/>
                      <a:pt x="39" y="8"/>
                      <a:pt x="39" y="8"/>
                    </a:cubicBezTo>
                    <a:cubicBezTo>
                      <a:pt x="58" y="27"/>
                      <a:pt x="58" y="27"/>
                      <a:pt x="58" y="27"/>
                    </a:cubicBezTo>
                    <a:cubicBezTo>
                      <a:pt x="58" y="27"/>
                      <a:pt x="58" y="27"/>
                      <a:pt x="58" y="27"/>
                    </a:cubicBezTo>
                    <a:cubicBezTo>
                      <a:pt x="58" y="27"/>
                      <a:pt x="59" y="27"/>
                      <a:pt x="59" y="27"/>
                    </a:cubicBezTo>
                    <a:cubicBezTo>
                      <a:pt x="59" y="21"/>
                      <a:pt x="59" y="21"/>
                      <a:pt x="59" y="21"/>
                    </a:cubicBezTo>
                    <a:cubicBezTo>
                      <a:pt x="39" y="1"/>
                      <a:pt x="39" y="1"/>
                      <a:pt x="39" y="1"/>
                    </a:cubicBezTo>
                    <a:cubicBezTo>
                      <a:pt x="39" y="1"/>
                      <a:pt x="39" y="1"/>
                      <a:pt x="39" y="1"/>
                    </a:cubicBezTo>
                    <a:close/>
                    <a:moveTo>
                      <a:pt x="59" y="39"/>
                    </a:moveTo>
                    <a:cubicBezTo>
                      <a:pt x="58" y="40"/>
                      <a:pt x="58" y="40"/>
                      <a:pt x="58" y="40"/>
                    </a:cubicBezTo>
                    <a:cubicBezTo>
                      <a:pt x="58" y="40"/>
                      <a:pt x="59" y="40"/>
                      <a:pt x="59" y="40"/>
                    </a:cubicBezTo>
                    <a:cubicBezTo>
                      <a:pt x="59" y="39"/>
                      <a:pt x="59" y="39"/>
                      <a:pt x="59" y="39"/>
                    </a:cubicBezTo>
                    <a:close/>
                    <a:moveTo>
                      <a:pt x="39" y="53"/>
                    </a:moveTo>
                    <a:cubicBezTo>
                      <a:pt x="39" y="53"/>
                      <a:pt x="39" y="53"/>
                      <a:pt x="39" y="53"/>
                    </a:cubicBezTo>
                    <a:cubicBezTo>
                      <a:pt x="39" y="53"/>
                      <a:pt x="39" y="53"/>
                      <a:pt x="39" y="53"/>
                    </a:cubicBezTo>
                    <a:cubicBezTo>
                      <a:pt x="39" y="53"/>
                      <a:pt x="39" y="53"/>
                      <a:pt x="39" y="53"/>
                    </a:cubicBezTo>
                    <a:close/>
                    <a:moveTo>
                      <a:pt x="39" y="31"/>
                    </a:moveTo>
                    <a:cubicBezTo>
                      <a:pt x="33" y="37"/>
                      <a:pt x="33" y="37"/>
                      <a:pt x="33" y="37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9" y="24"/>
                      <a:pt x="39" y="24"/>
                      <a:pt x="39" y="24"/>
                    </a:cubicBezTo>
                    <a:cubicBezTo>
                      <a:pt x="39" y="31"/>
                      <a:pt x="39" y="31"/>
                      <a:pt x="39" y="31"/>
                    </a:cubicBezTo>
                    <a:close/>
                    <a:moveTo>
                      <a:pt x="33" y="41"/>
                    </a:moveTo>
                    <a:cubicBezTo>
                      <a:pt x="35" y="43"/>
                      <a:pt x="35" y="43"/>
                      <a:pt x="35" y="43"/>
                    </a:cubicBezTo>
                    <a:cubicBezTo>
                      <a:pt x="39" y="46"/>
                      <a:pt x="39" y="46"/>
                      <a:pt x="39" y="46"/>
                    </a:cubicBezTo>
                    <a:cubicBezTo>
                      <a:pt x="39" y="53"/>
                      <a:pt x="39" y="53"/>
                      <a:pt x="39" y="53"/>
                    </a:cubicBezTo>
                    <a:cubicBezTo>
                      <a:pt x="37" y="52"/>
                      <a:pt x="35" y="50"/>
                      <a:pt x="33" y="48"/>
                    </a:cubicBezTo>
                    <a:cubicBezTo>
                      <a:pt x="33" y="41"/>
                      <a:pt x="33" y="41"/>
                      <a:pt x="33" y="41"/>
                    </a:cubicBezTo>
                    <a:close/>
                    <a:moveTo>
                      <a:pt x="39" y="65"/>
                    </a:moveTo>
                    <a:cubicBezTo>
                      <a:pt x="33" y="78"/>
                      <a:pt x="33" y="78"/>
                      <a:pt x="33" y="78"/>
                    </a:cubicBezTo>
                    <a:cubicBezTo>
                      <a:pt x="33" y="66"/>
                      <a:pt x="33" y="66"/>
                      <a:pt x="33" y="66"/>
                    </a:cubicBezTo>
                    <a:cubicBezTo>
                      <a:pt x="39" y="53"/>
                      <a:pt x="39" y="53"/>
                      <a:pt x="39" y="53"/>
                    </a:cubicBezTo>
                    <a:cubicBezTo>
                      <a:pt x="39" y="65"/>
                      <a:pt x="39" y="65"/>
                      <a:pt x="39" y="65"/>
                    </a:cubicBezTo>
                    <a:close/>
                    <a:moveTo>
                      <a:pt x="33" y="82"/>
                    </a:moveTo>
                    <a:cubicBezTo>
                      <a:pt x="35" y="84"/>
                      <a:pt x="35" y="84"/>
                      <a:pt x="35" y="84"/>
                    </a:cubicBezTo>
                    <a:cubicBezTo>
                      <a:pt x="35" y="84"/>
                      <a:pt x="35" y="84"/>
                      <a:pt x="35" y="85"/>
                    </a:cubicBezTo>
                    <a:cubicBezTo>
                      <a:pt x="36" y="87"/>
                      <a:pt x="37" y="89"/>
                      <a:pt x="36" y="91"/>
                    </a:cubicBezTo>
                    <a:cubicBezTo>
                      <a:pt x="36" y="93"/>
                      <a:pt x="35" y="95"/>
                      <a:pt x="33" y="97"/>
                    </a:cubicBezTo>
                    <a:cubicBezTo>
                      <a:pt x="33" y="82"/>
                      <a:pt x="33" y="82"/>
                      <a:pt x="33" y="82"/>
                    </a:cubicBezTo>
                    <a:close/>
                    <a:moveTo>
                      <a:pt x="33" y="1"/>
                    </a:moveTo>
                    <a:cubicBezTo>
                      <a:pt x="33" y="1"/>
                      <a:pt x="33" y="1"/>
                      <a:pt x="33" y="1"/>
                    </a:cubicBezTo>
                    <a:cubicBezTo>
                      <a:pt x="34" y="0"/>
                      <a:pt x="35" y="0"/>
                      <a:pt x="36" y="0"/>
                    </a:cubicBezTo>
                    <a:cubicBezTo>
                      <a:pt x="37" y="0"/>
                      <a:pt x="38" y="0"/>
                      <a:pt x="39" y="1"/>
                    </a:cubicBezTo>
                    <a:cubicBezTo>
                      <a:pt x="39" y="8"/>
                      <a:pt x="39" y="8"/>
                      <a:pt x="39" y="8"/>
                    </a:cubicBezTo>
                    <a:cubicBezTo>
                      <a:pt x="36" y="5"/>
                      <a:pt x="36" y="5"/>
                      <a:pt x="36" y="5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3" y="1"/>
                      <a:pt x="33" y="1"/>
                      <a:pt x="33" y="1"/>
                    </a:cubicBezTo>
                    <a:close/>
                    <a:moveTo>
                      <a:pt x="39" y="53"/>
                    </a:moveTo>
                    <a:cubicBezTo>
                      <a:pt x="39" y="53"/>
                      <a:pt x="39" y="53"/>
                      <a:pt x="39" y="53"/>
                    </a:cubicBezTo>
                    <a:cubicBezTo>
                      <a:pt x="39" y="53"/>
                      <a:pt x="39" y="53"/>
                      <a:pt x="39" y="53"/>
                    </a:cubicBezTo>
                    <a:cubicBezTo>
                      <a:pt x="39" y="53"/>
                      <a:pt x="39" y="53"/>
                      <a:pt x="39" y="53"/>
                    </a:cubicBezTo>
                    <a:close/>
                    <a:moveTo>
                      <a:pt x="33" y="1"/>
                    </a:moveTo>
                    <a:cubicBezTo>
                      <a:pt x="33" y="1"/>
                      <a:pt x="33" y="1"/>
                      <a:pt x="33" y="1"/>
                    </a:cubicBezTo>
                    <a:close/>
                    <a:moveTo>
                      <a:pt x="33" y="37"/>
                    </a:moveTo>
                    <a:cubicBezTo>
                      <a:pt x="31" y="39"/>
                      <a:pt x="31" y="39"/>
                      <a:pt x="31" y="39"/>
                    </a:cubicBezTo>
                    <a:cubicBezTo>
                      <a:pt x="31" y="39"/>
                      <a:pt x="32" y="40"/>
                      <a:pt x="33" y="41"/>
                    </a:cubicBezTo>
                    <a:cubicBezTo>
                      <a:pt x="33" y="48"/>
                      <a:pt x="33" y="48"/>
                      <a:pt x="33" y="48"/>
                    </a:cubicBezTo>
                    <a:cubicBezTo>
                      <a:pt x="32" y="46"/>
                      <a:pt x="32" y="46"/>
                      <a:pt x="32" y="46"/>
                    </a:cubicBezTo>
                    <a:cubicBezTo>
                      <a:pt x="30" y="45"/>
                      <a:pt x="29" y="44"/>
                      <a:pt x="28" y="43"/>
                    </a:cubicBezTo>
                    <a:cubicBezTo>
                      <a:pt x="28" y="35"/>
                      <a:pt x="28" y="35"/>
                      <a:pt x="28" y="35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3" y="37"/>
                      <a:pt x="33" y="37"/>
                      <a:pt x="33" y="37"/>
                    </a:cubicBezTo>
                    <a:close/>
                    <a:moveTo>
                      <a:pt x="33" y="78"/>
                    </a:moveTo>
                    <a:cubicBezTo>
                      <a:pt x="32" y="80"/>
                      <a:pt x="32" y="80"/>
                      <a:pt x="32" y="80"/>
                    </a:cubicBezTo>
                    <a:cubicBezTo>
                      <a:pt x="32" y="80"/>
                      <a:pt x="32" y="81"/>
                      <a:pt x="32" y="81"/>
                    </a:cubicBezTo>
                    <a:cubicBezTo>
                      <a:pt x="32" y="81"/>
                      <a:pt x="32" y="81"/>
                      <a:pt x="32" y="81"/>
                    </a:cubicBezTo>
                    <a:cubicBezTo>
                      <a:pt x="32" y="81"/>
                      <a:pt x="32" y="81"/>
                      <a:pt x="32" y="81"/>
                    </a:cubicBezTo>
                    <a:cubicBezTo>
                      <a:pt x="32" y="81"/>
                      <a:pt x="32" y="81"/>
                      <a:pt x="32" y="81"/>
                    </a:cubicBezTo>
                    <a:cubicBezTo>
                      <a:pt x="32" y="81"/>
                      <a:pt x="32" y="81"/>
                      <a:pt x="32" y="81"/>
                    </a:cubicBezTo>
                    <a:cubicBezTo>
                      <a:pt x="32" y="81"/>
                      <a:pt x="32" y="81"/>
                      <a:pt x="32" y="81"/>
                    </a:cubicBezTo>
                    <a:cubicBezTo>
                      <a:pt x="33" y="82"/>
                      <a:pt x="33" y="82"/>
                      <a:pt x="33" y="82"/>
                    </a:cubicBezTo>
                    <a:cubicBezTo>
                      <a:pt x="33" y="97"/>
                      <a:pt x="33" y="97"/>
                      <a:pt x="33" y="97"/>
                    </a:cubicBezTo>
                    <a:cubicBezTo>
                      <a:pt x="33" y="97"/>
                      <a:pt x="33" y="97"/>
                      <a:pt x="33" y="97"/>
                    </a:cubicBezTo>
                    <a:cubicBezTo>
                      <a:pt x="33" y="97"/>
                      <a:pt x="33" y="97"/>
                      <a:pt x="33" y="97"/>
                    </a:cubicBezTo>
                    <a:cubicBezTo>
                      <a:pt x="32" y="98"/>
                      <a:pt x="31" y="98"/>
                      <a:pt x="30" y="99"/>
                    </a:cubicBezTo>
                    <a:cubicBezTo>
                      <a:pt x="29" y="99"/>
                      <a:pt x="29" y="99"/>
                      <a:pt x="28" y="99"/>
                    </a:cubicBezTo>
                    <a:cubicBezTo>
                      <a:pt x="28" y="95"/>
                      <a:pt x="28" y="95"/>
                      <a:pt x="28" y="95"/>
                    </a:cubicBezTo>
                    <a:cubicBezTo>
                      <a:pt x="29" y="95"/>
                      <a:pt x="29" y="95"/>
                      <a:pt x="29" y="95"/>
                    </a:cubicBezTo>
                    <a:cubicBezTo>
                      <a:pt x="29" y="95"/>
                      <a:pt x="28" y="95"/>
                      <a:pt x="28" y="94"/>
                    </a:cubicBezTo>
                    <a:cubicBezTo>
                      <a:pt x="28" y="94"/>
                      <a:pt x="28" y="94"/>
                      <a:pt x="28" y="94"/>
                    </a:cubicBezTo>
                    <a:cubicBezTo>
                      <a:pt x="28" y="94"/>
                      <a:pt x="28" y="94"/>
                      <a:pt x="29" y="94"/>
                    </a:cubicBezTo>
                    <a:cubicBezTo>
                      <a:pt x="29" y="94"/>
                      <a:pt x="30" y="94"/>
                      <a:pt x="30" y="93"/>
                    </a:cubicBezTo>
                    <a:cubicBezTo>
                      <a:pt x="30" y="93"/>
                      <a:pt x="30" y="93"/>
                      <a:pt x="30" y="93"/>
                    </a:cubicBezTo>
                    <a:cubicBezTo>
                      <a:pt x="31" y="92"/>
                      <a:pt x="32" y="91"/>
                      <a:pt x="32" y="90"/>
                    </a:cubicBezTo>
                    <a:cubicBezTo>
                      <a:pt x="32" y="89"/>
                      <a:pt x="32" y="88"/>
                      <a:pt x="31" y="87"/>
                    </a:cubicBezTo>
                    <a:cubicBezTo>
                      <a:pt x="31" y="87"/>
                      <a:pt x="31" y="87"/>
                      <a:pt x="31" y="87"/>
                    </a:cubicBezTo>
                    <a:cubicBezTo>
                      <a:pt x="28" y="84"/>
                      <a:pt x="28" y="84"/>
                      <a:pt x="28" y="84"/>
                    </a:cubicBezTo>
                    <a:cubicBezTo>
                      <a:pt x="28" y="84"/>
                      <a:pt x="28" y="84"/>
                      <a:pt x="28" y="84"/>
                    </a:cubicBezTo>
                    <a:cubicBezTo>
                      <a:pt x="28" y="84"/>
                      <a:pt x="28" y="83"/>
                      <a:pt x="28" y="83"/>
                    </a:cubicBezTo>
                    <a:cubicBezTo>
                      <a:pt x="28" y="78"/>
                      <a:pt x="28" y="78"/>
                      <a:pt x="28" y="78"/>
                    </a:cubicBezTo>
                    <a:cubicBezTo>
                      <a:pt x="33" y="66"/>
                      <a:pt x="33" y="66"/>
                      <a:pt x="33" y="66"/>
                    </a:cubicBezTo>
                    <a:cubicBezTo>
                      <a:pt x="33" y="78"/>
                      <a:pt x="33" y="78"/>
                      <a:pt x="33" y="78"/>
                    </a:cubicBezTo>
                    <a:close/>
                    <a:moveTo>
                      <a:pt x="28" y="6"/>
                    </a:moveTo>
                    <a:cubicBezTo>
                      <a:pt x="33" y="1"/>
                      <a:pt x="33" y="1"/>
                      <a:pt x="33" y="1"/>
                    </a:cubicBezTo>
                    <a:cubicBezTo>
                      <a:pt x="33" y="1"/>
                      <a:pt x="33" y="1"/>
                      <a:pt x="33" y="1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28" y="13"/>
                      <a:pt x="28" y="13"/>
                      <a:pt x="28" y="13"/>
                    </a:cubicBezTo>
                    <a:cubicBezTo>
                      <a:pt x="28" y="6"/>
                      <a:pt x="28" y="6"/>
                      <a:pt x="28" y="6"/>
                    </a:cubicBezTo>
                    <a:close/>
                    <a:moveTo>
                      <a:pt x="33" y="1"/>
                    </a:moveTo>
                    <a:cubicBezTo>
                      <a:pt x="33" y="1"/>
                      <a:pt x="33" y="1"/>
                      <a:pt x="33" y="1"/>
                    </a:cubicBezTo>
                    <a:close/>
                    <a:moveTo>
                      <a:pt x="28" y="99"/>
                    </a:moveTo>
                    <a:cubicBezTo>
                      <a:pt x="28" y="99"/>
                      <a:pt x="27" y="99"/>
                      <a:pt x="27" y="99"/>
                    </a:cubicBezTo>
                    <a:cubicBezTo>
                      <a:pt x="27" y="99"/>
                      <a:pt x="27" y="99"/>
                      <a:pt x="27" y="99"/>
                    </a:cubicBezTo>
                    <a:cubicBezTo>
                      <a:pt x="27" y="99"/>
                      <a:pt x="27" y="99"/>
                      <a:pt x="27" y="99"/>
                    </a:cubicBezTo>
                    <a:cubicBezTo>
                      <a:pt x="27" y="94"/>
                      <a:pt x="27" y="94"/>
                      <a:pt x="27" y="94"/>
                    </a:cubicBezTo>
                    <a:cubicBezTo>
                      <a:pt x="27" y="94"/>
                      <a:pt x="27" y="94"/>
                      <a:pt x="27" y="94"/>
                    </a:cubicBezTo>
                    <a:cubicBezTo>
                      <a:pt x="27" y="94"/>
                      <a:pt x="27" y="94"/>
                      <a:pt x="27" y="94"/>
                    </a:cubicBezTo>
                    <a:cubicBezTo>
                      <a:pt x="28" y="94"/>
                      <a:pt x="28" y="94"/>
                      <a:pt x="28" y="94"/>
                    </a:cubicBezTo>
                    <a:cubicBezTo>
                      <a:pt x="28" y="94"/>
                      <a:pt x="28" y="94"/>
                      <a:pt x="28" y="94"/>
                    </a:cubicBezTo>
                    <a:cubicBezTo>
                      <a:pt x="28" y="94"/>
                      <a:pt x="28" y="94"/>
                      <a:pt x="27" y="94"/>
                    </a:cubicBezTo>
                    <a:cubicBezTo>
                      <a:pt x="28" y="95"/>
                      <a:pt x="28" y="95"/>
                      <a:pt x="28" y="95"/>
                    </a:cubicBezTo>
                    <a:cubicBezTo>
                      <a:pt x="28" y="99"/>
                      <a:pt x="28" y="99"/>
                      <a:pt x="28" y="99"/>
                    </a:cubicBezTo>
                    <a:close/>
                    <a:moveTo>
                      <a:pt x="27" y="7"/>
                    </a:moveTo>
                    <a:cubicBezTo>
                      <a:pt x="28" y="6"/>
                      <a:pt x="28" y="6"/>
                      <a:pt x="28" y="6"/>
                    </a:cubicBezTo>
                    <a:cubicBezTo>
                      <a:pt x="28" y="13"/>
                      <a:pt x="28" y="13"/>
                      <a:pt x="28" y="13"/>
                    </a:cubicBezTo>
                    <a:cubicBezTo>
                      <a:pt x="27" y="14"/>
                      <a:pt x="27" y="14"/>
                      <a:pt x="27" y="14"/>
                    </a:cubicBezTo>
                    <a:cubicBezTo>
                      <a:pt x="27" y="7"/>
                      <a:pt x="27" y="7"/>
                      <a:pt x="27" y="7"/>
                    </a:cubicBezTo>
                    <a:close/>
                    <a:moveTo>
                      <a:pt x="28" y="35"/>
                    </a:moveTo>
                    <a:cubicBezTo>
                      <a:pt x="28" y="43"/>
                      <a:pt x="28" y="43"/>
                      <a:pt x="28" y="43"/>
                    </a:cubicBezTo>
                    <a:cubicBezTo>
                      <a:pt x="27" y="42"/>
                      <a:pt x="27" y="42"/>
                      <a:pt x="27" y="42"/>
                    </a:cubicBezTo>
                    <a:cubicBezTo>
                      <a:pt x="27" y="42"/>
                      <a:pt x="27" y="42"/>
                      <a:pt x="27" y="42"/>
                    </a:cubicBezTo>
                    <a:cubicBezTo>
                      <a:pt x="27" y="36"/>
                      <a:pt x="27" y="36"/>
                      <a:pt x="27" y="36"/>
                    </a:cubicBezTo>
                    <a:cubicBezTo>
                      <a:pt x="27" y="36"/>
                      <a:pt x="27" y="36"/>
                      <a:pt x="27" y="36"/>
                    </a:cubicBezTo>
                    <a:cubicBezTo>
                      <a:pt x="27" y="36"/>
                      <a:pt x="27" y="36"/>
                      <a:pt x="27" y="36"/>
                    </a:cubicBezTo>
                    <a:cubicBezTo>
                      <a:pt x="28" y="35"/>
                      <a:pt x="28" y="35"/>
                      <a:pt x="28" y="35"/>
                    </a:cubicBezTo>
                    <a:close/>
                    <a:moveTo>
                      <a:pt x="28" y="78"/>
                    </a:moveTo>
                    <a:cubicBezTo>
                      <a:pt x="28" y="83"/>
                      <a:pt x="28" y="83"/>
                      <a:pt x="28" y="83"/>
                    </a:cubicBezTo>
                    <a:cubicBezTo>
                      <a:pt x="28" y="83"/>
                      <a:pt x="28" y="82"/>
                      <a:pt x="28" y="81"/>
                    </a:cubicBezTo>
                    <a:cubicBezTo>
                      <a:pt x="28" y="81"/>
                      <a:pt x="28" y="81"/>
                      <a:pt x="28" y="81"/>
                    </a:cubicBezTo>
                    <a:cubicBezTo>
                      <a:pt x="27" y="80"/>
                      <a:pt x="28" y="79"/>
                      <a:pt x="28" y="79"/>
                    </a:cubicBezTo>
                    <a:cubicBezTo>
                      <a:pt x="28" y="78"/>
                      <a:pt x="28" y="78"/>
                      <a:pt x="28" y="78"/>
                    </a:cubicBezTo>
                    <a:close/>
                    <a:moveTo>
                      <a:pt x="27" y="60"/>
                    </a:moveTo>
                    <a:cubicBezTo>
                      <a:pt x="27" y="53"/>
                      <a:pt x="27" y="53"/>
                      <a:pt x="27" y="53"/>
                    </a:cubicBezTo>
                    <a:cubicBezTo>
                      <a:pt x="27" y="54"/>
                      <a:pt x="28" y="55"/>
                      <a:pt x="28" y="56"/>
                    </a:cubicBezTo>
                    <a:cubicBezTo>
                      <a:pt x="28" y="56"/>
                      <a:pt x="28" y="57"/>
                      <a:pt x="27" y="58"/>
                    </a:cubicBezTo>
                    <a:cubicBezTo>
                      <a:pt x="27" y="60"/>
                      <a:pt x="27" y="60"/>
                      <a:pt x="27" y="60"/>
                    </a:cubicBezTo>
                    <a:close/>
                    <a:moveTo>
                      <a:pt x="27" y="42"/>
                    </a:moveTo>
                    <a:cubicBezTo>
                      <a:pt x="27" y="42"/>
                      <a:pt x="27" y="42"/>
                      <a:pt x="27" y="42"/>
                    </a:cubicBezTo>
                    <a:close/>
                    <a:moveTo>
                      <a:pt x="27" y="99"/>
                    </a:moveTo>
                    <a:cubicBezTo>
                      <a:pt x="25" y="99"/>
                      <a:pt x="24" y="98"/>
                      <a:pt x="23" y="98"/>
                    </a:cubicBezTo>
                    <a:cubicBezTo>
                      <a:pt x="22" y="97"/>
                      <a:pt x="21" y="96"/>
                      <a:pt x="20" y="95"/>
                    </a:cubicBezTo>
                    <a:cubicBezTo>
                      <a:pt x="13" y="85"/>
                      <a:pt x="13" y="85"/>
                      <a:pt x="13" y="85"/>
                    </a:cubicBezTo>
                    <a:cubicBezTo>
                      <a:pt x="12" y="85"/>
                      <a:pt x="12" y="84"/>
                      <a:pt x="12" y="83"/>
                    </a:cubicBezTo>
                    <a:cubicBezTo>
                      <a:pt x="12" y="83"/>
                      <a:pt x="12" y="83"/>
                      <a:pt x="12" y="83"/>
                    </a:cubicBezTo>
                    <a:cubicBezTo>
                      <a:pt x="12" y="82"/>
                      <a:pt x="12" y="81"/>
                      <a:pt x="12" y="80"/>
                    </a:cubicBezTo>
                    <a:cubicBezTo>
                      <a:pt x="23" y="57"/>
                      <a:pt x="23" y="57"/>
                      <a:pt x="23" y="57"/>
                    </a:cubicBezTo>
                    <a:cubicBezTo>
                      <a:pt x="21" y="55"/>
                      <a:pt x="17" y="51"/>
                      <a:pt x="12" y="47"/>
                    </a:cubicBezTo>
                    <a:cubicBezTo>
                      <a:pt x="8" y="44"/>
                      <a:pt x="4" y="40"/>
                      <a:pt x="2" y="38"/>
                    </a:cubicBezTo>
                    <a:cubicBezTo>
                      <a:pt x="2" y="38"/>
                      <a:pt x="2" y="38"/>
                      <a:pt x="2" y="38"/>
                    </a:cubicBezTo>
                    <a:cubicBezTo>
                      <a:pt x="2" y="32"/>
                      <a:pt x="2" y="32"/>
                      <a:pt x="2" y="32"/>
                    </a:cubicBezTo>
                    <a:cubicBezTo>
                      <a:pt x="27" y="7"/>
                      <a:pt x="27" y="7"/>
                      <a:pt x="27" y="7"/>
                    </a:cubicBezTo>
                    <a:cubicBezTo>
                      <a:pt x="27" y="14"/>
                      <a:pt x="27" y="14"/>
                      <a:pt x="27" y="14"/>
                    </a:cubicBezTo>
                    <a:cubicBezTo>
                      <a:pt x="6" y="35"/>
                      <a:pt x="6" y="35"/>
                      <a:pt x="6" y="35"/>
                    </a:cubicBezTo>
                    <a:cubicBezTo>
                      <a:pt x="8" y="37"/>
                      <a:pt x="12" y="40"/>
                      <a:pt x="15" y="44"/>
                    </a:cubicBezTo>
                    <a:cubicBezTo>
                      <a:pt x="20" y="47"/>
                      <a:pt x="24" y="51"/>
                      <a:pt x="26" y="53"/>
                    </a:cubicBezTo>
                    <a:cubicBezTo>
                      <a:pt x="26" y="53"/>
                      <a:pt x="26" y="53"/>
                      <a:pt x="26" y="53"/>
                    </a:cubicBezTo>
                    <a:cubicBezTo>
                      <a:pt x="26" y="53"/>
                      <a:pt x="27" y="53"/>
                      <a:pt x="27" y="53"/>
                    </a:cubicBezTo>
                    <a:cubicBezTo>
                      <a:pt x="27" y="60"/>
                      <a:pt x="27" y="60"/>
                      <a:pt x="27" y="60"/>
                    </a:cubicBezTo>
                    <a:cubicBezTo>
                      <a:pt x="17" y="82"/>
                      <a:pt x="17" y="82"/>
                      <a:pt x="17" y="82"/>
                    </a:cubicBezTo>
                    <a:cubicBezTo>
                      <a:pt x="17" y="82"/>
                      <a:pt x="17" y="82"/>
                      <a:pt x="17" y="82"/>
                    </a:cubicBezTo>
                    <a:cubicBezTo>
                      <a:pt x="17" y="82"/>
                      <a:pt x="17" y="82"/>
                      <a:pt x="17" y="82"/>
                    </a:cubicBezTo>
                    <a:cubicBezTo>
                      <a:pt x="17" y="82"/>
                      <a:pt x="17" y="82"/>
                      <a:pt x="17" y="82"/>
                    </a:cubicBezTo>
                    <a:cubicBezTo>
                      <a:pt x="24" y="92"/>
                      <a:pt x="24" y="92"/>
                      <a:pt x="24" y="92"/>
                    </a:cubicBezTo>
                    <a:cubicBezTo>
                      <a:pt x="24" y="93"/>
                      <a:pt x="25" y="93"/>
                      <a:pt x="25" y="94"/>
                    </a:cubicBezTo>
                    <a:cubicBezTo>
                      <a:pt x="26" y="94"/>
                      <a:pt x="26" y="94"/>
                      <a:pt x="27" y="94"/>
                    </a:cubicBezTo>
                    <a:cubicBezTo>
                      <a:pt x="27" y="99"/>
                      <a:pt x="27" y="99"/>
                      <a:pt x="27" y="99"/>
                    </a:cubicBezTo>
                    <a:close/>
                    <a:moveTo>
                      <a:pt x="27" y="36"/>
                    </a:moveTo>
                    <a:cubicBezTo>
                      <a:pt x="27" y="36"/>
                      <a:pt x="27" y="36"/>
                      <a:pt x="27" y="36"/>
                    </a:cubicBezTo>
                    <a:cubicBezTo>
                      <a:pt x="27" y="36"/>
                      <a:pt x="27" y="36"/>
                      <a:pt x="27" y="36"/>
                    </a:cubicBezTo>
                    <a:cubicBezTo>
                      <a:pt x="27" y="36"/>
                      <a:pt x="27" y="36"/>
                      <a:pt x="27" y="36"/>
                    </a:cubicBezTo>
                    <a:cubicBezTo>
                      <a:pt x="26" y="37"/>
                      <a:pt x="26" y="38"/>
                      <a:pt x="26" y="39"/>
                    </a:cubicBezTo>
                    <a:cubicBezTo>
                      <a:pt x="26" y="40"/>
                      <a:pt x="26" y="41"/>
                      <a:pt x="27" y="41"/>
                    </a:cubicBezTo>
                    <a:cubicBezTo>
                      <a:pt x="27" y="41"/>
                      <a:pt x="27" y="41"/>
                      <a:pt x="27" y="41"/>
                    </a:cubicBezTo>
                    <a:cubicBezTo>
                      <a:pt x="27" y="42"/>
                      <a:pt x="27" y="42"/>
                      <a:pt x="27" y="42"/>
                    </a:cubicBezTo>
                    <a:cubicBezTo>
                      <a:pt x="27" y="42"/>
                      <a:pt x="27" y="42"/>
                      <a:pt x="27" y="42"/>
                    </a:cubicBezTo>
                    <a:cubicBezTo>
                      <a:pt x="27" y="42"/>
                      <a:pt x="27" y="42"/>
                      <a:pt x="27" y="42"/>
                    </a:cubicBezTo>
                    <a:cubicBezTo>
                      <a:pt x="27" y="36"/>
                      <a:pt x="27" y="36"/>
                      <a:pt x="27" y="36"/>
                    </a:cubicBezTo>
                    <a:close/>
                    <a:moveTo>
                      <a:pt x="2" y="38"/>
                    </a:moveTo>
                    <a:cubicBezTo>
                      <a:pt x="2" y="38"/>
                      <a:pt x="2" y="38"/>
                      <a:pt x="2" y="38"/>
                    </a:cubicBezTo>
                    <a:cubicBezTo>
                      <a:pt x="2" y="38"/>
                      <a:pt x="2" y="38"/>
                      <a:pt x="2" y="38"/>
                    </a:cubicBezTo>
                    <a:close/>
                    <a:moveTo>
                      <a:pt x="27" y="42"/>
                    </a:moveTo>
                    <a:cubicBezTo>
                      <a:pt x="27" y="42"/>
                      <a:pt x="27" y="42"/>
                      <a:pt x="27" y="42"/>
                    </a:cubicBezTo>
                    <a:close/>
                    <a:moveTo>
                      <a:pt x="2" y="38"/>
                    </a:moveTo>
                    <a:cubicBezTo>
                      <a:pt x="2" y="38"/>
                      <a:pt x="2" y="38"/>
                      <a:pt x="2" y="38"/>
                    </a:cubicBezTo>
                    <a:cubicBezTo>
                      <a:pt x="2" y="38"/>
                      <a:pt x="2" y="38"/>
                      <a:pt x="2" y="38"/>
                    </a:cubicBezTo>
                    <a:cubicBezTo>
                      <a:pt x="2" y="38"/>
                      <a:pt x="2" y="38"/>
                      <a:pt x="2" y="38"/>
                    </a:cubicBezTo>
                    <a:cubicBezTo>
                      <a:pt x="2" y="33"/>
                      <a:pt x="2" y="33"/>
                      <a:pt x="2" y="33"/>
                    </a:cubicBezTo>
                    <a:cubicBezTo>
                      <a:pt x="2" y="33"/>
                      <a:pt x="2" y="33"/>
                      <a:pt x="2" y="33"/>
                    </a:cubicBezTo>
                    <a:cubicBezTo>
                      <a:pt x="2" y="32"/>
                      <a:pt x="2" y="32"/>
                      <a:pt x="2" y="32"/>
                    </a:cubicBezTo>
                    <a:cubicBezTo>
                      <a:pt x="2" y="38"/>
                      <a:pt x="2" y="38"/>
                      <a:pt x="2" y="38"/>
                    </a:cubicBezTo>
                    <a:close/>
                    <a:moveTo>
                      <a:pt x="2" y="38"/>
                    </a:moveTo>
                    <a:cubicBezTo>
                      <a:pt x="2" y="38"/>
                      <a:pt x="2" y="38"/>
                      <a:pt x="2" y="38"/>
                    </a:cubicBezTo>
                    <a:cubicBezTo>
                      <a:pt x="2" y="38"/>
                      <a:pt x="2" y="38"/>
                      <a:pt x="2" y="38"/>
                    </a:cubicBezTo>
                    <a:close/>
                    <a:moveTo>
                      <a:pt x="2" y="38"/>
                    </a:moveTo>
                    <a:cubicBezTo>
                      <a:pt x="2" y="38"/>
                      <a:pt x="2" y="38"/>
                      <a:pt x="2" y="38"/>
                    </a:cubicBezTo>
                    <a:close/>
                    <a:moveTo>
                      <a:pt x="2" y="38"/>
                    </a:moveTo>
                    <a:cubicBezTo>
                      <a:pt x="2" y="38"/>
                      <a:pt x="2" y="38"/>
                      <a:pt x="2" y="38"/>
                    </a:cubicBezTo>
                    <a:cubicBezTo>
                      <a:pt x="1" y="37"/>
                      <a:pt x="1" y="36"/>
                      <a:pt x="0" y="35"/>
                    </a:cubicBezTo>
                    <a:cubicBezTo>
                      <a:pt x="0" y="34"/>
                      <a:pt x="1" y="34"/>
                      <a:pt x="1" y="33"/>
                    </a:cubicBezTo>
                    <a:cubicBezTo>
                      <a:pt x="1" y="33"/>
                      <a:pt x="1" y="33"/>
                      <a:pt x="1" y="33"/>
                    </a:cubicBezTo>
                    <a:cubicBezTo>
                      <a:pt x="1" y="33"/>
                      <a:pt x="1" y="33"/>
                      <a:pt x="1" y="33"/>
                    </a:cubicBezTo>
                    <a:cubicBezTo>
                      <a:pt x="2" y="33"/>
                      <a:pt x="2" y="33"/>
                      <a:pt x="2" y="33"/>
                    </a:cubicBezTo>
                    <a:cubicBezTo>
                      <a:pt x="2" y="33"/>
                      <a:pt x="2" y="33"/>
                      <a:pt x="2" y="33"/>
                    </a:cubicBezTo>
                    <a:cubicBezTo>
                      <a:pt x="2" y="33"/>
                      <a:pt x="2" y="33"/>
                      <a:pt x="2" y="33"/>
                    </a:cubicBezTo>
                    <a:lnTo>
                      <a:pt x="2" y="38"/>
                    </a:lnTo>
                    <a:close/>
                    <a:moveTo>
                      <a:pt x="2" y="38"/>
                    </a:moveTo>
                    <a:cubicBezTo>
                      <a:pt x="2" y="38"/>
                      <a:pt x="2" y="38"/>
                      <a:pt x="2" y="3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90" name="Freeform 201"/>
              <p:cNvSpPr>
                <a:spLocks noEditPoints="1"/>
              </p:cNvSpPr>
              <p:nvPr/>
            </p:nvSpPr>
            <p:spPr bwMode="auto">
              <a:xfrm>
                <a:off x="9331340" y="352428"/>
                <a:ext cx="422275" cy="357190"/>
              </a:xfrm>
              <a:custGeom>
                <a:avLst/>
                <a:gdLst>
                  <a:gd name="T0" fmla="*/ 167 w 187"/>
                  <a:gd name="T1" fmla="*/ 78 h 158"/>
                  <a:gd name="T2" fmla="*/ 146 w 187"/>
                  <a:gd name="T3" fmla="*/ 20 h 158"/>
                  <a:gd name="T4" fmla="*/ 187 w 187"/>
                  <a:gd name="T5" fmla="*/ 55 h 158"/>
                  <a:gd name="T6" fmla="*/ 170 w 187"/>
                  <a:gd name="T7" fmla="*/ 83 h 158"/>
                  <a:gd name="T8" fmla="*/ 166 w 187"/>
                  <a:gd name="T9" fmla="*/ 84 h 158"/>
                  <a:gd name="T10" fmla="*/ 147 w 187"/>
                  <a:gd name="T11" fmla="*/ 155 h 158"/>
                  <a:gd name="T12" fmla="*/ 146 w 187"/>
                  <a:gd name="T13" fmla="*/ 157 h 158"/>
                  <a:gd name="T14" fmla="*/ 146 w 187"/>
                  <a:gd name="T15" fmla="*/ 58 h 158"/>
                  <a:gd name="T16" fmla="*/ 125 w 187"/>
                  <a:gd name="T17" fmla="*/ 5 h 158"/>
                  <a:gd name="T18" fmla="*/ 96 w 187"/>
                  <a:gd name="T19" fmla="*/ 17 h 158"/>
                  <a:gd name="T20" fmla="*/ 94 w 187"/>
                  <a:gd name="T21" fmla="*/ 17 h 158"/>
                  <a:gd name="T22" fmla="*/ 96 w 187"/>
                  <a:gd name="T23" fmla="*/ 12 h 158"/>
                  <a:gd name="T24" fmla="*/ 116 w 187"/>
                  <a:gd name="T25" fmla="*/ 7 h 158"/>
                  <a:gd name="T26" fmla="*/ 122 w 187"/>
                  <a:gd name="T27" fmla="*/ 1 h 158"/>
                  <a:gd name="T28" fmla="*/ 146 w 187"/>
                  <a:gd name="T29" fmla="*/ 14 h 158"/>
                  <a:gd name="T30" fmla="*/ 125 w 187"/>
                  <a:gd name="T31" fmla="*/ 5 h 158"/>
                  <a:gd name="T32" fmla="*/ 142 w 187"/>
                  <a:gd name="T33" fmla="*/ 153 h 158"/>
                  <a:gd name="T34" fmla="*/ 144 w 187"/>
                  <a:gd name="T35" fmla="*/ 56 h 158"/>
                  <a:gd name="T36" fmla="*/ 146 w 187"/>
                  <a:gd name="T37" fmla="*/ 57 h 158"/>
                  <a:gd name="T38" fmla="*/ 146 w 187"/>
                  <a:gd name="T39" fmla="*/ 57 h 158"/>
                  <a:gd name="T40" fmla="*/ 146 w 187"/>
                  <a:gd name="T41" fmla="*/ 157 h 158"/>
                  <a:gd name="T42" fmla="*/ 94 w 187"/>
                  <a:gd name="T43" fmla="*/ 158 h 158"/>
                  <a:gd name="T44" fmla="*/ 94 w 187"/>
                  <a:gd name="T45" fmla="*/ 17 h 158"/>
                  <a:gd name="T46" fmla="*/ 66 w 187"/>
                  <a:gd name="T47" fmla="*/ 5 h 158"/>
                  <a:gd name="T48" fmla="*/ 20 w 187"/>
                  <a:gd name="T49" fmla="*/ 78 h 158"/>
                  <a:gd name="T50" fmla="*/ 45 w 187"/>
                  <a:gd name="T51" fmla="*/ 57 h 158"/>
                  <a:gd name="T52" fmla="*/ 46 w 187"/>
                  <a:gd name="T53" fmla="*/ 58 h 158"/>
                  <a:gd name="T54" fmla="*/ 94 w 187"/>
                  <a:gd name="T55" fmla="*/ 153 h 158"/>
                  <a:gd name="T56" fmla="*/ 94 w 187"/>
                  <a:gd name="T57" fmla="*/ 158 h 158"/>
                  <a:gd name="T58" fmla="*/ 43 w 187"/>
                  <a:gd name="T59" fmla="*/ 158 h 158"/>
                  <a:gd name="T60" fmla="*/ 41 w 187"/>
                  <a:gd name="T61" fmla="*/ 155 h 158"/>
                  <a:gd name="T62" fmla="*/ 22 w 187"/>
                  <a:gd name="T63" fmla="*/ 84 h 158"/>
                  <a:gd name="T64" fmla="*/ 18 w 187"/>
                  <a:gd name="T65" fmla="*/ 83 h 158"/>
                  <a:gd name="T66" fmla="*/ 1 w 187"/>
                  <a:gd name="T67" fmla="*/ 57 h 158"/>
                  <a:gd name="T68" fmla="*/ 66 w 187"/>
                  <a:gd name="T69" fmla="*/ 0 h 158"/>
                  <a:gd name="T70" fmla="*/ 69 w 187"/>
                  <a:gd name="T71" fmla="*/ 1 h 158"/>
                  <a:gd name="T72" fmla="*/ 94 w 187"/>
                  <a:gd name="T73" fmla="*/ 12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87" h="158">
                    <a:moveTo>
                      <a:pt x="146" y="57"/>
                    </a:moveTo>
                    <a:cubicBezTo>
                      <a:pt x="152" y="62"/>
                      <a:pt x="163" y="73"/>
                      <a:pt x="167" y="78"/>
                    </a:cubicBezTo>
                    <a:cubicBezTo>
                      <a:pt x="182" y="56"/>
                      <a:pt x="182" y="56"/>
                      <a:pt x="182" y="56"/>
                    </a:cubicBezTo>
                    <a:cubicBezTo>
                      <a:pt x="177" y="44"/>
                      <a:pt x="160" y="30"/>
                      <a:pt x="146" y="20"/>
                    </a:cubicBezTo>
                    <a:cubicBezTo>
                      <a:pt x="146" y="14"/>
                      <a:pt x="146" y="14"/>
                      <a:pt x="146" y="14"/>
                    </a:cubicBezTo>
                    <a:cubicBezTo>
                      <a:pt x="162" y="25"/>
                      <a:pt x="181" y="41"/>
                      <a:pt x="187" y="55"/>
                    </a:cubicBezTo>
                    <a:cubicBezTo>
                      <a:pt x="187" y="56"/>
                      <a:pt x="187" y="57"/>
                      <a:pt x="187" y="57"/>
                    </a:cubicBezTo>
                    <a:cubicBezTo>
                      <a:pt x="170" y="83"/>
                      <a:pt x="170" y="83"/>
                      <a:pt x="170" y="83"/>
                    </a:cubicBezTo>
                    <a:cubicBezTo>
                      <a:pt x="170" y="83"/>
                      <a:pt x="169" y="84"/>
                      <a:pt x="169" y="84"/>
                    </a:cubicBezTo>
                    <a:cubicBezTo>
                      <a:pt x="168" y="85"/>
                      <a:pt x="167" y="84"/>
                      <a:pt x="166" y="84"/>
                    </a:cubicBezTo>
                    <a:cubicBezTo>
                      <a:pt x="166" y="83"/>
                      <a:pt x="154" y="71"/>
                      <a:pt x="146" y="64"/>
                    </a:cubicBezTo>
                    <a:cubicBezTo>
                      <a:pt x="147" y="155"/>
                      <a:pt x="147" y="155"/>
                      <a:pt x="147" y="155"/>
                    </a:cubicBezTo>
                    <a:cubicBezTo>
                      <a:pt x="147" y="155"/>
                      <a:pt x="147" y="155"/>
                      <a:pt x="147" y="155"/>
                    </a:cubicBezTo>
                    <a:cubicBezTo>
                      <a:pt x="147" y="156"/>
                      <a:pt x="146" y="157"/>
                      <a:pt x="146" y="157"/>
                    </a:cubicBezTo>
                    <a:cubicBezTo>
                      <a:pt x="146" y="58"/>
                      <a:pt x="146" y="58"/>
                      <a:pt x="146" y="58"/>
                    </a:cubicBezTo>
                    <a:cubicBezTo>
                      <a:pt x="146" y="58"/>
                      <a:pt x="146" y="58"/>
                      <a:pt x="146" y="58"/>
                    </a:cubicBezTo>
                    <a:cubicBezTo>
                      <a:pt x="146" y="58"/>
                      <a:pt x="146" y="58"/>
                      <a:pt x="146" y="57"/>
                    </a:cubicBezTo>
                    <a:close/>
                    <a:moveTo>
                      <a:pt x="125" y="5"/>
                    </a:moveTo>
                    <a:cubicBezTo>
                      <a:pt x="123" y="8"/>
                      <a:pt x="121" y="10"/>
                      <a:pt x="118" y="11"/>
                    </a:cubicBezTo>
                    <a:cubicBezTo>
                      <a:pt x="112" y="15"/>
                      <a:pt x="104" y="17"/>
                      <a:pt x="96" y="17"/>
                    </a:cubicBezTo>
                    <a:cubicBezTo>
                      <a:pt x="96" y="17"/>
                      <a:pt x="96" y="17"/>
                      <a:pt x="96" y="17"/>
                    </a:cubicBezTo>
                    <a:cubicBezTo>
                      <a:pt x="95" y="17"/>
                      <a:pt x="94" y="17"/>
                      <a:pt x="94" y="17"/>
                    </a:cubicBezTo>
                    <a:cubicBezTo>
                      <a:pt x="94" y="12"/>
                      <a:pt x="94" y="12"/>
                      <a:pt x="94" y="12"/>
                    </a:cubicBezTo>
                    <a:cubicBezTo>
                      <a:pt x="94" y="12"/>
                      <a:pt x="95" y="12"/>
                      <a:pt x="96" y="12"/>
                    </a:cubicBezTo>
                    <a:cubicBezTo>
                      <a:pt x="96" y="12"/>
                      <a:pt x="96" y="12"/>
                      <a:pt x="96" y="12"/>
                    </a:cubicBezTo>
                    <a:cubicBezTo>
                      <a:pt x="103" y="12"/>
                      <a:pt x="110" y="10"/>
                      <a:pt x="116" y="7"/>
                    </a:cubicBezTo>
                    <a:cubicBezTo>
                      <a:pt x="118" y="5"/>
                      <a:pt x="121" y="3"/>
                      <a:pt x="122" y="1"/>
                    </a:cubicBezTo>
                    <a:cubicBezTo>
                      <a:pt x="122" y="1"/>
                      <a:pt x="122" y="1"/>
                      <a:pt x="122" y="1"/>
                    </a:cubicBezTo>
                    <a:cubicBezTo>
                      <a:pt x="123" y="0"/>
                      <a:pt x="124" y="0"/>
                      <a:pt x="125" y="0"/>
                    </a:cubicBezTo>
                    <a:cubicBezTo>
                      <a:pt x="125" y="0"/>
                      <a:pt x="135" y="6"/>
                      <a:pt x="146" y="14"/>
                    </a:cubicBezTo>
                    <a:cubicBezTo>
                      <a:pt x="146" y="20"/>
                      <a:pt x="146" y="20"/>
                      <a:pt x="146" y="20"/>
                    </a:cubicBezTo>
                    <a:cubicBezTo>
                      <a:pt x="137" y="13"/>
                      <a:pt x="128" y="8"/>
                      <a:pt x="125" y="5"/>
                    </a:cubicBezTo>
                    <a:close/>
                    <a:moveTo>
                      <a:pt x="94" y="153"/>
                    </a:moveTo>
                    <a:cubicBezTo>
                      <a:pt x="142" y="153"/>
                      <a:pt x="142" y="153"/>
                      <a:pt x="142" y="153"/>
                    </a:cubicBezTo>
                    <a:cubicBezTo>
                      <a:pt x="142" y="58"/>
                      <a:pt x="142" y="58"/>
                      <a:pt x="142" y="58"/>
                    </a:cubicBezTo>
                    <a:cubicBezTo>
                      <a:pt x="142" y="57"/>
                      <a:pt x="143" y="56"/>
                      <a:pt x="144" y="56"/>
                    </a:cubicBezTo>
                    <a:cubicBezTo>
                      <a:pt x="145" y="56"/>
                      <a:pt x="145" y="56"/>
                      <a:pt x="146" y="57"/>
                    </a:cubicBezTo>
                    <a:cubicBezTo>
                      <a:pt x="146" y="57"/>
                      <a:pt x="146" y="57"/>
                      <a:pt x="146" y="57"/>
                    </a:cubicBezTo>
                    <a:cubicBezTo>
                      <a:pt x="146" y="57"/>
                      <a:pt x="146" y="57"/>
                      <a:pt x="146" y="57"/>
                    </a:cubicBezTo>
                    <a:cubicBezTo>
                      <a:pt x="146" y="57"/>
                      <a:pt x="146" y="57"/>
                      <a:pt x="146" y="57"/>
                    </a:cubicBezTo>
                    <a:cubicBezTo>
                      <a:pt x="146" y="58"/>
                      <a:pt x="146" y="58"/>
                      <a:pt x="146" y="58"/>
                    </a:cubicBezTo>
                    <a:cubicBezTo>
                      <a:pt x="146" y="157"/>
                      <a:pt x="146" y="157"/>
                      <a:pt x="146" y="157"/>
                    </a:cubicBezTo>
                    <a:cubicBezTo>
                      <a:pt x="146" y="158"/>
                      <a:pt x="145" y="158"/>
                      <a:pt x="144" y="158"/>
                    </a:cubicBezTo>
                    <a:cubicBezTo>
                      <a:pt x="94" y="158"/>
                      <a:pt x="94" y="158"/>
                      <a:pt x="94" y="158"/>
                    </a:cubicBezTo>
                    <a:lnTo>
                      <a:pt x="94" y="153"/>
                    </a:lnTo>
                    <a:close/>
                    <a:moveTo>
                      <a:pt x="94" y="17"/>
                    </a:moveTo>
                    <a:cubicBezTo>
                      <a:pt x="86" y="16"/>
                      <a:pt x="79" y="15"/>
                      <a:pt x="73" y="11"/>
                    </a:cubicBezTo>
                    <a:cubicBezTo>
                      <a:pt x="70" y="10"/>
                      <a:pt x="68" y="8"/>
                      <a:pt x="66" y="5"/>
                    </a:cubicBezTo>
                    <a:cubicBezTo>
                      <a:pt x="57" y="11"/>
                      <a:pt x="14" y="37"/>
                      <a:pt x="5" y="56"/>
                    </a:cubicBezTo>
                    <a:cubicBezTo>
                      <a:pt x="20" y="78"/>
                      <a:pt x="20" y="78"/>
                      <a:pt x="20" y="78"/>
                    </a:cubicBezTo>
                    <a:cubicBezTo>
                      <a:pt x="25" y="73"/>
                      <a:pt x="36" y="62"/>
                      <a:pt x="42" y="57"/>
                    </a:cubicBezTo>
                    <a:cubicBezTo>
                      <a:pt x="43" y="56"/>
                      <a:pt x="44" y="56"/>
                      <a:pt x="45" y="57"/>
                    </a:cubicBezTo>
                    <a:cubicBezTo>
                      <a:pt x="46" y="57"/>
                      <a:pt x="46" y="58"/>
                      <a:pt x="46" y="58"/>
                    </a:cubicBezTo>
                    <a:cubicBezTo>
                      <a:pt x="46" y="58"/>
                      <a:pt x="46" y="58"/>
                      <a:pt x="46" y="58"/>
                    </a:cubicBezTo>
                    <a:cubicBezTo>
                      <a:pt x="45" y="153"/>
                      <a:pt x="45" y="153"/>
                      <a:pt x="45" y="153"/>
                    </a:cubicBezTo>
                    <a:cubicBezTo>
                      <a:pt x="94" y="153"/>
                      <a:pt x="94" y="153"/>
                      <a:pt x="94" y="153"/>
                    </a:cubicBezTo>
                    <a:cubicBezTo>
                      <a:pt x="94" y="153"/>
                      <a:pt x="94" y="153"/>
                      <a:pt x="94" y="153"/>
                    </a:cubicBezTo>
                    <a:cubicBezTo>
                      <a:pt x="94" y="158"/>
                      <a:pt x="94" y="158"/>
                      <a:pt x="94" y="158"/>
                    </a:cubicBezTo>
                    <a:cubicBezTo>
                      <a:pt x="94" y="158"/>
                      <a:pt x="94" y="158"/>
                      <a:pt x="94" y="158"/>
                    </a:cubicBezTo>
                    <a:cubicBezTo>
                      <a:pt x="43" y="158"/>
                      <a:pt x="43" y="158"/>
                      <a:pt x="43" y="158"/>
                    </a:cubicBezTo>
                    <a:cubicBezTo>
                      <a:pt x="43" y="158"/>
                      <a:pt x="43" y="158"/>
                      <a:pt x="43" y="158"/>
                    </a:cubicBezTo>
                    <a:cubicBezTo>
                      <a:pt x="42" y="158"/>
                      <a:pt x="41" y="157"/>
                      <a:pt x="41" y="155"/>
                    </a:cubicBezTo>
                    <a:cubicBezTo>
                      <a:pt x="41" y="64"/>
                      <a:pt x="41" y="64"/>
                      <a:pt x="41" y="64"/>
                    </a:cubicBezTo>
                    <a:cubicBezTo>
                      <a:pt x="33" y="71"/>
                      <a:pt x="22" y="83"/>
                      <a:pt x="22" y="84"/>
                    </a:cubicBezTo>
                    <a:cubicBezTo>
                      <a:pt x="21" y="84"/>
                      <a:pt x="21" y="84"/>
                      <a:pt x="21" y="84"/>
                    </a:cubicBezTo>
                    <a:cubicBezTo>
                      <a:pt x="20" y="85"/>
                      <a:pt x="18" y="84"/>
                      <a:pt x="18" y="83"/>
                    </a:cubicBezTo>
                    <a:cubicBezTo>
                      <a:pt x="1" y="57"/>
                      <a:pt x="1" y="57"/>
                      <a:pt x="1" y="57"/>
                    </a:cubicBezTo>
                    <a:cubicBezTo>
                      <a:pt x="1" y="57"/>
                      <a:pt x="1" y="57"/>
                      <a:pt x="1" y="57"/>
                    </a:cubicBezTo>
                    <a:cubicBezTo>
                      <a:pt x="0" y="57"/>
                      <a:pt x="0" y="56"/>
                      <a:pt x="0" y="55"/>
                    </a:cubicBezTo>
                    <a:cubicBezTo>
                      <a:pt x="10" y="32"/>
                      <a:pt x="66" y="0"/>
                      <a:pt x="66" y="0"/>
                    </a:cubicBezTo>
                    <a:cubicBezTo>
                      <a:pt x="66" y="0"/>
                      <a:pt x="66" y="0"/>
                      <a:pt x="66" y="0"/>
                    </a:cubicBezTo>
                    <a:cubicBezTo>
                      <a:pt x="67" y="0"/>
                      <a:pt x="68" y="0"/>
                      <a:pt x="69" y="1"/>
                    </a:cubicBezTo>
                    <a:cubicBezTo>
                      <a:pt x="71" y="3"/>
                      <a:pt x="73" y="5"/>
                      <a:pt x="75" y="7"/>
                    </a:cubicBezTo>
                    <a:cubicBezTo>
                      <a:pt x="80" y="10"/>
                      <a:pt x="87" y="12"/>
                      <a:pt x="94" y="12"/>
                    </a:cubicBezTo>
                    <a:lnTo>
                      <a:pt x="94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91" name="Freeform 202"/>
              <p:cNvSpPr>
                <a:spLocks noEditPoints="1"/>
              </p:cNvSpPr>
              <p:nvPr/>
            </p:nvSpPr>
            <p:spPr bwMode="auto">
              <a:xfrm>
                <a:off x="9485328" y="336553"/>
                <a:ext cx="123825" cy="42863"/>
              </a:xfrm>
              <a:custGeom>
                <a:avLst/>
                <a:gdLst>
                  <a:gd name="T0" fmla="*/ 42 w 55"/>
                  <a:gd name="T1" fmla="*/ 12 h 19"/>
                  <a:gd name="T2" fmla="*/ 50 w 55"/>
                  <a:gd name="T3" fmla="*/ 5 h 19"/>
                  <a:gd name="T4" fmla="*/ 50 w 55"/>
                  <a:gd name="T5" fmla="*/ 5 h 19"/>
                  <a:gd name="T6" fmla="*/ 50 w 55"/>
                  <a:gd name="T7" fmla="*/ 5 h 19"/>
                  <a:gd name="T8" fmla="*/ 50 w 55"/>
                  <a:gd name="T9" fmla="*/ 5 h 19"/>
                  <a:gd name="T10" fmla="*/ 50 w 55"/>
                  <a:gd name="T11" fmla="*/ 5 h 19"/>
                  <a:gd name="T12" fmla="*/ 50 w 55"/>
                  <a:gd name="T13" fmla="*/ 5 h 19"/>
                  <a:gd name="T14" fmla="*/ 50 w 55"/>
                  <a:gd name="T15" fmla="*/ 5 h 19"/>
                  <a:gd name="T16" fmla="*/ 41 w 55"/>
                  <a:gd name="T17" fmla="*/ 12 h 19"/>
                  <a:gd name="T18" fmla="*/ 28 w 55"/>
                  <a:gd name="T19" fmla="*/ 14 h 19"/>
                  <a:gd name="T20" fmla="*/ 28 w 55"/>
                  <a:gd name="T21" fmla="*/ 9 h 19"/>
                  <a:gd name="T22" fmla="*/ 46 w 55"/>
                  <a:gd name="T23" fmla="*/ 3 h 19"/>
                  <a:gd name="T24" fmla="*/ 46 w 55"/>
                  <a:gd name="T25" fmla="*/ 3 h 19"/>
                  <a:gd name="T26" fmla="*/ 49 w 55"/>
                  <a:gd name="T27" fmla="*/ 0 h 19"/>
                  <a:gd name="T28" fmla="*/ 53 w 55"/>
                  <a:gd name="T29" fmla="*/ 1 h 19"/>
                  <a:gd name="T30" fmla="*/ 53 w 55"/>
                  <a:gd name="T31" fmla="*/ 1 h 19"/>
                  <a:gd name="T32" fmla="*/ 55 w 55"/>
                  <a:gd name="T33" fmla="*/ 8 h 19"/>
                  <a:gd name="T34" fmla="*/ 28 w 55"/>
                  <a:gd name="T35" fmla="*/ 19 h 19"/>
                  <a:gd name="T36" fmla="*/ 28 w 55"/>
                  <a:gd name="T37" fmla="*/ 15 h 19"/>
                  <a:gd name="T38" fmla="*/ 14 w 55"/>
                  <a:gd name="T39" fmla="*/ 12 h 19"/>
                  <a:gd name="T40" fmla="*/ 5 w 55"/>
                  <a:gd name="T41" fmla="*/ 5 h 19"/>
                  <a:gd name="T42" fmla="*/ 5 w 55"/>
                  <a:gd name="T43" fmla="*/ 5 h 19"/>
                  <a:gd name="T44" fmla="*/ 5 w 55"/>
                  <a:gd name="T45" fmla="*/ 5 h 19"/>
                  <a:gd name="T46" fmla="*/ 5 w 55"/>
                  <a:gd name="T47" fmla="*/ 5 h 19"/>
                  <a:gd name="T48" fmla="*/ 28 w 55"/>
                  <a:gd name="T49" fmla="*/ 15 h 19"/>
                  <a:gd name="T50" fmla="*/ 11 w 55"/>
                  <a:gd name="T51" fmla="*/ 16 h 19"/>
                  <a:gd name="T52" fmla="*/ 1 w 55"/>
                  <a:gd name="T53" fmla="*/ 8 h 19"/>
                  <a:gd name="T54" fmla="*/ 0 w 55"/>
                  <a:gd name="T55" fmla="*/ 4 h 19"/>
                  <a:gd name="T56" fmla="*/ 2 w 55"/>
                  <a:gd name="T57" fmla="*/ 1 h 19"/>
                  <a:gd name="T58" fmla="*/ 6 w 55"/>
                  <a:gd name="T59" fmla="*/ 0 h 19"/>
                  <a:gd name="T60" fmla="*/ 9 w 55"/>
                  <a:gd name="T61" fmla="*/ 3 h 19"/>
                  <a:gd name="T62" fmla="*/ 16 w 55"/>
                  <a:gd name="T63" fmla="*/ 7 h 19"/>
                  <a:gd name="T64" fmla="*/ 28 w 55"/>
                  <a:gd name="T65" fmla="*/ 14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55" h="19">
                    <a:moveTo>
                      <a:pt x="28" y="15"/>
                    </a:moveTo>
                    <a:cubicBezTo>
                      <a:pt x="33" y="15"/>
                      <a:pt x="38" y="14"/>
                      <a:pt x="42" y="12"/>
                    </a:cubicBezTo>
                    <a:cubicBezTo>
                      <a:pt x="46" y="10"/>
                      <a:pt x="49" y="8"/>
                      <a:pt x="50" y="5"/>
                    </a:cubicBezTo>
                    <a:cubicBezTo>
                      <a:pt x="51" y="5"/>
                      <a:pt x="51" y="5"/>
                      <a:pt x="50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49" y="8"/>
                      <a:pt x="45" y="10"/>
                      <a:pt x="41" y="12"/>
                    </a:cubicBezTo>
                    <a:cubicBezTo>
                      <a:pt x="37" y="13"/>
                      <a:pt x="33" y="14"/>
                      <a:pt x="28" y="14"/>
                    </a:cubicBezTo>
                    <a:cubicBezTo>
                      <a:pt x="28" y="14"/>
                      <a:pt x="28" y="14"/>
                      <a:pt x="28" y="14"/>
                    </a:cubicBezTo>
                    <a:cubicBezTo>
                      <a:pt x="28" y="9"/>
                      <a:pt x="28" y="9"/>
                      <a:pt x="28" y="9"/>
                    </a:cubicBezTo>
                    <a:cubicBezTo>
                      <a:pt x="28" y="9"/>
                      <a:pt x="28" y="9"/>
                      <a:pt x="28" y="9"/>
                    </a:cubicBezTo>
                    <a:cubicBezTo>
                      <a:pt x="32" y="9"/>
                      <a:pt x="36" y="8"/>
                      <a:pt x="39" y="7"/>
                    </a:cubicBezTo>
                    <a:cubicBezTo>
                      <a:pt x="43" y="6"/>
                      <a:pt x="45" y="4"/>
                      <a:pt x="46" y="3"/>
                    </a:cubicBezTo>
                    <a:cubicBezTo>
                      <a:pt x="46" y="3"/>
                      <a:pt x="46" y="3"/>
                      <a:pt x="46" y="3"/>
                    </a:cubicBezTo>
                    <a:cubicBezTo>
                      <a:pt x="46" y="3"/>
                      <a:pt x="46" y="3"/>
                      <a:pt x="46" y="3"/>
                    </a:cubicBezTo>
                    <a:cubicBezTo>
                      <a:pt x="46" y="3"/>
                      <a:pt x="46" y="3"/>
                      <a:pt x="46" y="3"/>
                    </a:cubicBezTo>
                    <a:cubicBezTo>
                      <a:pt x="46" y="1"/>
                      <a:pt x="48" y="1"/>
                      <a:pt x="49" y="0"/>
                    </a:cubicBezTo>
                    <a:cubicBezTo>
                      <a:pt x="50" y="0"/>
                      <a:pt x="51" y="0"/>
                      <a:pt x="52" y="1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4" y="1"/>
                      <a:pt x="55" y="3"/>
                      <a:pt x="55" y="4"/>
                    </a:cubicBezTo>
                    <a:cubicBezTo>
                      <a:pt x="55" y="5"/>
                      <a:pt x="55" y="6"/>
                      <a:pt x="55" y="8"/>
                    </a:cubicBezTo>
                    <a:cubicBezTo>
                      <a:pt x="53" y="11"/>
                      <a:pt x="49" y="14"/>
                      <a:pt x="44" y="16"/>
                    </a:cubicBezTo>
                    <a:cubicBezTo>
                      <a:pt x="39" y="18"/>
                      <a:pt x="34" y="19"/>
                      <a:pt x="28" y="19"/>
                    </a:cubicBezTo>
                    <a:cubicBezTo>
                      <a:pt x="28" y="19"/>
                      <a:pt x="28" y="19"/>
                      <a:pt x="28" y="19"/>
                    </a:cubicBezTo>
                    <a:cubicBezTo>
                      <a:pt x="28" y="15"/>
                      <a:pt x="28" y="15"/>
                      <a:pt x="28" y="15"/>
                    </a:cubicBezTo>
                    <a:close/>
                    <a:moveTo>
                      <a:pt x="28" y="14"/>
                    </a:moveTo>
                    <a:cubicBezTo>
                      <a:pt x="22" y="14"/>
                      <a:pt x="18" y="13"/>
                      <a:pt x="14" y="12"/>
                    </a:cubicBezTo>
                    <a:cubicBezTo>
                      <a:pt x="10" y="10"/>
                      <a:pt x="7" y="8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6" y="8"/>
                      <a:pt x="9" y="10"/>
                      <a:pt x="13" y="12"/>
                    </a:cubicBezTo>
                    <a:cubicBezTo>
                      <a:pt x="17" y="14"/>
                      <a:pt x="22" y="15"/>
                      <a:pt x="28" y="15"/>
                    </a:cubicBezTo>
                    <a:cubicBezTo>
                      <a:pt x="28" y="19"/>
                      <a:pt x="28" y="19"/>
                      <a:pt x="28" y="19"/>
                    </a:cubicBezTo>
                    <a:cubicBezTo>
                      <a:pt x="22" y="19"/>
                      <a:pt x="16" y="18"/>
                      <a:pt x="11" y="16"/>
                    </a:cubicBezTo>
                    <a:cubicBezTo>
                      <a:pt x="6" y="14"/>
                      <a:pt x="3" y="11"/>
                      <a:pt x="1" y="8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0" y="6"/>
                      <a:pt x="0" y="5"/>
                      <a:pt x="0" y="4"/>
                    </a:cubicBezTo>
                    <a:cubicBezTo>
                      <a:pt x="0" y="3"/>
                      <a:pt x="1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4" y="0"/>
                      <a:pt x="5" y="0"/>
                      <a:pt x="6" y="0"/>
                    </a:cubicBezTo>
                    <a:cubicBezTo>
                      <a:pt x="8" y="1"/>
                      <a:pt x="9" y="2"/>
                      <a:pt x="9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10" y="4"/>
                      <a:pt x="13" y="6"/>
                      <a:pt x="16" y="7"/>
                    </a:cubicBezTo>
                    <a:cubicBezTo>
                      <a:pt x="19" y="8"/>
                      <a:pt x="23" y="9"/>
                      <a:pt x="28" y="9"/>
                    </a:cubicBezTo>
                    <a:lnTo>
                      <a:pt x="28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92" name="Freeform 203"/>
              <p:cNvSpPr>
                <a:spLocks noEditPoints="1"/>
              </p:cNvSpPr>
              <p:nvPr/>
            </p:nvSpPr>
            <p:spPr bwMode="auto">
              <a:xfrm>
                <a:off x="7016761" y="2719404"/>
                <a:ext cx="192089" cy="122239"/>
              </a:xfrm>
              <a:custGeom>
                <a:avLst/>
                <a:gdLst>
                  <a:gd name="T0" fmla="*/ 80 w 85"/>
                  <a:gd name="T1" fmla="*/ 49 h 54"/>
                  <a:gd name="T2" fmla="*/ 80 w 85"/>
                  <a:gd name="T3" fmla="*/ 17 h 54"/>
                  <a:gd name="T4" fmla="*/ 76 w 85"/>
                  <a:gd name="T5" fmla="*/ 8 h 54"/>
                  <a:gd name="T6" fmla="*/ 68 w 85"/>
                  <a:gd name="T7" fmla="*/ 4 h 54"/>
                  <a:gd name="T8" fmla="*/ 42 w 85"/>
                  <a:gd name="T9" fmla="*/ 4 h 54"/>
                  <a:gd name="T10" fmla="*/ 42 w 85"/>
                  <a:gd name="T11" fmla="*/ 0 h 54"/>
                  <a:gd name="T12" fmla="*/ 68 w 85"/>
                  <a:gd name="T13" fmla="*/ 0 h 54"/>
                  <a:gd name="T14" fmla="*/ 80 w 85"/>
                  <a:gd name="T15" fmla="*/ 5 h 54"/>
                  <a:gd name="T16" fmla="*/ 85 w 85"/>
                  <a:gd name="T17" fmla="*/ 17 h 54"/>
                  <a:gd name="T18" fmla="*/ 85 w 85"/>
                  <a:gd name="T19" fmla="*/ 51 h 54"/>
                  <a:gd name="T20" fmla="*/ 82 w 85"/>
                  <a:gd name="T21" fmla="*/ 54 h 54"/>
                  <a:gd name="T22" fmla="*/ 70 w 85"/>
                  <a:gd name="T23" fmla="*/ 54 h 54"/>
                  <a:gd name="T24" fmla="*/ 68 w 85"/>
                  <a:gd name="T25" fmla="*/ 51 h 54"/>
                  <a:gd name="T26" fmla="*/ 68 w 85"/>
                  <a:gd name="T27" fmla="*/ 17 h 54"/>
                  <a:gd name="T28" fmla="*/ 68 w 85"/>
                  <a:gd name="T29" fmla="*/ 16 h 54"/>
                  <a:gd name="T30" fmla="*/ 68 w 85"/>
                  <a:gd name="T31" fmla="*/ 16 h 54"/>
                  <a:gd name="T32" fmla="*/ 42 w 85"/>
                  <a:gd name="T33" fmla="*/ 16 h 54"/>
                  <a:gd name="T34" fmla="*/ 42 w 85"/>
                  <a:gd name="T35" fmla="*/ 11 h 54"/>
                  <a:gd name="T36" fmla="*/ 68 w 85"/>
                  <a:gd name="T37" fmla="*/ 11 h 54"/>
                  <a:gd name="T38" fmla="*/ 71 w 85"/>
                  <a:gd name="T39" fmla="*/ 13 h 54"/>
                  <a:gd name="T40" fmla="*/ 73 w 85"/>
                  <a:gd name="T41" fmla="*/ 17 h 54"/>
                  <a:gd name="T42" fmla="*/ 73 w 85"/>
                  <a:gd name="T43" fmla="*/ 49 h 54"/>
                  <a:gd name="T44" fmla="*/ 80 w 85"/>
                  <a:gd name="T45" fmla="*/ 49 h 54"/>
                  <a:gd name="T46" fmla="*/ 42 w 85"/>
                  <a:gd name="T47" fmla="*/ 4 h 54"/>
                  <a:gd name="T48" fmla="*/ 17 w 85"/>
                  <a:gd name="T49" fmla="*/ 4 h 54"/>
                  <a:gd name="T50" fmla="*/ 9 w 85"/>
                  <a:gd name="T51" fmla="*/ 8 h 54"/>
                  <a:gd name="T52" fmla="*/ 5 w 85"/>
                  <a:gd name="T53" fmla="*/ 17 h 54"/>
                  <a:gd name="T54" fmla="*/ 5 w 85"/>
                  <a:gd name="T55" fmla="*/ 34 h 54"/>
                  <a:gd name="T56" fmla="*/ 12 w 85"/>
                  <a:gd name="T57" fmla="*/ 34 h 54"/>
                  <a:gd name="T58" fmla="*/ 12 w 85"/>
                  <a:gd name="T59" fmla="*/ 17 h 54"/>
                  <a:gd name="T60" fmla="*/ 13 w 85"/>
                  <a:gd name="T61" fmla="*/ 13 h 54"/>
                  <a:gd name="T62" fmla="*/ 17 w 85"/>
                  <a:gd name="T63" fmla="*/ 11 h 54"/>
                  <a:gd name="T64" fmla="*/ 42 w 85"/>
                  <a:gd name="T65" fmla="*/ 11 h 54"/>
                  <a:gd name="T66" fmla="*/ 42 w 85"/>
                  <a:gd name="T67" fmla="*/ 16 h 54"/>
                  <a:gd name="T68" fmla="*/ 17 w 85"/>
                  <a:gd name="T69" fmla="*/ 16 h 54"/>
                  <a:gd name="T70" fmla="*/ 17 w 85"/>
                  <a:gd name="T71" fmla="*/ 16 h 54"/>
                  <a:gd name="T72" fmla="*/ 17 w 85"/>
                  <a:gd name="T73" fmla="*/ 17 h 54"/>
                  <a:gd name="T74" fmla="*/ 17 w 85"/>
                  <a:gd name="T75" fmla="*/ 37 h 54"/>
                  <a:gd name="T76" fmla="*/ 14 w 85"/>
                  <a:gd name="T77" fmla="*/ 39 h 54"/>
                  <a:gd name="T78" fmla="*/ 2 w 85"/>
                  <a:gd name="T79" fmla="*/ 39 h 54"/>
                  <a:gd name="T80" fmla="*/ 0 w 85"/>
                  <a:gd name="T81" fmla="*/ 37 h 54"/>
                  <a:gd name="T82" fmla="*/ 0 w 85"/>
                  <a:gd name="T83" fmla="*/ 17 h 54"/>
                  <a:gd name="T84" fmla="*/ 5 w 85"/>
                  <a:gd name="T85" fmla="*/ 5 h 54"/>
                  <a:gd name="T86" fmla="*/ 17 w 85"/>
                  <a:gd name="T87" fmla="*/ 0 h 54"/>
                  <a:gd name="T88" fmla="*/ 42 w 85"/>
                  <a:gd name="T89" fmla="*/ 0 h 54"/>
                  <a:gd name="T90" fmla="*/ 42 w 85"/>
                  <a:gd name="T91" fmla="*/ 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85" h="54">
                    <a:moveTo>
                      <a:pt x="80" y="49"/>
                    </a:moveTo>
                    <a:cubicBezTo>
                      <a:pt x="80" y="17"/>
                      <a:pt x="80" y="17"/>
                      <a:pt x="80" y="17"/>
                    </a:cubicBezTo>
                    <a:cubicBezTo>
                      <a:pt x="80" y="14"/>
                      <a:pt x="79" y="10"/>
                      <a:pt x="76" y="8"/>
                    </a:cubicBezTo>
                    <a:cubicBezTo>
                      <a:pt x="74" y="6"/>
                      <a:pt x="71" y="4"/>
                      <a:pt x="68" y="4"/>
                    </a:cubicBezTo>
                    <a:cubicBezTo>
                      <a:pt x="42" y="4"/>
                      <a:pt x="42" y="4"/>
                      <a:pt x="42" y="4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68" y="0"/>
                      <a:pt x="68" y="0"/>
                      <a:pt x="68" y="0"/>
                    </a:cubicBezTo>
                    <a:cubicBezTo>
                      <a:pt x="72" y="0"/>
                      <a:pt x="77" y="2"/>
                      <a:pt x="80" y="5"/>
                    </a:cubicBezTo>
                    <a:cubicBezTo>
                      <a:pt x="83" y="8"/>
                      <a:pt x="85" y="12"/>
                      <a:pt x="85" y="17"/>
                    </a:cubicBezTo>
                    <a:cubicBezTo>
                      <a:pt x="85" y="51"/>
                      <a:pt x="85" y="51"/>
                      <a:pt x="85" y="51"/>
                    </a:cubicBezTo>
                    <a:cubicBezTo>
                      <a:pt x="85" y="53"/>
                      <a:pt x="84" y="54"/>
                      <a:pt x="82" y="54"/>
                    </a:cubicBezTo>
                    <a:cubicBezTo>
                      <a:pt x="70" y="54"/>
                      <a:pt x="70" y="54"/>
                      <a:pt x="70" y="54"/>
                    </a:cubicBezTo>
                    <a:cubicBezTo>
                      <a:pt x="69" y="54"/>
                      <a:pt x="68" y="53"/>
                      <a:pt x="68" y="51"/>
                    </a:cubicBezTo>
                    <a:cubicBezTo>
                      <a:pt x="68" y="17"/>
                      <a:pt x="68" y="17"/>
                      <a:pt x="68" y="17"/>
                    </a:cubicBezTo>
                    <a:cubicBezTo>
                      <a:pt x="68" y="17"/>
                      <a:pt x="68" y="17"/>
                      <a:pt x="68" y="16"/>
                    </a:cubicBezTo>
                    <a:cubicBezTo>
                      <a:pt x="68" y="16"/>
                      <a:pt x="68" y="16"/>
                      <a:pt x="68" y="16"/>
                    </a:cubicBezTo>
                    <a:cubicBezTo>
                      <a:pt x="42" y="16"/>
                      <a:pt x="42" y="16"/>
                      <a:pt x="42" y="16"/>
                    </a:cubicBezTo>
                    <a:cubicBezTo>
                      <a:pt x="42" y="11"/>
                      <a:pt x="42" y="11"/>
                      <a:pt x="42" y="11"/>
                    </a:cubicBezTo>
                    <a:cubicBezTo>
                      <a:pt x="68" y="11"/>
                      <a:pt x="68" y="11"/>
                      <a:pt x="68" y="11"/>
                    </a:cubicBezTo>
                    <a:cubicBezTo>
                      <a:pt x="69" y="11"/>
                      <a:pt x="70" y="12"/>
                      <a:pt x="71" y="13"/>
                    </a:cubicBezTo>
                    <a:cubicBezTo>
                      <a:pt x="72" y="14"/>
                      <a:pt x="73" y="16"/>
                      <a:pt x="73" y="17"/>
                    </a:cubicBezTo>
                    <a:cubicBezTo>
                      <a:pt x="73" y="49"/>
                      <a:pt x="73" y="49"/>
                      <a:pt x="73" y="49"/>
                    </a:cubicBezTo>
                    <a:lnTo>
                      <a:pt x="80" y="49"/>
                    </a:lnTo>
                    <a:close/>
                    <a:moveTo>
                      <a:pt x="42" y="4"/>
                    </a:moveTo>
                    <a:cubicBezTo>
                      <a:pt x="17" y="4"/>
                      <a:pt x="17" y="4"/>
                      <a:pt x="17" y="4"/>
                    </a:cubicBezTo>
                    <a:cubicBezTo>
                      <a:pt x="14" y="4"/>
                      <a:pt x="11" y="6"/>
                      <a:pt x="9" y="8"/>
                    </a:cubicBezTo>
                    <a:cubicBezTo>
                      <a:pt x="6" y="10"/>
                      <a:pt x="5" y="14"/>
                      <a:pt x="5" y="17"/>
                    </a:cubicBezTo>
                    <a:cubicBezTo>
                      <a:pt x="5" y="34"/>
                      <a:pt x="5" y="34"/>
                      <a:pt x="5" y="34"/>
                    </a:cubicBezTo>
                    <a:cubicBezTo>
                      <a:pt x="12" y="34"/>
                      <a:pt x="12" y="34"/>
                      <a:pt x="12" y="34"/>
                    </a:cubicBezTo>
                    <a:cubicBezTo>
                      <a:pt x="12" y="17"/>
                      <a:pt x="12" y="17"/>
                      <a:pt x="12" y="17"/>
                    </a:cubicBezTo>
                    <a:cubicBezTo>
                      <a:pt x="12" y="16"/>
                      <a:pt x="13" y="14"/>
                      <a:pt x="13" y="13"/>
                    </a:cubicBezTo>
                    <a:cubicBezTo>
                      <a:pt x="14" y="12"/>
                      <a:pt x="16" y="11"/>
                      <a:pt x="17" y="11"/>
                    </a:cubicBezTo>
                    <a:cubicBezTo>
                      <a:pt x="42" y="11"/>
                      <a:pt x="42" y="11"/>
                      <a:pt x="42" y="11"/>
                    </a:cubicBezTo>
                    <a:cubicBezTo>
                      <a:pt x="42" y="16"/>
                      <a:pt x="42" y="16"/>
                      <a:pt x="42" y="16"/>
                    </a:cubicBezTo>
                    <a:cubicBezTo>
                      <a:pt x="17" y="16"/>
                      <a:pt x="17" y="16"/>
                      <a:pt x="17" y="16"/>
                    </a:cubicBezTo>
                    <a:cubicBezTo>
                      <a:pt x="17" y="16"/>
                      <a:pt x="17" y="16"/>
                      <a:pt x="17" y="16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7" y="37"/>
                      <a:pt x="17" y="37"/>
                      <a:pt x="17" y="37"/>
                    </a:cubicBezTo>
                    <a:cubicBezTo>
                      <a:pt x="17" y="38"/>
                      <a:pt x="16" y="39"/>
                      <a:pt x="14" y="39"/>
                    </a:cubicBezTo>
                    <a:cubicBezTo>
                      <a:pt x="2" y="39"/>
                      <a:pt x="2" y="39"/>
                      <a:pt x="2" y="39"/>
                    </a:cubicBezTo>
                    <a:cubicBezTo>
                      <a:pt x="1" y="39"/>
                      <a:pt x="0" y="38"/>
                      <a:pt x="0" y="37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2"/>
                      <a:pt x="2" y="8"/>
                      <a:pt x="5" y="5"/>
                    </a:cubicBezTo>
                    <a:cubicBezTo>
                      <a:pt x="8" y="2"/>
                      <a:pt x="13" y="0"/>
                      <a:pt x="17" y="0"/>
                    </a:cubicBezTo>
                    <a:cubicBezTo>
                      <a:pt x="42" y="0"/>
                      <a:pt x="42" y="0"/>
                      <a:pt x="42" y="0"/>
                    </a:cubicBezTo>
                    <a:lnTo>
                      <a:pt x="42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93" name="Freeform 205"/>
              <p:cNvSpPr>
                <a:spLocks noEditPoints="1"/>
              </p:cNvSpPr>
              <p:nvPr/>
            </p:nvSpPr>
            <p:spPr bwMode="auto">
              <a:xfrm>
                <a:off x="9993328" y="1265246"/>
                <a:ext cx="90488" cy="103188"/>
              </a:xfrm>
              <a:custGeom>
                <a:avLst/>
                <a:gdLst>
                  <a:gd name="T0" fmla="*/ 26 w 40"/>
                  <a:gd name="T1" fmla="*/ 6 h 45"/>
                  <a:gd name="T2" fmla="*/ 21 w 40"/>
                  <a:gd name="T3" fmla="*/ 11 h 45"/>
                  <a:gd name="T4" fmla="*/ 20 w 40"/>
                  <a:gd name="T5" fmla="*/ 12 h 45"/>
                  <a:gd name="T6" fmla="*/ 20 w 40"/>
                  <a:gd name="T7" fmla="*/ 6 h 45"/>
                  <a:gd name="T8" fmla="*/ 23 w 40"/>
                  <a:gd name="T9" fmla="*/ 2 h 45"/>
                  <a:gd name="T10" fmla="*/ 23 w 40"/>
                  <a:gd name="T11" fmla="*/ 2 h 45"/>
                  <a:gd name="T12" fmla="*/ 26 w 40"/>
                  <a:gd name="T13" fmla="*/ 0 h 45"/>
                  <a:gd name="T14" fmla="*/ 28 w 40"/>
                  <a:gd name="T15" fmla="*/ 1 h 45"/>
                  <a:gd name="T16" fmla="*/ 28 w 40"/>
                  <a:gd name="T17" fmla="*/ 1 h 45"/>
                  <a:gd name="T18" fmla="*/ 30 w 40"/>
                  <a:gd name="T19" fmla="*/ 2 h 45"/>
                  <a:gd name="T20" fmla="*/ 38 w 40"/>
                  <a:gd name="T21" fmla="*/ 14 h 45"/>
                  <a:gd name="T22" fmla="*/ 36 w 40"/>
                  <a:gd name="T23" fmla="*/ 30 h 45"/>
                  <a:gd name="T24" fmla="*/ 36 w 40"/>
                  <a:gd name="T25" fmla="*/ 30 h 45"/>
                  <a:gd name="T26" fmla="*/ 25 w 40"/>
                  <a:gd name="T27" fmla="*/ 43 h 45"/>
                  <a:gd name="T28" fmla="*/ 20 w 40"/>
                  <a:gd name="T29" fmla="*/ 44 h 45"/>
                  <a:gd name="T30" fmla="*/ 20 w 40"/>
                  <a:gd name="T31" fmla="*/ 40 h 45"/>
                  <a:gd name="T32" fmla="*/ 23 w 40"/>
                  <a:gd name="T33" fmla="*/ 38 h 45"/>
                  <a:gd name="T34" fmla="*/ 32 w 40"/>
                  <a:gd name="T35" fmla="*/ 28 h 45"/>
                  <a:gd name="T36" fmla="*/ 32 w 40"/>
                  <a:gd name="T37" fmla="*/ 28 h 45"/>
                  <a:gd name="T38" fmla="*/ 32 w 40"/>
                  <a:gd name="T39" fmla="*/ 28 h 45"/>
                  <a:gd name="T40" fmla="*/ 34 w 40"/>
                  <a:gd name="T41" fmla="*/ 15 h 45"/>
                  <a:gd name="T42" fmla="*/ 27 w 40"/>
                  <a:gd name="T43" fmla="*/ 6 h 45"/>
                  <a:gd name="T44" fmla="*/ 26 w 40"/>
                  <a:gd name="T45" fmla="*/ 6 h 45"/>
                  <a:gd name="T46" fmla="*/ 20 w 40"/>
                  <a:gd name="T47" fmla="*/ 12 h 45"/>
                  <a:gd name="T48" fmla="*/ 12 w 40"/>
                  <a:gd name="T49" fmla="*/ 16 h 45"/>
                  <a:gd name="T50" fmla="*/ 9 w 40"/>
                  <a:gd name="T51" fmla="*/ 17 h 45"/>
                  <a:gd name="T52" fmla="*/ 7 w 40"/>
                  <a:gd name="T53" fmla="*/ 17 h 45"/>
                  <a:gd name="T54" fmla="*/ 6 w 40"/>
                  <a:gd name="T55" fmla="*/ 30 h 45"/>
                  <a:gd name="T56" fmla="*/ 12 w 40"/>
                  <a:gd name="T57" fmla="*/ 39 h 45"/>
                  <a:gd name="T58" fmla="*/ 12 w 40"/>
                  <a:gd name="T59" fmla="*/ 39 h 45"/>
                  <a:gd name="T60" fmla="*/ 20 w 40"/>
                  <a:gd name="T61" fmla="*/ 40 h 45"/>
                  <a:gd name="T62" fmla="*/ 20 w 40"/>
                  <a:gd name="T63" fmla="*/ 44 h 45"/>
                  <a:gd name="T64" fmla="*/ 10 w 40"/>
                  <a:gd name="T65" fmla="*/ 43 h 45"/>
                  <a:gd name="T66" fmla="*/ 10 w 40"/>
                  <a:gd name="T67" fmla="*/ 43 h 45"/>
                  <a:gd name="T68" fmla="*/ 1 w 40"/>
                  <a:gd name="T69" fmla="*/ 31 h 45"/>
                  <a:gd name="T70" fmla="*/ 3 w 40"/>
                  <a:gd name="T71" fmla="*/ 15 h 45"/>
                  <a:gd name="T72" fmla="*/ 3 w 40"/>
                  <a:gd name="T73" fmla="*/ 15 h 45"/>
                  <a:gd name="T74" fmla="*/ 3 w 40"/>
                  <a:gd name="T75" fmla="*/ 15 h 45"/>
                  <a:gd name="T76" fmla="*/ 3 w 40"/>
                  <a:gd name="T77" fmla="*/ 14 h 45"/>
                  <a:gd name="T78" fmla="*/ 3 w 40"/>
                  <a:gd name="T79" fmla="*/ 14 h 45"/>
                  <a:gd name="T80" fmla="*/ 3 w 40"/>
                  <a:gd name="T81" fmla="*/ 14 h 45"/>
                  <a:gd name="T82" fmla="*/ 5 w 40"/>
                  <a:gd name="T83" fmla="*/ 13 h 45"/>
                  <a:gd name="T84" fmla="*/ 8 w 40"/>
                  <a:gd name="T85" fmla="*/ 12 h 45"/>
                  <a:gd name="T86" fmla="*/ 10 w 40"/>
                  <a:gd name="T87" fmla="*/ 12 h 45"/>
                  <a:gd name="T88" fmla="*/ 18 w 40"/>
                  <a:gd name="T89" fmla="*/ 7 h 45"/>
                  <a:gd name="T90" fmla="*/ 20 w 40"/>
                  <a:gd name="T91" fmla="*/ 6 h 45"/>
                  <a:gd name="T92" fmla="*/ 20 w 40"/>
                  <a:gd name="T93" fmla="*/ 1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40" h="45">
                    <a:moveTo>
                      <a:pt x="26" y="6"/>
                    </a:moveTo>
                    <a:cubicBezTo>
                      <a:pt x="25" y="8"/>
                      <a:pt x="23" y="10"/>
                      <a:pt x="21" y="11"/>
                    </a:cubicBezTo>
                    <a:cubicBezTo>
                      <a:pt x="20" y="12"/>
                      <a:pt x="20" y="12"/>
                      <a:pt x="20" y="12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21" y="4"/>
                      <a:pt x="22" y="3"/>
                      <a:pt x="23" y="2"/>
                    </a:cubicBezTo>
                    <a:cubicBezTo>
                      <a:pt x="23" y="2"/>
                      <a:pt x="23" y="2"/>
                      <a:pt x="23" y="2"/>
                    </a:cubicBezTo>
                    <a:cubicBezTo>
                      <a:pt x="24" y="1"/>
                      <a:pt x="25" y="0"/>
                      <a:pt x="26" y="0"/>
                    </a:cubicBezTo>
                    <a:cubicBezTo>
                      <a:pt x="26" y="1"/>
                      <a:pt x="27" y="1"/>
                      <a:pt x="28" y="1"/>
                    </a:cubicBezTo>
                    <a:cubicBezTo>
                      <a:pt x="28" y="1"/>
                      <a:pt x="28" y="1"/>
                      <a:pt x="28" y="1"/>
                    </a:cubicBezTo>
                    <a:cubicBezTo>
                      <a:pt x="28" y="1"/>
                      <a:pt x="29" y="1"/>
                      <a:pt x="30" y="2"/>
                    </a:cubicBezTo>
                    <a:cubicBezTo>
                      <a:pt x="34" y="4"/>
                      <a:pt x="37" y="8"/>
                      <a:pt x="38" y="14"/>
                    </a:cubicBezTo>
                    <a:cubicBezTo>
                      <a:pt x="40" y="19"/>
                      <a:pt x="39" y="25"/>
                      <a:pt x="36" y="30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4" y="36"/>
                      <a:pt x="29" y="40"/>
                      <a:pt x="25" y="43"/>
                    </a:cubicBezTo>
                    <a:cubicBezTo>
                      <a:pt x="23" y="43"/>
                      <a:pt x="21" y="44"/>
                      <a:pt x="20" y="44"/>
                    </a:cubicBezTo>
                    <a:cubicBezTo>
                      <a:pt x="20" y="40"/>
                      <a:pt x="20" y="40"/>
                      <a:pt x="20" y="40"/>
                    </a:cubicBezTo>
                    <a:cubicBezTo>
                      <a:pt x="21" y="39"/>
                      <a:pt x="22" y="39"/>
                      <a:pt x="23" y="38"/>
                    </a:cubicBezTo>
                    <a:cubicBezTo>
                      <a:pt x="26" y="36"/>
                      <a:pt x="30" y="33"/>
                      <a:pt x="32" y="28"/>
                    </a:cubicBezTo>
                    <a:cubicBezTo>
                      <a:pt x="32" y="28"/>
                      <a:pt x="32" y="28"/>
                      <a:pt x="32" y="28"/>
                    </a:cubicBezTo>
                    <a:cubicBezTo>
                      <a:pt x="32" y="28"/>
                      <a:pt x="32" y="28"/>
                      <a:pt x="32" y="28"/>
                    </a:cubicBezTo>
                    <a:cubicBezTo>
                      <a:pt x="34" y="24"/>
                      <a:pt x="35" y="19"/>
                      <a:pt x="34" y="15"/>
                    </a:cubicBezTo>
                    <a:cubicBezTo>
                      <a:pt x="33" y="11"/>
                      <a:pt x="31" y="8"/>
                      <a:pt x="27" y="6"/>
                    </a:cubicBezTo>
                    <a:cubicBezTo>
                      <a:pt x="27" y="6"/>
                      <a:pt x="27" y="6"/>
                      <a:pt x="26" y="6"/>
                    </a:cubicBezTo>
                    <a:close/>
                    <a:moveTo>
                      <a:pt x="20" y="12"/>
                    </a:moveTo>
                    <a:cubicBezTo>
                      <a:pt x="17" y="14"/>
                      <a:pt x="15" y="15"/>
                      <a:pt x="12" y="16"/>
                    </a:cubicBezTo>
                    <a:cubicBezTo>
                      <a:pt x="11" y="16"/>
                      <a:pt x="10" y="17"/>
                      <a:pt x="9" y="17"/>
                    </a:cubicBezTo>
                    <a:cubicBezTo>
                      <a:pt x="8" y="17"/>
                      <a:pt x="8" y="17"/>
                      <a:pt x="7" y="17"/>
                    </a:cubicBezTo>
                    <a:cubicBezTo>
                      <a:pt x="5" y="22"/>
                      <a:pt x="5" y="26"/>
                      <a:pt x="6" y="30"/>
                    </a:cubicBezTo>
                    <a:cubicBezTo>
                      <a:pt x="7" y="34"/>
                      <a:pt x="9" y="37"/>
                      <a:pt x="12" y="39"/>
                    </a:cubicBezTo>
                    <a:cubicBezTo>
                      <a:pt x="12" y="39"/>
                      <a:pt x="12" y="39"/>
                      <a:pt x="12" y="39"/>
                    </a:cubicBezTo>
                    <a:cubicBezTo>
                      <a:pt x="14" y="40"/>
                      <a:pt x="17" y="40"/>
                      <a:pt x="20" y="40"/>
                    </a:cubicBezTo>
                    <a:cubicBezTo>
                      <a:pt x="20" y="44"/>
                      <a:pt x="20" y="44"/>
                      <a:pt x="20" y="44"/>
                    </a:cubicBezTo>
                    <a:cubicBezTo>
                      <a:pt x="16" y="45"/>
                      <a:pt x="13" y="45"/>
                      <a:pt x="10" y="43"/>
                    </a:cubicBezTo>
                    <a:cubicBezTo>
                      <a:pt x="10" y="43"/>
                      <a:pt x="10" y="43"/>
                      <a:pt x="10" y="43"/>
                    </a:cubicBezTo>
                    <a:cubicBezTo>
                      <a:pt x="5" y="41"/>
                      <a:pt x="2" y="37"/>
                      <a:pt x="1" y="31"/>
                    </a:cubicBezTo>
                    <a:cubicBezTo>
                      <a:pt x="0" y="26"/>
                      <a:pt x="0" y="20"/>
                      <a:pt x="3" y="15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4" y="14"/>
                      <a:pt x="4" y="13"/>
                      <a:pt x="5" y="13"/>
                    </a:cubicBezTo>
                    <a:cubicBezTo>
                      <a:pt x="6" y="13"/>
                      <a:pt x="7" y="13"/>
                      <a:pt x="8" y="12"/>
                    </a:cubicBezTo>
                    <a:cubicBezTo>
                      <a:pt x="9" y="12"/>
                      <a:pt x="9" y="12"/>
                      <a:pt x="10" y="12"/>
                    </a:cubicBezTo>
                    <a:cubicBezTo>
                      <a:pt x="13" y="11"/>
                      <a:pt x="15" y="9"/>
                      <a:pt x="18" y="7"/>
                    </a:cubicBezTo>
                    <a:cubicBezTo>
                      <a:pt x="18" y="7"/>
                      <a:pt x="19" y="6"/>
                      <a:pt x="20" y="6"/>
                    </a:cubicBezTo>
                    <a:lnTo>
                      <a:pt x="20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94" name="Freeform 206"/>
              <p:cNvSpPr>
                <a:spLocks noEditPoints="1"/>
              </p:cNvSpPr>
              <p:nvPr/>
            </p:nvSpPr>
            <p:spPr bwMode="auto">
              <a:xfrm>
                <a:off x="9886966" y="1155707"/>
                <a:ext cx="171451" cy="144464"/>
              </a:xfrm>
              <a:custGeom>
                <a:avLst/>
                <a:gdLst>
                  <a:gd name="T0" fmla="*/ 38 w 76"/>
                  <a:gd name="T1" fmla="*/ 58 h 64"/>
                  <a:gd name="T2" fmla="*/ 41 w 76"/>
                  <a:gd name="T3" fmla="*/ 59 h 64"/>
                  <a:gd name="T4" fmla="*/ 55 w 76"/>
                  <a:gd name="T5" fmla="*/ 57 h 64"/>
                  <a:gd name="T6" fmla="*/ 55 w 76"/>
                  <a:gd name="T7" fmla="*/ 57 h 64"/>
                  <a:gd name="T8" fmla="*/ 55 w 76"/>
                  <a:gd name="T9" fmla="*/ 57 h 64"/>
                  <a:gd name="T10" fmla="*/ 56 w 76"/>
                  <a:gd name="T11" fmla="*/ 57 h 64"/>
                  <a:gd name="T12" fmla="*/ 61 w 76"/>
                  <a:gd name="T13" fmla="*/ 54 h 64"/>
                  <a:gd name="T14" fmla="*/ 61 w 76"/>
                  <a:gd name="T15" fmla="*/ 54 h 64"/>
                  <a:gd name="T16" fmla="*/ 66 w 76"/>
                  <a:gd name="T17" fmla="*/ 50 h 64"/>
                  <a:gd name="T18" fmla="*/ 67 w 76"/>
                  <a:gd name="T19" fmla="*/ 48 h 64"/>
                  <a:gd name="T20" fmla="*/ 68 w 76"/>
                  <a:gd name="T21" fmla="*/ 46 h 64"/>
                  <a:gd name="T22" fmla="*/ 68 w 76"/>
                  <a:gd name="T23" fmla="*/ 46 h 64"/>
                  <a:gd name="T24" fmla="*/ 68 w 76"/>
                  <a:gd name="T25" fmla="*/ 46 h 64"/>
                  <a:gd name="T26" fmla="*/ 67 w 76"/>
                  <a:gd name="T27" fmla="*/ 26 h 64"/>
                  <a:gd name="T28" fmla="*/ 49 w 76"/>
                  <a:gd name="T29" fmla="*/ 9 h 64"/>
                  <a:gd name="T30" fmla="*/ 49 w 76"/>
                  <a:gd name="T31" fmla="*/ 9 h 64"/>
                  <a:gd name="T32" fmla="*/ 38 w 76"/>
                  <a:gd name="T33" fmla="*/ 6 h 64"/>
                  <a:gd name="T34" fmla="*/ 38 w 76"/>
                  <a:gd name="T35" fmla="*/ 1 h 64"/>
                  <a:gd name="T36" fmla="*/ 51 w 76"/>
                  <a:gd name="T37" fmla="*/ 5 h 64"/>
                  <a:gd name="T38" fmla="*/ 51 w 76"/>
                  <a:gd name="T39" fmla="*/ 5 h 64"/>
                  <a:gd name="T40" fmla="*/ 71 w 76"/>
                  <a:gd name="T41" fmla="*/ 24 h 64"/>
                  <a:gd name="T42" fmla="*/ 73 w 76"/>
                  <a:gd name="T43" fmla="*/ 48 h 64"/>
                  <a:gd name="T44" fmla="*/ 73 w 76"/>
                  <a:gd name="T45" fmla="*/ 48 h 64"/>
                  <a:gd name="T46" fmla="*/ 71 w 76"/>
                  <a:gd name="T47" fmla="*/ 51 h 64"/>
                  <a:gd name="T48" fmla="*/ 69 w 76"/>
                  <a:gd name="T49" fmla="*/ 53 h 64"/>
                  <a:gd name="T50" fmla="*/ 64 w 76"/>
                  <a:gd name="T51" fmla="*/ 58 h 64"/>
                  <a:gd name="T52" fmla="*/ 64 w 76"/>
                  <a:gd name="T53" fmla="*/ 58 h 64"/>
                  <a:gd name="T54" fmla="*/ 57 w 76"/>
                  <a:gd name="T55" fmla="*/ 61 h 64"/>
                  <a:gd name="T56" fmla="*/ 56 w 76"/>
                  <a:gd name="T57" fmla="*/ 62 h 64"/>
                  <a:gd name="T58" fmla="*/ 56 w 76"/>
                  <a:gd name="T59" fmla="*/ 62 h 64"/>
                  <a:gd name="T60" fmla="*/ 56 w 76"/>
                  <a:gd name="T61" fmla="*/ 62 h 64"/>
                  <a:gd name="T62" fmla="*/ 56 w 76"/>
                  <a:gd name="T63" fmla="*/ 62 h 64"/>
                  <a:gd name="T64" fmla="*/ 41 w 76"/>
                  <a:gd name="T65" fmla="*/ 63 h 64"/>
                  <a:gd name="T66" fmla="*/ 38 w 76"/>
                  <a:gd name="T67" fmla="*/ 63 h 64"/>
                  <a:gd name="T68" fmla="*/ 38 w 76"/>
                  <a:gd name="T69" fmla="*/ 58 h 64"/>
                  <a:gd name="T70" fmla="*/ 28 w 76"/>
                  <a:gd name="T71" fmla="*/ 55 h 64"/>
                  <a:gd name="T72" fmla="*/ 38 w 76"/>
                  <a:gd name="T73" fmla="*/ 58 h 64"/>
                  <a:gd name="T74" fmla="*/ 38 w 76"/>
                  <a:gd name="T75" fmla="*/ 63 h 64"/>
                  <a:gd name="T76" fmla="*/ 26 w 76"/>
                  <a:gd name="T77" fmla="*/ 59 h 64"/>
                  <a:gd name="T78" fmla="*/ 26 w 76"/>
                  <a:gd name="T79" fmla="*/ 59 h 64"/>
                  <a:gd name="T80" fmla="*/ 5 w 76"/>
                  <a:gd name="T81" fmla="*/ 40 h 64"/>
                  <a:gd name="T82" fmla="*/ 4 w 76"/>
                  <a:gd name="T83" fmla="*/ 16 h 64"/>
                  <a:gd name="T84" fmla="*/ 4 w 76"/>
                  <a:gd name="T85" fmla="*/ 16 h 64"/>
                  <a:gd name="T86" fmla="*/ 10 w 76"/>
                  <a:gd name="T87" fmla="*/ 8 h 64"/>
                  <a:gd name="T88" fmla="*/ 19 w 76"/>
                  <a:gd name="T89" fmla="*/ 3 h 64"/>
                  <a:gd name="T90" fmla="*/ 35 w 76"/>
                  <a:gd name="T91" fmla="*/ 1 h 64"/>
                  <a:gd name="T92" fmla="*/ 38 w 76"/>
                  <a:gd name="T93" fmla="*/ 1 h 64"/>
                  <a:gd name="T94" fmla="*/ 38 w 76"/>
                  <a:gd name="T95" fmla="*/ 6 h 64"/>
                  <a:gd name="T96" fmla="*/ 34 w 76"/>
                  <a:gd name="T97" fmla="*/ 5 h 64"/>
                  <a:gd name="T98" fmla="*/ 21 w 76"/>
                  <a:gd name="T99" fmla="*/ 7 h 64"/>
                  <a:gd name="T100" fmla="*/ 13 w 76"/>
                  <a:gd name="T101" fmla="*/ 11 h 64"/>
                  <a:gd name="T102" fmla="*/ 8 w 76"/>
                  <a:gd name="T103" fmla="*/ 18 h 64"/>
                  <a:gd name="T104" fmla="*/ 8 w 76"/>
                  <a:gd name="T105" fmla="*/ 18 h 64"/>
                  <a:gd name="T106" fmla="*/ 9 w 76"/>
                  <a:gd name="T107" fmla="*/ 38 h 64"/>
                  <a:gd name="T108" fmla="*/ 28 w 76"/>
                  <a:gd name="T109" fmla="*/ 55 h 64"/>
                  <a:gd name="T110" fmla="*/ 28 w 76"/>
                  <a:gd name="T111" fmla="*/ 55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76" h="64">
                    <a:moveTo>
                      <a:pt x="38" y="58"/>
                    </a:moveTo>
                    <a:cubicBezTo>
                      <a:pt x="39" y="58"/>
                      <a:pt x="40" y="58"/>
                      <a:pt x="41" y="59"/>
                    </a:cubicBezTo>
                    <a:cubicBezTo>
                      <a:pt x="46" y="59"/>
                      <a:pt x="51" y="59"/>
                      <a:pt x="55" y="57"/>
                    </a:cubicBezTo>
                    <a:cubicBezTo>
                      <a:pt x="55" y="57"/>
                      <a:pt x="55" y="57"/>
                      <a:pt x="55" y="57"/>
                    </a:cubicBezTo>
                    <a:cubicBezTo>
                      <a:pt x="55" y="57"/>
                      <a:pt x="55" y="57"/>
                      <a:pt x="55" y="57"/>
                    </a:cubicBezTo>
                    <a:cubicBezTo>
                      <a:pt x="55" y="57"/>
                      <a:pt x="56" y="57"/>
                      <a:pt x="56" y="57"/>
                    </a:cubicBezTo>
                    <a:cubicBezTo>
                      <a:pt x="58" y="56"/>
                      <a:pt x="60" y="55"/>
                      <a:pt x="61" y="54"/>
                    </a:cubicBezTo>
                    <a:cubicBezTo>
                      <a:pt x="61" y="54"/>
                      <a:pt x="61" y="54"/>
                      <a:pt x="61" y="54"/>
                    </a:cubicBezTo>
                    <a:cubicBezTo>
                      <a:pt x="63" y="53"/>
                      <a:pt x="64" y="52"/>
                      <a:pt x="66" y="50"/>
                    </a:cubicBezTo>
                    <a:cubicBezTo>
                      <a:pt x="66" y="50"/>
                      <a:pt x="67" y="49"/>
                      <a:pt x="67" y="48"/>
                    </a:cubicBezTo>
                    <a:cubicBezTo>
                      <a:pt x="68" y="48"/>
                      <a:pt x="68" y="47"/>
                      <a:pt x="68" y="46"/>
                    </a:cubicBezTo>
                    <a:cubicBezTo>
                      <a:pt x="68" y="46"/>
                      <a:pt x="68" y="46"/>
                      <a:pt x="68" y="46"/>
                    </a:cubicBezTo>
                    <a:cubicBezTo>
                      <a:pt x="68" y="46"/>
                      <a:pt x="68" y="46"/>
                      <a:pt x="68" y="46"/>
                    </a:cubicBezTo>
                    <a:cubicBezTo>
                      <a:pt x="71" y="40"/>
                      <a:pt x="71" y="33"/>
                      <a:pt x="67" y="26"/>
                    </a:cubicBezTo>
                    <a:cubicBezTo>
                      <a:pt x="64" y="19"/>
                      <a:pt x="57" y="13"/>
                      <a:pt x="49" y="9"/>
                    </a:cubicBezTo>
                    <a:cubicBezTo>
                      <a:pt x="49" y="9"/>
                      <a:pt x="49" y="9"/>
                      <a:pt x="49" y="9"/>
                    </a:cubicBezTo>
                    <a:cubicBezTo>
                      <a:pt x="45" y="8"/>
                      <a:pt x="42" y="6"/>
                      <a:pt x="38" y="6"/>
                    </a:cubicBezTo>
                    <a:cubicBezTo>
                      <a:pt x="38" y="1"/>
                      <a:pt x="38" y="1"/>
                      <a:pt x="38" y="1"/>
                    </a:cubicBezTo>
                    <a:cubicBezTo>
                      <a:pt x="42" y="2"/>
                      <a:pt x="47" y="3"/>
                      <a:pt x="51" y="5"/>
                    </a:cubicBezTo>
                    <a:cubicBezTo>
                      <a:pt x="51" y="5"/>
                      <a:pt x="51" y="5"/>
                      <a:pt x="51" y="5"/>
                    </a:cubicBezTo>
                    <a:cubicBezTo>
                      <a:pt x="60" y="9"/>
                      <a:pt x="68" y="16"/>
                      <a:pt x="71" y="24"/>
                    </a:cubicBezTo>
                    <a:cubicBezTo>
                      <a:pt x="76" y="32"/>
                      <a:pt x="76" y="41"/>
                      <a:pt x="73" y="48"/>
                    </a:cubicBezTo>
                    <a:cubicBezTo>
                      <a:pt x="73" y="48"/>
                      <a:pt x="73" y="48"/>
                      <a:pt x="73" y="48"/>
                    </a:cubicBezTo>
                    <a:cubicBezTo>
                      <a:pt x="72" y="49"/>
                      <a:pt x="72" y="50"/>
                      <a:pt x="71" y="51"/>
                    </a:cubicBezTo>
                    <a:cubicBezTo>
                      <a:pt x="71" y="52"/>
                      <a:pt x="70" y="53"/>
                      <a:pt x="69" y="53"/>
                    </a:cubicBezTo>
                    <a:cubicBezTo>
                      <a:pt x="68" y="55"/>
                      <a:pt x="66" y="57"/>
                      <a:pt x="64" y="58"/>
                    </a:cubicBezTo>
                    <a:cubicBezTo>
                      <a:pt x="64" y="58"/>
                      <a:pt x="64" y="58"/>
                      <a:pt x="64" y="58"/>
                    </a:cubicBezTo>
                    <a:cubicBezTo>
                      <a:pt x="62" y="59"/>
                      <a:pt x="60" y="61"/>
                      <a:pt x="57" y="61"/>
                    </a:cubicBezTo>
                    <a:cubicBezTo>
                      <a:pt x="57" y="62"/>
                      <a:pt x="57" y="62"/>
                      <a:pt x="56" y="62"/>
                    </a:cubicBezTo>
                    <a:cubicBezTo>
                      <a:pt x="56" y="62"/>
                      <a:pt x="56" y="62"/>
                      <a:pt x="56" y="62"/>
                    </a:cubicBezTo>
                    <a:cubicBezTo>
                      <a:pt x="56" y="62"/>
                      <a:pt x="56" y="62"/>
                      <a:pt x="56" y="62"/>
                    </a:cubicBezTo>
                    <a:cubicBezTo>
                      <a:pt x="56" y="62"/>
                      <a:pt x="56" y="62"/>
                      <a:pt x="56" y="62"/>
                    </a:cubicBezTo>
                    <a:cubicBezTo>
                      <a:pt x="52" y="63"/>
                      <a:pt x="46" y="64"/>
                      <a:pt x="41" y="63"/>
                    </a:cubicBezTo>
                    <a:cubicBezTo>
                      <a:pt x="40" y="63"/>
                      <a:pt x="39" y="63"/>
                      <a:pt x="38" y="63"/>
                    </a:cubicBezTo>
                    <a:lnTo>
                      <a:pt x="38" y="58"/>
                    </a:lnTo>
                    <a:close/>
                    <a:moveTo>
                      <a:pt x="28" y="55"/>
                    </a:moveTo>
                    <a:cubicBezTo>
                      <a:pt x="31" y="56"/>
                      <a:pt x="35" y="58"/>
                      <a:pt x="38" y="58"/>
                    </a:cubicBezTo>
                    <a:cubicBezTo>
                      <a:pt x="38" y="63"/>
                      <a:pt x="38" y="63"/>
                      <a:pt x="38" y="63"/>
                    </a:cubicBezTo>
                    <a:cubicBezTo>
                      <a:pt x="34" y="62"/>
                      <a:pt x="30" y="61"/>
                      <a:pt x="26" y="59"/>
                    </a:cubicBezTo>
                    <a:cubicBezTo>
                      <a:pt x="26" y="59"/>
                      <a:pt x="26" y="59"/>
                      <a:pt x="26" y="59"/>
                    </a:cubicBezTo>
                    <a:cubicBezTo>
                      <a:pt x="16" y="55"/>
                      <a:pt x="9" y="48"/>
                      <a:pt x="5" y="40"/>
                    </a:cubicBezTo>
                    <a:cubicBezTo>
                      <a:pt x="1" y="32"/>
                      <a:pt x="0" y="24"/>
                      <a:pt x="4" y="1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5" y="13"/>
                      <a:pt x="7" y="10"/>
                      <a:pt x="10" y="8"/>
                    </a:cubicBezTo>
                    <a:cubicBezTo>
                      <a:pt x="13" y="6"/>
                      <a:pt x="16" y="4"/>
                      <a:pt x="19" y="3"/>
                    </a:cubicBezTo>
                    <a:cubicBezTo>
                      <a:pt x="24" y="1"/>
                      <a:pt x="29" y="0"/>
                      <a:pt x="35" y="1"/>
                    </a:cubicBezTo>
                    <a:cubicBezTo>
                      <a:pt x="36" y="1"/>
                      <a:pt x="37" y="1"/>
                      <a:pt x="38" y="1"/>
                    </a:cubicBezTo>
                    <a:cubicBezTo>
                      <a:pt x="38" y="6"/>
                      <a:pt x="38" y="6"/>
                      <a:pt x="38" y="6"/>
                    </a:cubicBezTo>
                    <a:cubicBezTo>
                      <a:pt x="37" y="6"/>
                      <a:pt x="36" y="5"/>
                      <a:pt x="34" y="5"/>
                    </a:cubicBezTo>
                    <a:cubicBezTo>
                      <a:pt x="30" y="5"/>
                      <a:pt x="25" y="6"/>
                      <a:pt x="21" y="7"/>
                    </a:cubicBezTo>
                    <a:cubicBezTo>
                      <a:pt x="18" y="8"/>
                      <a:pt x="15" y="10"/>
                      <a:pt x="13" y="11"/>
                    </a:cubicBezTo>
                    <a:cubicBezTo>
                      <a:pt x="11" y="13"/>
                      <a:pt x="9" y="15"/>
                      <a:pt x="8" y="18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5" y="24"/>
                      <a:pt x="6" y="31"/>
                      <a:pt x="9" y="38"/>
                    </a:cubicBezTo>
                    <a:cubicBezTo>
                      <a:pt x="13" y="45"/>
                      <a:pt x="19" y="51"/>
                      <a:pt x="28" y="55"/>
                    </a:cubicBezTo>
                    <a:cubicBezTo>
                      <a:pt x="28" y="55"/>
                      <a:pt x="28" y="55"/>
                      <a:pt x="28" y="5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95" name="Freeform 208"/>
              <p:cNvSpPr>
                <a:spLocks noEditPoints="1"/>
              </p:cNvSpPr>
              <p:nvPr/>
            </p:nvSpPr>
            <p:spPr bwMode="auto">
              <a:xfrm>
                <a:off x="10072703" y="1082683"/>
                <a:ext cx="146050" cy="165101"/>
              </a:xfrm>
              <a:custGeom>
                <a:avLst/>
                <a:gdLst>
                  <a:gd name="T0" fmla="*/ 55 w 65"/>
                  <a:gd name="T1" fmla="*/ 47 h 73"/>
                  <a:gd name="T2" fmla="*/ 55 w 65"/>
                  <a:gd name="T3" fmla="*/ 14 h 73"/>
                  <a:gd name="T4" fmla="*/ 63 w 65"/>
                  <a:gd name="T5" fmla="*/ 22 h 73"/>
                  <a:gd name="T6" fmla="*/ 59 w 65"/>
                  <a:gd name="T7" fmla="*/ 49 h 73"/>
                  <a:gd name="T8" fmla="*/ 55 w 65"/>
                  <a:gd name="T9" fmla="*/ 47 h 73"/>
                  <a:gd name="T10" fmla="*/ 55 w 65"/>
                  <a:gd name="T11" fmla="*/ 47 h 73"/>
                  <a:gd name="T12" fmla="*/ 55 w 65"/>
                  <a:gd name="T13" fmla="*/ 14 h 73"/>
                  <a:gd name="T14" fmla="*/ 55 w 65"/>
                  <a:gd name="T15" fmla="*/ 47 h 73"/>
                  <a:gd name="T16" fmla="*/ 55 w 65"/>
                  <a:gd name="T17" fmla="*/ 47 h 73"/>
                  <a:gd name="T18" fmla="*/ 38 w 65"/>
                  <a:gd name="T19" fmla="*/ 5 h 73"/>
                  <a:gd name="T20" fmla="*/ 32 w 65"/>
                  <a:gd name="T21" fmla="*/ 1 h 73"/>
                  <a:gd name="T22" fmla="*/ 48 w 65"/>
                  <a:gd name="T23" fmla="*/ 2 h 73"/>
                  <a:gd name="T24" fmla="*/ 55 w 65"/>
                  <a:gd name="T25" fmla="*/ 7 h 73"/>
                  <a:gd name="T26" fmla="*/ 46 w 65"/>
                  <a:gd name="T27" fmla="*/ 7 h 73"/>
                  <a:gd name="T28" fmla="*/ 46 w 65"/>
                  <a:gd name="T29" fmla="*/ 7 h 73"/>
                  <a:gd name="T30" fmla="*/ 34 w 65"/>
                  <a:gd name="T31" fmla="*/ 67 h 73"/>
                  <a:gd name="T32" fmla="*/ 36 w 65"/>
                  <a:gd name="T33" fmla="*/ 67 h 73"/>
                  <a:gd name="T34" fmla="*/ 47 w 65"/>
                  <a:gd name="T35" fmla="*/ 59 h 73"/>
                  <a:gd name="T36" fmla="*/ 55 w 65"/>
                  <a:gd name="T37" fmla="*/ 47 h 73"/>
                  <a:gd name="T38" fmla="*/ 50 w 65"/>
                  <a:gd name="T39" fmla="*/ 63 h 73"/>
                  <a:gd name="T40" fmla="*/ 37 w 65"/>
                  <a:gd name="T41" fmla="*/ 71 h 73"/>
                  <a:gd name="T42" fmla="*/ 37 w 65"/>
                  <a:gd name="T43" fmla="*/ 71 h 73"/>
                  <a:gd name="T44" fmla="*/ 32 w 65"/>
                  <a:gd name="T45" fmla="*/ 73 h 73"/>
                  <a:gd name="T46" fmla="*/ 32 w 65"/>
                  <a:gd name="T47" fmla="*/ 6 h 73"/>
                  <a:gd name="T48" fmla="*/ 18 w 65"/>
                  <a:gd name="T49" fmla="*/ 14 h 73"/>
                  <a:gd name="T50" fmla="*/ 9 w 65"/>
                  <a:gd name="T51" fmla="*/ 26 h 73"/>
                  <a:gd name="T52" fmla="*/ 18 w 65"/>
                  <a:gd name="T53" fmla="*/ 67 h 73"/>
                  <a:gd name="T54" fmla="*/ 18 w 65"/>
                  <a:gd name="T55" fmla="*/ 67 h 73"/>
                  <a:gd name="T56" fmla="*/ 23 w 65"/>
                  <a:gd name="T57" fmla="*/ 68 h 73"/>
                  <a:gd name="T58" fmla="*/ 32 w 65"/>
                  <a:gd name="T59" fmla="*/ 68 h 73"/>
                  <a:gd name="T60" fmla="*/ 29 w 65"/>
                  <a:gd name="T61" fmla="*/ 73 h 73"/>
                  <a:gd name="T62" fmla="*/ 19 w 65"/>
                  <a:gd name="T63" fmla="*/ 72 h 73"/>
                  <a:gd name="T64" fmla="*/ 16 w 65"/>
                  <a:gd name="T65" fmla="*/ 71 h 73"/>
                  <a:gd name="T66" fmla="*/ 5 w 65"/>
                  <a:gd name="T67" fmla="*/ 24 h 73"/>
                  <a:gd name="T68" fmla="*/ 15 w 65"/>
                  <a:gd name="T69" fmla="*/ 10 h 73"/>
                  <a:gd name="T70" fmla="*/ 32 w 65"/>
                  <a:gd name="T71" fmla="*/ 1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65" h="73">
                    <a:moveTo>
                      <a:pt x="55" y="47"/>
                    </a:moveTo>
                    <a:cubicBezTo>
                      <a:pt x="55" y="47"/>
                      <a:pt x="55" y="47"/>
                      <a:pt x="55" y="47"/>
                    </a:cubicBezTo>
                    <a:cubicBezTo>
                      <a:pt x="59" y="39"/>
                      <a:pt x="60" y="30"/>
                      <a:pt x="58" y="23"/>
                    </a:cubicBezTo>
                    <a:cubicBezTo>
                      <a:pt x="57" y="20"/>
                      <a:pt x="56" y="17"/>
                      <a:pt x="55" y="14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9" y="11"/>
                      <a:pt x="61" y="16"/>
                      <a:pt x="63" y="22"/>
                    </a:cubicBezTo>
                    <a:cubicBezTo>
                      <a:pt x="65" y="30"/>
                      <a:pt x="64" y="40"/>
                      <a:pt x="59" y="49"/>
                    </a:cubicBezTo>
                    <a:cubicBezTo>
                      <a:pt x="59" y="49"/>
                      <a:pt x="59" y="49"/>
                      <a:pt x="59" y="49"/>
                    </a:cubicBezTo>
                    <a:cubicBezTo>
                      <a:pt x="58" y="52"/>
                      <a:pt x="56" y="55"/>
                      <a:pt x="55" y="57"/>
                    </a:cubicBezTo>
                    <a:lnTo>
                      <a:pt x="55" y="47"/>
                    </a:lnTo>
                    <a:close/>
                    <a:moveTo>
                      <a:pt x="55" y="47"/>
                    </a:moveTo>
                    <a:cubicBezTo>
                      <a:pt x="55" y="47"/>
                      <a:pt x="55" y="47"/>
                      <a:pt x="55" y="47"/>
                    </a:cubicBezTo>
                    <a:close/>
                    <a:moveTo>
                      <a:pt x="55" y="7"/>
                    </a:moveTo>
                    <a:cubicBezTo>
                      <a:pt x="55" y="14"/>
                      <a:pt x="55" y="14"/>
                      <a:pt x="55" y="14"/>
                    </a:cubicBezTo>
                    <a:cubicBezTo>
                      <a:pt x="55" y="7"/>
                      <a:pt x="55" y="7"/>
                      <a:pt x="55" y="7"/>
                    </a:cubicBezTo>
                    <a:close/>
                    <a:moveTo>
                      <a:pt x="55" y="47"/>
                    </a:moveTo>
                    <a:cubicBezTo>
                      <a:pt x="55" y="57"/>
                      <a:pt x="55" y="57"/>
                      <a:pt x="55" y="57"/>
                    </a:cubicBezTo>
                    <a:lnTo>
                      <a:pt x="55" y="47"/>
                    </a:lnTo>
                    <a:close/>
                    <a:moveTo>
                      <a:pt x="46" y="7"/>
                    </a:moveTo>
                    <a:cubicBezTo>
                      <a:pt x="44" y="5"/>
                      <a:pt x="41" y="5"/>
                      <a:pt x="38" y="5"/>
                    </a:cubicBezTo>
                    <a:cubicBezTo>
                      <a:pt x="36" y="5"/>
                      <a:pt x="34" y="5"/>
                      <a:pt x="32" y="6"/>
                    </a:cubicBezTo>
                    <a:cubicBezTo>
                      <a:pt x="32" y="1"/>
                      <a:pt x="32" y="1"/>
                      <a:pt x="32" y="1"/>
                    </a:cubicBezTo>
                    <a:cubicBezTo>
                      <a:pt x="34" y="0"/>
                      <a:pt x="36" y="0"/>
                      <a:pt x="38" y="0"/>
                    </a:cubicBezTo>
                    <a:cubicBezTo>
                      <a:pt x="42" y="0"/>
                      <a:pt x="45" y="1"/>
                      <a:pt x="48" y="2"/>
                    </a:cubicBezTo>
                    <a:cubicBezTo>
                      <a:pt x="48" y="2"/>
                      <a:pt x="48" y="2"/>
                      <a:pt x="48" y="2"/>
                    </a:cubicBezTo>
                    <a:cubicBezTo>
                      <a:pt x="51" y="3"/>
                      <a:pt x="53" y="5"/>
                      <a:pt x="55" y="7"/>
                    </a:cubicBezTo>
                    <a:cubicBezTo>
                      <a:pt x="55" y="14"/>
                      <a:pt x="55" y="14"/>
                      <a:pt x="55" y="14"/>
                    </a:cubicBezTo>
                    <a:cubicBezTo>
                      <a:pt x="53" y="11"/>
                      <a:pt x="50" y="8"/>
                      <a:pt x="46" y="7"/>
                    </a:cubicBezTo>
                    <a:cubicBezTo>
                      <a:pt x="46" y="7"/>
                      <a:pt x="46" y="7"/>
                      <a:pt x="46" y="7"/>
                    </a:cubicBezTo>
                    <a:cubicBezTo>
                      <a:pt x="46" y="7"/>
                      <a:pt x="46" y="7"/>
                      <a:pt x="46" y="7"/>
                    </a:cubicBezTo>
                    <a:close/>
                    <a:moveTo>
                      <a:pt x="32" y="68"/>
                    </a:moveTo>
                    <a:cubicBezTo>
                      <a:pt x="33" y="68"/>
                      <a:pt x="34" y="67"/>
                      <a:pt x="34" y="67"/>
                    </a:cubicBezTo>
                    <a:cubicBezTo>
                      <a:pt x="35" y="67"/>
                      <a:pt x="35" y="67"/>
                      <a:pt x="35" y="67"/>
                    </a:cubicBezTo>
                    <a:cubicBezTo>
                      <a:pt x="36" y="67"/>
                      <a:pt x="36" y="67"/>
                      <a:pt x="36" y="67"/>
                    </a:cubicBezTo>
                    <a:cubicBezTo>
                      <a:pt x="36" y="67"/>
                      <a:pt x="36" y="67"/>
                      <a:pt x="36" y="67"/>
                    </a:cubicBezTo>
                    <a:cubicBezTo>
                      <a:pt x="39" y="65"/>
                      <a:pt x="43" y="63"/>
                      <a:pt x="47" y="59"/>
                    </a:cubicBezTo>
                    <a:cubicBezTo>
                      <a:pt x="50" y="56"/>
                      <a:pt x="53" y="52"/>
                      <a:pt x="55" y="47"/>
                    </a:cubicBezTo>
                    <a:cubicBezTo>
                      <a:pt x="55" y="47"/>
                      <a:pt x="55" y="47"/>
                      <a:pt x="55" y="47"/>
                    </a:cubicBezTo>
                    <a:cubicBezTo>
                      <a:pt x="55" y="57"/>
                      <a:pt x="55" y="57"/>
                      <a:pt x="55" y="57"/>
                    </a:cubicBezTo>
                    <a:cubicBezTo>
                      <a:pt x="53" y="59"/>
                      <a:pt x="52" y="61"/>
                      <a:pt x="50" y="63"/>
                    </a:cubicBezTo>
                    <a:cubicBezTo>
                      <a:pt x="46" y="66"/>
                      <a:pt x="42" y="69"/>
                      <a:pt x="37" y="71"/>
                    </a:cubicBezTo>
                    <a:cubicBezTo>
                      <a:pt x="37" y="71"/>
                      <a:pt x="37" y="71"/>
                      <a:pt x="37" y="71"/>
                    </a:cubicBezTo>
                    <a:cubicBezTo>
                      <a:pt x="37" y="71"/>
                      <a:pt x="37" y="71"/>
                      <a:pt x="37" y="71"/>
                    </a:cubicBezTo>
                    <a:cubicBezTo>
                      <a:pt x="37" y="71"/>
                      <a:pt x="37" y="71"/>
                      <a:pt x="37" y="71"/>
                    </a:cubicBezTo>
                    <a:cubicBezTo>
                      <a:pt x="37" y="71"/>
                      <a:pt x="36" y="71"/>
                      <a:pt x="36" y="72"/>
                    </a:cubicBezTo>
                    <a:cubicBezTo>
                      <a:pt x="35" y="72"/>
                      <a:pt x="33" y="72"/>
                      <a:pt x="32" y="73"/>
                    </a:cubicBezTo>
                    <a:lnTo>
                      <a:pt x="32" y="68"/>
                    </a:lnTo>
                    <a:close/>
                    <a:moveTo>
                      <a:pt x="32" y="6"/>
                    </a:moveTo>
                    <a:cubicBezTo>
                      <a:pt x="31" y="6"/>
                      <a:pt x="30" y="6"/>
                      <a:pt x="30" y="6"/>
                    </a:cubicBezTo>
                    <a:cubicBezTo>
                      <a:pt x="26" y="8"/>
                      <a:pt x="22" y="10"/>
                      <a:pt x="18" y="14"/>
                    </a:cubicBezTo>
                    <a:cubicBezTo>
                      <a:pt x="15" y="17"/>
                      <a:pt x="12" y="21"/>
                      <a:pt x="9" y="26"/>
                    </a:cubicBezTo>
                    <a:cubicBezTo>
                      <a:pt x="9" y="26"/>
                      <a:pt x="9" y="26"/>
                      <a:pt x="9" y="26"/>
                    </a:cubicBezTo>
                    <a:cubicBezTo>
                      <a:pt x="5" y="34"/>
                      <a:pt x="4" y="43"/>
                      <a:pt x="6" y="51"/>
                    </a:cubicBezTo>
                    <a:cubicBezTo>
                      <a:pt x="8" y="58"/>
                      <a:pt x="12" y="64"/>
                      <a:pt x="18" y="67"/>
                    </a:cubicBezTo>
                    <a:cubicBezTo>
                      <a:pt x="18" y="67"/>
                      <a:pt x="18" y="67"/>
                      <a:pt x="18" y="67"/>
                    </a:cubicBezTo>
                    <a:cubicBezTo>
                      <a:pt x="18" y="67"/>
                      <a:pt x="18" y="67"/>
                      <a:pt x="18" y="67"/>
                    </a:cubicBezTo>
                    <a:cubicBezTo>
                      <a:pt x="19" y="67"/>
                      <a:pt x="19" y="67"/>
                      <a:pt x="20" y="68"/>
                    </a:cubicBezTo>
                    <a:cubicBezTo>
                      <a:pt x="21" y="68"/>
                      <a:pt x="22" y="68"/>
                      <a:pt x="23" y="68"/>
                    </a:cubicBezTo>
                    <a:cubicBezTo>
                      <a:pt x="25" y="69"/>
                      <a:pt x="27" y="69"/>
                      <a:pt x="28" y="68"/>
                    </a:cubicBezTo>
                    <a:cubicBezTo>
                      <a:pt x="30" y="68"/>
                      <a:pt x="31" y="68"/>
                      <a:pt x="32" y="68"/>
                    </a:cubicBezTo>
                    <a:cubicBezTo>
                      <a:pt x="32" y="73"/>
                      <a:pt x="32" y="73"/>
                      <a:pt x="32" y="73"/>
                    </a:cubicBezTo>
                    <a:cubicBezTo>
                      <a:pt x="31" y="73"/>
                      <a:pt x="30" y="73"/>
                      <a:pt x="29" y="73"/>
                    </a:cubicBezTo>
                    <a:cubicBezTo>
                      <a:pt x="27" y="73"/>
                      <a:pt x="24" y="73"/>
                      <a:pt x="22" y="73"/>
                    </a:cubicBezTo>
                    <a:cubicBezTo>
                      <a:pt x="21" y="73"/>
                      <a:pt x="20" y="73"/>
                      <a:pt x="19" y="72"/>
                    </a:cubicBezTo>
                    <a:cubicBezTo>
                      <a:pt x="18" y="72"/>
                      <a:pt x="17" y="72"/>
                      <a:pt x="16" y="71"/>
                    </a:cubicBezTo>
                    <a:cubicBezTo>
                      <a:pt x="16" y="71"/>
                      <a:pt x="16" y="71"/>
                      <a:pt x="16" y="71"/>
                    </a:cubicBezTo>
                    <a:cubicBezTo>
                      <a:pt x="8" y="67"/>
                      <a:pt x="3" y="60"/>
                      <a:pt x="1" y="52"/>
                    </a:cubicBezTo>
                    <a:cubicBezTo>
                      <a:pt x="0" y="43"/>
                      <a:pt x="1" y="33"/>
                      <a:pt x="5" y="24"/>
                    </a:cubicBezTo>
                    <a:cubicBezTo>
                      <a:pt x="5" y="24"/>
                      <a:pt x="5" y="24"/>
                      <a:pt x="5" y="24"/>
                    </a:cubicBezTo>
                    <a:cubicBezTo>
                      <a:pt x="8" y="19"/>
                      <a:pt x="11" y="14"/>
                      <a:pt x="15" y="10"/>
                    </a:cubicBezTo>
                    <a:cubicBezTo>
                      <a:pt x="19" y="6"/>
                      <a:pt x="23" y="3"/>
                      <a:pt x="28" y="2"/>
                    </a:cubicBezTo>
                    <a:cubicBezTo>
                      <a:pt x="29" y="1"/>
                      <a:pt x="31" y="1"/>
                      <a:pt x="32" y="1"/>
                    </a:cubicBezTo>
                    <a:lnTo>
                      <a:pt x="32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96" name="Freeform 211"/>
              <p:cNvSpPr>
                <a:spLocks noEditPoints="1"/>
              </p:cNvSpPr>
              <p:nvPr/>
            </p:nvSpPr>
            <p:spPr bwMode="auto">
              <a:xfrm>
                <a:off x="8083563" y="4295800"/>
                <a:ext cx="85725" cy="130176"/>
              </a:xfrm>
              <a:custGeom>
                <a:avLst/>
                <a:gdLst>
                  <a:gd name="T0" fmla="*/ 29 w 38"/>
                  <a:gd name="T1" fmla="*/ 52 h 58"/>
                  <a:gd name="T2" fmla="*/ 32 w 38"/>
                  <a:gd name="T3" fmla="*/ 52 h 58"/>
                  <a:gd name="T4" fmla="*/ 33 w 38"/>
                  <a:gd name="T5" fmla="*/ 51 h 58"/>
                  <a:gd name="T6" fmla="*/ 33 w 38"/>
                  <a:gd name="T7" fmla="*/ 51 h 58"/>
                  <a:gd name="T8" fmla="*/ 33 w 38"/>
                  <a:gd name="T9" fmla="*/ 50 h 58"/>
                  <a:gd name="T10" fmla="*/ 32 w 38"/>
                  <a:gd name="T11" fmla="*/ 47 h 58"/>
                  <a:gd name="T12" fmla="*/ 19 w 38"/>
                  <a:gd name="T13" fmla="*/ 36 h 58"/>
                  <a:gd name="T14" fmla="*/ 19 w 38"/>
                  <a:gd name="T15" fmla="*/ 27 h 58"/>
                  <a:gd name="T16" fmla="*/ 20 w 38"/>
                  <a:gd name="T17" fmla="*/ 30 h 58"/>
                  <a:gd name="T18" fmla="*/ 34 w 38"/>
                  <a:gd name="T19" fmla="*/ 43 h 58"/>
                  <a:gd name="T20" fmla="*/ 38 w 38"/>
                  <a:gd name="T21" fmla="*/ 50 h 58"/>
                  <a:gd name="T22" fmla="*/ 37 w 38"/>
                  <a:gd name="T23" fmla="*/ 53 h 58"/>
                  <a:gd name="T24" fmla="*/ 37 w 38"/>
                  <a:gd name="T25" fmla="*/ 53 h 58"/>
                  <a:gd name="T26" fmla="*/ 35 w 38"/>
                  <a:gd name="T27" fmla="*/ 55 h 58"/>
                  <a:gd name="T28" fmla="*/ 27 w 38"/>
                  <a:gd name="T29" fmla="*/ 56 h 58"/>
                  <a:gd name="T30" fmla="*/ 19 w 38"/>
                  <a:gd name="T31" fmla="*/ 50 h 58"/>
                  <a:gd name="T32" fmla="*/ 19 w 38"/>
                  <a:gd name="T33" fmla="*/ 43 h 58"/>
                  <a:gd name="T34" fmla="*/ 29 w 38"/>
                  <a:gd name="T35" fmla="*/ 52 h 58"/>
                  <a:gd name="T36" fmla="*/ 19 w 38"/>
                  <a:gd name="T37" fmla="*/ 36 h 58"/>
                  <a:gd name="T38" fmla="*/ 16 w 38"/>
                  <a:gd name="T39" fmla="*/ 32 h 58"/>
                  <a:gd name="T40" fmla="*/ 9 w 38"/>
                  <a:gd name="T41" fmla="*/ 12 h 58"/>
                  <a:gd name="T42" fmla="*/ 7 w 38"/>
                  <a:gd name="T43" fmla="*/ 8 h 58"/>
                  <a:gd name="T44" fmla="*/ 7 w 38"/>
                  <a:gd name="T45" fmla="*/ 8 h 58"/>
                  <a:gd name="T46" fmla="*/ 7 w 38"/>
                  <a:gd name="T47" fmla="*/ 9 h 58"/>
                  <a:gd name="T48" fmla="*/ 4 w 38"/>
                  <a:gd name="T49" fmla="*/ 13 h 58"/>
                  <a:gd name="T50" fmla="*/ 12 w 38"/>
                  <a:gd name="T51" fmla="*/ 35 h 58"/>
                  <a:gd name="T52" fmla="*/ 19 w 38"/>
                  <a:gd name="T53" fmla="*/ 43 h 58"/>
                  <a:gd name="T54" fmla="*/ 19 w 38"/>
                  <a:gd name="T55" fmla="*/ 50 h 58"/>
                  <a:gd name="T56" fmla="*/ 8 w 38"/>
                  <a:gd name="T57" fmla="*/ 37 h 58"/>
                  <a:gd name="T58" fmla="*/ 0 w 38"/>
                  <a:gd name="T59" fmla="*/ 12 h 58"/>
                  <a:gd name="T60" fmla="*/ 0 w 38"/>
                  <a:gd name="T61" fmla="*/ 12 h 58"/>
                  <a:gd name="T62" fmla="*/ 0 w 38"/>
                  <a:gd name="T63" fmla="*/ 10 h 58"/>
                  <a:gd name="T64" fmla="*/ 2 w 38"/>
                  <a:gd name="T65" fmla="*/ 6 h 58"/>
                  <a:gd name="T66" fmla="*/ 4 w 38"/>
                  <a:gd name="T67" fmla="*/ 2 h 58"/>
                  <a:gd name="T68" fmla="*/ 6 w 38"/>
                  <a:gd name="T69" fmla="*/ 1 h 58"/>
                  <a:gd name="T70" fmla="*/ 9 w 38"/>
                  <a:gd name="T71" fmla="*/ 2 h 58"/>
                  <a:gd name="T72" fmla="*/ 11 w 38"/>
                  <a:gd name="T73" fmla="*/ 6 h 58"/>
                  <a:gd name="T74" fmla="*/ 14 w 38"/>
                  <a:gd name="T75" fmla="*/ 9 h 58"/>
                  <a:gd name="T76" fmla="*/ 14 w 38"/>
                  <a:gd name="T77" fmla="*/ 11 h 58"/>
                  <a:gd name="T78" fmla="*/ 19 w 38"/>
                  <a:gd name="T79" fmla="*/ 27 h 58"/>
                  <a:gd name="T80" fmla="*/ 19 w 38"/>
                  <a:gd name="T81" fmla="*/ 36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8" h="58">
                    <a:moveTo>
                      <a:pt x="29" y="52"/>
                    </a:moveTo>
                    <a:cubicBezTo>
                      <a:pt x="30" y="52"/>
                      <a:pt x="31" y="52"/>
                      <a:pt x="32" y="52"/>
                    </a:cubicBezTo>
                    <a:cubicBezTo>
                      <a:pt x="32" y="51"/>
                      <a:pt x="32" y="51"/>
                      <a:pt x="33" y="51"/>
                    </a:cubicBezTo>
                    <a:cubicBezTo>
                      <a:pt x="33" y="51"/>
                      <a:pt x="33" y="51"/>
                      <a:pt x="33" y="51"/>
                    </a:cubicBezTo>
                    <a:cubicBezTo>
                      <a:pt x="33" y="50"/>
                      <a:pt x="33" y="50"/>
                      <a:pt x="33" y="50"/>
                    </a:cubicBezTo>
                    <a:cubicBezTo>
                      <a:pt x="33" y="49"/>
                      <a:pt x="33" y="48"/>
                      <a:pt x="32" y="47"/>
                    </a:cubicBezTo>
                    <a:cubicBezTo>
                      <a:pt x="27" y="44"/>
                      <a:pt x="22" y="40"/>
                      <a:pt x="19" y="36"/>
                    </a:cubicBezTo>
                    <a:cubicBezTo>
                      <a:pt x="19" y="27"/>
                      <a:pt x="19" y="27"/>
                      <a:pt x="19" y="27"/>
                    </a:cubicBezTo>
                    <a:cubicBezTo>
                      <a:pt x="19" y="28"/>
                      <a:pt x="20" y="29"/>
                      <a:pt x="20" y="30"/>
                    </a:cubicBezTo>
                    <a:cubicBezTo>
                      <a:pt x="24" y="35"/>
                      <a:pt x="28" y="40"/>
                      <a:pt x="34" y="43"/>
                    </a:cubicBezTo>
                    <a:cubicBezTo>
                      <a:pt x="37" y="45"/>
                      <a:pt x="38" y="48"/>
                      <a:pt x="38" y="50"/>
                    </a:cubicBezTo>
                    <a:cubicBezTo>
                      <a:pt x="38" y="51"/>
                      <a:pt x="37" y="52"/>
                      <a:pt x="37" y="53"/>
                    </a:cubicBezTo>
                    <a:cubicBezTo>
                      <a:pt x="37" y="53"/>
                      <a:pt x="37" y="53"/>
                      <a:pt x="37" y="53"/>
                    </a:cubicBezTo>
                    <a:cubicBezTo>
                      <a:pt x="36" y="54"/>
                      <a:pt x="36" y="55"/>
                      <a:pt x="35" y="55"/>
                    </a:cubicBezTo>
                    <a:cubicBezTo>
                      <a:pt x="33" y="57"/>
                      <a:pt x="30" y="58"/>
                      <a:pt x="27" y="56"/>
                    </a:cubicBezTo>
                    <a:cubicBezTo>
                      <a:pt x="24" y="54"/>
                      <a:pt x="21" y="52"/>
                      <a:pt x="19" y="50"/>
                    </a:cubicBezTo>
                    <a:cubicBezTo>
                      <a:pt x="19" y="43"/>
                      <a:pt x="19" y="43"/>
                      <a:pt x="19" y="43"/>
                    </a:cubicBezTo>
                    <a:cubicBezTo>
                      <a:pt x="22" y="47"/>
                      <a:pt x="25" y="49"/>
                      <a:pt x="29" y="52"/>
                    </a:cubicBezTo>
                    <a:close/>
                    <a:moveTo>
                      <a:pt x="19" y="36"/>
                    </a:moveTo>
                    <a:cubicBezTo>
                      <a:pt x="18" y="35"/>
                      <a:pt x="17" y="33"/>
                      <a:pt x="16" y="32"/>
                    </a:cubicBezTo>
                    <a:cubicBezTo>
                      <a:pt x="12" y="26"/>
                      <a:pt x="10" y="19"/>
                      <a:pt x="9" y="12"/>
                    </a:cubicBezTo>
                    <a:cubicBezTo>
                      <a:pt x="9" y="11"/>
                      <a:pt x="8" y="9"/>
                      <a:pt x="7" y="8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6" y="10"/>
                      <a:pt x="5" y="11"/>
                      <a:pt x="4" y="13"/>
                    </a:cubicBezTo>
                    <a:cubicBezTo>
                      <a:pt x="5" y="20"/>
                      <a:pt x="8" y="28"/>
                      <a:pt x="12" y="35"/>
                    </a:cubicBezTo>
                    <a:cubicBezTo>
                      <a:pt x="14" y="38"/>
                      <a:pt x="16" y="41"/>
                      <a:pt x="19" y="43"/>
                    </a:cubicBezTo>
                    <a:cubicBezTo>
                      <a:pt x="19" y="50"/>
                      <a:pt x="19" y="50"/>
                      <a:pt x="19" y="50"/>
                    </a:cubicBezTo>
                    <a:cubicBezTo>
                      <a:pt x="14" y="46"/>
                      <a:pt x="11" y="42"/>
                      <a:pt x="8" y="37"/>
                    </a:cubicBezTo>
                    <a:cubicBezTo>
                      <a:pt x="3" y="30"/>
                      <a:pt x="0" y="21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1"/>
                      <a:pt x="0" y="10"/>
                    </a:cubicBezTo>
                    <a:cubicBezTo>
                      <a:pt x="1" y="9"/>
                      <a:pt x="2" y="8"/>
                      <a:pt x="2" y="6"/>
                    </a:cubicBezTo>
                    <a:cubicBezTo>
                      <a:pt x="3" y="5"/>
                      <a:pt x="4" y="4"/>
                      <a:pt x="4" y="2"/>
                    </a:cubicBezTo>
                    <a:cubicBezTo>
                      <a:pt x="5" y="1"/>
                      <a:pt x="5" y="1"/>
                      <a:pt x="6" y="1"/>
                    </a:cubicBezTo>
                    <a:cubicBezTo>
                      <a:pt x="7" y="0"/>
                      <a:pt x="8" y="1"/>
                      <a:pt x="9" y="2"/>
                    </a:cubicBezTo>
                    <a:cubicBezTo>
                      <a:pt x="10" y="3"/>
                      <a:pt x="10" y="4"/>
                      <a:pt x="11" y="6"/>
                    </a:cubicBezTo>
                    <a:cubicBezTo>
                      <a:pt x="12" y="7"/>
                      <a:pt x="13" y="8"/>
                      <a:pt x="14" y="9"/>
                    </a:cubicBezTo>
                    <a:cubicBezTo>
                      <a:pt x="14" y="10"/>
                      <a:pt x="14" y="10"/>
                      <a:pt x="14" y="11"/>
                    </a:cubicBezTo>
                    <a:cubicBezTo>
                      <a:pt x="14" y="16"/>
                      <a:pt x="16" y="22"/>
                      <a:pt x="19" y="27"/>
                    </a:cubicBezTo>
                    <a:lnTo>
                      <a:pt x="19" y="3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97" name="Freeform 212"/>
              <p:cNvSpPr>
                <a:spLocks noEditPoints="1"/>
              </p:cNvSpPr>
              <p:nvPr/>
            </p:nvSpPr>
            <p:spPr bwMode="auto">
              <a:xfrm>
                <a:off x="8137539" y="4073548"/>
                <a:ext cx="136525" cy="134939"/>
              </a:xfrm>
              <a:custGeom>
                <a:avLst/>
                <a:gdLst>
                  <a:gd name="T0" fmla="*/ 44 w 60"/>
                  <a:gd name="T1" fmla="*/ 10 h 60"/>
                  <a:gd name="T2" fmla="*/ 31 w 60"/>
                  <a:gd name="T3" fmla="*/ 1 h 60"/>
                  <a:gd name="T4" fmla="*/ 57 w 60"/>
                  <a:gd name="T5" fmla="*/ 20 h 60"/>
                  <a:gd name="T6" fmla="*/ 57 w 60"/>
                  <a:gd name="T7" fmla="*/ 40 h 60"/>
                  <a:gd name="T8" fmla="*/ 44 w 60"/>
                  <a:gd name="T9" fmla="*/ 56 h 60"/>
                  <a:gd name="T10" fmla="*/ 35 w 60"/>
                  <a:gd name="T11" fmla="*/ 59 h 60"/>
                  <a:gd name="T12" fmla="*/ 31 w 60"/>
                  <a:gd name="T13" fmla="*/ 55 h 60"/>
                  <a:gd name="T14" fmla="*/ 34 w 60"/>
                  <a:gd name="T15" fmla="*/ 55 h 60"/>
                  <a:gd name="T16" fmla="*/ 41 w 60"/>
                  <a:gd name="T17" fmla="*/ 52 h 60"/>
                  <a:gd name="T18" fmla="*/ 53 w 60"/>
                  <a:gd name="T19" fmla="*/ 39 h 60"/>
                  <a:gd name="T20" fmla="*/ 52 w 60"/>
                  <a:gd name="T21" fmla="*/ 21 h 60"/>
                  <a:gd name="T22" fmla="*/ 31 w 60"/>
                  <a:gd name="T23" fmla="*/ 17 h 60"/>
                  <a:gd name="T24" fmla="*/ 36 w 60"/>
                  <a:gd name="T25" fmla="*/ 28 h 60"/>
                  <a:gd name="T26" fmla="*/ 35 w 60"/>
                  <a:gd name="T27" fmla="*/ 36 h 60"/>
                  <a:gd name="T28" fmla="*/ 31 w 60"/>
                  <a:gd name="T29" fmla="*/ 42 h 60"/>
                  <a:gd name="T30" fmla="*/ 40 w 60"/>
                  <a:gd name="T31" fmla="*/ 38 h 60"/>
                  <a:gd name="T32" fmla="*/ 40 w 60"/>
                  <a:gd name="T33" fmla="*/ 26 h 60"/>
                  <a:gd name="T34" fmla="*/ 34 w 60"/>
                  <a:gd name="T35" fmla="*/ 18 h 60"/>
                  <a:gd name="T36" fmla="*/ 31 w 60"/>
                  <a:gd name="T37" fmla="*/ 48 h 60"/>
                  <a:gd name="T38" fmla="*/ 31 w 60"/>
                  <a:gd name="T39" fmla="*/ 5 h 60"/>
                  <a:gd name="T40" fmla="*/ 30 w 60"/>
                  <a:gd name="T41" fmla="*/ 0 h 60"/>
                  <a:gd name="T42" fmla="*/ 31 w 60"/>
                  <a:gd name="T43" fmla="*/ 5 h 60"/>
                  <a:gd name="T44" fmla="*/ 31 w 60"/>
                  <a:gd name="T45" fmla="*/ 17 h 60"/>
                  <a:gd name="T46" fmla="*/ 31 w 60"/>
                  <a:gd name="T47" fmla="*/ 22 h 60"/>
                  <a:gd name="T48" fmla="*/ 30 w 60"/>
                  <a:gd name="T49" fmla="*/ 16 h 60"/>
                  <a:gd name="T50" fmla="*/ 31 w 60"/>
                  <a:gd name="T51" fmla="*/ 48 h 60"/>
                  <a:gd name="T52" fmla="*/ 30 w 60"/>
                  <a:gd name="T53" fmla="*/ 43 h 60"/>
                  <a:gd name="T54" fmla="*/ 31 w 60"/>
                  <a:gd name="T55" fmla="*/ 48 h 60"/>
                  <a:gd name="T56" fmla="*/ 31 w 60"/>
                  <a:gd name="T57" fmla="*/ 55 h 60"/>
                  <a:gd name="T58" fmla="*/ 30 w 60"/>
                  <a:gd name="T59" fmla="*/ 60 h 60"/>
                  <a:gd name="T60" fmla="*/ 31 w 60"/>
                  <a:gd name="T61" fmla="*/ 48 h 60"/>
                  <a:gd name="T62" fmla="*/ 30 w 60"/>
                  <a:gd name="T63" fmla="*/ 5 h 60"/>
                  <a:gd name="T64" fmla="*/ 27 w 60"/>
                  <a:gd name="T65" fmla="*/ 5 h 60"/>
                  <a:gd name="T66" fmla="*/ 24 w 60"/>
                  <a:gd name="T67" fmla="*/ 6 h 60"/>
                  <a:gd name="T68" fmla="*/ 6 w 60"/>
                  <a:gd name="T69" fmla="*/ 17 h 60"/>
                  <a:gd name="T70" fmla="*/ 9 w 60"/>
                  <a:gd name="T71" fmla="*/ 19 h 60"/>
                  <a:gd name="T72" fmla="*/ 19 w 60"/>
                  <a:gd name="T73" fmla="*/ 15 h 60"/>
                  <a:gd name="T74" fmla="*/ 21 w 60"/>
                  <a:gd name="T75" fmla="*/ 15 h 60"/>
                  <a:gd name="T76" fmla="*/ 30 w 60"/>
                  <a:gd name="T77" fmla="*/ 16 h 60"/>
                  <a:gd name="T78" fmla="*/ 23 w 60"/>
                  <a:gd name="T79" fmla="*/ 20 h 60"/>
                  <a:gd name="T80" fmla="*/ 20 w 60"/>
                  <a:gd name="T81" fmla="*/ 20 h 60"/>
                  <a:gd name="T82" fmla="*/ 20 w 60"/>
                  <a:gd name="T83" fmla="*/ 20 h 60"/>
                  <a:gd name="T84" fmla="*/ 10 w 60"/>
                  <a:gd name="T85" fmla="*/ 24 h 60"/>
                  <a:gd name="T86" fmla="*/ 7 w 60"/>
                  <a:gd name="T87" fmla="*/ 24 h 60"/>
                  <a:gd name="T88" fmla="*/ 1 w 60"/>
                  <a:gd name="T89" fmla="*/ 19 h 60"/>
                  <a:gd name="T90" fmla="*/ 1 w 60"/>
                  <a:gd name="T91" fmla="*/ 15 h 60"/>
                  <a:gd name="T92" fmla="*/ 23 w 60"/>
                  <a:gd name="T93" fmla="*/ 1 h 60"/>
                  <a:gd name="T94" fmla="*/ 26 w 60"/>
                  <a:gd name="T95" fmla="*/ 1 h 60"/>
                  <a:gd name="T96" fmla="*/ 30 w 60"/>
                  <a:gd name="T97" fmla="*/ 0 h 60"/>
                  <a:gd name="T98" fmla="*/ 30 w 60"/>
                  <a:gd name="T99" fmla="*/ 48 h 60"/>
                  <a:gd name="T100" fmla="*/ 21 w 60"/>
                  <a:gd name="T101" fmla="*/ 52 h 60"/>
                  <a:gd name="T102" fmla="*/ 20 w 60"/>
                  <a:gd name="T103" fmla="*/ 55 h 60"/>
                  <a:gd name="T104" fmla="*/ 25 w 60"/>
                  <a:gd name="T105" fmla="*/ 55 h 60"/>
                  <a:gd name="T106" fmla="*/ 30 w 60"/>
                  <a:gd name="T107" fmla="*/ 60 h 60"/>
                  <a:gd name="T108" fmla="*/ 21 w 60"/>
                  <a:gd name="T109" fmla="*/ 60 h 60"/>
                  <a:gd name="T110" fmla="*/ 17 w 60"/>
                  <a:gd name="T111" fmla="*/ 60 h 60"/>
                  <a:gd name="T112" fmla="*/ 15 w 60"/>
                  <a:gd name="T113" fmla="*/ 57 h 60"/>
                  <a:gd name="T114" fmla="*/ 16 w 60"/>
                  <a:gd name="T115" fmla="*/ 50 h 60"/>
                  <a:gd name="T116" fmla="*/ 18 w 60"/>
                  <a:gd name="T117" fmla="*/ 47 h 60"/>
                  <a:gd name="T118" fmla="*/ 29 w 60"/>
                  <a:gd name="T119" fmla="*/ 44 h 60"/>
                  <a:gd name="T120" fmla="*/ 29 w 60"/>
                  <a:gd name="T121" fmla="*/ 44 h 60"/>
                  <a:gd name="T122" fmla="*/ 30 w 60"/>
                  <a:gd name="T123" fmla="*/ 43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60" h="60">
                    <a:moveTo>
                      <a:pt x="52" y="21"/>
                    </a:moveTo>
                    <a:cubicBezTo>
                      <a:pt x="51" y="16"/>
                      <a:pt x="47" y="12"/>
                      <a:pt x="44" y="10"/>
                    </a:cubicBezTo>
                    <a:cubicBezTo>
                      <a:pt x="40" y="7"/>
                      <a:pt x="36" y="6"/>
                      <a:pt x="31" y="5"/>
                    </a:cubicBezTo>
                    <a:cubicBezTo>
                      <a:pt x="31" y="1"/>
                      <a:pt x="31" y="1"/>
                      <a:pt x="31" y="1"/>
                    </a:cubicBezTo>
                    <a:cubicBezTo>
                      <a:pt x="37" y="1"/>
                      <a:pt x="42" y="3"/>
                      <a:pt x="46" y="6"/>
                    </a:cubicBezTo>
                    <a:cubicBezTo>
                      <a:pt x="51" y="9"/>
                      <a:pt x="55" y="14"/>
                      <a:pt x="57" y="20"/>
                    </a:cubicBezTo>
                    <a:cubicBezTo>
                      <a:pt x="57" y="20"/>
                      <a:pt x="57" y="20"/>
                      <a:pt x="57" y="20"/>
                    </a:cubicBezTo>
                    <a:cubicBezTo>
                      <a:pt x="60" y="27"/>
                      <a:pt x="59" y="34"/>
                      <a:pt x="57" y="40"/>
                    </a:cubicBezTo>
                    <a:cubicBezTo>
                      <a:pt x="55" y="47"/>
                      <a:pt x="50" y="53"/>
                      <a:pt x="44" y="56"/>
                    </a:cubicBezTo>
                    <a:cubicBezTo>
                      <a:pt x="44" y="56"/>
                      <a:pt x="44" y="56"/>
                      <a:pt x="44" y="56"/>
                    </a:cubicBezTo>
                    <a:cubicBezTo>
                      <a:pt x="41" y="57"/>
                      <a:pt x="38" y="58"/>
                      <a:pt x="35" y="59"/>
                    </a:cubicBezTo>
                    <a:cubicBezTo>
                      <a:pt x="35" y="59"/>
                      <a:pt x="35" y="59"/>
                      <a:pt x="35" y="59"/>
                    </a:cubicBezTo>
                    <a:cubicBezTo>
                      <a:pt x="33" y="59"/>
                      <a:pt x="32" y="60"/>
                      <a:pt x="31" y="60"/>
                    </a:cubicBezTo>
                    <a:cubicBezTo>
                      <a:pt x="31" y="55"/>
                      <a:pt x="31" y="55"/>
                      <a:pt x="31" y="55"/>
                    </a:cubicBezTo>
                    <a:cubicBezTo>
                      <a:pt x="32" y="55"/>
                      <a:pt x="33" y="55"/>
                      <a:pt x="33" y="55"/>
                    </a:cubicBezTo>
                    <a:cubicBezTo>
                      <a:pt x="34" y="55"/>
                      <a:pt x="34" y="55"/>
                      <a:pt x="34" y="55"/>
                    </a:cubicBezTo>
                    <a:cubicBezTo>
                      <a:pt x="36" y="54"/>
                      <a:pt x="39" y="53"/>
                      <a:pt x="41" y="52"/>
                    </a:cubicBezTo>
                    <a:cubicBezTo>
                      <a:pt x="41" y="52"/>
                      <a:pt x="41" y="52"/>
                      <a:pt x="41" y="52"/>
                    </a:cubicBezTo>
                    <a:cubicBezTo>
                      <a:pt x="41" y="52"/>
                      <a:pt x="41" y="52"/>
                      <a:pt x="41" y="52"/>
                    </a:cubicBezTo>
                    <a:cubicBezTo>
                      <a:pt x="47" y="49"/>
                      <a:pt x="51" y="44"/>
                      <a:pt x="53" y="39"/>
                    </a:cubicBezTo>
                    <a:cubicBezTo>
                      <a:pt x="55" y="33"/>
                      <a:pt x="55" y="27"/>
                      <a:pt x="52" y="21"/>
                    </a:cubicBezTo>
                    <a:cubicBezTo>
                      <a:pt x="52" y="21"/>
                      <a:pt x="52" y="21"/>
                      <a:pt x="52" y="21"/>
                    </a:cubicBezTo>
                    <a:cubicBezTo>
                      <a:pt x="52" y="21"/>
                      <a:pt x="52" y="21"/>
                      <a:pt x="52" y="21"/>
                    </a:cubicBezTo>
                    <a:close/>
                    <a:moveTo>
                      <a:pt x="31" y="17"/>
                    </a:moveTo>
                    <a:cubicBezTo>
                      <a:pt x="31" y="22"/>
                      <a:pt x="31" y="22"/>
                      <a:pt x="31" y="22"/>
                    </a:cubicBezTo>
                    <a:cubicBezTo>
                      <a:pt x="33" y="23"/>
                      <a:pt x="35" y="25"/>
                      <a:pt x="36" y="28"/>
                    </a:cubicBezTo>
                    <a:cubicBezTo>
                      <a:pt x="36" y="28"/>
                      <a:pt x="36" y="28"/>
                      <a:pt x="36" y="28"/>
                    </a:cubicBezTo>
                    <a:cubicBezTo>
                      <a:pt x="37" y="31"/>
                      <a:pt x="37" y="34"/>
                      <a:pt x="35" y="36"/>
                    </a:cubicBezTo>
                    <a:cubicBezTo>
                      <a:pt x="35" y="36"/>
                      <a:pt x="35" y="36"/>
                      <a:pt x="35" y="36"/>
                    </a:cubicBezTo>
                    <a:cubicBezTo>
                      <a:pt x="34" y="38"/>
                      <a:pt x="33" y="40"/>
                      <a:pt x="31" y="42"/>
                    </a:cubicBezTo>
                    <a:cubicBezTo>
                      <a:pt x="31" y="48"/>
                      <a:pt x="31" y="48"/>
                      <a:pt x="31" y="48"/>
                    </a:cubicBezTo>
                    <a:cubicBezTo>
                      <a:pt x="35" y="45"/>
                      <a:pt x="38" y="42"/>
                      <a:pt x="40" y="38"/>
                    </a:cubicBezTo>
                    <a:cubicBezTo>
                      <a:pt x="40" y="38"/>
                      <a:pt x="40" y="38"/>
                      <a:pt x="40" y="38"/>
                    </a:cubicBezTo>
                    <a:cubicBezTo>
                      <a:pt x="41" y="34"/>
                      <a:pt x="42" y="30"/>
                      <a:pt x="40" y="26"/>
                    </a:cubicBezTo>
                    <a:cubicBezTo>
                      <a:pt x="40" y="26"/>
                      <a:pt x="40" y="26"/>
                      <a:pt x="40" y="26"/>
                    </a:cubicBezTo>
                    <a:cubicBezTo>
                      <a:pt x="39" y="23"/>
                      <a:pt x="37" y="20"/>
                      <a:pt x="34" y="18"/>
                    </a:cubicBezTo>
                    <a:cubicBezTo>
                      <a:pt x="33" y="17"/>
                      <a:pt x="32" y="17"/>
                      <a:pt x="31" y="17"/>
                    </a:cubicBezTo>
                    <a:close/>
                    <a:moveTo>
                      <a:pt x="31" y="48"/>
                    </a:moveTo>
                    <a:cubicBezTo>
                      <a:pt x="31" y="48"/>
                      <a:pt x="31" y="48"/>
                      <a:pt x="31" y="48"/>
                    </a:cubicBezTo>
                    <a:close/>
                    <a:moveTo>
                      <a:pt x="31" y="5"/>
                    </a:moveTo>
                    <a:cubicBezTo>
                      <a:pt x="31" y="5"/>
                      <a:pt x="31" y="5"/>
                      <a:pt x="30" y="5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31" y="0"/>
                      <a:pt x="31" y="1"/>
                      <a:pt x="31" y="1"/>
                    </a:cubicBezTo>
                    <a:cubicBezTo>
                      <a:pt x="31" y="5"/>
                      <a:pt x="31" y="5"/>
                      <a:pt x="31" y="5"/>
                    </a:cubicBezTo>
                    <a:close/>
                    <a:moveTo>
                      <a:pt x="30" y="16"/>
                    </a:moveTo>
                    <a:cubicBezTo>
                      <a:pt x="31" y="16"/>
                      <a:pt x="31" y="16"/>
                      <a:pt x="31" y="17"/>
                    </a:cubicBezTo>
                    <a:cubicBezTo>
                      <a:pt x="31" y="22"/>
                      <a:pt x="31" y="22"/>
                      <a:pt x="31" y="22"/>
                    </a:cubicBezTo>
                    <a:cubicBezTo>
                      <a:pt x="31" y="22"/>
                      <a:pt x="31" y="22"/>
                      <a:pt x="31" y="22"/>
                    </a:cubicBezTo>
                    <a:cubicBezTo>
                      <a:pt x="31" y="22"/>
                      <a:pt x="30" y="22"/>
                      <a:pt x="30" y="21"/>
                    </a:cubicBezTo>
                    <a:cubicBezTo>
                      <a:pt x="30" y="16"/>
                      <a:pt x="30" y="16"/>
                      <a:pt x="30" y="16"/>
                    </a:cubicBezTo>
                    <a:close/>
                    <a:moveTo>
                      <a:pt x="31" y="48"/>
                    </a:moveTo>
                    <a:cubicBezTo>
                      <a:pt x="31" y="48"/>
                      <a:pt x="31" y="48"/>
                      <a:pt x="31" y="48"/>
                    </a:cubicBezTo>
                    <a:cubicBezTo>
                      <a:pt x="31" y="48"/>
                      <a:pt x="31" y="48"/>
                      <a:pt x="30" y="48"/>
                    </a:cubicBezTo>
                    <a:cubicBezTo>
                      <a:pt x="30" y="43"/>
                      <a:pt x="30" y="43"/>
                      <a:pt x="30" y="43"/>
                    </a:cubicBezTo>
                    <a:cubicBezTo>
                      <a:pt x="31" y="43"/>
                      <a:pt x="31" y="42"/>
                      <a:pt x="31" y="42"/>
                    </a:cubicBezTo>
                    <a:cubicBezTo>
                      <a:pt x="31" y="48"/>
                      <a:pt x="31" y="48"/>
                      <a:pt x="31" y="48"/>
                    </a:cubicBezTo>
                    <a:close/>
                    <a:moveTo>
                      <a:pt x="30" y="55"/>
                    </a:moveTo>
                    <a:cubicBezTo>
                      <a:pt x="31" y="55"/>
                      <a:pt x="31" y="55"/>
                      <a:pt x="31" y="55"/>
                    </a:cubicBezTo>
                    <a:cubicBezTo>
                      <a:pt x="31" y="60"/>
                      <a:pt x="31" y="60"/>
                      <a:pt x="31" y="60"/>
                    </a:cubicBezTo>
                    <a:cubicBezTo>
                      <a:pt x="31" y="60"/>
                      <a:pt x="31" y="60"/>
                      <a:pt x="30" y="60"/>
                    </a:cubicBezTo>
                    <a:cubicBezTo>
                      <a:pt x="30" y="55"/>
                      <a:pt x="30" y="55"/>
                      <a:pt x="30" y="55"/>
                    </a:cubicBezTo>
                    <a:close/>
                    <a:moveTo>
                      <a:pt x="31" y="48"/>
                    </a:moveTo>
                    <a:cubicBezTo>
                      <a:pt x="31" y="48"/>
                      <a:pt x="31" y="48"/>
                      <a:pt x="31" y="48"/>
                    </a:cubicBezTo>
                    <a:close/>
                    <a:moveTo>
                      <a:pt x="30" y="5"/>
                    </a:moveTo>
                    <a:cubicBezTo>
                      <a:pt x="30" y="5"/>
                      <a:pt x="30" y="5"/>
                      <a:pt x="30" y="5"/>
                    </a:cubicBezTo>
                    <a:cubicBezTo>
                      <a:pt x="29" y="5"/>
                      <a:pt x="28" y="5"/>
                      <a:pt x="27" y="5"/>
                    </a:cubicBezTo>
                    <a:cubicBezTo>
                      <a:pt x="26" y="6"/>
                      <a:pt x="25" y="6"/>
                      <a:pt x="24" y="6"/>
                    </a:cubicBezTo>
                    <a:cubicBezTo>
                      <a:pt x="24" y="6"/>
                      <a:pt x="24" y="6"/>
                      <a:pt x="24" y="6"/>
                    </a:cubicBezTo>
                    <a:cubicBezTo>
                      <a:pt x="20" y="7"/>
                      <a:pt x="17" y="8"/>
                      <a:pt x="14" y="10"/>
                    </a:cubicBezTo>
                    <a:cubicBezTo>
                      <a:pt x="11" y="12"/>
                      <a:pt x="9" y="14"/>
                      <a:pt x="6" y="17"/>
                    </a:cubicBezTo>
                    <a:cubicBezTo>
                      <a:pt x="7" y="17"/>
                      <a:pt x="7" y="17"/>
                      <a:pt x="7" y="17"/>
                    </a:cubicBezTo>
                    <a:cubicBezTo>
                      <a:pt x="8" y="18"/>
                      <a:pt x="8" y="19"/>
                      <a:pt x="9" y="19"/>
                    </a:cubicBezTo>
                    <a:cubicBezTo>
                      <a:pt x="10" y="18"/>
                      <a:pt x="12" y="18"/>
                      <a:pt x="13" y="17"/>
                    </a:cubicBezTo>
                    <a:cubicBezTo>
                      <a:pt x="15" y="16"/>
                      <a:pt x="17" y="16"/>
                      <a:pt x="19" y="15"/>
                    </a:cubicBezTo>
                    <a:cubicBezTo>
                      <a:pt x="19" y="15"/>
                      <a:pt x="19" y="15"/>
                      <a:pt x="19" y="15"/>
                    </a:cubicBezTo>
                    <a:cubicBezTo>
                      <a:pt x="20" y="15"/>
                      <a:pt x="20" y="15"/>
                      <a:pt x="21" y="15"/>
                    </a:cubicBezTo>
                    <a:cubicBezTo>
                      <a:pt x="22" y="15"/>
                      <a:pt x="23" y="15"/>
                      <a:pt x="23" y="15"/>
                    </a:cubicBezTo>
                    <a:cubicBezTo>
                      <a:pt x="26" y="15"/>
                      <a:pt x="28" y="15"/>
                      <a:pt x="30" y="16"/>
                    </a:cubicBezTo>
                    <a:cubicBezTo>
                      <a:pt x="30" y="21"/>
                      <a:pt x="30" y="21"/>
                      <a:pt x="30" y="21"/>
                    </a:cubicBezTo>
                    <a:cubicBezTo>
                      <a:pt x="28" y="20"/>
                      <a:pt x="26" y="20"/>
                      <a:pt x="23" y="20"/>
                    </a:cubicBezTo>
                    <a:cubicBezTo>
                      <a:pt x="23" y="20"/>
                      <a:pt x="22" y="20"/>
                      <a:pt x="22" y="20"/>
                    </a:cubicBezTo>
                    <a:cubicBezTo>
                      <a:pt x="21" y="20"/>
                      <a:pt x="20" y="20"/>
                      <a:pt x="20" y="20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0"/>
                      <a:pt x="17" y="21"/>
                      <a:pt x="15" y="21"/>
                    </a:cubicBezTo>
                    <a:cubicBezTo>
                      <a:pt x="13" y="22"/>
                      <a:pt x="12" y="23"/>
                      <a:pt x="10" y="24"/>
                    </a:cubicBezTo>
                    <a:cubicBezTo>
                      <a:pt x="10" y="24"/>
                      <a:pt x="10" y="24"/>
                      <a:pt x="10" y="24"/>
                    </a:cubicBezTo>
                    <a:cubicBezTo>
                      <a:pt x="9" y="25"/>
                      <a:pt x="8" y="25"/>
                      <a:pt x="7" y="24"/>
                    </a:cubicBezTo>
                    <a:cubicBezTo>
                      <a:pt x="6" y="23"/>
                      <a:pt x="5" y="22"/>
                      <a:pt x="4" y="21"/>
                    </a:cubicBezTo>
                    <a:cubicBezTo>
                      <a:pt x="3" y="20"/>
                      <a:pt x="2" y="20"/>
                      <a:pt x="1" y="19"/>
                    </a:cubicBezTo>
                    <a:cubicBezTo>
                      <a:pt x="1" y="19"/>
                      <a:pt x="1" y="19"/>
                      <a:pt x="1" y="19"/>
                    </a:cubicBezTo>
                    <a:cubicBezTo>
                      <a:pt x="0" y="18"/>
                      <a:pt x="0" y="16"/>
                      <a:pt x="1" y="15"/>
                    </a:cubicBezTo>
                    <a:cubicBezTo>
                      <a:pt x="4" y="12"/>
                      <a:pt x="8" y="9"/>
                      <a:pt x="11" y="6"/>
                    </a:cubicBezTo>
                    <a:cubicBezTo>
                      <a:pt x="15" y="4"/>
                      <a:pt x="19" y="2"/>
                      <a:pt x="23" y="1"/>
                    </a:cubicBezTo>
                    <a:cubicBezTo>
                      <a:pt x="23" y="1"/>
                      <a:pt x="23" y="1"/>
                      <a:pt x="23" y="1"/>
                    </a:cubicBezTo>
                    <a:cubicBezTo>
                      <a:pt x="24" y="1"/>
                      <a:pt x="25" y="1"/>
                      <a:pt x="26" y="1"/>
                    </a:cubicBezTo>
                    <a:cubicBezTo>
                      <a:pt x="27" y="1"/>
                      <a:pt x="29" y="0"/>
                      <a:pt x="30" y="0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30" y="5"/>
                      <a:pt x="30" y="5"/>
                      <a:pt x="30" y="5"/>
                    </a:cubicBezTo>
                    <a:close/>
                    <a:moveTo>
                      <a:pt x="30" y="48"/>
                    </a:moveTo>
                    <a:cubicBezTo>
                      <a:pt x="29" y="49"/>
                      <a:pt x="27" y="50"/>
                      <a:pt x="25" y="50"/>
                    </a:cubicBezTo>
                    <a:cubicBezTo>
                      <a:pt x="24" y="51"/>
                      <a:pt x="23" y="51"/>
                      <a:pt x="21" y="52"/>
                    </a:cubicBezTo>
                    <a:cubicBezTo>
                      <a:pt x="21" y="52"/>
                      <a:pt x="21" y="53"/>
                      <a:pt x="21" y="54"/>
                    </a:cubicBezTo>
                    <a:cubicBezTo>
                      <a:pt x="21" y="54"/>
                      <a:pt x="21" y="55"/>
                      <a:pt x="20" y="55"/>
                    </a:cubicBezTo>
                    <a:cubicBezTo>
                      <a:pt x="21" y="55"/>
                      <a:pt x="21" y="55"/>
                      <a:pt x="21" y="55"/>
                    </a:cubicBezTo>
                    <a:cubicBezTo>
                      <a:pt x="22" y="55"/>
                      <a:pt x="23" y="55"/>
                      <a:pt x="25" y="55"/>
                    </a:cubicBezTo>
                    <a:cubicBezTo>
                      <a:pt x="27" y="55"/>
                      <a:pt x="28" y="55"/>
                      <a:pt x="30" y="55"/>
                    </a:cubicBezTo>
                    <a:cubicBezTo>
                      <a:pt x="30" y="60"/>
                      <a:pt x="30" y="60"/>
                      <a:pt x="30" y="60"/>
                    </a:cubicBezTo>
                    <a:cubicBezTo>
                      <a:pt x="28" y="60"/>
                      <a:pt x="26" y="60"/>
                      <a:pt x="25" y="60"/>
                    </a:cubicBezTo>
                    <a:cubicBezTo>
                      <a:pt x="23" y="60"/>
                      <a:pt x="22" y="60"/>
                      <a:pt x="21" y="60"/>
                    </a:cubicBezTo>
                    <a:cubicBezTo>
                      <a:pt x="20" y="60"/>
                      <a:pt x="18" y="60"/>
                      <a:pt x="17" y="60"/>
                    </a:cubicBezTo>
                    <a:cubicBezTo>
                      <a:pt x="17" y="60"/>
                      <a:pt x="17" y="60"/>
                      <a:pt x="17" y="60"/>
                    </a:cubicBezTo>
                    <a:cubicBezTo>
                      <a:pt x="17" y="60"/>
                      <a:pt x="17" y="60"/>
                      <a:pt x="17" y="60"/>
                    </a:cubicBezTo>
                    <a:cubicBezTo>
                      <a:pt x="16" y="59"/>
                      <a:pt x="15" y="58"/>
                      <a:pt x="15" y="57"/>
                    </a:cubicBezTo>
                    <a:cubicBezTo>
                      <a:pt x="16" y="56"/>
                      <a:pt x="16" y="54"/>
                      <a:pt x="16" y="53"/>
                    </a:cubicBezTo>
                    <a:cubicBezTo>
                      <a:pt x="16" y="52"/>
                      <a:pt x="16" y="51"/>
                      <a:pt x="16" y="50"/>
                    </a:cubicBezTo>
                    <a:cubicBezTo>
                      <a:pt x="16" y="50"/>
                      <a:pt x="16" y="50"/>
                      <a:pt x="16" y="50"/>
                    </a:cubicBezTo>
                    <a:cubicBezTo>
                      <a:pt x="16" y="48"/>
                      <a:pt x="17" y="47"/>
                      <a:pt x="18" y="47"/>
                    </a:cubicBezTo>
                    <a:cubicBezTo>
                      <a:pt x="20" y="47"/>
                      <a:pt x="22" y="46"/>
                      <a:pt x="24" y="46"/>
                    </a:cubicBezTo>
                    <a:cubicBezTo>
                      <a:pt x="26" y="45"/>
                      <a:pt x="27" y="45"/>
                      <a:pt x="29" y="44"/>
                    </a:cubicBezTo>
                    <a:cubicBezTo>
                      <a:pt x="29" y="44"/>
                      <a:pt x="29" y="44"/>
                      <a:pt x="29" y="44"/>
                    </a:cubicBezTo>
                    <a:cubicBezTo>
                      <a:pt x="29" y="44"/>
                      <a:pt x="29" y="44"/>
                      <a:pt x="29" y="44"/>
                    </a:cubicBezTo>
                    <a:cubicBezTo>
                      <a:pt x="29" y="44"/>
                      <a:pt x="29" y="44"/>
                      <a:pt x="29" y="44"/>
                    </a:cubicBezTo>
                    <a:cubicBezTo>
                      <a:pt x="29" y="43"/>
                      <a:pt x="30" y="43"/>
                      <a:pt x="30" y="43"/>
                    </a:cubicBezTo>
                    <a:lnTo>
                      <a:pt x="30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98" name="Freeform 214"/>
              <p:cNvSpPr>
                <a:spLocks noEditPoints="1"/>
              </p:cNvSpPr>
              <p:nvPr/>
            </p:nvSpPr>
            <p:spPr bwMode="auto">
              <a:xfrm>
                <a:off x="8023237" y="3998937"/>
                <a:ext cx="133351" cy="122239"/>
              </a:xfrm>
              <a:custGeom>
                <a:avLst/>
                <a:gdLst>
                  <a:gd name="T0" fmla="*/ 39 w 59"/>
                  <a:gd name="T1" fmla="*/ 6 h 54"/>
                  <a:gd name="T2" fmla="*/ 58 w 59"/>
                  <a:gd name="T3" fmla="*/ 24 h 54"/>
                  <a:gd name="T4" fmla="*/ 54 w 59"/>
                  <a:gd name="T5" fmla="*/ 49 h 54"/>
                  <a:gd name="T6" fmla="*/ 47 w 59"/>
                  <a:gd name="T7" fmla="*/ 49 h 54"/>
                  <a:gd name="T8" fmla="*/ 44 w 59"/>
                  <a:gd name="T9" fmla="*/ 47 h 54"/>
                  <a:gd name="T10" fmla="*/ 42 w 59"/>
                  <a:gd name="T11" fmla="*/ 34 h 54"/>
                  <a:gd name="T12" fmla="*/ 39 w 59"/>
                  <a:gd name="T13" fmla="*/ 27 h 54"/>
                  <a:gd name="T14" fmla="*/ 47 w 59"/>
                  <a:gd name="T15" fmla="*/ 33 h 54"/>
                  <a:gd name="T16" fmla="*/ 47 w 59"/>
                  <a:gd name="T17" fmla="*/ 44 h 54"/>
                  <a:gd name="T18" fmla="*/ 51 w 59"/>
                  <a:gd name="T19" fmla="*/ 45 h 54"/>
                  <a:gd name="T20" fmla="*/ 53 w 59"/>
                  <a:gd name="T21" fmla="*/ 24 h 54"/>
                  <a:gd name="T22" fmla="*/ 48 w 59"/>
                  <a:gd name="T23" fmla="*/ 6 h 54"/>
                  <a:gd name="T24" fmla="*/ 39 w 59"/>
                  <a:gd name="T25" fmla="*/ 6 h 54"/>
                  <a:gd name="T26" fmla="*/ 29 w 59"/>
                  <a:gd name="T27" fmla="*/ 0 h 54"/>
                  <a:gd name="T28" fmla="*/ 29 w 59"/>
                  <a:gd name="T29" fmla="*/ 18 h 54"/>
                  <a:gd name="T30" fmla="*/ 29 w 59"/>
                  <a:gd name="T31" fmla="*/ 18 h 54"/>
                  <a:gd name="T32" fmla="*/ 37 w 59"/>
                  <a:gd name="T33" fmla="*/ 25 h 54"/>
                  <a:gd name="T34" fmla="*/ 29 w 59"/>
                  <a:gd name="T35" fmla="*/ 22 h 54"/>
                  <a:gd name="T36" fmla="*/ 29 w 59"/>
                  <a:gd name="T37" fmla="*/ 18 h 54"/>
                  <a:gd name="T38" fmla="*/ 39 w 59"/>
                  <a:gd name="T39" fmla="*/ 3 h 54"/>
                  <a:gd name="T40" fmla="*/ 29 w 59"/>
                  <a:gd name="T41" fmla="*/ 4 h 54"/>
                  <a:gd name="T42" fmla="*/ 28 w 59"/>
                  <a:gd name="T43" fmla="*/ 4 h 54"/>
                  <a:gd name="T44" fmla="*/ 5 w 59"/>
                  <a:gd name="T45" fmla="*/ 27 h 54"/>
                  <a:gd name="T46" fmla="*/ 28 w 59"/>
                  <a:gd name="T47" fmla="*/ 0 h 54"/>
                  <a:gd name="T48" fmla="*/ 29 w 59"/>
                  <a:gd name="T49" fmla="*/ 0 h 54"/>
                  <a:gd name="T50" fmla="*/ 29 w 59"/>
                  <a:gd name="T51" fmla="*/ 0 h 54"/>
                  <a:gd name="T52" fmla="*/ 5 w 59"/>
                  <a:gd name="T53" fmla="*/ 33 h 54"/>
                  <a:gd name="T54" fmla="*/ 10 w 59"/>
                  <a:gd name="T55" fmla="*/ 53 h 54"/>
                  <a:gd name="T56" fmla="*/ 16 w 59"/>
                  <a:gd name="T57" fmla="*/ 49 h 54"/>
                  <a:gd name="T58" fmla="*/ 17 w 59"/>
                  <a:gd name="T59" fmla="*/ 40 h 54"/>
                  <a:gd name="T60" fmla="*/ 17 w 59"/>
                  <a:gd name="T61" fmla="*/ 35 h 54"/>
                  <a:gd name="T62" fmla="*/ 29 w 59"/>
                  <a:gd name="T63" fmla="*/ 22 h 54"/>
                  <a:gd name="T64" fmla="*/ 29 w 59"/>
                  <a:gd name="T65" fmla="*/ 18 h 54"/>
                  <a:gd name="T66" fmla="*/ 18 w 59"/>
                  <a:gd name="T67" fmla="*/ 23 h 54"/>
                  <a:gd name="T68" fmla="*/ 12 w 59"/>
                  <a:gd name="T69" fmla="*/ 41 h 54"/>
                  <a:gd name="T70" fmla="*/ 9 w 59"/>
                  <a:gd name="T71" fmla="*/ 47 h 54"/>
                  <a:gd name="T72" fmla="*/ 5 w 59"/>
                  <a:gd name="T73" fmla="*/ 27 h 54"/>
                  <a:gd name="T74" fmla="*/ 29 w 59"/>
                  <a:gd name="T75" fmla="*/ 18 h 54"/>
                  <a:gd name="T76" fmla="*/ 5 w 59"/>
                  <a:gd name="T77" fmla="*/ 27 h 54"/>
                  <a:gd name="T78" fmla="*/ 1 w 59"/>
                  <a:gd name="T79" fmla="*/ 39 h 54"/>
                  <a:gd name="T80" fmla="*/ 5 w 59"/>
                  <a:gd name="T81" fmla="*/ 13 h 54"/>
                  <a:gd name="T82" fmla="*/ 5 w 59"/>
                  <a:gd name="T83" fmla="*/ 27 h 54"/>
                  <a:gd name="T84" fmla="*/ 0 w 59"/>
                  <a:gd name="T85" fmla="*/ 26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59" h="54">
                    <a:moveTo>
                      <a:pt x="53" y="24"/>
                    </a:moveTo>
                    <a:cubicBezTo>
                      <a:pt x="52" y="19"/>
                      <a:pt x="49" y="14"/>
                      <a:pt x="45" y="10"/>
                    </a:cubicBezTo>
                    <a:cubicBezTo>
                      <a:pt x="43" y="8"/>
                      <a:pt x="41" y="7"/>
                      <a:pt x="39" y="6"/>
                    </a:cubicBezTo>
                    <a:cubicBezTo>
                      <a:pt x="39" y="3"/>
                      <a:pt x="39" y="3"/>
                      <a:pt x="39" y="3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53" y="11"/>
                      <a:pt x="57" y="17"/>
                      <a:pt x="58" y="24"/>
                    </a:cubicBezTo>
                    <a:cubicBezTo>
                      <a:pt x="58" y="24"/>
                      <a:pt x="58" y="24"/>
                      <a:pt x="58" y="24"/>
                    </a:cubicBezTo>
                    <a:cubicBezTo>
                      <a:pt x="59" y="28"/>
                      <a:pt x="59" y="32"/>
                      <a:pt x="58" y="37"/>
                    </a:cubicBezTo>
                    <a:cubicBezTo>
                      <a:pt x="57" y="41"/>
                      <a:pt x="56" y="45"/>
                      <a:pt x="54" y="49"/>
                    </a:cubicBezTo>
                    <a:cubicBezTo>
                      <a:pt x="54" y="50"/>
                      <a:pt x="54" y="50"/>
                      <a:pt x="54" y="50"/>
                    </a:cubicBezTo>
                    <a:cubicBezTo>
                      <a:pt x="53" y="51"/>
                      <a:pt x="52" y="51"/>
                      <a:pt x="50" y="51"/>
                    </a:cubicBezTo>
                    <a:cubicBezTo>
                      <a:pt x="49" y="50"/>
                      <a:pt x="48" y="49"/>
                      <a:pt x="47" y="49"/>
                    </a:cubicBezTo>
                    <a:cubicBezTo>
                      <a:pt x="47" y="49"/>
                      <a:pt x="47" y="49"/>
                      <a:pt x="47" y="49"/>
                    </a:cubicBezTo>
                    <a:cubicBezTo>
                      <a:pt x="46" y="48"/>
                      <a:pt x="45" y="48"/>
                      <a:pt x="44" y="47"/>
                    </a:cubicBezTo>
                    <a:cubicBezTo>
                      <a:pt x="44" y="47"/>
                      <a:pt x="44" y="47"/>
                      <a:pt x="44" y="47"/>
                    </a:cubicBezTo>
                    <a:cubicBezTo>
                      <a:pt x="43" y="47"/>
                      <a:pt x="42" y="46"/>
                      <a:pt x="42" y="45"/>
                    </a:cubicBezTo>
                    <a:cubicBezTo>
                      <a:pt x="42" y="43"/>
                      <a:pt x="43" y="41"/>
                      <a:pt x="43" y="39"/>
                    </a:cubicBezTo>
                    <a:cubicBezTo>
                      <a:pt x="43" y="37"/>
                      <a:pt x="42" y="36"/>
                      <a:pt x="42" y="34"/>
                    </a:cubicBezTo>
                    <a:cubicBezTo>
                      <a:pt x="42" y="34"/>
                      <a:pt x="42" y="34"/>
                      <a:pt x="42" y="34"/>
                    </a:cubicBezTo>
                    <a:cubicBezTo>
                      <a:pt x="42" y="34"/>
                      <a:pt x="42" y="34"/>
                      <a:pt x="42" y="34"/>
                    </a:cubicBezTo>
                    <a:cubicBezTo>
                      <a:pt x="41" y="31"/>
                      <a:pt x="40" y="29"/>
                      <a:pt x="39" y="27"/>
                    </a:cubicBezTo>
                    <a:cubicBezTo>
                      <a:pt x="39" y="20"/>
                      <a:pt x="39" y="20"/>
                      <a:pt x="39" y="20"/>
                    </a:cubicBezTo>
                    <a:cubicBezTo>
                      <a:pt x="39" y="21"/>
                      <a:pt x="40" y="21"/>
                      <a:pt x="41" y="22"/>
                    </a:cubicBezTo>
                    <a:cubicBezTo>
                      <a:pt x="44" y="25"/>
                      <a:pt x="46" y="28"/>
                      <a:pt x="47" y="33"/>
                    </a:cubicBezTo>
                    <a:cubicBezTo>
                      <a:pt x="47" y="33"/>
                      <a:pt x="47" y="33"/>
                      <a:pt x="47" y="33"/>
                    </a:cubicBezTo>
                    <a:cubicBezTo>
                      <a:pt x="47" y="35"/>
                      <a:pt x="47" y="37"/>
                      <a:pt x="47" y="39"/>
                    </a:cubicBezTo>
                    <a:cubicBezTo>
                      <a:pt x="47" y="41"/>
                      <a:pt x="47" y="42"/>
                      <a:pt x="47" y="44"/>
                    </a:cubicBezTo>
                    <a:cubicBezTo>
                      <a:pt x="48" y="44"/>
                      <a:pt x="49" y="44"/>
                      <a:pt x="49" y="45"/>
                    </a:cubicBezTo>
                    <a:cubicBezTo>
                      <a:pt x="49" y="45"/>
                      <a:pt x="49" y="45"/>
                      <a:pt x="49" y="45"/>
                    </a:cubicBezTo>
                    <a:cubicBezTo>
                      <a:pt x="50" y="45"/>
                      <a:pt x="50" y="45"/>
                      <a:pt x="51" y="45"/>
                    </a:cubicBezTo>
                    <a:cubicBezTo>
                      <a:pt x="52" y="42"/>
                      <a:pt x="53" y="39"/>
                      <a:pt x="53" y="36"/>
                    </a:cubicBezTo>
                    <a:cubicBezTo>
                      <a:pt x="54" y="32"/>
                      <a:pt x="54" y="28"/>
                      <a:pt x="53" y="24"/>
                    </a:cubicBezTo>
                    <a:cubicBezTo>
                      <a:pt x="53" y="24"/>
                      <a:pt x="53" y="24"/>
                      <a:pt x="53" y="24"/>
                    </a:cubicBezTo>
                    <a:cubicBezTo>
                      <a:pt x="53" y="24"/>
                      <a:pt x="53" y="24"/>
                      <a:pt x="53" y="24"/>
                    </a:cubicBezTo>
                    <a:close/>
                    <a:moveTo>
                      <a:pt x="39" y="3"/>
                    </a:moveTo>
                    <a:cubicBezTo>
                      <a:pt x="48" y="6"/>
                      <a:pt x="48" y="6"/>
                      <a:pt x="48" y="6"/>
                    </a:cubicBezTo>
                    <a:cubicBezTo>
                      <a:pt x="45" y="4"/>
                      <a:pt x="42" y="2"/>
                      <a:pt x="39" y="1"/>
                    </a:cubicBezTo>
                    <a:lnTo>
                      <a:pt x="39" y="3"/>
                    </a:lnTo>
                    <a:close/>
                    <a:moveTo>
                      <a:pt x="39" y="6"/>
                    </a:moveTo>
                    <a:cubicBezTo>
                      <a:pt x="36" y="5"/>
                      <a:pt x="33" y="4"/>
                      <a:pt x="29" y="4"/>
                    </a:cubicBezTo>
                    <a:cubicBezTo>
                      <a:pt x="29" y="4"/>
                      <a:pt x="29" y="4"/>
                      <a:pt x="29" y="4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39" y="3"/>
                      <a:pt x="39" y="3"/>
                      <a:pt x="39" y="3"/>
                    </a:cubicBezTo>
                    <a:cubicBezTo>
                      <a:pt x="39" y="6"/>
                      <a:pt x="39" y="6"/>
                      <a:pt x="39" y="6"/>
                    </a:cubicBezTo>
                    <a:close/>
                    <a:moveTo>
                      <a:pt x="29" y="18"/>
                    </a:moveTo>
                    <a:cubicBezTo>
                      <a:pt x="29" y="18"/>
                      <a:pt x="29" y="18"/>
                      <a:pt x="29" y="18"/>
                    </a:cubicBezTo>
                    <a:cubicBezTo>
                      <a:pt x="29" y="18"/>
                      <a:pt x="29" y="18"/>
                      <a:pt x="29" y="18"/>
                    </a:cubicBezTo>
                    <a:cubicBezTo>
                      <a:pt x="29" y="18"/>
                      <a:pt x="29" y="18"/>
                      <a:pt x="29" y="18"/>
                    </a:cubicBezTo>
                    <a:cubicBezTo>
                      <a:pt x="33" y="18"/>
                      <a:pt x="36" y="19"/>
                      <a:pt x="39" y="20"/>
                    </a:cubicBezTo>
                    <a:cubicBezTo>
                      <a:pt x="39" y="27"/>
                      <a:pt x="39" y="27"/>
                      <a:pt x="39" y="27"/>
                    </a:cubicBezTo>
                    <a:cubicBezTo>
                      <a:pt x="38" y="26"/>
                      <a:pt x="38" y="26"/>
                      <a:pt x="37" y="25"/>
                    </a:cubicBezTo>
                    <a:cubicBezTo>
                      <a:pt x="35" y="24"/>
                      <a:pt x="32" y="22"/>
                      <a:pt x="29" y="22"/>
                    </a:cubicBezTo>
                    <a:cubicBezTo>
                      <a:pt x="29" y="22"/>
                      <a:pt x="29" y="22"/>
                      <a:pt x="29" y="22"/>
                    </a:cubicBezTo>
                    <a:cubicBezTo>
                      <a:pt x="29" y="22"/>
                      <a:pt x="29" y="22"/>
                      <a:pt x="29" y="22"/>
                    </a:cubicBezTo>
                    <a:cubicBezTo>
                      <a:pt x="29" y="22"/>
                      <a:pt x="29" y="22"/>
                      <a:pt x="29" y="22"/>
                    </a:cubicBezTo>
                    <a:cubicBezTo>
                      <a:pt x="29" y="22"/>
                      <a:pt x="29" y="22"/>
                      <a:pt x="29" y="22"/>
                    </a:cubicBezTo>
                    <a:cubicBezTo>
                      <a:pt x="29" y="18"/>
                      <a:pt x="29" y="18"/>
                      <a:pt x="29" y="18"/>
                    </a:cubicBezTo>
                    <a:close/>
                    <a:moveTo>
                      <a:pt x="39" y="1"/>
                    </a:moveTo>
                    <a:cubicBezTo>
                      <a:pt x="36" y="0"/>
                      <a:pt x="33" y="0"/>
                      <a:pt x="29" y="0"/>
                    </a:cubicBezTo>
                    <a:cubicBezTo>
                      <a:pt x="39" y="3"/>
                      <a:pt x="39" y="3"/>
                      <a:pt x="39" y="3"/>
                    </a:cubicBezTo>
                    <a:lnTo>
                      <a:pt x="39" y="1"/>
                    </a:lnTo>
                    <a:close/>
                    <a:moveTo>
                      <a:pt x="29" y="4"/>
                    </a:moveTo>
                    <a:cubicBezTo>
                      <a:pt x="29" y="4"/>
                      <a:pt x="29" y="4"/>
                      <a:pt x="29" y="4"/>
                    </a:cubicBezTo>
                    <a:cubicBezTo>
                      <a:pt x="29" y="4"/>
                      <a:pt x="29" y="4"/>
                      <a:pt x="29" y="4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22" y="5"/>
                      <a:pt x="16" y="7"/>
                      <a:pt x="12" y="11"/>
                    </a:cubicBezTo>
                    <a:cubicBezTo>
                      <a:pt x="8" y="15"/>
                      <a:pt x="5" y="21"/>
                      <a:pt x="5" y="26"/>
                    </a:cubicBezTo>
                    <a:cubicBezTo>
                      <a:pt x="5" y="27"/>
                      <a:pt x="5" y="27"/>
                      <a:pt x="5" y="27"/>
                    </a:cubicBezTo>
                    <a:cubicBezTo>
                      <a:pt x="5" y="13"/>
                      <a:pt x="5" y="13"/>
                      <a:pt x="5" y="13"/>
                    </a:cubicBezTo>
                    <a:cubicBezTo>
                      <a:pt x="6" y="11"/>
                      <a:pt x="7" y="9"/>
                      <a:pt x="9" y="8"/>
                    </a:cubicBezTo>
                    <a:cubicBezTo>
                      <a:pt x="14" y="3"/>
                      <a:pt x="20" y="0"/>
                      <a:pt x="28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9" y="4"/>
                      <a:pt x="29" y="4"/>
                      <a:pt x="29" y="4"/>
                    </a:cubicBezTo>
                    <a:close/>
                    <a:moveTo>
                      <a:pt x="5" y="33"/>
                    </a:moveTo>
                    <a:cubicBezTo>
                      <a:pt x="5" y="48"/>
                      <a:pt x="5" y="48"/>
                      <a:pt x="5" y="48"/>
                    </a:cubicBezTo>
                    <a:cubicBezTo>
                      <a:pt x="5" y="50"/>
                      <a:pt x="6" y="51"/>
                      <a:pt x="7" y="52"/>
                    </a:cubicBezTo>
                    <a:cubicBezTo>
                      <a:pt x="7" y="53"/>
                      <a:pt x="9" y="54"/>
                      <a:pt x="10" y="53"/>
                    </a:cubicBezTo>
                    <a:cubicBezTo>
                      <a:pt x="10" y="53"/>
                      <a:pt x="10" y="53"/>
                      <a:pt x="10" y="53"/>
                    </a:cubicBezTo>
                    <a:cubicBezTo>
                      <a:pt x="11" y="52"/>
                      <a:pt x="12" y="51"/>
                      <a:pt x="13" y="51"/>
                    </a:cubicBezTo>
                    <a:cubicBezTo>
                      <a:pt x="14" y="50"/>
                      <a:pt x="15" y="49"/>
                      <a:pt x="16" y="49"/>
                    </a:cubicBezTo>
                    <a:cubicBezTo>
                      <a:pt x="17" y="48"/>
                      <a:pt x="18" y="47"/>
                      <a:pt x="18" y="46"/>
                    </a:cubicBezTo>
                    <a:cubicBezTo>
                      <a:pt x="18" y="46"/>
                      <a:pt x="18" y="46"/>
                      <a:pt x="18" y="46"/>
                    </a:cubicBezTo>
                    <a:cubicBezTo>
                      <a:pt x="17" y="44"/>
                      <a:pt x="17" y="42"/>
                      <a:pt x="17" y="40"/>
                    </a:cubicBezTo>
                    <a:cubicBezTo>
                      <a:pt x="17" y="39"/>
                      <a:pt x="17" y="37"/>
                      <a:pt x="17" y="35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7" y="31"/>
                      <a:pt x="19" y="28"/>
                      <a:pt x="21" y="26"/>
                    </a:cubicBezTo>
                    <a:cubicBezTo>
                      <a:pt x="23" y="24"/>
                      <a:pt x="26" y="22"/>
                      <a:pt x="29" y="22"/>
                    </a:cubicBezTo>
                    <a:cubicBezTo>
                      <a:pt x="29" y="22"/>
                      <a:pt x="29" y="22"/>
                      <a:pt x="29" y="22"/>
                    </a:cubicBezTo>
                    <a:cubicBezTo>
                      <a:pt x="29" y="22"/>
                      <a:pt x="29" y="22"/>
                      <a:pt x="29" y="22"/>
                    </a:cubicBezTo>
                    <a:cubicBezTo>
                      <a:pt x="29" y="18"/>
                      <a:pt x="29" y="18"/>
                      <a:pt x="29" y="18"/>
                    </a:cubicBezTo>
                    <a:cubicBezTo>
                      <a:pt x="29" y="18"/>
                      <a:pt x="29" y="18"/>
                      <a:pt x="29" y="18"/>
                    </a:cubicBezTo>
                    <a:cubicBezTo>
                      <a:pt x="29" y="18"/>
                      <a:pt x="29" y="18"/>
                      <a:pt x="29" y="18"/>
                    </a:cubicBezTo>
                    <a:cubicBezTo>
                      <a:pt x="29" y="18"/>
                      <a:pt x="29" y="18"/>
                      <a:pt x="29" y="18"/>
                    </a:cubicBezTo>
                    <a:cubicBezTo>
                      <a:pt x="24" y="18"/>
                      <a:pt x="20" y="20"/>
                      <a:pt x="18" y="23"/>
                    </a:cubicBezTo>
                    <a:cubicBezTo>
                      <a:pt x="15" y="26"/>
                      <a:pt x="13" y="30"/>
                      <a:pt x="12" y="34"/>
                    </a:cubicBezTo>
                    <a:cubicBezTo>
                      <a:pt x="12" y="34"/>
                      <a:pt x="12" y="34"/>
                      <a:pt x="12" y="34"/>
                    </a:cubicBezTo>
                    <a:cubicBezTo>
                      <a:pt x="12" y="36"/>
                      <a:pt x="12" y="39"/>
                      <a:pt x="12" y="41"/>
                    </a:cubicBezTo>
                    <a:cubicBezTo>
                      <a:pt x="12" y="42"/>
                      <a:pt x="12" y="44"/>
                      <a:pt x="13" y="45"/>
                    </a:cubicBezTo>
                    <a:cubicBezTo>
                      <a:pt x="12" y="46"/>
                      <a:pt x="11" y="46"/>
                      <a:pt x="11" y="47"/>
                    </a:cubicBezTo>
                    <a:cubicBezTo>
                      <a:pt x="10" y="47"/>
                      <a:pt x="10" y="47"/>
                      <a:pt x="9" y="47"/>
                    </a:cubicBezTo>
                    <a:cubicBezTo>
                      <a:pt x="8" y="44"/>
                      <a:pt x="7" y="41"/>
                      <a:pt x="6" y="38"/>
                    </a:cubicBezTo>
                    <a:cubicBezTo>
                      <a:pt x="5" y="36"/>
                      <a:pt x="5" y="34"/>
                      <a:pt x="5" y="33"/>
                    </a:cubicBezTo>
                    <a:close/>
                    <a:moveTo>
                      <a:pt x="5" y="27"/>
                    </a:moveTo>
                    <a:cubicBezTo>
                      <a:pt x="5" y="27"/>
                      <a:pt x="5" y="27"/>
                      <a:pt x="5" y="27"/>
                    </a:cubicBezTo>
                    <a:cubicBezTo>
                      <a:pt x="5" y="27"/>
                      <a:pt x="5" y="27"/>
                      <a:pt x="5" y="27"/>
                    </a:cubicBezTo>
                    <a:close/>
                    <a:moveTo>
                      <a:pt x="29" y="18"/>
                    </a:moveTo>
                    <a:cubicBezTo>
                      <a:pt x="29" y="18"/>
                      <a:pt x="29" y="18"/>
                      <a:pt x="29" y="18"/>
                    </a:cubicBezTo>
                    <a:close/>
                    <a:moveTo>
                      <a:pt x="5" y="27"/>
                    </a:moveTo>
                    <a:cubicBezTo>
                      <a:pt x="5" y="27"/>
                      <a:pt x="5" y="27"/>
                      <a:pt x="5" y="27"/>
                    </a:cubicBezTo>
                    <a:cubicBezTo>
                      <a:pt x="4" y="29"/>
                      <a:pt x="4" y="31"/>
                      <a:pt x="5" y="33"/>
                    </a:cubicBezTo>
                    <a:cubicBezTo>
                      <a:pt x="5" y="48"/>
                      <a:pt x="5" y="48"/>
                      <a:pt x="5" y="48"/>
                    </a:cubicBezTo>
                    <a:cubicBezTo>
                      <a:pt x="3" y="45"/>
                      <a:pt x="2" y="42"/>
                      <a:pt x="1" y="39"/>
                    </a:cubicBezTo>
                    <a:cubicBezTo>
                      <a:pt x="1" y="37"/>
                      <a:pt x="0" y="35"/>
                      <a:pt x="0" y="33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1"/>
                      <a:pt x="2" y="17"/>
                      <a:pt x="5" y="13"/>
                    </a:cubicBezTo>
                    <a:cubicBezTo>
                      <a:pt x="5" y="27"/>
                      <a:pt x="5" y="27"/>
                      <a:pt x="5" y="27"/>
                    </a:cubicBezTo>
                    <a:close/>
                    <a:moveTo>
                      <a:pt x="5" y="27"/>
                    </a:moveTo>
                    <a:cubicBezTo>
                      <a:pt x="5" y="27"/>
                      <a:pt x="5" y="27"/>
                      <a:pt x="5" y="27"/>
                    </a:cubicBezTo>
                    <a:close/>
                    <a:moveTo>
                      <a:pt x="0" y="26"/>
                    </a:moveTo>
                    <a:cubicBezTo>
                      <a:pt x="0" y="33"/>
                      <a:pt x="0" y="33"/>
                      <a:pt x="0" y="33"/>
                    </a:cubicBezTo>
                    <a:cubicBezTo>
                      <a:pt x="0" y="31"/>
                      <a:pt x="0" y="28"/>
                      <a:pt x="0" y="26"/>
                    </a:cubicBezTo>
                    <a:close/>
                    <a:moveTo>
                      <a:pt x="0" y="26"/>
                    </a:moveTo>
                    <a:cubicBezTo>
                      <a:pt x="0" y="26"/>
                      <a:pt x="0" y="26"/>
                      <a:pt x="0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99" name="Freeform 215"/>
              <p:cNvSpPr>
                <a:spLocks noEditPoints="1"/>
              </p:cNvSpPr>
              <p:nvPr/>
            </p:nvSpPr>
            <p:spPr bwMode="auto">
              <a:xfrm>
                <a:off x="8034350" y="4121174"/>
                <a:ext cx="122238" cy="122239"/>
              </a:xfrm>
              <a:custGeom>
                <a:avLst/>
                <a:gdLst>
                  <a:gd name="T0" fmla="*/ 27 w 54"/>
                  <a:gd name="T1" fmla="*/ 5 h 54"/>
                  <a:gd name="T2" fmla="*/ 27 w 54"/>
                  <a:gd name="T3" fmla="*/ 5 h 54"/>
                  <a:gd name="T4" fmla="*/ 27 w 54"/>
                  <a:gd name="T5" fmla="*/ 0 h 54"/>
                  <a:gd name="T6" fmla="*/ 27 w 54"/>
                  <a:gd name="T7" fmla="*/ 0 h 54"/>
                  <a:gd name="T8" fmla="*/ 28 w 54"/>
                  <a:gd name="T9" fmla="*/ 0 h 54"/>
                  <a:gd name="T10" fmla="*/ 46 w 54"/>
                  <a:gd name="T11" fmla="*/ 8 h 54"/>
                  <a:gd name="T12" fmla="*/ 54 w 54"/>
                  <a:gd name="T13" fmla="*/ 28 h 54"/>
                  <a:gd name="T14" fmla="*/ 54 w 54"/>
                  <a:gd name="T15" fmla="*/ 28 h 54"/>
                  <a:gd name="T16" fmla="*/ 27 w 54"/>
                  <a:gd name="T17" fmla="*/ 54 h 54"/>
                  <a:gd name="T18" fmla="*/ 42 w 54"/>
                  <a:gd name="T19" fmla="*/ 43 h 54"/>
                  <a:gd name="T20" fmla="*/ 49 w 54"/>
                  <a:gd name="T21" fmla="*/ 27 h 54"/>
                  <a:gd name="T22" fmla="*/ 49 w 54"/>
                  <a:gd name="T23" fmla="*/ 27 h 54"/>
                  <a:gd name="T24" fmla="*/ 43 w 54"/>
                  <a:gd name="T25" fmla="*/ 12 h 54"/>
                  <a:gd name="T26" fmla="*/ 27 w 54"/>
                  <a:gd name="T27" fmla="*/ 5 h 54"/>
                  <a:gd name="T28" fmla="*/ 27 w 54"/>
                  <a:gd name="T29" fmla="*/ 5 h 54"/>
                  <a:gd name="T30" fmla="*/ 27 w 54"/>
                  <a:gd name="T31" fmla="*/ 5 h 54"/>
                  <a:gd name="T32" fmla="*/ 11 w 54"/>
                  <a:gd name="T33" fmla="*/ 11 h 54"/>
                  <a:gd name="T34" fmla="*/ 5 w 54"/>
                  <a:gd name="T35" fmla="*/ 26 h 54"/>
                  <a:gd name="T36" fmla="*/ 5 w 54"/>
                  <a:gd name="T37" fmla="*/ 27 h 54"/>
                  <a:gd name="T38" fmla="*/ 26 w 54"/>
                  <a:gd name="T39" fmla="*/ 49 h 54"/>
                  <a:gd name="T40" fmla="*/ 26 w 54"/>
                  <a:gd name="T41" fmla="*/ 49 h 54"/>
                  <a:gd name="T42" fmla="*/ 27 w 54"/>
                  <a:gd name="T43" fmla="*/ 49 h 54"/>
                  <a:gd name="T44" fmla="*/ 27 w 54"/>
                  <a:gd name="T45" fmla="*/ 49 h 54"/>
                  <a:gd name="T46" fmla="*/ 27 w 54"/>
                  <a:gd name="T47" fmla="*/ 54 h 54"/>
                  <a:gd name="T48" fmla="*/ 27 w 54"/>
                  <a:gd name="T49" fmla="*/ 54 h 54"/>
                  <a:gd name="T50" fmla="*/ 26 w 54"/>
                  <a:gd name="T51" fmla="*/ 54 h 54"/>
                  <a:gd name="T52" fmla="*/ 26 w 54"/>
                  <a:gd name="T53" fmla="*/ 54 h 54"/>
                  <a:gd name="T54" fmla="*/ 7 w 54"/>
                  <a:gd name="T55" fmla="*/ 46 h 54"/>
                  <a:gd name="T56" fmla="*/ 0 w 54"/>
                  <a:gd name="T57" fmla="*/ 26 h 54"/>
                  <a:gd name="T58" fmla="*/ 0 w 54"/>
                  <a:gd name="T59" fmla="*/ 26 h 54"/>
                  <a:gd name="T60" fmla="*/ 8 w 54"/>
                  <a:gd name="T61" fmla="*/ 8 h 54"/>
                  <a:gd name="T62" fmla="*/ 27 w 54"/>
                  <a:gd name="T63" fmla="*/ 0 h 54"/>
                  <a:gd name="T64" fmla="*/ 27 w 54"/>
                  <a:gd name="T65" fmla="*/ 5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54" h="54">
                    <a:moveTo>
                      <a:pt x="27" y="5"/>
                    </a:moveTo>
                    <a:cubicBezTo>
                      <a:pt x="27" y="5"/>
                      <a:pt x="27" y="5"/>
                      <a:pt x="27" y="5"/>
                    </a:cubicBezTo>
                    <a:cubicBezTo>
                      <a:pt x="27" y="5"/>
                      <a:pt x="27" y="5"/>
                      <a:pt x="27" y="5"/>
                    </a:cubicBezTo>
                    <a:cubicBezTo>
                      <a:pt x="27" y="5"/>
                      <a:pt x="27" y="5"/>
                      <a:pt x="27" y="5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35" y="0"/>
                      <a:pt x="42" y="3"/>
                      <a:pt x="46" y="8"/>
                    </a:cubicBezTo>
                    <a:cubicBezTo>
                      <a:pt x="51" y="13"/>
                      <a:pt x="54" y="20"/>
                      <a:pt x="54" y="27"/>
                    </a:cubicBezTo>
                    <a:cubicBezTo>
                      <a:pt x="54" y="28"/>
                      <a:pt x="54" y="28"/>
                      <a:pt x="54" y="28"/>
                    </a:cubicBezTo>
                    <a:cubicBezTo>
                      <a:pt x="54" y="28"/>
                      <a:pt x="54" y="28"/>
                      <a:pt x="54" y="28"/>
                    </a:cubicBezTo>
                    <a:cubicBezTo>
                      <a:pt x="54" y="28"/>
                      <a:pt x="54" y="28"/>
                      <a:pt x="54" y="28"/>
                    </a:cubicBezTo>
                    <a:cubicBezTo>
                      <a:pt x="54" y="35"/>
                      <a:pt x="51" y="42"/>
                      <a:pt x="46" y="46"/>
                    </a:cubicBezTo>
                    <a:cubicBezTo>
                      <a:pt x="41" y="51"/>
                      <a:pt x="34" y="54"/>
                      <a:pt x="27" y="54"/>
                    </a:cubicBezTo>
                    <a:cubicBezTo>
                      <a:pt x="27" y="49"/>
                      <a:pt x="27" y="49"/>
                      <a:pt x="27" y="49"/>
                    </a:cubicBezTo>
                    <a:cubicBezTo>
                      <a:pt x="33" y="49"/>
                      <a:pt x="38" y="47"/>
                      <a:pt x="42" y="43"/>
                    </a:cubicBezTo>
                    <a:cubicBezTo>
                      <a:pt x="46" y="39"/>
                      <a:pt x="49" y="34"/>
                      <a:pt x="49" y="27"/>
                    </a:cubicBezTo>
                    <a:cubicBezTo>
                      <a:pt x="49" y="27"/>
                      <a:pt x="49" y="27"/>
                      <a:pt x="49" y="27"/>
                    </a:cubicBezTo>
                    <a:cubicBezTo>
                      <a:pt x="49" y="27"/>
                      <a:pt x="49" y="27"/>
                      <a:pt x="49" y="27"/>
                    </a:cubicBezTo>
                    <a:cubicBezTo>
                      <a:pt x="49" y="27"/>
                      <a:pt x="49" y="27"/>
                      <a:pt x="49" y="27"/>
                    </a:cubicBezTo>
                    <a:cubicBezTo>
                      <a:pt x="49" y="27"/>
                      <a:pt x="49" y="27"/>
                      <a:pt x="49" y="27"/>
                    </a:cubicBezTo>
                    <a:cubicBezTo>
                      <a:pt x="49" y="21"/>
                      <a:pt x="47" y="16"/>
                      <a:pt x="43" y="12"/>
                    </a:cubicBezTo>
                    <a:cubicBezTo>
                      <a:pt x="39" y="7"/>
                      <a:pt x="34" y="5"/>
                      <a:pt x="27" y="5"/>
                    </a:cubicBezTo>
                    <a:cubicBezTo>
                      <a:pt x="27" y="5"/>
                      <a:pt x="27" y="5"/>
                      <a:pt x="27" y="5"/>
                    </a:cubicBezTo>
                    <a:cubicBezTo>
                      <a:pt x="27" y="5"/>
                      <a:pt x="27" y="5"/>
                      <a:pt x="27" y="5"/>
                    </a:cubicBezTo>
                    <a:cubicBezTo>
                      <a:pt x="27" y="5"/>
                      <a:pt x="27" y="5"/>
                      <a:pt x="27" y="5"/>
                    </a:cubicBezTo>
                    <a:close/>
                    <a:moveTo>
                      <a:pt x="27" y="5"/>
                    </a:moveTo>
                    <a:cubicBezTo>
                      <a:pt x="27" y="5"/>
                      <a:pt x="27" y="5"/>
                      <a:pt x="27" y="5"/>
                    </a:cubicBezTo>
                    <a:cubicBezTo>
                      <a:pt x="27" y="5"/>
                      <a:pt x="27" y="5"/>
                      <a:pt x="27" y="5"/>
                    </a:cubicBezTo>
                    <a:cubicBezTo>
                      <a:pt x="21" y="5"/>
                      <a:pt x="15" y="7"/>
                      <a:pt x="11" y="11"/>
                    </a:cubicBezTo>
                    <a:cubicBezTo>
                      <a:pt x="7" y="15"/>
                      <a:pt x="5" y="20"/>
                      <a:pt x="5" y="26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5" y="26"/>
                      <a:pt x="5" y="26"/>
                      <a:pt x="5" y="27"/>
                    </a:cubicBezTo>
                    <a:cubicBezTo>
                      <a:pt x="4" y="33"/>
                      <a:pt x="7" y="38"/>
                      <a:pt x="11" y="42"/>
                    </a:cubicBezTo>
                    <a:cubicBezTo>
                      <a:pt x="15" y="46"/>
                      <a:pt x="20" y="49"/>
                      <a:pt x="26" y="49"/>
                    </a:cubicBezTo>
                    <a:cubicBezTo>
                      <a:pt x="26" y="49"/>
                      <a:pt x="26" y="49"/>
                      <a:pt x="26" y="49"/>
                    </a:cubicBezTo>
                    <a:cubicBezTo>
                      <a:pt x="26" y="49"/>
                      <a:pt x="26" y="49"/>
                      <a:pt x="26" y="49"/>
                    </a:cubicBezTo>
                    <a:cubicBezTo>
                      <a:pt x="26" y="49"/>
                      <a:pt x="26" y="49"/>
                      <a:pt x="26" y="49"/>
                    </a:cubicBezTo>
                    <a:cubicBezTo>
                      <a:pt x="27" y="49"/>
                      <a:pt x="27" y="49"/>
                      <a:pt x="27" y="49"/>
                    </a:cubicBezTo>
                    <a:cubicBezTo>
                      <a:pt x="27" y="49"/>
                      <a:pt x="27" y="49"/>
                      <a:pt x="27" y="49"/>
                    </a:cubicBezTo>
                    <a:cubicBezTo>
                      <a:pt x="27" y="49"/>
                      <a:pt x="27" y="49"/>
                      <a:pt x="27" y="49"/>
                    </a:cubicBezTo>
                    <a:cubicBezTo>
                      <a:pt x="27" y="54"/>
                      <a:pt x="27" y="54"/>
                      <a:pt x="27" y="54"/>
                    </a:cubicBezTo>
                    <a:cubicBezTo>
                      <a:pt x="27" y="54"/>
                      <a:pt x="27" y="54"/>
                      <a:pt x="27" y="54"/>
                    </a:cubicBezTo>
                    <a:cubicBezTo>
                      <a:pt x="27" y="54"/>
                      <a:pt x="27" y="54"/>
                      <a:pt x="27" y="54"/>
                    </a:cubicBezTo>
                    <a:cubicBezTo>
                      <a:pt x="27" y="54"/>
                      <a:pt x="27" y="54"/>
                      <a:pt x="27" y="54"/>
                    </a:cubicBezTo>
                    <a:cubicBezTo>
                      <a:pt x="26" y="54"/>
                      <a:pt x="26" y="54"/>
                      <a:pt x="26" y="54"/>
                    </a:cubicBezTo>
                    <a:cubicBezTo>
                      <a:pt x="26" y="54"/>
                      <a:pt x="26" y="54"/>
                      <a:pt x="26" y="54"/>
                    </a:cubicBezTo>
                    <a:cubicBezTo>
                      <a:pt x="26" y="54"/>
                      <a:pt x="26" y="54"/>
                      <a:pt x="26" y="54"/>
                    </a:cubicBezTo>
                    <a:cubicBezTo>
                      <a:pt x="26" y="54"/>
                      <a:pt x="26" y="54"/>
                      <a:pt x="26" y="54"/>
                    </a:cubicBezTo>
                    <a:cubicBezTo>
                      <a:pt x="26" y="54"/>
                      <a:pt x="26" y="54"/>
                      <a:pt x="26" y="54"/>
                    </a:cubicBezTo>
                    <a:cubicBezTo>
                      <a:pt x="19" y="54"/>
                      <a:pt x="12" y="51"/>
                      <a:pt x="7" y="46"/>
                    </a:cubicBezTo>
                    <a:cubicBezTo>
                      <a:pt x="2" y="41"/>
                      <a:pt x="0" y="34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19"/>
                      <a:pt x="3" y="12"/>
                      <a:pt x="8" y="8"/>
                    </a:cubicBezTo>
                    <a:cubicBezTo>
                      <a:pt x="13" y="3"/>
                      <a:pt x="19" y="0"/>
                      <a:pt x="27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7" y="0"/>
                      <a:pt x="27" y="0"/>
                      <a:pt x="27" y="0"/>
                    </a:cubicBezTo>
                    <a:lnTo>
                      <a:pt x="27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00" name="Freeform 216"/>
              <p:cNvSpPr>
                <a:spLocks noEditPoints="1"/>
              </p:cNvSpPr>
              <p:nvPr/>
            </p:nvSpPr>
            <p:spPr bwMode="auto">
              <a:xfrm>
                <a:off x="7959737" y="4208487"/>
                <a:ext cx="141288" cy="138114"/>
              </a:xfrm>
              <a:custGeom>
                <a:avLst/>
                <a:gdLst>
                  <a:gd name="T0" fmla="*/ 41 w 63"/>
                  <a:gd name="T1" fmla="*/ 54 h 61"/>
                  <a:gd name="T2" fmla="*/ 49 w 63"/>
                  <a:gd name="T3" fmla="*/ 48 h 61"/>
                  <a:gd name="T4" fmla="*/ 55 w 63"/>
                  <a:gd name="T5" fmla="*/ 38 h 61"/>
                  <a:gd name="T6" fmla="*/ 55 w 63"/>
                  <a:gd name="T7" fmla="*/ 28 h 61"/>
                  <a:gd name="T8" fmla="*/ 52 w 63"/>
                  <a:gd name="T9" fmla="*/ 32 h 61"/>
                  <a:gd name="T10" fmla="*/ 48 w 63"/>
                  <a:gd name="T11" fmla="*/ 38 h 61"/>
                  <a:gd name="T12" fmla="*/ 33 w 63"/>
                  <a:gd name="T13" fmla="*/ 44 h 61"/>
                  <a:gd name="T14" fmla="*/ 32 w 63"/>
                  <a:gd name="T15" fmla="*/ 39 h 61"/>
                  <a:gd name="T16" fmla="*/ 39 w 63"/>
                  <a:gd name="T17" fmla="*/ 38 h 61"/>
                  <a:gd name="T18" fmla="*/ 44 w 63"/>
                  <a:gd name="T19" fmla="*/ 34 h 61"/>
                  <a:gd name="T20" fmla="*/ 47 w 63"/>
                  <a:gd name="T21" fmla="*/ 30 h 61"/>
                  <a:gd name="T22" fmla="*/ 53 w 63"/>
                  <a:gd name="T23" fmla="*/ 23 h 61"/>
                  <a:gd name="T24" fmla="*/ 59 w 63"/>
                  <a:gd name="T25" fmla="*/ 23 h 61"/>
                  <a:gd name="T26" fmla="*/ 59 w 63"/>
                  <a:gd name="T27" fmla="*/ 23 h 61"/>
                  <a:gd name="T28" fmla="*/ 59 w 63"/>
                  <a:gd name="T29" fmla="*/ 23 h 61"/>
                  <a:gd name="T30" fmla="*/ 60 w 63"/>
                  <a:gd name="T31" fmla="*/ 23 h 61"/>
                  <a:gd name="T32" fmla="*/ 59 w 63"/>
                  <a:gd name="T33" fmla="*/ 40 h 61"/>
                  <a:gd name="T34" fmla="*/ 43 w 63"/>
                  <a:gd name="T35" fmla="*/ 59 h 61"/>
                  <a:gd name="T36" fmla="*/ 32 w 63"/>
                  <a:gd name="T37" fmla="*/ 57 h 61"/>
                  <a:gd name="T38" fmla="*/ 24 w 63"/>
                  <a:gd name="T39" fmla="*/ 7 h 61"/>
                  <a:gd name="T40" fmla="*/ 15 w 63"/>
                  <a:gd name="T41" fmla="*/ 12 h 61"/>
                  <a:gd name="T42" fmla="*/ 8 w 63"/>
                  <a:gd name="T43" fmla="*/ 22 h 61"/>
                  <a:gd name="T44" fmla="*/ 17 w 63"/>
                  <a:gd name="T45" fmla="*/ 52 h 61"/>
                  <a:gd name="T46" fmla="*/ 17 w 63"/>
                  <a:gd name="T47" fmla="*/ 52 h 61"/>
                  <a:gd name="T48" fmla="*/ 31 w 63"/>
                  <a:gd name="T49" fmla="*/ 57 h 61"/>
                  <a:gd name="T50" fmla="*/ 32 w 63"/>
                  <a:gd name="T51" fmla="*/ 61 h 61"/>
                  <a:gd name="T52" fmla="*/ 22 w 63"/>
                  <a:gd name="T53" fmla="*/ 60 h 61"/>
                  <a:gd name="T54" fmla="*/ 14 w 63"/>
                  <a:gd name="T55" fmla="*/ 56 h 61"/>
                  <a:gd name="T56" fmla="*/ 4 w 63"/>
                  <a:gd name="T57" fmla="*/ 19 h 61"/>
                  <a:gd name="T58" fmla="*/ 12 w 63"/>
                  <a:gd name="T59" fmla="*/ 8 h 61"/>
                  <a:gd name="T60" fmla="*/ 24 w 63"/>
                  <a:gd name="T61" fmla="*/ 0 h 61"/>
                  <a:gd name="T62" fmla="*/ 28 w 63"/>
                  <a:gd name="T63" fmla="*/ 5 h 61"/>
                  <a:gd name="T64" fmla="*/ 30 w 63"/>
                  <a:gd name="T65" fmla="*/ 8 h 61"/>
                  <a:gd name="T66" fmla="*/ 26 w 63"/>
                  <a:gd name="T67" fmla="*/ 15 h 61"/>
                  <a:gd name="T68" fmla="*/ 23 w 63"/>
                  <a:gd name="T69" fmla="*/ 20 h 61"/>
                  <a:gd name="T70" fmla="*/ 27 w 63"/>
                  <a:gd name="T71" fmla="*/ 37 h 61"/>
                  <a:gd name="T72" fmla="*/ 30 w 63"/>
                  <a:gd name="T73" fmla="*/ 39 h 61"/>
                  <a:gd name="T74" fmla="*/ 32 w 63"/>
                  <a:gd name="T75" fmla="*/ 44 h 61"/>
                  <a:gd name="T76" fmla="*/ 24 w 63"/>
                  <a:gd name="T77" fmla="*/ 41 h 61"/>
                  <a:gd name="T78" fmla="*/ 17 w 63"/>
                  <a:gd name="T79" fmla="*/ 31 h 61"/>
                  <a:gd name="T80" fmla="*/ 22 w 63"/>
                  <a:gd name="T81" fmla="*/ 13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63" h="61">
                    <a:moveTo>
                      <a:pt x="32" y="57"/>
                    </a:moveTo>
                    <a:cubicBezTo>
                      <a:pt x="35" y="56"/>
                      <a:pt x="38" y="56"/>
                      <a:pt x="41" y="54"/>
                    </a:cubicBezTo>
                    <a:cubicBezTo>
                      <a:pt x="44" y="53"/>
                      <a:pt x="47" y="51"/>
                      <a:pt x="49" y="48"/>
                    </a:cubicBezTo>
                    <a:cubicBezTo>
                      <a:pt x="49" y="48"/>
                      <a:pt x="49" y="48"/>
                      <a:pt x="49" y="48"/>
                    </a:cubicBezTo>
                    <a:cubicBezTo>
                      <a:pt x="49" y="48"/>
                      <a:pt x="49" y="48"/>
                      <a:pt x="49" y="48"/>
                    </a:cubicBezTo>
                    <a:cubicBezTo>
                      <a:pt x="52" y="45"/>
                      <a:pt x="53" y="42"/>
                      <a:pt x="55" y="38"/>
                    </a:cubicBezTo>
                    <a:cubicBezTo>
                      <a:pt x="56" y="35"/>
                      <a:pt x="57" y="32"/>
                      <a:pt x="57" y="28"/>
                    </a:cubicBezTo>
                    <a:cubicBezTo>
                      <a:pt x="57" y="28"/>
                      <a:pt x="56" y="28"/>
                      <a:pt x="55" y="28"/>
                    </a:cubicBezTo>
                    <a:cubicBezTo>
                      <a:pt x="55" y="28"/>
                      <a:pt x="54" y="28"/>
                      <a:pt x="54" y="28"/>
                    </a:cubicBezTo>
                    <a:cubicBezTo>
                      <a:pt x="53" y="29"/>
                      <a:pt x="52" y="31"/>
                      <a:pt x="52" y="32"/>
                    </a:cubicBezTo>
                    <a:cubicBezTo>
                      <a:pt x="50" y="34"/>
                      <a:pt x="49" y="36"/>
                      <a:pt x="48" y="38"/>
                    </a:cubicBezTo>
                    <a:cubicBezTo>
                      <a:pt x="48" y="38"/>
                      <a:pt x="48" y="38"/>
                      <a:pt x="48" y="38"/>
                    </a:cubicBezTo>
                    <a:cubicBezTo>
                      <a:pt x="46" y="40"/>
                      <a:pt x="43" y="41"/>
                      <a:pt x="41" y="42"/>
                    </a:cubicBezTo>
                    <a:cubicBezTo>
                      <a:pt x="39" y="44"/>
                      <a:pt x="36" y="44"/>
                      <a:pt x="33" y="44"/>
                    </a:cubicBezTo>
                    <a:cubicBezTo>
                      <a:pt x="33" y="44"/>
                      <a:pt x="32" y="44"/>
                      <a:pt x="32" y="44"/>
                    </a:cubicBezTo>
                    <a:cubicBezTo>
                      <a:pt x="32" y="39"/>
                      <a:pt x="32" y="39"/>
                      <a:pt x="32" y="39"/>
                    </a:cubicBezTo>
                    <a:cubicBezTo>
                      <a:pt x="32" y="39"/>
                      <a:pt x="33" y="39"/>
                      <a:pt x="33" y="39"/>
                    </a:cubicBezTo>
                    <a:cubicBezTo>
                      <a:pt x="35" y="39"/>
                      <a:pt x="37" y="39"/>
                      <a:pt x="39" y="38"/>
                    </a:cubicBezTo>
                    <a:cubicBezTo>
                      <a:pt x="41" y="37"/>
                      <a:pt x="43" y="36"/>
                      <a:pt x="44" y="34"/>
                    </a:cubicBezTo>
                    <a:cubicBezTo>
                      <a:pt x="44" y="34"/>
                      <a:pt x="44" y="34"/>
                      <a:pt x="44" y="34"/>
                    </a:cubicBezTo>
                    <a:cubicBezTo>
                      <a:pt x="44" y="34"/>
                      <a:pt x="44" y="34"/>
                      <a:pt x="44" y="34"/>
                    </a:cubicBezTo>
                    <a:cubicBezTo>
                      <a:pt x="45" y="33"/>
                      <a:pt x="47" y="31"/>
                      <a:pt x="47" y="30"/>
                    </a:cubicBezTo>
                    <a:cubicBezTo>
                      <a:pt x="48" y="28"/>
                      <a:pt x="49" y="26"/>
                      <a:pt x="50" y="24"/>
                    </a:cubicBezTo>
                    <a:cubicBezTo>
                      <a:pt x="50" y="23"/>
                      <a:pt x="52" y="23"/>
                      <a:pt x="53" y="23"/>
                    </a:cubicBezTo>
                    <a:cubicBezTo>
                      <a:pt x="54" y="23"/>
                      <a:pt x="55" y="23"/>
                      <a:pt x="56" y="23"/>
                    </a:cubicBezTo>
                    <a:cubicBezTo>
                      <a:pt x="57" y="23"/>
                      <a:pt x="58" y="23"/>
                      <a:pt x="59" y="23"/>
                    </a:cubicBezTo>
                    <a:cubicBezTo>
                      <a:pt x="59" y="23"/>
                      <a:pt x="59" y="23"/>
                      <a:pt x="59" y="23"/>
                    </a:cubicBezTo>
                    <a:cubicBezTo>
                      <a:pt x="59" y="23"/>
                      <a:pt x="59" y="23"/>
                      <a:pt x="59" y="23"/>
                    </a:cubicBezTo>
                    <a:cubicBezTo>
                      <a:pt x="59" y="23"/>
                      <a:pt x="59" y="23"/>
                      <a:pt x="59" y="23"/>
                    </a:cubicBezTo>
                    <a:cubicBezTo>
                      <a:pt x="59" y="23"/>
                      <a:pt x="59" y="23"/>
                      <a:pt x="59" y="23"/>
                    </a:cubicBezTo>
                    <a:cubicBezTo>
                      <a:pt x="60" y="23"/>
                      <a:pt x="60" y="23"/>
                      <a:pt x="60" y="23"/>
                    </a:cubicBezTo>
                    <a:cubicBezTo>
                      <a:pt x="60" y="23"/>
                      <a:pt x="60" y="23"/>
                      <a:pt x="60" y="23"/>
                    </a:cubicBezTo>
                    <a:cubicBezTo>
                      <a:pt x="62" y="24"/>
                      <a:pt x="63" y="25"/>
                      <a:pt x="62" y="26"/>
                    </a:cubicBezTo>
                    <a:cubicBezTo>
                      <a:pt x="62" y="31"/>
                      <a:pt x="61" y="36"/>
                      <a:pt x="59" y="40"/>
                    </a:cubicBezTo>
                    <a:cubicBezTo>
                      <a:pt x="58" y="44"/>
                      <a:pt x="55" y="48"/>
                      <a:pt x="52" y="51"/>
                    </a:cubicBezTo>
                    <a:cubicBezTo>
                      <a:pt x="50" y="55"/>
                      <a:pt x="46" y="57"/>
                      <a:pt x="43" y="59"/>
                    </a:cubicBezTo>
                    <a:cubicBezTo>
                      <a:pt x="39" y="60"/>
                      <a:pt x="35" y="61"/>
                      <a:pt x="32" y="61"/>
                    </a:cubicBezTo>
                    <a:lnTo>
                      <a:pt x="32" y="57"/>
                    </a:lnTo>
                    <a:close/>
                    <a:moveTo>
                      <a:pt x="25" y="9"/>
                    </a:moveTo>
                    <a:cubicBezTo>
                      <a:pt x="25" y="8"/>
                      <a:pt x="25" y="8"/>
                      <a:pt x="24" y="7"/>
                    </a:cubicBezTo>
                    <a:cubicBezTo>
                      <a:pt x="24" y="7"/>
                      <a:pt x="24" y="6"/>
                      <a:pt x="24" y="6"/>
                    </a:cubicBezTo>
                    <a:cubicBezTo>
                      <a:pt x="20" y="8"/>
                      <a:pt x="18" y="10"/>
                      <a:pt x="15" y="12"/>
                    </a:cubicBezTo>
                    <a:cubicBezTo>
                      <a:pt x="12" y="15"/>
                      <a:pt x="10" y="18"/>
                      <a:pt x="8" y="21"/>
                    </a:cubicBezTo>
                    <a:cubicBezTo>
                      <a:pt x="8" y="21"/>
                      <a:pt x="8" y="21"/>
                      <a:pt x="8" y="22"/>
                    </a:cubicBezTo>
                    <a:cubicBezTo>
                      <a:pt x="6" y="27"/>
                      <a:pt x="5" y="33"/>
                      <a:pt x="7" y="38"/>
                    </a:cubicBezTo>
                    <a:cubicBezTo>
                      <a:pt x="8" y="44"/>
                      <a:pt x="12" y="49"/>
                      <a:pt x="17" y="52"/>
                    </a:cubicBezTo>
                    <a:cubicBezTo>
                      <a:pt x="17" y="52"/>
                      <a:pt x="17" y="52"/>
                      <a:pt x="17" y="52"/>
                    </a:cubicBezTo>
                    <a:cubicBezTo>
                      <a:pt x="17" y="52"/>
                      <a:pt x="17" y="52"/>
                      <a:pt x="17" y="52"/>
                    </a:cubicBezTo>
                    <a:cubicBezTo>
                      <a:pt x="19" y="54"/>
                      <a:pt x="21" y="55"/>
                      <a:pt x="24" y="55"/>
                    </a:cubicBezTo>
                    <a:cubicBezTo>
                      <a:pt x="26" y="56"/>
                      <a:pt x="28" y="57"/>
                      <a:pt x="31" y="57"/>
                    </a:cubicBezTo>
                    <a:cubicBezTo>
                      <a:pt x="31" y="57"/>
                      <a:pt x="31" y="57"/>
                      <a:pt x="32" y="57"/>
                    </a:cubicBezTo>
                    <a:cubicBezTo>
                      <a:pt x="32" y="61"/>
                      <a:pt x="32" y="61"/>
                      <a:pt x="32" y="61"/>
                    </a:cubicBezTo>
                    <a:cubicBezTo>
                      <a:pt x="31" y="61"/>
                      <a:pt x="31" y="61"/>
                      <a:pt x="31" y="61"/>
                    </a:cubicBezTo>
                    <a:cubicBezTo>
                      <a:pt x="28" y="61"/>
                      <a:pt x="25" y="61"/>
                      <a:pt x="22" y="60"/>
                    </a:cubicBezTo>
                    <a:cubicBezTo>
                      <a:pt x="19" y="59"/>
                      <a:pt x="17" y="58"/>
                      <a:pt x="14" y="56"/>
                    </a:cubicBezTo>
                    <a:cubicBezTo>
                      <a:pt x="14" y="56"/>
                      <a:pt x="14" y="56"/>
                      <a:pt x="14" y="56"/>
                    </a:cubicBezTo>
                    <a:cubicBezTo>
                      <a:pt x="8" y="52"/>
                      <a:pt x="4" y="46"/>
                      <a:pt x="2" y="40"/>
                    </a:cubicBezTo>
                    <a:cubicBezTo>
                      <a:pt x="0" y="33"/>
                      <a:pt x="1" y="26"/>
                      <a:pt x="4" y="19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6" y="15"/>
                      <a:pt x="9" y="12"/>
                      <a:pt x="12" y="8"/>
                    </a:cubicBezTo>
                    <a:cubicBezTo>
                      <a:pt x="15" y="5"/>
                      <a:pt x="19" y="3"/>
                      <a:pt x="24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5" y="0"/>
                      <a:pt x="26" y="0"/>
                      <a:pt x="27" y="1"/>
                    </a:cubicBezTo>
                    <a:cubicBezTo>
                      <a:pt x="27" y="2"/>
                      <a:pt x="28" y="4"/>
                      <a:pt x="28" y="5"/>
                    </a:cubicBezTo>
                    <a:cubicBezTo>
                      <a:pt x="29" y="6"/>
                      <a:pt x="30" y="7"/>
                      <a:pt x="30" y="8"/>
                    </a:cubicBezTo>
                    <a:cubicBezTo>
                      <a:pt x="30" y="8"/>
                      <a:pt x="30" y="8"/>
                      <a:pt x="30" y="8"/>
                    </a:cubicBezTo>
                    <a:cubicBezTo>
                      <a:pt x="31" y="9"/>
                      <a:pt x="31" y="10"/>
                      <a:pt x="30" y="11"/>
                    </a:cubicBezTo>
                    <a:cubicBezTo>
                      <a:pt x="28" y="12"/>
                      <a:pt x="27" y="14"/>
                      <a:pt x="26" y="15"/>
                    </a:cubicBezTo>
                    <a:cubicBezTo>
                      <a:pt x="25" y="17"/>
                      <a:pt x="24" y="19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2" y="24"/>
                      <a:pt x="21" y="27"/>
                      <a:pt x="22" y="30"/>
                    </a:cubicBezTo>
                    <a:cubicBezTo>
                      <a:pt x="23" y="33"/>
                      <a:pt x="24" y="36"/>
                      <a:pt x="27" y="37"/>
                    </a:cubicBezTo>
                    <a:cubicBezTo>
                      <a:pt x="27" y="37"/>
                      <a:pt x="27" y="37"/>
                      <a:pt x="27" y="37"/>
                    </a:cubicBezTo>
                    <a:cubicBezTo>
                      <a:pt x="28" y="38"/>
                      <a:pt x="29" y="39"/>
                      <a:pt x="30" y="39"/>
                    </a:cubicBezTo>
                    <a:cubicBezTo>
                      <a:pt x="30" y="39"/>
                      <a:pt x="31" y="39"/>
                      <a:pt x="32" y="39"/>
                    </a:cubicBezTo>
                    <a:cubicBezTo>
                      <a:pt x="32" y="44"/>
                      <a:pt x="32" y="44"/>
                      <a:pt x="32" y="44"/>
                    </a:cubicBezTo>
                    <a:cubicBezTo>
                      <a:pt x="31" y="44"/>
                      <a:pt x="30" y="44"/>
                      <a:pt x="29" y="43"/>
                    </a:cubicBezTo>
                    <a:cubicBezTo>
                      <a:pt x="27" y="43"/>
                      <a:pt x="26" y="42"/>
                      <a:pt x="24" y="41"/>
                    </a:cubicBezTo>
                    <a:cubicBezTo>
                      <a:pt x="24" y="41"/>
                      <a:pt x="24" y="41"/>
                      <a:pt x="24" y="41"/>
                    </a:cubicBezTo>
                    <a:cubicBezTo>
                      <a:pt x="21" y="39"/>
                      <a:pt x="18" y="35"/>
                      <a:pt x="17" y="31"/>
                    </a:cubicBezTo>
                    <a:cubicBezTo>
                      <a:pt x="16" y="27"/>
                      <a:pt x="17" y="23"/>
                      <a:pt x="19" y="18"/>
                    </a:cubicBezTo>
                    <a:cubicBezTo>
                      <a:pt x="20" y="16"/>
                      <a:pt x="21" y="14"/>
                      <a:pt x="22" y="13"/>
                    </a:cubicBezTo>
                    <a:cubicBezTo>
                      <a:pt x="23" y="11"/>
                      <a:pt x="24" y="10"/>
                      <a:pt x="25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01" name="Freeform 217"/>
              <p:cNvSpPr>
                <a:spLocks noEditPoints="1"/>
              </p:cNvSpPr>
              <p:nvPr/>
            </p:nvSpPr>
            <p:spPr bwMode="auto">
              <a:xfrm>
                <a:off x="8094676" y="4202138"/>
                <a:ext cx="139700" cy="139701"/>
              </a:xfrm>
              <a:custGeom>
                <a:avLst/>
                <a:gdLst>
                  <a:gd name="T0" fmla="*/ 56 w 62"/>
                  <a:gd name="T1" fmla="*/ 37 h 62"/>
                  <a:gd name="T2" fmla="*/ 53 w 62"/>
                  <a:gd name="T3" fmla="*/ 20 h 62"/>
                  <a:gd name="T4" fmla="*/ 37 w 62"/>
                  <a:gd name="T5" fmla="*/ 6 h 62"/>
                  <a:gd name="T6" fmla="*/ 36 w 62"/>
                  <a:gd name="T7" fmla="*/ 9 h 62"/>
                  <a:gd name="T8" fmla="*/ 43 w 62"/>
                  <a:gd name="T9" fmla="*/ 18 h 62"/>
                  <a:gd name="T10" fmla="*/ 45 w 62"/>
                  <a:gd name="T11" fmla="*/ 30 h 62"/>
                  <a:gd name="T12" fmla="*/ 39 w 62"/>
                  <a:gd name="T13" fmla="*/ 41 h 62"/>
                  <a:gd name="T14" fmla="*/ 34 w 62"/>
                  <a:gd name="T15" fmla="*/ 44 h 62"/>
                  <a:gd name="T16" fmla="*/ 31 w 62"/>
                  <a:gd name="T17" fmla="*/ 45 h 62"/>
                  <a:gd name="T18" fmla="*/ 33 w 62"/>
                  <a:gd name="T19" fmla="*/ 39 h 62"/>
                  <a:gd name="T20" fmla="*/ 36 w 62"/>
                  <a:gd name="T21" fmla="*/ 37 h 62"/>
                  <a:gd name="T22" fmla="*/ 40 w 62"/>
                  <a:gd name="T23" fmla="*/ 30 h 62"/>
                  <a:gd name="T24" fmla="*/ 38 w 62"/>
                  <a:gd name="T25" fmla="*/ 20 h 62"/>
                  <a:gd name="T26" fmla="*/ 35 w 62"/>
                  <a:gd name="T27" fmla="*/ 16 h 62"/>
                  <a:gd name="T28" fmla="*/ 31 w 62"/>
                  <a:gd name="T29" fmla="*/ 11 h 62"/>
                  <a:gd name="T30" fmla="*/ 32 w 62"/>
                  <a:gd name="T31" fmla="*/ 5 h 62"/>
                  <a:gd name="T32" fmla="*/ 34 w 62"/>
                  <a:gd name="T33" fmla="*/ 2 h 62"/>
                  <a:gd name="T34" fmla="*/ 49 w 62"/>
                  <a:gd name="T35" fmla="*/ 7 h 62"/>
                  <a:gd name="T36" fmla="*/ 57 w 62"/>
                  <a:gd name="T37" fmla="*/ 17 h 62"/>
                  <a:gd name="T38" fmla="*/ 50 w 62"/>
                  <a:gd name="T39" fmla="*/ 55 h 62"/>
                  <a:gd name="T40" fmla="*/ 42 w 62"/>
                  <a:gd name="T41" fmla="*/ 60 h 62"/>
                  <a:gd name="T42" fmla="*/ 32 w 62"/>
                  <a:gd name="T43" fmla="*/ 62 h 62"/>
                  <a:gd name="T44" fmla="*/ 31 w 62"/>
                  <a:gd name="T45" fmla="*/ 57 h 62"/>
                  <a:gd name="T46" fmla="*/ 32 w 62"/>
                  <a:gd name="T47" fmla="*/ 57 h 62"/>
                  <a:gd name="T48" fmla="*/ 47 w 62"/>
                  <a:gd name="T49" fmla="*/ 51 h 62"/>
                  <a:gd name="T50" fmla="*/ 31 w 62"/>
                  <a:gd name="T51" fmla="*/ 45 h 62"/>
                  <a:gd name="T52" fmla="*/ 22 w 62"/>
                  <a:gd name="T53" fmla="*/ 43 h 62"/>
                  <a:gd name="T54" fmla="*/ 15 w 62"/>
                  <a:gd name="T55" fmla="*/ 39 h 62"/>
                  <a:gd name="T56" fmla="*/ 9 w 62"/>
                  <a:gd name="T57" fmla="*/ 30 h 62"/>
                  <a:gd name="T58" fmla="*/ 5 w 62"/>
                  <a:gd name="T59" fmla="*/ 31 h 62"/>
                  <a:gd name="T60" fmla="*/ 8 w 62"/>
                  <a:gd name="T61" fmla="*/ 39 h 62"/>
                  <a:gd name="T62" fmla="*/ 8 w 62"/>
                  <a:gd name="T63" fmla="*/ 39 h 62"/>
                  <a:gd name="T64" fmla="*/ 8 w 62"/>
                  <a:gd name="T65" fmla="*/ 41 h 62"/>
                  <a:gd name="T66" fmla="*/ 12 w 62"/>
                  <a:gd name="T67" fmla="*/ 46 h 62"/>
                  <a:gd name="T68" fmla="*/ 15 w 62"/>
                  <a:gd name="T69" fmla="*/ 50 h 62"/>
                  <a:gd name="T70" fmla="*/ 31 w 62"/>
                  <a:gd name="T71" fmla="*/ 57 h 62"/>
                  <a:gd name="T72" fmla="*/ 21 w 62"/>
                  <a:gd name="T73" fmla="*/ 60 h 62"/>
                  <a:gd name="T74" fmla="*/ 12 w 62"/>
                  <a:gd name="T75" fmla="*/ 54 h 62"/>
                  <a:gd name="T76" fmla="*/ 5 w 62"/>
                  <a:gd name="T77" fmla="*/ 44 h 62"/>
                  <a:gd name="T78" fmla="*/ 4 w 62"/>
                  <a:gd name="T79" fmla="*/ 43 h 62"/>
                  <a:gd name="T80" fmla="*/ 3 w 62"/>
                  <a:gd name="T81" fmla="*/ 41 h 62"/>
                  <a:gd name="T82" fmla="*/ 1 w 62"/>
                  <a:gd name="T83" fmla="*/ 35 h 62"/>
                  <a:gd name="T84" fmla="*/ 0 w 62"/>
                  <a:gd name="T85" fmla="*/ 29 h 62"/>
                  <a:gd name="T86" fmla="*/ 2 w 62"/>
                  <a:gd name="T87" fmla="*/ 26 h 62"/>
                  <a:gd name="T88" fmla="*/ 9 w 62"/>
                  <a:gd name="T89" fmla="*/ 25 h 62"/>
                  <a:gd name="T90" fmla="*/ 15 w 62"/>
                  <a:gd name="T91" fmla="*/ 32 h 62"/>
                  <a:gd name="T92" fmla="*/ 19 w 62"/>
                  <a:gd name="T93" fmla="*/ 36 h 62"/>
                  <a:gd name="T94" fmla="*/ 29 w 62"/>
                  <a:gd name="T95" fmla="*/ 40 h 62"/>
                  <a:gd name="T96" fmla="*/ 31 w 62"/>
                  <a:gd name="T97" fmla="*/ 45 h 62"/>
                  <a:gd name="T98" fmla="*/ 31 w 62"/>
                  <a:gd name="T99" fmla="*/ 11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62" h="62">
                    <a:moveTo>
                      <a:pt x="47" y="51"/>
                    </a:moveTo>
                    <a:cubicBezTo>
                      <a:pt x="52" y="48"/>
                      <a:pt x="55" y="42"/>
                      <a:pt x="56" y="37"/>
                    </a:cubicBezTo>
                    <a:cubicBezTo>
                      <a:pt x="57" y="31"/>
                      <a:pt x="56" y="25"/>
                      <a:pt x="53" y="20"/>
                    </a:cubicBezTo>
                    <a:cubicBezTo>
                      <a:pt x="53" y="20"/>
                      <a:pt x="53" y="20"/>
                      <a:pt x="53" y="20"/>
                    </a:cubicBezTo>
                    <a:cubicBezTo>
                      <a:pt x="51" y="16"/>
                      <a:pt x="49" y="14"/>
                      <a:pt x="46" y="11"/>
                    </a:cubicBezTo>
                    <a:cubicBezTo>
                      <a:pt x="43" y="9"/>
                      <a:pt x="40" y="7"/>
                      <a:pt x="37" y="6"/>
                    </a:cubicBezTo>
                    <a:cubicBezTo>
                      <a:pt x="37" y="6"/>
                      <a:pt x="37" y="7"/>
                      <a:pt x="37" y="7"/>
                    </a:cubicBezTo>
                    <a:cubicBezTo>
                      <a:pt x="36" y="8"/>
                      <a:pt x="36" y="8"/>
                      <a:pt x="36" y="9"/>
                    </a:cubicBezTo>
                    <a:cubicBezTo>
                      <a:pt x="37" y="10"/>
                      <a:pt x="38" y="11"/>
                      <a:pt x="39" y="12"/>
                    </a:cubicBezTo>
                    <a:cubicBezTo>
                      <a:pt x="41" y="14"/>
                      <a:pt x="42" y="16"/>
                      <a:pt x="43" y="18"/>
                    </a:cubicBezTo>
                    <a:cubicBezTo>
                      <a:pt x="43" y="18"/>
                      <a:pt x="43" y="18"/>
                      <a:pt x="43" y="18"/>
                    </a:cubicBezTo>
                    <a:cubicBezTo>
                      <a:pt x="45" y="22"/>
                      <a:pt x="46" y="26"/>
                      <a:pt x="45" y="30"/>
                    </a:cubicBezTo>
                    <a:cubicBezTo>
                      <a:pt x="45" y="35"/>
                      <a:pt x="43" y="38"/>
                      <a:pt x="39" y="41"/>
                    </a:cubicBezTo>
                    <a:cubicBezTo>
                      <a:pt x="39" y="41"/>
                      <a:pt x="39" y="41"/>
                      <a:pt x="39" y="41"/>
                    </a:cubicBezTo>
                    <a:cubicBezTo>
                      <a:pt x="38" y="42"/>
                      <a:pt x="36" y="43"/>
                      <a:pt x="34" y="44"/>
                    </a:cubicBezTo>
                    <a:cubicBezTo>
                      <a:pt x="34" y="44"/>
                      <a:pt x="34" y="44"/>
                      <a:pt x="34" y="44"/>
                    </a:cubicBezTo>
                    <a:cubicBezTo>
                      <a:pt x="34" y="44"/>
                      <a:pt x="34" y="44"/>
                      <a:pt x="34" y="44"/>
                    </a:cubicBezTo>
                    <a:cubicBezTo>
                      <a:pt x="33" y="44"/>
                      <a:pt x="32" y="44"/>
                      <a:pt x="31" y="45"/>
                    </a:cubicBezTo>
                    <a:cubicBezTo>
                      <a:pt x="31" y="40"/>
                      <a:pt x="31" y="40"/>
                      <a:pt x="31" y="40"/>
                    </a:cubicBezTo>
                    <a:cubicBezTo>
                      <a:pt x="32" y="40"/>
                      <a:pt x="32" y="39"/>
                      <a:pt x="33" y="39"/>
                    </a:cubicBezTo>
                    <a:cubicBezTo>
                      <a:pt x="33" y="39"/>
                      <a:pt x="33" y="39"/>
                      <a:pt x="33" y="39"/>
                    </a:cubicBezTo>
                    <a:cubicBezTo>
                      <a:pt x="34" y="39"/>
                      <a:pt x="35" y="38"/>
                      <a:pt x="36" y="37"/>
                    </a:cubicBezTo>
                    <a:cubicBezTo>
                      <a:pt x="36" y="37"/>
                      <a:pt x="36" y="37"/>
                      <a:pt x="36" y="37"/>
                    </a:cubicBezTo>
                    <a:cubicBezTo>
                      <a:pt x="39" y="36"/>
                      <a:pt x="40" y="33"/>
                      <a:pt x="40" y="30"/>
                    </a:cubicBezTo>
                    <a:cubicBezTo>
                      <a:pt x="41" y="27"/>
                      <a:pt x="40" y="23"/>
                      <a:pt x="38" y="20"/>
                    </a:cubicBezTo>
                    <a:cubicBezTo>
                      <a:pt x="38" y="20"/>
                      <a:pt x="38" y="20"/>
                      <a:pt x="38" y="20"/>
                    </a:cubicBezTo>
                    <a:cubicBezTo>
                      <a:pt x="38" y="20"/>
                      <a:pt x="38" y="20"/>
                      <a:pt x="38" y="20"/>
                    </a:cubicBezTo>
                    <a:cubicBezTo>
                      <a:pt x="38" y="18"/>
                      <a:pt x="37" y="17"/>
                      <a:pt x="35" y="16"/>
                    </a:cubicBezTo>
                    <a:cubicBezTo>
                      <a:pt x="34" y="14"/>
                      <a:pt x="33" y="13"/>
                      <a:pt x="31" y="12"/>
                    </a:cubicBezTo>
                    <a:cubicBezTo>
                      <a:pt x="31" y="11"/>
                      <a:pt x="31" y="11"/>
                      <a:pt x="31" y="11"/>
                    </a:cubicBezTo>
                    <a:cubicBezTo>
                      <a:pt x="31" y="8"/>
                      <a:pt x="31" y="8"/>
                      <a:pt x="31" y="8"/>
                    </a:cubicBezTo>
                    <a:cubicBezTo>
                      <a:pt x="31" y="7"/>
                      <a:pt x="32" y="6"/>
                      <a:pt x="32" y="5"/>
                    </a:cubicBezTo>
                    <a:cubicBezTo>
                      <a:pt x="33" y="4"/>
                      <a:pt x="33" y="3"/>
                      <a:pt x="34" y="2"/>
                    </a:cubicBezTo>
                    <a:cubicBezTo>
                      <a:pt x="34" y="2"/>
                      <a:pt x="34" y="2"/>
                      <a:pt x="34" y="2"/>
                    </a:cubicBezTo>
                    <a:cubicBezTo>
                      <a:pt x="34" y="0"/>
                      <a:pt x="36" y="0"/>
                      <a:pt x="37" y="0"/>
                    </a:cubicBezTo>
                    <a:cubicBezTo>
                      <a:pt x="41" y="2"/>
                      <a:pt x="45" y="5"/>
                      <a:pt x="49" y="7"/>
                    </a:cubicBezTo>
                    <a:cubicBezTo>
                      <a:pt x="52" y="10"/>
                      <a:pt x="55" y="14"/>
                      <a:pt x="57" y="17"/>
                    </a:cubicBezTo>
                    <a:cubicBezTo>
                      <a:pt x="57" y="17"/>
                      <a:pt x="57" y="17"/>
                      <a:pt x="57" y="17"/>
                    </a:cubicBezTo>
                    <a:cubicBezTo>
                      <a:pt x="61" y="23"/>
                      <a:pt x="62" y="31"/>
                      <a:pt x="61" y="38"/>
                    </a:cubicBezTo>
                    <a:cubicBezTo>
                      <a:pt x="60" y="44"/>
                      <a:pt x="56" y="51"/>
                      <a:pt x="50" y="55"/>
                    </a:cubicBezTo>
                    <a:cubicBezTo>
                      <a:pt x="50" y="55"/>
                      <a:pt x="50" y="55"/>
                      <a:pt x="50" y="55"/>
                    </a:cubicBezTo>
                    <a:cubicBezTo>
                      <a:pt x="48" y="57"/>
                      <a:pt x="45" y="59"/>
                      <a:pt x="42" y="60"/>
                    </a:cubicBezTo>
                    <a:cubicBezTo>
                      <a:pt x="39" y="61"/>
                      <a:pt x="35" y="62"/>
                      <a:pt x="32" y="62"/>
                    </a:cubicBezTo>
                    <a:cubicBezTo>
                      <a:pt x="32" y="62"/>
                      <a:pt x="32" y="62"/>
                      <a:pt x="32" y="62"/>
                    </a:cubicBezTo>
                    <a:cubicBezTo>
                      <a:pt x="32" y="62"/>
                      <a:pt x="31" y="62"/>
                      <a:pt x="31" y="62"/>
                    </a:cubicBezTo>
                    <a:cubicBezTo>
                      <a:pt x="31" y="57"/>
                      <a:pt x="31" y="57"/>
                      <a:pt x="31" y="57"/>
                    </a:cubicBezTo>
                    <a:cubicBezTo>
                      <a:pt x="31" y="57"/>
                      <a:pt x="32" y="57"/>
                      <a:pt x="32" y="57"/>
                    </a:cubicBezTo>
                    <a:cubicBezTo>
                      <a:pt x="32" y="57"/>
                      <a:pt x="32" y="57"/>
                      <a:pt x="32" y="57"/>
                    </a:cubicBezTo>
                    <a:cubicBezTo>
                      <a:pt x="35" y="57"/>
                      <a:pt x="37" y="56"/>
                      <a:pt x="40" y="55"/>
                    </a:cubicBezTo>
                    <a:cubicBezTo>
                      <a:pt x="43" y="55"/>
                      <a:pt x="45" y="53"/>
                      <a:pt x="47" y="51"/>
                    </a:cubicBezTo>
                    <a:cubicBezTo>
                      <a:pt x="47" y="51"/>
                      <a:pt x="47" y="51"/>
                      <a:pt x="47" y="51"/>
                    </a:cubicBezTo>
                    <a:close/>
                    <a:moveTo>
                      <a:pt x="31" y="45"/>
                    </a:moveTo>
                    <a:cubicBezTo>
                      <a:pt x="30" y="45"/>
                      <a:pt x="30" y="45"/>
                      <a:pt x="29" y="45"/>
                    </a:cubicBezTo>
                    <a:cubicBezTo>
                      <a:pt x="27" y="45"/>
                      <a:pt x="24" y="44"/>
                      <a:pt x="22" y="43"/>
                    </a:cubicBezTo>
                    <a:cubicBezTo>
                      <a:pt x="20" y="42"/>
                      <a:pt x="17" y="41"/>
                      <a:pt x="16" y="39"/>
                    </a:cubicBezTo>
                    <a:cubicBezTo>
                      <a:pt x="15" y="39"/>
                      <a:pt x="15" y="39"/>
                      <a:pt x="15" y="39"/>
                    </a:cubicBezTo>
                    <a:cubicBezTo>
                      <a:pt x="14" y="38"/>
                      <a:pt x="12" y="36"/>
                      <a:pt x="11" y="34"/>
                    </a:cubicBezTo>
                    <a:cubicBezTo>
                      <a:pt x="10" y="33"/>
                      <a:pt x="9" y="32"/>
                      <a:pt x="9" y="30"/>
                    </a:cubicBezTo>
                    <a:cubicBezTo>
                      <a:pt x="8" y="30"/>
                      <a:pt x="7" y="31"/>
                      <a:pt x="6" y="31"/>
                    </a:cubicBezTo>
                    <a:cubicBezTo>
                      <a:pt x="6" y="31"/>
                      <a:pt x="5" y="31"/>
                      <a:pt x="5" y="31"/>
                    </a:cubicBezTo>
                    <a:cubicBezTo>
                      <a:pt x="5" y="32"/>
                      <a:pt x="6" y="33"/>
                      <a:pt x="6" y="34"/>
                    </a:cubicBezTo>
                    <a:cubicBezTo>
                      <a:pt x="6" y="36"/>
                      <a:pt x="7" y="38"/>
                      <a:pt x="8" y="39"/>
                    </a:cubicBezTo>
                    <a:cubicBezTo>
                      <a:pt x="8" y="39"/>
                      <a:pt x="8" y="39"/>
                      <a:pt x="8" y="39"/>
                    </a:cubicBezTo>
                    <a:cubicBezTo>
                      <a:pt x="8" y="39"/>
                      <a:pt x="8" y="39"/>
                      <a:pt x="8" y="39"/>
                    </a:cubicBezTo>
                    <a:cubicBezTo>
                      <a:pt x="8" y="40"/>
                      <a:pt x="8" y="40"/>
                      <a:pt x="8" y="41"/>
                    </a:cubicBezTo>
                    <a:cubicBezTo>
                      <a:pt x="8" y="41"/>
                      <a:pt x="8" y="41"/>
                      <a:pt x="8" y="41"/>
                    </a:cubicBezTo>
                    <a:cubicBezTo>
                      <a:pt x="9" y="41"/>
                      <a:pt x="9" y="42"/>
                      <a:pt x="9" y="42"/>
                    </a:cubicBezTo>
                    <a:cubicBezTo>
                      <a:pt x="10" y="44"/>
                      <a:pt x="11" y="45"/>
                      <a:pt x="12" y="46"/>
                    </a:cubicBezTo>
                    <a:cubicBezTo>
                      <a:pt x="13" y="48"/>
                      <a:pt x="14" y="49"/>
                      <a:pt x="15" y="50"/>
                    </a:cubicBezTo>
                    <a:cubicBezTo>
                      <a:pt x="15" y="50"/>
                      <a:pt x="15" y="50"/>
                      <a:pt x="15" y="50"/>
                    </a:cubicBezTo>
                    <a:cubicBezTo>
                      <a:pt x="17" y="52"/>
                      <a:pt x="20" y="54"/>
                      <a:pt x="23" y="55"/>
                    </a:cubicBezTo>
                    <a:cubicBezTo>
                      <a:pt x="25" y="56"/>
                      <a:pt x="28" y="57"/>
                      <a:pt x="31" y="57"/>
                    </a:cubicBezTo>
                    <a:cubicBezTo>
                      <a:pt x="31" y="62"/>
                      <a:pt x="31" y="62"/>
                      <a:pt x="31" y="62"/>
                    </a:cubicBezTo>
                    <a:cubicBezTo>
                      <a:pt x="27" y="62"/>
                      <a:pt x="24" y="61"/>
                      <a:pt x="21" y="60"/>
                    </a:cubicBezTo>
                    <a:cubicBezTo>
                      <a:pt x="18" y="58"/>
                      <a:pt x="15" y="56"/>
                      <a:pt x="12" y="54"/>
                    </a:cubicBezTo>
                    <a:cubicBezTo>
                      <a:pt x="12" y="54"/>
                      <a:pt x="12" y="54"/>
                      <a:pt x="12" y="54"/>
                    </a:cubicBezTo>
                    <a:cubicBezTo>
                      <a:pt x="10" y="52"/>
                      <a:pt x="9" y="51"/>
                      <a:pt x="8" y="49"/>
                    </a:cubicBezTo>
                    <a:cubicBezTo>
                      <a:pt x="7" y="48"/>
                      <a:pt x="6" y="46"/>
                      <a:pt x="5" y="44"/>
                    </a:cubicBezTo>
                    <a:cubicBezTo>
                      <a:pt x="5" y="44"/>
                      <a:pt x="4" y="43"/>
                      <a:pt x="4" y="43"/>
                    </a:cubicBezTo>
                    <a:cubicBezTo>
                      <a:pt x="4" y="43"/>
                      <a:pt x="4" y="43"/>
                      <a:pt x="4" y="43"/>
                    </a:cubicBezTo>
                    <a:cubicBezTo>
                      <a:pt x="4" y="43"/>
                      <a:pt x="4" y="43"/>
                      <a:pt x="4" y="43"/>
                    </a:cubicBezTo>
                    <a:cubicBezTo>
                      <a:pt x="4" y="42"/>
                      <a:pt x="4" y="42"/>
                      <a:pt x="3" y="41"/>
                    </a:cubicBezTo>
                    <a:cubicBezTo>
                      <a:pt x="3" y="41"/>
                      <a:pt x="3" y="41"/>
                      <a:pt x="3" y="41"/>
                    </a:cubicBezTo>
                    <a:cubicBezTo>
                      <a:pt x="3" y="39"/>
                      <a:pt x="2" y="37"/>
                      <a:pt x="1" y="35"/>
                    </a:cubicBezTo>
                    <a:cubicBezTo>
                      <a:pt x="1" y="33"/>
                      <a:pt x="0" y="31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8"/>
                      <a:pt x="1" y="26"/>
                      <a:pt x="2" y="26"/>
                    </a:cubicBezTo>
                    <a:cubicBezTo>
                      <a:pt x="3" y="26"/>
                      <a:pt x="4" y="26"/>
                      <a:pt x="6" y="26"/>
                    </a:cubicBezTo>
                    <a:cubicBezTo>
                      <a:pt x="7" y="26"/>
                      <a:pt x="8" y="26"/>
                      <a:pt x="9" y="25"/>
                    </a:cubicBezTo>
                    <a:cubicBezTo>
                      <a:pt x="10" y="25"/>
                      <a:pt x="11" y="25"/>
                      <a:pt x="12" y="26"/>
                    </a:cubicBezTo>
                    <a:cubicBezTo>
                      <a:pt x="13" y="28"/>
                      <a:pt x="14" y="30"/>
                      <a:pt x="15" y="32"/>
                    </a:cubicBezTo>
                    <a:cubicBezTo>
                      <a:pt x="16" y="33"/>
                      <a:pt x="17" y="35"/>
                      <a:pt x="19" y="36"/>
                    </a:cubicBezTo>
                    <a:cubicBezTo>
                      <a:pt x="19" y="36"/>
                      <a:pt x="19" y="36"/>
                      <a:pt x="19" y="36"/>
                    </a:cubicBezTo>
                    <a:cubicBezTo>
                      <a:pt x="20" y="37"/>
                      <a:pt x="22" y="38"/>
                      <a:pt x="24" y="39"/>
                    </a:cubicBezTo>
                    <a:cubicBezTo>
                      <a:pt x="25" y="40"/>
                      <a:pt x="27" y="40"/>
                      <a:pt x="29" y="40"/>
                    </a:cubicBezTo>
                    <a:cubicBezTo>
                      <a:pt x="30" y="40"/>
                      <a:pt x="30" y="40"/>
                      <a:pt x="31" y="40"/>
                    </a:cubicBezTo>
                    <a:cubicBezTo>
                      <a:pt x="31" y="45"/>
                      <a:pt x="31" y="45"/>
                      <a:pt x="31" y="45"/>
                    </a:cubicBezTo>
                    <a:close/>
                    <a:moveTo>
                      <a:pt x="31" y="8"/>
                    </a:moveTo>
                    <a:cubicBezTo>
                      <a:pt x="31" y="11"/>
                      <a:pt x="31" y="11"/>
                      <a:pt x="31" y="11"/>
                    </a:cubicBezTo>
                    <a:cubicBezTo>
                      <a:pt x="30" y="10"/>
                      <a:pt x="30" y="9"/>
                      <a:pt x="31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02" name="Freeform 218"/>
              <p:cNvSpPr>
                <a:spLocks noEditPoints="1"/>
              </p:cNvSpPr>
              <p:nvPr/>
            </p:nvSpPr>
            <p:spPr bwMode="auto">
              <a:xfrm>
                <a:off x="7912111" y="4084662"/>
                <a:ext cx="133351" cy="133351"/>
              </a:xfrm>
              <a:custGeom>
                <a:avLst/>
                <a:gdLst>
                  <a:gd name="T0" fmla="*/ 39 w 59"/>
                  <a:gd name="T1" fmla="*/ 54 h 59"/>
                  <a:gd name="T2" fmla="*/ 41 w 59"/>
                  <a:gd name="T3" fmla="*/ 50 h 59"/>
                  <a:gd name="T4" fmla="*/ 30 w 59"/>
                  <a:gd name="T5" fmla="*/ 42 h 59"/>
                  <a:gd name="T6" fmla="*/ 37 w 59"/>
                  <a:gd name="T7" fmla="*/ 45 h 59"/>
                  <a:gd name="T8" fmla="*/ 46 w 59"/>
                  <a:gd name="T9" fmla="*/ 48 h 59"/>
                  <a:gd name="T10" fmla="*/ 47 w 59"/>
                  <a:gd name="T11" fmla="*/ 55 h 59"/>
                  <a:gd name="T12" fmla="*/ 33 w 59"/>
                  <a:gd name="T13" fmla="*/ 59 h 59"/>
                  <a:gd name="T14" fmla="*/ 30 w 59"/>
                  <a:gd name="T15" fmla="*/ 15 h 59"/>
                  <a:gd name="T16" fmla="*/ 38 w 59"/>
                  <a:gd name="T17" fmla="*/ 14 h 59"/>
                  <a:gd name="T18" fmla="*/ 39 w 59"/>
                  <a:gd name="T19" fmla="*/ 14 h 59"/>
                  <a:gd name="T20" fmla="*/ 51 w 59"/>
                  <a:gd name="T21" fmla="*/ 15 h 59"/>
                  <a:gd name="T22" fmla="*/ 33 w 59"/>
                  <a:gd name="T23" fmla="*/ 5 h 59"/>
                  <a:gd name="T24" fmla="*/ 31 w 59"/>
                  <a:gd name="T25" fmla="*/ 5 h 59"/>
                  <a:gd name="T26" fmla="*/ 32 w 59"/>
                  <a:gd name="T27" fmla="*/ 0 h 59"/>
                  <a:gd name="T28" fmla="*/ 46 w 59"/>
                  <a:gd name="T29" fmla="*/ 4 h 59"/>
                  <a:gd name="T30" fmla="*/ 58 w 59"/>
                  <a:gd name="T31" fmla="*/ 13 h 59"/>
                  <a:gd name="T32" fmla="*/ 53 w 59"/>
                  <a:gd name="T33" fmla="*/ 21 h 59"/>
                  <a:gd name="T34" fmla="*/ 44 w 59"/>
                  <a:gd name="T35" fmla="*/ 20 h 59"/>
                  <a:gd name="T36" fmla="*/ 39 w 59"/>
                  <a:gd name="T37" fmla="*/ 19 h 59"/>
                  <a:gd name="T38" fmla="*/ 30 w 59"/>
                  <a:gd name="T39" fmla="*/ 20 h 59"/>
                  <a:gd name="T40" fmla="*/ 39 w 59"/>
                  <a:gd name="T41" fmla="*/ 14 h 59"/>
                  <a:gd name="T42" fmla="*/ 30 w 59"/>
                  <a:gd name="T43" fmla="*/ 54 h 59"/>
                  <a:gd name="T44" fmla="*/ 20 w 59"/>
                  <a:gd name="T45" fmla="*/ 57 h 59"/>
                  <a:gd name="T46" fmla="*/ 30 w 59"/>
                  <a:gd name="T47" fmla="*/ 31 h 59"/>
                  <a:gd name="T48" fmla="*/ 30 w 59"/>
                  <a:gd name="T49" fmla="*/ 42 h 59"/>
                  <a:gd name="T50" fmla="*/ 24 w 59"/>
                  <a:gd name="T51" fmla="*/ 27 h 59"/>
                  <a:gd name="T52" fmla="*/ 30 w 59"/>
                  <a:gd name="T53" fmla="*/ 15 h 59"/>
                  <a:gd name="T54" fmla="*/ 20 w 59"/>
                  <a:gd name="T55" fmla="*/ 38 h 59"/>
                  <a:gd name="T56" fmla="*/ 30 w 59"/>
                  <a:gd name="T57" fmla="*/ 47 h 59"/>
                  <a:gd name="T58" fmla="*/ 30 w 59"/>
                  <a:gd name="T59" fmla="*/ 5 h 59"/>
                  <a:gd name="T60" fmla="*/ 20 w 59"/>
                  <a:gd name="T61" fmla="*/ 2 h 59"/>
                  <a:gd name="T62" fmla="*/ 20 w 59"/>
                  <a:gd name="T63" fmla="*/ 7 h 59"/>
                  <a:gd name="T64" fmla="*/ 20 w 59"/>
                  <a:gd name="T65" fmla="*/ 38 h 59"/>
                  <a:gd name="T66" fmla="*/ 20 w 59"/>
                  <a:gd name="T67" fmla="*/ 57 h 59"/>
                  <a:gd name="T68" fmla="*/ 20 w 59"/>
                  <a:gd name="T69" fmla="*/ 7 h 59"/>
                  <a:gd name="T70" fmla="*/ 20 w 59"/>
                  <a:gd name="T71" fmla="*/ 38 h 59"/>
                  <a:gd name="T72" fmla="*/ 20 w 59"/>
                  <a:gd name="T73" fmla="*/ 57 h 59"/>
                  <a:gd name="T74" fmla="*/ 19 w 59"/>
                  <a:gd name="T75" fmla="*/ 26 h 59"/>
                  <a:gd name="T76" fmla="*/ 20 w 59"/>
                  <a:gd name="T77" fmla="*/ 38 h 59"/>
                  <a:gd name="T78" fmla="*/ 2 w 59"/>
                  <a:gd name="T79" fmla="*/ 21 h 59"/>
                  <a:gd name="T80" fmla="*/ 18 w 59"/>
                  <a:gd name="T81" fmla="*/ 56 h 59"/>
                  <a:gd name="T82" fmla="*/ 20 w 59"/>
                  <a:gd name="T83" fmla="*/ 52 h 59"/>
                  <a:gd name="T84" fmla="*/ 8 w 59"/>
                  <a:gd name="T85" fmla="*/ 40 h 59"/>
                  <a:gd name="T86" fmla="*/ 15 w 59"/>
                  <a:gd name="T87" fmla="*/ 10 h 59"/>
                  <a:gd name="T88" fmla="*/ 20 w 59"/>
                  <a:gd name="T89" fmla="*/ 52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59" h="59">
                    <a:moveTo>
                      <a:pt x="30" y="54"/>
                    </a:moveTo>
                    <a:cubicBezTo>
                      <a:pt x="31" y="54"/>
                      <a:pt x="32" y="54"/>
                      <a:pt x="33" y="54"/>
                    </a:cubicBezTo>
                    <a:cubicBezTo>
                      <a:pt x="35" y="54"/>
                      <a:pt x="37" y="54"/>
                      <a:pt x="39" y="54"/>
                    </a:cubicBezTo>
                    <a:cubicBezTo>
                      <a:pt x="40" y="54"/>
                      <a:pt x="41" y="54"/>
                      <a:pt x="42" y="54"/>
                    </a:cubicBezTo>
                    <a:cubicBezTo>
                      <a:pt x="42" y="53"/>
                      <a:pt x="42" y="53"/>
                      <a:pt x="42" y="52"/>
                    </a:cubicBezTo>
                    <a:cubicBezTo>
                      <a:pt x="41" y="52"/>
                      <a:pt x="41" y="51"/>
                      <a:pt x="41" y="50"/>
                    </a:cubicBezTo>
                    <a:cubicBezTo>
                      <a:pt x="39" y="50"/>
                      <a:pt x="38" y="50"/>
                      <a:pt x="36" y="49"/>
                    </a:cubicBezTo>
                    <a:cubicBezTo>
                      <a:pt x="34" y="49"/>
                      <a:pt x="32" y="48"/>
                      <a:pt x="30" y="47"/>
                    </a:cubicBezTo>
                    <a:cubicBezTo>
                      <a:pt x="30" y="42"/>
                      <a:pt x="30" y="42"/>
                      <a:pt x="30" y="42"/>
                    </a:cubicBezTo>
                    <a:cubicBezTo>
                      <a:pt x="31" y="42"/>
                      <a:pt x="31" y="43"/>
                      <a:pt x="32" y="43"/>
                    </a:cubicBezTo>
                    <a:cubicBezTo>
                      <a:pt x="32" y="43"/>
                      <a:pt x="32" y="43"/>
                      <a:pt x="32" y="43"/>
                    </a:cubicBezTo>
                    <a:cubicBezTo>
                      <a:pt x="34" y="44"/>
                      <a:pt x="35" y="44"/>
                      <a:pt x="37" y="45"/>
                    </a:cubicBezTo>
                    <a:cubicBezTo>
                      <a:pt x="39" y="45"/>
                      <a:pt x="41" y="45"/>
                      <a:pt x="43" y="46"/>
                    </a:cubicBezTo>
                    <a:cubicBezTo>
                      <a:pt x="43" y="46"/>
                      <a:pt x="43" y="46"/>
                      <a:pt x="43" y="46"/>
                    </a:cubicBezTo>
                    <a:cubicBezTo>
                      <a:pt x="44" y="46"/>
                      <a:pt x="45" y="46"/>
                      <a:pt x="46" y="48"/>
                    </a:cubicBezTo>
                    <a:cubicBezTo>
                      <a:pt x="46" y="49"/>
                      <a:pt x="46" y="50"/>
                      <a:pt x="46" y="51"/>
                    </a:cubicBezTo>
                    <a:cubicBezTo>
                      <a:pt x="46" y="52"/>
                      <a:pt x="47" y="53"/>
                      <a:pt x="47" y="55"/>
                    </a:cubicBezTo>
                    <a:cubicBezTo>
                      <a:pt x="47" y="55"/>
                      <a:pt x="47" y="55"/>
                      <a:pt x="47" y="55"/>
                    </a:cubicBezTo>
                    <a:cubicBezTo>
                      <a:pt x="48" y="56"/>
                      <a:pt x="47" y="58"/>
                      <a:pt x="45" y="58"/>
                    </a:cubicBezTo>
                    <a:cubicBezTo>
                      <a:pt x="43" y="58"/>
                      <a:pt x="41" y="59"/>
                      <a:pt x="39" y="59"/>
                    </a:cubicBezTo>
                    <a:cubicBezTo>
                      <a:pt x="37" y="59"/>
                      <a:pt x="35" y="59"/>
                      <a:pt x="33" y="59"/>
                    </a:cubicBezTo>
                    <a:cubicBezTo>
                      <a:pt x="32" y="59"/>
                      <a:pt x="31" y="59"/>
                      <a:pt x="30" y="59"/>
                    </a:cubicBezTo>
                    <a:cubicBezTo>
                      <a:pt x="30" y="54"/>
                      <a:pt x="30" y="54"/>
                      <a:pt x="30" y="54"/>
                    </a:cubicBezTo>
                    <a:close/>
                    <a:moveTo>
                      <a:pt x="30" y="15"/>
                    </a:moveTo>
                    <a:cubicBezTo>
                      <a:pt x="32" y="14"/>
                      <a:pt x="35" y="14"/>
                      <a:pt x="37" y="14"/>
                    </a:cubicBezTo>
                    <a:cubicBezTo>
                      <a:pt x="37" y="14"/>
                      <a:pt x="38" y="14"/>
                      <a:pt x="38" y="14"/>
                    </a:cubicBezTo>
                    <a:cubicBezTo>
                      <a:pt x="38" y="14"/>
                      <a:pt x="38" y="14"/>
                      <a:pt x="38" y="14"/>
                    </a:cubicBezTo>
                    <a:cubicBezTo>
                      <a:pt x="30" y="31"/>
                      <a:pt x="30" y="31"/>
                      <a:pt x="30" y="31"/>
                    </a:cubicBezTo>
                    <a:cubicBezTo>
                      <a:pt x="30" y="32"/>
                      <a:pt x="30" y="32"/>
                      <a:pt x="30" y="32"/>
                    </a:cubicBezTo>
                    <a:cubicBezTo>
                      <a:pt x="39" y="14"/>
                      <a:pt x="39" y="14"/>
                      <a:pt x="39" y="14"/>
                    </a:cubicBezTo>
                    <a:cubicBezTo>
                      <a:pt x="41" y="14"/>
                      <a:pt x="43" y="14"/>
                      <a:pt x="46" y="15"/>
                    </a:cubicBezTo>
                    <a:cubicBezTo>
                      <a:pt x="47" y="16"/>
                      <a:pt x="48" y="16"/>
                      <a:pt x="50" y="17"/>
                    </a:cubicBezTo>
                    <a:cubicBezTo>
                      <a:pt x="50" y="16"/>
                      <a:pt x="51" y="16"/>
                      <a:pt x="51" y="15"/>
                    </a:cubicBezTo>
                    <a:cubicBezTo>
                      <a:pt x="52" y="15"/>
                      <a:pt x="52" y="15"/>
                      <a:pt x="52" y="14"/>
                    </a:cubicBezTo>
                    <a:cubicBezTo>
                      <a:pt x="50" y="12"/>
                      <a:pt x="47" y="10"/>
                      <a:pt x="44" y="8"/>
                    </a:cubicBezTo>
                    <a:cubicBezTo>
                      <a:pt x="41" y="7"/>
                      <a:pt x="37" y="5"/>
                      <a:pt x="33" y="5"/>
                    </a:cubicBezTo>
                    <a:cubicBezTo>
                      <a:pt x="33" y="5"/>
                      <a:pt x="33" y="5"/>
                      <a:pt x="33" y="5"/>
                    </a:cubicBezTo>
                    <a:cubicBezTo>
                      <a:pt x="33" y="5"/>
                      <a:pt x="33" y="5"/>
                      <a:pt x="33" y="5"/>
                    </a:cubicBezTo>
                    <a:cubicBezTo>
                      <a:pt x="33" y="5"/>
                      <a:pt x="32" y="5"/>
                      <a:pt x="31" y="5"/>
                    </a:cubicBezTo>
                    <a:cubicBezTo>
                      <a:pt x="31" y="5"/>
                      <a:pt x="31" y="5"/>
                      <a:pt x="30" y="5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31" y="0"/>
                      <a:pt x="31" y="0"/>
                      <a:pt x="32" y="0"/>
                    </a:cubicBezTo>
                    <a:cubicBezTo>
                      <a:pt x="33" y="0"/>
                      <a:pt x="33" y="0"/>
                      <a:pt x="34" y="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8" y="1"/>
                      <a:pt x="42" y="2"/>
                      <a:pt x="46" y="4"/>
                    </a:cubicBezTo>
                    <a:cubicBezTo>
                      <a:pt x="50" y="6"/>
                      <a:pt x="54" y="9"/>
                      <a:pt x="58" y="12"/>
                    </a:cubicBezTo>
                    <a:cubicBezTo>
                      <a:pt x="58" y="12"/>
                      <a:pt x="58" y="12"/>
                      <a:pt x="58" y="12"/>
                    </a:cubicBezTo>
                    <a:cubicBezTo>
                      <a:pt x="58" y="12"/>
                      <a:pt x="58" y="13"/>
                      <a:pt x="58" y="13"/>
                    </a:cubicBezTo>
                    <a:cubicBezTo>
                      <a:pt x="59" y="14"/>
                      <a:pt x="59" y="15"/>
                      <a:pt x="58" y="16"/>
                    </a:cubicBezTo>
                    <a:cubicBezTo>
                      <a:pt x="57" y="17"/>
                      <a:pt x="56" y="18"/>
                      <a:pt x="55" y="19"/>
                    </a:cubicBezTo>
                    <a:cubicBezTo>
                      <a:pt x="54" y="19"/>
                      <a:pt x="53" y="20"/>
                      <a:pt x="53" y="21"/>
                    </a:cubicBezTo>
                    <a:cubicBezTo>
                      <a:pt x="53" y="21"/>
                      <a:pt x="53" y="21"/>
                      <a:pt x="53" y="21"/>
                    </a:cubicBezTo>
                    <a:cubicBezTo>
                      <a:pt x="52" y="22"/>
                      <a:pt x="51" y="23"/>
                      <a:pt x="50" y="22"/>
                    </a:cubicBezTo>
                    <a:cubicBezTo>
                      <a:pt x="48" y="21"/>
                      <a:pt x="46" y="20"/>
                      <a:pt x="44" y="20"/>
                    </a:cubicBezTo>
                    <a:cubicBezTo>
                      <a:pt x="42" y="19"/>
                      <a:pt x="41" y="19"/>
                      <a:pt x="39" y="19"/>
                    </a:cubicBezTo>
                    <a:cubicBezTo>
                      <a:pt x="39" y="19"/>
                      <a:pt x="39" y="19"/>
                      <a:pt x="39" y="19"/>
                    </a:cubicBezTo>
                    <a:cubicBezTo>
                      <a:pt x="39" y="19"/>
                      <a:pt x="39" y="19"/>
                      <a:pt x="39" y="19"/>
                    </a:cubicBezTo>
                    <a:cubicBezTo>
                      <a:pt x="38" y="19"/>
                      <a:pt x="38" y="19"/>
                      <a:pt x="38" y="18"/>
                    </a:cubicBezTo>
                    <a:cubicBezTo>
                      <a:pt x="38" y="18"/>
                      <a:pt x="37" y="18"/>
                      <a:pt x="37" y="18"/>
                    </a:cubicBezTo>
                    <a:cubicBezTo>
                      <a:pt x="35" y="18"/>
                      <a:pt x="32" y="19"/>
                      <a:pt x="30" y="20"/>
                    </a:cubicBezTo>
                    <a:cubicBezTo>
                      <a:pt x="30" y="15"/>
                      <a:pt x="30" y="15"/>
                      <a:pt x="30" y="15"/>
                    </a:cubicBezTo>
                    <a:close/>
                    <a:moveTo>
                      <a:pt x="39" y="14"/>
                    </a:moveTo>
                    <a:cubicBezTo>
                      <a:pt x="39" y="14"/>
                      <a:pt x="39" y="14"/>
                      <a:pt x="39" y="14"/>
                    </a:cubicBezTo>
                    <a:close/>
                    <a:moveTo>
                      <a:pt x="20" y="52"/>
                    </a:moveTo>
                    <a:cubicBezTo>
                      <a:pt x="22" y="53"/>
                      <a:pt x="24" y="53"/>
                      <a:pt x="26" y="54"/>
                    </a:cubicBezTo>
                    <a:cubicBezTo>
                      <a:pt x="28" y="54"/>
                      <a:pt x="29" y="54"/>
                      <a:pt x="30" y="54"/>
                    </a:cubicBezTo>
                    <a:cubicBezTo>
                      <a:pt x="30" y="59"/>
                      <a:pt x="30" y="59"/>
                      <a:pt x="30" y="59"/>
                    </a:cubicBezTo>
                    <a:cubicBezTo>
                      <a:pt x="29" y="59"/>
                      <a:pt x="27" y="59"/>
                      <a:pt x="25" y="59"/>
                    </a:cubicBezTo>
                    <a:cubicBezTo>
                      <a:pt x="24" y="58"/>
                      <a:pt x="22" y="58"/>
                      <a:pt x="20" y="57"/>
                    </a:cubicBezTo>
                    <a:cubicBezTo>
                      <a:pt x="20" y="52"/>
                      <a:pt x="20" y="52"/>
                      <a:pt x="20" y="52"/>
                    </a:cubicBezTo>
                    <a:cubicBezTo>
                      <a:pt x="30" y="32"/>
                      <a:pt x="30" y="32"/>
                      <a:pt x="30" y="32"/>
                    </a:cubicBezTo>
                    <a:cubicBezTo>
                      <a:pt x="30" y="31"/>
                      <a:pt x="30" y="31"/>
                      <a:pt x="30" y="31"/>
                    </a:cubicBezTo>
                    <a:cubicBezTo>
                      <a:pt x="20" y="52"/>
                      <a:pt x="20" y="52"/>
                      <a:pt x="20" y="52"/>
                    </a:cubicBezTo>
                    <a:close/>
                    <a:moveTo>
                      <a:pt x="30" y="47"/>
                    </a:moveTo>
                    <a:cubicBezTo>
                      <a:pt x="30" y="42"/>
                      <a:pt x="30" y="42"/>
                      <a:pt x="30" y="42"/>
                    </a:cubicBezTo>
                    <a:cubicBezTo>
                      <a:pt x="28" y="40"/>
                      <a:pt x="26" y="38"/>
                      <a:pt x="25" y="36"/>
                    </a:cubicBezTo>
                    <a:cubicBezTo>
                      <a:pt x="23" y="33"/>
                      <a:pt x="23" y="30"/>
                      <a:pt x="24" y="27"/>
                    </a:cubicBezTo>
                    <a:cubicBezTo>
                      <a:pt x="24" y="27"/>
                      <a:pt x="24" y="27"/>
                      <a:pt x="24" y="27"/>
                    </a:cubicBezTo>
                    <a:cubicBezTo>
                      <a:pt x="24" y="25"/>
                      <a:pt x="26" y="23"/>
                      <a:pt x="28" y="21"/>
                    </a:cubicBezTo>
                    <a:cubicBezTo>
                      <a:pt x="29" y="21"/>
                      <a:pt x="30" y="20"/>
                      <a:pt x="30" y="20"/>
                    </a:cubicBezTo>
                    <a:cubicBezTo>
                      <a:pt x="30" y="15"/>
                      <a:pt x="30" y="15"/>
                      <a:pt x="30" y="15"/>
                    </a:cubicBezTo>
                    <a:cubicBezTo>
                      <a:pt x="29" y="15"/>
                      <a:pt x="27" y="16"/>
                      <a:pt x="26" y="17"/>
                    </a:cubicBezTo>
                    <a:cubicBezTo>
                      <a:pt x="23" y="19"/>
                      <a:pt x="21" y="21"/>
                      <a:pt x="20" y="23"/>
                    </a:cubicBezTo>
                    <a:cubicBezTo>
                      <a:pt x="20" y="38"/>
                      <a:pt x="20" y="38"/>
                      <a:pt x="20" y="38"/>
                    </a:cubicBezTo>
                    <a:cubicBezTo>
                      <a:pt x="20" y="38"/>
                      <a:pt x="20" y="38"/>
                      <a:pt x="20" y="38"/>
                    </a:cubicBezTo>
                    <a:cubicBezTo>
                      <a:pt x="22" y="42"/>
                      <a:pt x="26" y="45"/>
                      <a:pt x="30" y="47"/>
                    </a:cubicBezTo>
                    <a:cubicBezTo>
                      <a:pt x="30" y="47"/>
                      <a:pt x="30" y="47"/>
                      <a:pt x="30" y="47"/>
                    </a:cubicBezTo>
                    <a:cubicBezTo>
                      <a:pt x="30" y="47"/>
                      <a:pt x="30" y="47"/>
                      <a:pt x="30" y="47"/>
                    </a:cubicBezTo>
                    <a:close/>
                    <a:moveTo>
                      <a:pt x="30" y="0"/>
                    </a:moveTo>
                    <a:cubicBezTo>
                      <a:pt x="30" y="5"/>
                      <a:pt x="30" y="5"/>
                      <a:pt x="30" y="5"/>
                    </a:cubicBezTo>
                    <a:cubicBezTo>
                      <a:pt x="30" y="5"/>
                      <a:pt x="30" y="5"/>
                      <a:pt x="30" y="5"/>
                    </a:cubicBezTo>
                    <a:cubicBezTo>
                      <a:pt x="27" y="5"/>
                      <a:pt x="23" y="5"/>
                      <a:pt x="20" y="7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23" y="0"/>
                      <a:pt x="27" y="0"/>
                      <a:pt x="30" y="0"/>
                    </a:cubicBezTo>
                    <a:close/>
                    <a:moveTo>
                      <a:pt x="20" y="2"/>
                    </a:moveTo>
                    <a:cubicBezTo>
                      <a:pt x="20" y="7"/>
                      <a:pt x="20" y="7"/>
                      <a:pt x="20" y="7"/>
                    </a:cubicBezTo>
                    <a:cubicBezTo>
                      <a:pt x="20" y="2"/>
                      <a:pt x="20" y="2"/>
                      <a:pt x="20" y="2"/>
                    </a:cubicBezTo>
                    <a:close/>
                    <a:moveTo>
                      <a:pt x="20" y="23"/>
                    </a:moveTo>
                    <a:cubicBezTo>
                      <a:pt x="20" y="38"/>
                      <a:pt x="20" y="38"/>
                      <a:pt x="20" y="38"/>
                    </a:cubicBezTo>
                    <a:cubicBezTo>
                      <a:pt x="20" y="23"/>
                      <a:pt x="20" y="23"/>
                      <a:pt x="20" y="23"/>
                    </a:cubicBezTo>
                    <a:close/>
                    <a:moveTo>
                      <a:pt x="20" y="52"/>
                    </a:moveTo>
                    <a:cubicBezTo>
                      <a:pt x="20" y="57"/>
                      <a:pt x="20" y="57"/>
                      <a:pt x="20" y="57"/>
                    </a:cubicBezTo>
                    <a:lnTo>
                      <a:pt x="20" y="52"/>
                    </a:lnTo>
                    <a:close/>
                    <a:moveTo>
                      <a:pt x="20" y="2"/>
                    </a:moveTo>
                    <a:cubicBezTo>
                      <a:pt x="20" y="7"/>
                      <a:pt x="20" y="7"/>
                      <a:pt x="20" y="7"/>
                    </a:cubicBezTo>
                    <a:cubicBezTo>
                      <a:pt x="20" y="2"/>
                      <a:pt x="20" y="2"/>
                      <a:pt x="20" y="2"/>
                    </a:cubicBezTo>
                    <a:close/>
                    <a:moveTo>
                      <a:pt x="20" y="23"/>
                    </a:moveTo>
                    <a:cubicBezTo>
                      <a:pt x="20" y="38"/>
                      <a:pt x="20" y="38"/>
                      <a:pt x="20" y="38"/>
                    </a:cubicBezTo>
                    <a:cubicBezTo>
                      <a:pt x="20" y="23"/>
                      <a:pt x="20" y="23"/>
                      <a:pt x="20" y="23"/>
                    </a:cubicBezTo>
                    <a:close/>
                    <a:moveTo>
                      <a:pt x="20" y="52"/>
                    </a:moveTo>
                    <a:cubicBezTo>
                      <a:pt x="20" y="57"/>
                      <a:pt x="20" y="57"/>
                      <a:pt x="20" y="57"/>
                    </a:cubicBezTo>
                    <a:lnTo>
                      <a:pt x="20" y="52"/>
                    </a:lnTo>
                    <a:close/>
                    <a:moveTo>
                      <a:pt x="20" y="38"/>
                    </a:moveTo>
                    <a:cubicBezTo>
                      <a:pt x="18" y="34"/>
                      <a:pt x="18" y="30"/>
                      <a:pt x="19" y="26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25"/>
                      <a:pt x="20" y="24"/>
                      <a:pt x="20" y="23"/>
                    </a:cubicBezTo>
                    <a:cubicBezTo>
                      <a:pt x="20" y="38"/>
                      <a:pt x="20" y="38"/>
                      <a:pt x="20" y="38"/>
                    </a:cubicBezTo>
                    <a:close/>
                    <a:moveTo>
                      <a:pt x="20" y="2"/>
                    </a:moveTo>
                    <a:cubicBezTo>
                      <a:pt x="17" y="3"/>
                      <a:pt x="15" y="4"/>
                      <a:pt x="12" y="6"/>
                    </a:cubicBezTo>
                    <a:cubicBezTo>
                      <a:pt x="7" y="10"/>
                      <a:pt x="3" y="15"/>
                      <a:pt x="2" y="21"/>
                    </a:cubicBezTo>
                    <a:cubicBezTo>
                      <a:pt x="2" y="22"/>
                      <a:pt x="2" y="22"/>
                      <a:pt x="2" y="22"/>
                    </a:cubicBezTo>
                    <a:cubicBezTo>
                      <a:pt x="0" y="29"/>
                      <a:pt x="1" y="36"/>
                      <a:pt x="3" y="42"/>
                    </a:cubicBezTo>
                    <a:cubicBezTo>
                      <a:pt x="6" y="48"/>
                      <a:pt x="12" y="53"/>
                      <a:pt x="18" y="56"/>
                    </a:cubicBezTo>
                    <a:cubicBezTo>
                      <a:pt x="18" y="56"/>
                      <a:pt x="18" y="56"/>
                      <a:pt x="18" y="56"/>
                    </a:cubicBezTo>
                    <a:cubicBezTo>
                      <a:pt x="19" y="57"/>
                      <a:pt x="20" y="57"/>
                      <a:pt x="20" y="57"/>
                    </a:cubicBezTo>
                    <a:cubicBezTo>
                      <a:pt x="20" y="52"/>
                      <a:pt x="20" y="52"/>
                      <a:pt x="20" y="52"/>
                    </a:cubicBezTo>
                    <a:cubicBezTo>
                      <a:pt x="20" y="52"/>
                      <a:pt x="20" y="52"/>
                      <a:pt x="20" y="52"/>
                    </a:cubicBezTo>
                    <a:cubicBezTo>
                      <a:pt x="20" y="52"/>
                      <a:pt x="20" y="52"/>
                      <a:pt x="20" y="52"/>
                    </a:cubicBezTo>
                    <a:cubicBezTo>
                      <a:pt x="15" y="50"/>
                      <a:pt x="10" y="45"/>
                      <a:pt x="8" y="40"/>
                    </a:cubicBezTo>
                    <a:cubicBezTo>
                      <a:pt x="5" y="35"/>
                      <a:pt x="5" y="29"/>
                      <a:pt x="6" y="23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8" y="17"/>
                      <a:pt x="11" y="13"/>
                      <a:pt x="15" y="10"/>
                    </a:cubicBezTo>
                    <a:cubicBezTo>
                      <a:pt x="17" y="8"/>
                      <a:pt x="18" y="7"/>
                      <a:pt x="20" y="7"/>
                    </a:cubicBezTo>
                    <a:cubicBezTo>
                      <a:pt x="20" y="2"/>
                      <a:pt x="20" y="2"/>
                      <a:pt x="20" y="2"/>
                    </a:cubicBezTo>
                    <a:close/>
                    <a:moveTo>
                      <a:pt x="20" y="52"/>
                    </a:moveTo>
                    <a:cubicBezTo>
                      <a:pt x="20" y="52"/>
                      <a:pt x="20" y="52"/>
                      <a:pt x="20" y="5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03" name="Freeform 219"/>
              <p:cNvSpPr>
                <a:spLocks noEditPoints="1"/>
              </p:cNvSpPr>
              <p:nvPr/>
            </p:nvSpPr>
            <p:spPr bwMode="auto">
              <a:xfrm>
                <a:off x="6577023" y="2262202"/>
                <a:ext cx="277814" cy="296865"/>
              </a:xfrm>
              <a:custGeom>
                <a:avLst/>
                <a:gdLst>
                  <a:gd name="T0" fmla="*/ 108 w 123"/>
                  <a:gd name="T1" fmla="*/ 83 h 131"/>
                  <a:gd name="T2" fmla="*/ 118 w 123"/>
                  <a:gd name="T3" fmla="*/ 66 h 131"/>
                  <a:gd name="T4" fmla="*/ 93 w 123"/>
                  <a:gd name="T5" fmla="*/ 63 h 131"/>
                  <a:gd name="T6" fmla="*/ 81 w 123"/>
                  <a:gd name="T7" fmla="*/ 73 h 131"/>
                  <a:gd name="T8" fmla="*/ 80 w 123"/>
                  <a:gd name="T9" fmla="*/ 73 h 131"/>
                  <a:gd name="T10" fmla="*/ 80 w 123"/>
                  <a:gd name="T11" fmla="*/ 60 h 131"/>
                  <a:gd name="T12" fmla="*/ 82 w 123"/>
                  <a:gd name="T13" fmla="*/ 29 h 131"/>
                  <a:gd name="T14" fmla="*/ 72 w 123"/>
                  <a:gd name="T15" fmla="*/ 18 h 131"/>
                  <a:gd name="T16" fmla="*/ 64 w 123"/>
                  <a:gd name="T17" fmla="*/ 2 h 131"/>
                  <a:gd name="T18" fmla="*/ 85 w 123"/>
                  <a:gd name="T19" fmla="*/ 26 h 131"/>
                  <a:gd name="T20" fmla="*/ 84 w 123"/>
                  <a:gd name="T21" fmla="*/ 63 h 131"/>
                  <a:gd name="T22" fmla="*/ 83 w 123"/>
                  <a:gd name="T23" fmla="*/ 69 h 131"/>
                  <a:gd name="T24" fmla="*/ 83 w 123"/>
                  <a:gd name="T25" fmla="*/ 69 h 131"/>
                  <a:gd name="T26" fmla="*/ 88 w 123"/>
                  <a:gd name="T27" fmla="*/ 62 h 131"/>
                  <a:gd name="T28" fmla="*/ 117 w 123"/>
                  <a:gd name="T29" fmla="*/ 37 h 131"/>
                  <a:gd name="T30" fmla="*/ 123 w 123"/>
                  <a:gd name="T31" fmla="*/ 74 h 131"/>
                  <a:gd name="T32" fmla="*/ 110 w 123"/>
                  <a:gd name="T33" fmla="*/ 87 h 131"/>
                  <a:gd name="T34" fmla="*/ 102 w 123"/>
                  <a:gd name="T35" fmla="*/ 91 h 131"/>
                  <a:gd name="T36" fmla="*/ 101 w 123"/>
                  <a:gd name="T37" fmla="*/ 93 h 131"/>
                  <a:gd name="T38" fmla="*/ 109 w 123"/>
                  <a:gd name="T39" fmla="*/ 90 h 131"/>
                  <a:gd name="T40" fmla="*/ 123 w 123"/>
                  <a:gd name="T41" fmla="*/ 90 h 131"/>
                  <a:gd name="T42" fmla="*/ 79 w 123"/>
                  <a:gd name="T43" fmla="*/ 126 h 131"/>
                  <a:gd name="T44" fmla="*/ 62 w 123"/>
                  <a:gd name="T45" fmla="*/ 115 h 131"/>
                  <a:gd name="T46" fmla="*/ 62 w 123"/>
                  <a:gd name="T47" fmla="*/ 56 h 131"/>
                  <a:gd name="T48" fmla="*/ 67 w 123"/>
                  <a:gd name="T49" fmla="*/ 110 h 131"/>
                  <a:gd name="T50" fmla="*/ 82 w 123"/>
                  <a:gd name="T51" fmla="*/ 123 h 131"/>
                  <a:gd name="T52" fmla="*/ 117 w 123"/>
                  <a:gd name="T53" fmla="*/ 92 h 131"/>
                  <a:gd name="T54" fmla="*/ 102 w 123"/>
                  <a:gd name="T55" fmla="*/ 98 h 131"/>
                  <a:gd name="T56" fmla="*/ 96 w 123"/>
                  <a:gd name="T57" fmla="*/ 92 h 131"/>
                  <a:gd name="T58" fmla="*/ 62 w 123"/>
                  <a:gd name="T59" fmla="*/ 6 h 131"/>
                  <a:gd name="T60" fmla="*/ 35 w 123"/>
                  <a:gd name="T61" fmla="*/ 44 h 131"/>
                  <a:gd name="T62" fmla="*/ 44 w 123"/>
                  <a:gd name="T63" fmla="*/ 61 h 131"/>
                  <a:gd name="T64" fmla="*/ 43 w 123"/>
                  <a:gd name="T65" fmla="*/ 73 h 131"/>
                  <a:gd name="T66" fmla="*/ 36 w 123"/>
                  <a:gd name="T67" fmla="*/ 72 h 131"/>
                  <a:gd name="T68" fmla="*/ 30 w 123"/>
                  <a:gd name="T69" fmla="*/ 63 h 131"/>
                  <a:gd name="T70" fmla="*/ 6 w 123"/>
                  <a:gd name="T71" fmla="*/ 57 h 131"/>
                  <a:gd name="T72" fmla="*/ 13 w 123"/>
                  <a:gd name="T73" fmla="*/ 82 h 131"/>
                  <a:gd name="T74" fmla="*/ 24 w 123"/>
                  <a:gd name="T75" fmla="*/ 87 h 131"/>
                  <a:gd name="T76" fmla="*/ 25 w 123"/>
                  <a:gd name="T77" fmla="*/ 97 h 131"/>
                  <a:gd name="T78" fmla="*/ 12 w 123"/>
                  <a:gd name="T79" fmla="*/ 95 h 131"/>
                  <a:gd name="T80" fmla="*/ 30 w 123"/>
                  <a:gd name="T81" fmla="*/ 125 h 131"/>
                  <a:gd name="T82" fmla="*/ 54 w 123"/>
                  <a:gd name="T83" fmla="*/ 114 h 131"/>
                  <a:gd name="T84" fmla="*/ 59 w 123"/>
                  <a:gd name="T85" fmla="*/ 59 h 131"/>
                  <a:gd name="T86" fmla="*/ 61 w 123"/>
                  <a:gd name="T87" fmla="*/ 115 h 131"/>
                  <a:gd name="T88" fmla="*/ 46 w 123"/>
                  <a:gd name="T89" fmla="*/ 124 h 131"/>
                  <a:gd name="T90" fmla="*/ 10 w 123"/>
                  <a:gd name="T91" fmla="*/ 114 h 131"/>
                  <a:gd name="T92" fmla="*/ 14 w 123"/>
                  <a:gd name="T93" fmla="*/ 90 h 131"/>
                  <a:gd name="T94" fmla="*/ 22 w 123"/>
                  <a:gd name="T95" fmla="*/ 93 h 131"/>
                  <a:gd name="T96" fmla="*/ 22 w 123"/>
                  <a:gd name="T97" fmla="*/ 91 h 131"/>
                  <a:gd name="T98" fmla="*/ 13 w 123"/>
                  <a:gd name="T99" fmla="*/ 87 h 131"/>
                  <a:gd name="T100" fmla="*/ 0 w 123"/>
                  <a:gd name="T101" fmla="*/ 74 h 131"/>
                  <a:gd name="T102" fmla="*/ 4 w 123"/>
                  <a:gd name="T103" fmla="*/ 38 h 131"/>
                  <a:gd name="T104" fmla="*/ 35 w 123"/>
                  <a:gd name="T105" fmla="*/ 62 h 131"/>
                  <a:gd name="T106" fmla="*/ 40 w 123"/>
                  <a:gd name="T107" fmla="*/ 69 h 131"/>
                  <a:gd name="T108" fmla="*/ 40 w 123"/>
                  <a:gd name="T109" fmla="*/ 69 h 131"/>
                  <a:gd name="T110" fmla="*/ 39 w 123"/>
                  <a:gd name="T111" fmla="*/ 63 h 131"/>
                  <a:gd name="T112" fmla="*/ 30 w 123"/>
                  <a:gd name="T113" fmla="*/ 44 h 131"/>
                  <a:gd name="T114" fmla="*/ 59 w 123"/>
                  <a:gd name="T115" fmla="*/ 2 h 131"/>
                  <a:gd name="T116" fmla="*/ 62 w 123"/>
                  <a:gd name="T117" fmla="*/ 6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23" h="131">
                    <a:moveTo>
                      <a:pt x="99" y="87"/>
                    </a:moveTo>
                    <a:cubicBezTo>
                      <a:pt x="102" y="85"/>
                      <a:pt x="105" y="84"/>
                      <a:pt x="108" y="83"/>
                    </a:cubicBezTo>
                    <a:cubicBezTo>
                      <a:pt x="108" y="83"/>
                      <a:pt x="108" y="83"/>
                      <a:pt x="108" y="83"/>
                    </a:cubicBezTo>
                    <a:cubicBezTo>
                      <a:pt x="108" y="83"/>
                      <a:pt x="108" y="83"/>
                      <a:pt x="108" y="83"/>
                    </a:cubicBezTo>
                    <a:cubicBezTo>
                      <a:pt x="109" y="83"/>
                      <a:pt x="110" y="82"/>
                      <a:pt x="111" y="82"/>
                    </a:cubicBezTo>
                    <a:cubicBezTo>
                      <a:pt x="113" y="81"/>
                      <a:pt x="115" y="81"/>
                      <a:pt x="117" y="80"/>
                    </a:cubicBezTo>
                    <a:cubicBezTo>
                      <a:pt x="117" y="77"/>
                      <a:pt x="118" y="75"/>
                      <a:pt x="118" y="73"/>
                    </a:cubicBezTo>
                    <a:cubicBezTo>
                      <a:pt x="118" y="71"/>
                      <a:pt x="118" y="68"/>
                      <a:pt x="118" y="66"/>
                    </a:cubicBezTo>
                    <a:cubicBezTo>
                      <a:pt x="118" y="63"/>
                      <a:pt x="117" y="60"/>
                      <a:pt x="117" y="57"/>
                    </a:cubicBezTo>
                    <a:cubicBezTo>
                      <a:pt x="116" y="52"/>
                      <a:pt x="116" y="48"/>
                      <a:pt x="115" y="43"/>
                    </a:cubicBezTo>
                    <a:cubicBezTo>
                      <a:pt x="114" y="44"/>
                      <a:pt x="113" y="44"/>
                      <a:pt x="112" y="45"/>
                    </a:cubicBezTo>
                    <a:cubicBezTo>
                      <a:pt x="104" y="49"/>
                      <a:pt x="96" y="53"/>
                      <a:pt x="93" y="63"/>
                    </a:cubicBezTo>
                    <a:cubicBezTo>
                      <a:pt x="93" y="64"/>
                      <a:pt x="92" y="67"/>
                      <a:pt x="91" y="69"/>
                    </a:cubicBezTo>
                    <a:cubicBezTo>
                      <a:pt x="90" y="70"/>
                      <a:pt x="89" y="71"/>
                      <a:pt x="87" y="72"/>
                    </a:cubicBezTo>
                    <a:cubicBezTo>
                      <a:pt x="86" y="74"/>
                      <a:pt x="84" y="74"/>
                      <a:pt x="82" y="74"/>
                    </a:cubicBezTo>
                    <a:cubicBezTo>
                      <a:pt x="82" y="74"/>
                      <a:pt x="81" y="73"/>
                      <a:pt x="81" y="73"/>
                    </a:cubicBezTo>
                    <a:cubicBezTo>
                      <a:pt x="81" y="73"/>
                      <a:pt x="81" y="73"/>
                      <a:pt x="81" y="73"/>
                    </a:cubicBezTo>
                    <a:cubicBezTo>
                      <a:pt x="81" y="73"/>
                      <a:pt x="81" y="73"/>
                      <a:pt x="81" y="73"/>
                    </a:cubicBezTo>
                    <a:cubicBezTo>
                      <a:pt x="80" y="73"/>
                      <a:pt x="80" y="73"/>
                      <a:pt x="80" y="73"/>
                    </a:cubicBezTo>
                    <a:cubicBezTo>
                      <a:pt x="80" y="73"/>
                      <a:pt x="80" y="73"/>
                      <a:pt x="80" y="73"/>
                    </a:cubicBezTo>
                    <a:cubicBezTo>
                      <a:pt x="78" y="71"/>
                      <a:pt x="77" y="69"/>
                      <a:pt x="78" y="66"/>
                    </a:cubicBezTo>
                    <a:cubicBezTo>
                      <a:pt x="78" y="64"/>
                      <a:pt x="79" y="62"/>
                      <a:pt x="80" y="61"/>
                    </a:cubicBezTo>
                    <a:cubicBezTo>
                      <a:pt x="80" y="61"/>
                      <a:pt x="80" y="60"/>
                      <a:pt x="80" y="60"/>
                    </a:cubicBezTo>
                    <a:cubicBezTo>
                      <a:pt x="80" y="60"/>
                      <a:pt x="80" y="60"/>
                      <a:pt x="80" y="60"/>
                    </a:cubicBezTo>
                    <a:cubicBezTo>
                      <a:pt x="81" y="59"/>
                      <a:pt x="82" y="58"/>
                      <a:pt x="83" y="57"/>
                    </a:cubicBezTo>
                    <a:cubicBezTo>
                      <a:pt x="86" y="53"/>
                      <a:pt x="89" y="49"/>
                      <a:pt x="89" y="44"/>
                    </a:cubicBezTo>
                    <a:cubicBezTo>
                      <a:pt x="89" y="39"/>
                      <a:pt x="85" y="34"/>
                      <a:pt x="82" y="29"/>
                    </a:cubicBezTo>
                    <a:cubicBezTo>
                      <a:pt x="82" y="29"/>
                      <a:pt x="82" y="29"/>
                      <a:pt x="82" y="29"/>
                    </a:cubicBezTo>
                    <a:cubicBezTo>
                      <a:pt x="82" y="29"/>
                      <a:pt x="82" y="29"/>
                      <a:pt x="82" y="29"/>
                    </a:cubicBezTo>
                    <a:cubicBezTo>
                      <a:pt x="81" y="29"/>
                      <a:pt x="81" y="29"/>
                      <a:pt x="81" y="29"/>
                    </a:cubicBezTo>
                    <a:cubicBezTo>
                      <a:pt x="81" y="29"/>
                      <a:pt x="81" y="29"/>
                      <a:pt x="81" y="29"/>
                    </a:cubicBezTo>
                    <a:cubicBezTo>
                      <a:pt x="78" y="25"/>
                      <a:pt x="75" y="22"/>
                      <a:pt x="72" y="18"/>
                    </a:cubicBezTo>
                    <a:cubicBezTo>
                      <a:pt x="68" y="14"/>
                      <a:pt x="65" y="11"/>
                      <a:pt x="62" y="6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3" y="0"/>
                      <a:pt x="64" y="1"/>
                      <a:pt x="64" y="2"/>
                    </a:cubicBezTo>
                    <a:cubicBezTo>
                      <a:pt x="67" y="6"/>
                      <a:pt x="71" y="11"/>
                      <a:pt x="75" y="15"/>
                    </a:cubicBezTo>
                    <a:cubicBezTo>
                      <a:pt x="79" y="18"/>
                      <a:pt x="82" y="22"/>
                      <a:pt x="85" y="26"/>
                    </a:cubicBezTo>
                    <a:cubicBezTo>
                      <a:pt x="85" y="26"/>
                      <a:pt x="85" y="26"/>
                      <a:pt x="85" y="26"/>
                    </a:cubicBezTo>
                    <a:cubicBezTo>
                      <a:pt x="85" y="26"/>
                      <a:pt x="85" y="26"/>
                      <a:pt x="85" y="26"/>
                    </a:cubicBezTo>
                    <a:cubicBezTo>
                      <a:pt x="85" y="26"/>
                      <a:pt x="85" y="26"/>
                      <a:pt x="85" y="26"/>
                    </a:cubicBezTo>
                    <a:cubicBezTo>
                      <a:pt x="89" y="31"/>
                      <a:pt x="94" y="37"/>
                      <a:pt x="93" y="44"/>
                    </a:cubicBezTo>
                    <a:cubicBezTo>
                      <a:pt x="93" y="51"/>
                      <a:pt x="90" y="55"/>
                      <a:pt x="86" y="60"/>
                    </a:cubicBezTo>
                    <a:cubicBezTo>
                      <a:pt x="86" y="61"/>
                      <a:pt x="85" y="62"/>
                      <a:pt x="84" y="63"/>
                    </a:cubicBezTo>
                    <a:cubicBezTo>
                      <a:pt x="84" y="63"/>
                      <a:pt x="84" y="63"/>
                      <a:pt x="84" y="63"/>
                    </a:cubicBezTo>
                    <a:cubicBezTo>
                      <a:pt x="84" y="63"/>
                      <a:pt x="84" y="63"/>
                      <a:pt x="84" y="63"/>
                    </a:cubicBezTo>
                    <a:cubicBezTo>
                      <a:pt x="83" y="64"/>
                      <a:pt x="83" y="66"/>
                      <a:pt x="82" y="67"/>
                    </a:cubicBezTo>
                    <a:cubicBezTo>
                      <a:pt x="82" y="68"/>
                      <a:pt x="82" y="68"/>
                      <a:pt x="83" y="69"/>
                    </a:cubicBezTo>
                    <a:cubicBezTo>
                      <a:pt x="83" y="69"/>
                      <a:pt x="83" y="69"/>
                      <a:pt x="83" y="69"/>
                    </a:cubicBezTo>
                    <a:cubicBezTo>
                      <a:pt x="83" y="69"/>
                      <a:pt x="83" y="69"/>
                      <a:pt x="83" y="69"/>
                    </a:cubicBezTo>
                    <a:cubicBezTo>
                      <a:pt x="83" y="69"/>
                      <a:pt x="83" y="69"/>
                      <a:pt x="83" y="69"/>
                    </a:cubicBezTo>
                    <a:cubicBezTo>
                      <a:pt x="83" y="69"/>
                      <a:pt x="83" y="69"/>
                      <a:pt x="83" y="69"/>
                    </a:cubicBezTo>
                    <a:cubicBezTo>
                      <a:pt x="83" y="69"/>
                      <a:pt x="83" y="69"/>
                      <a:pt x="83" y="69"/>
                    </a:cubicBezTo>
                    <a:cubicBezTo>
                      <a:pt x="84" y="69"/>
                      <a:pt x="84" y="69"/>
                      <a:pt x="85" y="69"/>
                    </a:cubicBezTo>
                    <a:cubicBezTo>
                      <a:pt x="85" y="68"/>
                      <a:pt x="86" y="67"/>
                      <a:pt x="87" y="66"/>
                    </a:cubicBezTo>
                    <a:cubicBezTo>
                      <a:pt x="88" y="65"/>
                      <a:pt x="88" y="63"/>
                      <a:pt x="88" y="62"/>
                    </a:cubicBezTo>
                    <a:cubicBezTo>
                      <a:pt x="92" y="50"/>
                      <a:pt x="101" y="45"/>
                      <a:pt x="110" y="41"/>
                    </a:cubicBezTo>
                    <a:cubicBezTo>
                      <a:pt x="112" y="40"/>
                      <a:pt x="114" y="39"/>
                      <a:pt x="116" y="37"/>
                    </a:cubicBezTo>
                    <a:cubicBezTo>
                      <a:pt x="116" y="37"/>
                      <a:pt x="116" y="37"/>
                      <a:pt x="116" y="37"/>
                    </a:cubicBezTo>
                    <a:cubicBezTo>
                      <a:pt x="117" y="37"/>
                      <a:pt x="117" y="37"/>
                      <a:pt x="117" y="37"/>
                    </a:cubicBezTo>
                    <a:cubicBezTo>
                      <a:pt x="119" y="37"/>
                      <a:pt x="120" y="38"/>
                      <a:pt x="120" y="39"/>
                    </a:cubicBezTo>
                    <a:cubicBezTo>
                      <a:pt x="120" y="45"/>
                      <a:pt x="121" y="50"/>
                      <a:pt x="122" y="56"/>
                    </a:cubicBezTo>
                    <a:cubicBezTo>
                      <a:pt x="122" y="59"/>
                      <a:pt x="123" y="62"/>
                      <a:pt x="123" y="66"/>
                    </a:cubicBezTo>
                    <a:cubicBezTo>
                      <a:pt x="123" y="68"/>
                      <a:pt x="123" y="71"/>
                      <a:pt x="123" y="74"/>
                    </a:cubicBezTo>
                    <a:cubicBezTo>
                      <a:pt x="123" y="76"/>
                      <a:pt x="122" y="79"/>
                      <a:pt x="121" y="82"/>
                    </a:cubicBezTo>
                    <a:cubicBezTo>
                      <a:pt x="121" y="82"/>
                      <a:pt x="121" y="83"/>
                      <a:pt x="120" y="83"/>
                    </a:cubicBezTo>
                    <a:cubicBezTo>
                      <a:pt x="118" y="85"/>
                      <a:pt x="115" y="86"/>
                      <a:pt x="112" y="87"/>
                    </a:cubicBezTo>
                    <a:cubicBezTo>
                      <a:pt x="111" y="87"/>
                      <a:pt x="111" y="87"/>
                      <a:pt x="110" y="87"/>
                    </a:cubicBezTo>
                    <a:cubicBezTo>
                      <a:pt x="110" y="87"/>
                      <a:pt x="110" y="87"/>
                      <a:pt x="110" y="87"/>
                    </a:cubicBezTo>
                    <a:cubicBezTo>
                      <a:pt x="110" y="87"/>
                      <a:pt x="110" y="87"/>
                      <a:pt x="110" y="87"/>
                    </a:cubicBezTo>
                    <a:cubicBezTo>
                      <a:pt x="109" y="88"/>
                      <a:pt x="109" y="88"/>
                      <a:pt x="109" y="88"/>
                    </a:cubicBezTo>
                    <a:cubicBezTo>
                      <a:pt x="107" y="89"/>
                      <a:pt x="104" y="90"/>
                      <a:pt x="102" y="91"/>
                    </a:cubicBezTo>
                    <a:cubicBezTo>
                      <a:pt x="102" y="91"/>
                      <a:pt x="102" y="91"/>
                      <a:pt x="102" y="91"/>
                    </a:cubicBezTo>
                    <a:cubicBezTo>
                      <a:pt x="101" y="91"/>
                      <a:pt x="101" y="92"/>
                      <a:pt x="101" y="92"/>
                    </a:cubicBezTo>
                    <a:cubicBezTo>
                      <a:pt x="101" y="92"/>
                      <a:pt x="101" y="92"/>
                      <a:pt x="101" y="92"/>
                    </a:cubicBezTo>
                    <a:cubicBezTo>
                      <a:pt x="101" y="93"/>
                      <a:pt x="101" y="93"/>
                      <a:pt x="101" y="93"/>
                    </a:cubicBezTo>
                    <a:cubicBezTo>
                      <a:pt x="101" y="93"/>
                      <a:pt x="101" y="93"/>
                      <a:pt x="101" y="93"/>
                    </a:cubicBezTo>
                    <a:cubicBezTo>
                      <a:pt x="101" y="93"/>
                      <a:pt x="101" y="93"/>
                      <a:pt x="102" y="93"/>
                    </a:cubicBezTo>
                    <a:cubicBezTo>
                      <a:pt x="102" y="93"/>
                      <a:pt x="102" y="93"/>
                      <a:pt x="102" y="93"/>
                    </a:cubicBezTo>
                    <a:cubicBezTo>
                      <a:pt x="104" y="93"/>
                      <a:pt x="107" y="92"/>
                      <a:pt x="109" y="90"/>
                    </a:cubicBezTo>
                    <a:cubicBezTo>
                      <a:pt x="113" y="88"/>
                      <a:pt x="116" y="87"/>
                      <a:pt x="121" y="87"/>
                    </a:cubicBezTo>
                    <a:cubicBezTo>
                      <a:pt x="121" y="87"/>
                      <a:pt x="121" y="87"/>
                      <a:pt x="121" y="87"/>
                    </a:cubicBezTo>
                    <a:cubicBezTo>
                      <a:pt x="121" y="87"/>
                      <a:pt x="121" y="87"/>
                      <a:pt x="121" y="87"/>
                    </a:cubicBezTo>
                    <a:cubicBezTo>
                      <a:pt x="122" y="87"/>
                      <a:pt x="123" y="88"/>
                      <a:pt x="123" y="90"/>
                    </a:cubicBezTo>
                    <a:cubicBezTo>
                      <a:pt x="121" y="99"/>
                      <a:pt x="118" y="107"/>
                      <a:pt x="113" y="114"/>
                    </a:cubicBezTo>
                    <a:cubicBezTo>
                      <a:pt x="109" y="121"/>
                      <a:pt x="103" y="126"/>
                      <a:pt x="95" y="129"/>
                    </a:cubicBezTo>
                    <a:cubicBezTo>
                      <a:pt x="92" y="131"/>
                      <a:pt x="89" y="131"/>
                      <a:pt x="87" y="130"/>
                    </a:cubicBezTo>
                    <a:cubicBezTo>
                      <a:pt x="84" y="130"/>
                      <a:pt x="82" y="128"/>
                      <a:pt x="79" y="126"/>
                    </a:cubicBezTo>
                    <a:cubicBezTo>
                      <a:pt x="79" y="126"/>
                      <a:pt x="78" y="125"/>
                      <a:pt x="77" y="124"/>
                    </a:cubicBezTo>
                    <a:cubicBezTo>
                      <a:pt x="74" y="122"/>
                      <a:pt x="72" y="120"/>
                      <a:pt x="68" y="119"/>
                    </a:cubicBezTo>
                    <a:cubicBezTo>
                      <a:pt x="68" y="119"/>
                      <a:pt x="67" y="119"/>
                      <a:pt x="67" y="119"/>
                    </a:cubicBezTo>
                    <a:cubicBezTo>
                      <a:pt x="64" y="119"/>
                      <a:pt x="62" y="119"/>
                      <a:pt x="62" y="115"/>
                    </a:cubicBezTo>
                    <a:cubicBezTo>
                      <a:pt x="62" y="110"/>
                      <a:pt x="62" y="110"/>
                      <a:pt x="62" y="110"/>
                    </a:cubicBezTo>
                    <a:cubicBezTo>
                      <a:pt x="62" y="106"/>
                      <a:pt x="62" y="103"/>
                      <a:pt x="62" y="100"/>
                    </a:cubicBezTo>
                    <a:cubicBezTo>
                      <a:pt x="62" y="100"/>
                      <a:pt x="62" y="100"/>
                      <a:pt x="62" y="100"/>
                    </a:cubicBezTo>
                    <a:cubicBezTo>
                      <a:pt x="62" y="56"/>
                      <a:pt x="62" y="56"/>
                      <a:pt x="62" y="56"/>
                    </a:cubicBezTo>
                    <a:cubicBezTo>
                      <a:pt x="62" y="56"/>
                      <a:pt x="62" y="56"/>
                      <a:pt x="62" y="56"/>
                    </a:cubicBezTo>
                    <a:cubicBezTo>
                      <a:pt x="63" y="56"/>
                      <a:pt x="64" y="57"/>
                      <a:pt x="64" y="59"/>
                    </a:cubicBezTo>
                    <a:cubicBezTo>
                      <a:pt x="64" y="68"/>
                      <a:pt x="65" y="76"/>
                      <a:pt x="65" y="84"/>
                    </a:cubicBezTo>
                    <a:cubicBezTo>
                      <a:pt x="66" y="92"/>
                      <a:pt x="66" y="100"/>
                      <a:pt x="67" y="110"/>
                    </a:cubicBezTo>
                    <a:cubicBezTo>
                      <a:pt x="67" y="114"/>
                      <a:pt x="67" y="114"/>
                      <a:pt x="67" y="114"/>
                    </a:cubicBezTo>
                    <a:cubicBezTo>
                      <a:pt x="68" y="114"/>
                      <a:pt x="68" y="114"/>
                      <a:pt x="69" y="114"/>
                    </a:cubicBezTo>
                    <a:cubicBezTo>
                      <a:pt x="74" y="115"/>
                      <a:pt x="77" y="118"/>
                      <a:pt x="80" y="121"/>
                    </a:cubicBezTo>
                    <a:cubicBezTo>
                      <a:pt x="81" y="121"/>
                      <a:pt x="82" y="122"/>
                      <a:pt x="82" y="123"/>
                    </a:cubicBezTo>
                    <a:cubicBezTo>
                      <a:pt x="84" y="124"/>
                      <a:pt x="86" y="125"/>
                      <a:pt x="88" y="126"/>
                    </a:cubicBezTo>
                    <a:cubicBezTo>
                      <a:pt x="89" y="126"/>
                      <a:pt x="91" y="126"/>
                      <a:pt x="93" y="125"/>
                    </a:cubicBezTo>
                    <a:cubicBezTo>
                      <a:pt x="100" y="122"/>
                      <a:pt x="105" y="117"/>
                      <a:pt x="109" y="111"/>
                    </a:cubicBezTo>
                    <a:cubicBezTo>
                      <a:pt x="113" y="106"/>
                      <a:pt x="116" y="99"/>
                      <a:pt x="117" y="92"/>
                    </a:cubicBezTo>
                    <a:cubicBezTo>
                      <a:pt x="115" y="92"/>
                      <a:pt x="113" y="94"/>
                      <a:pt x="111" y="95"/>
                    </a:cubicBezTo>
                    <a:cubicBezTo>
                      <a:pt x="108" y="96"/>
                      <a:pt x="106" y="98"/>
                      <a:pt x="102" y="98"/>
                    </a:cubicBezTo>
                    <a:cubicBezTo>
                      <a:pt x="102" y="98"/>
                      <a:pt x="102" y="98"/>
                      <a:pt x="102" y="98"/>
                    </a:cubicBezTo>
                    <a:cubicBezTo>
                      <a:pt x="102" y="98"/>
                      <a:pt x="102" y="98"/>
                      <a:pt x="102" y="98"/>
                    </a:cubicBezTo>
                    <a:cubicBezTo>
                      <a:pt x="101" y="98"/>
                      <a:pt x="99" y="98"/>
                      <a:pt x="98" y="97"/>
                    </a:cubicBezTo>
                    <a:cubicBezTo>
                      <a:pt x="97" y="97"/>
                      <a:pt x="97" y="96"/>
                      <a:pt x="96" y="95"/>
                    </a:cubicBezTo>
                    <a:cubicBezTo>
                      <a:pt x="96" y="94"/>
                      <a:pt x="96" y="93"/>
                      <a:pt x="96" y="92"/>
                    </a:cubicBezTo>
                    <a:cubicBezTo>
                      <a:pt x="96" y="92"/>
                      <a:pt x="96" y="92"/>
                      <a:pt x="96" y="92"/>
                    </a:cubicBezTo>
                    <a:cubicBezTo>
                      <a:pt x="96" y="92"/>
                      <a:pt x="96" y="92"/>
                      <a:pt x="96" y="92"/>
                    </a:cubicBezTo>
                    <a:cubicBezTo>
                      <a:pt x="96" y="90"/>
                      <a:pt x="97" y="88"/>
                      <a:pt x="99" y="87"/>
                    </a:cubicBezTo>
                    <a:cubicBezTo>
                      <a:pt x="99" y="87"/>
                      <a:pt x="99" y="87"/>
                      <a:pt x="99" y="87"/>
                    </a:cubicBezTo>
                    <a:close/>
                    <a:moveTo>
                      <a:pt x="62" y="6"/>
                    </a:moveTo>
                    <a:cubicBezTo>
                      <a:pt x="58" y="11"/>
                      <a:pt x="55" y="14"/>
                      <a:pt x="51" y="18"/>
                    </a:cubicBezTo>
                    <a:cubicBezTo>
                      <a:pt x="48" y="22"/>
                      <a:pt x="45" y="25"/>
                      <a:pt x="42" y="29"/>
                    </a:cubicBezTo>
                    <a:cubicBezTo>
                      <a:pt x="42" y="29"/>
                      <a:pt x="42" y="29"/>
                      <a:pt x="42" y="29"/>
                    </a:cubicBezTo>
                    <a:cubicBezTo>
                      <a:pt x="38" y="34"/>
                      <a:pt x="34" y="39"/>
                      <a:pt x="35" y="44"/>
                    </a:cubicBezTo>
                    <a:cubicBezTo>
                      <a:pt x="35" y="49"/>
                      <a:pt x="38" y="53"/>
                      <a:pt x="41" y="57"/>
                    </a:cubicBezTo>
                    <a:cubicBezTo>
                      <a:pt x="41" y="58"/>
                      <a:pt x="42" y="59"/>
                      <a:pt x="43" y="60"/>
                    </a:cubicBezTo>
                    <a:cubicBezTo>
                      <a:pt x="43" y="60"/>
                      <a:pt x="43" y="60"/>
                      <a:pt x="43" y="60"/>
                    </a:cubicBezTo>
                    <a:cubicBezTo>
                      <a:pt x="43" y="60"/>
                      <a:pt x="43" y="61"/>
                      <a:pt x="44" y="61"/>
                    </a:cubicBezTo>
                    <a:cubicBezTo>
                      <a:pt x="44" y="62"/>
                      <a:pt x="45" y="64"/>
                      <a:pt x="46" y="66"/>
                    </a:cubicBezTo>
                    <a:cubicBezTo>
                      <a:pt x="46" y="69"/>
                      <a:pt x="45" y="71"/>
                      <a:pt x="43" y="73"/>
                    </a:cubicBezTo>
                    <a:cubicBezTo>
                      <a:pt x="43" y="73"/>
                      <a:pt x="43" y="73"/>
                      <a:pt x="43" y="73"/>
                    </a:cubicBezTo>
                    <a:cubicBezTo>
                      <a:pt x="43" y="73"/>
                      <a:pt x="43" y="73"/>
                      <a:pt x="43" y="73"/>
                    </a:cubicBezTo>
                    <a:cubicBezTo>
                      <a:pt x="43" y="73"/>
                      <a:pt x="43" y="73"/>
                      <a:pt x="43" y="73"/>
                    </a:cubicBezTo>
                    <a:cubicBezTo>
                      <a:pt x="43" y="73"/>
                      <a:pt x="43" y="73"/>
                      <a:pt x="43" y="73"/>
                    </a:cubicBezTo>
                    <a:cubicBezTo>
                      <a:pt x="42" y="73"/>
                      <a:pt x="42" y="74"/>
                      <a:pt x="41" y="74"/>
                    </a:cubicBezTo>
                    <a:cubicBezTo>
                      <a:pt x="39" y="74"/>
                      <a:pt x="37" y="74"/>
                      <a:pt x="36" y="72"/>
                    </a:cubicBezTo>
                    <a:cubicBezTo>
                      <a:pt x="36" y="72"/>
                      <a:pt x="36" y="72"/>
                      <a:pt x="36" y="72"/>
                    </a:cubicBezTo>
                    <a:cubicBezTo>
                      <a:pt x="36" y="72"/>
                      <a:pt x="36" y="72"/>
                      <a:pt x="36" y="72"/>
                    </a:cubicBezTo>
                    <a:cubicBezTo>
                      <a:pt x="35" y="71"/>
                      <a:pt x="33" y="70"/>
                      <a:pt x="33" y="69"/>
                    </a:cubicBezTo>
                    <a:cubicBezTo>
                      <a:pt x="31" y="67"/>
                      <a:pt x="30" y="64"/>
                      <a:pt x="30" y="63"/>
                    </a:cubicBezTo>
                    <a:cubicBezTo>
                      <a:pt x="28" y="53"/>
                      <a:pt x="19" y="49"/>
                      <a:pt x="11" y="45"/>
                    </a:cubicBezTo>
                    <a:cubicBezTo>
                      <a:pt x="11" y="45"/>
                      <a:pt x="11" y="45"/>
                      <a:pt x="11" y="45"/>
                    </a:cubicBezTo>
                    <a:cubicBezTo>
                      <a:pt x="10" y="44"/>
                      <a:pt x="9" y="44"/>
                      <a:pt x="8" y="43"/>
                    </a:cubicBezTo>
                    <a:cubicBezTo>
                      <a:pt x="8" y="48"/>
                      <a:pt x="7" y="52"/>
                      <a:pt x="6" y="57"/>
                    </a:cubicBezTo>
                    <a:cubicBezTo>
                      <a:pt x="6" y="60"/>
                      <a:pt x="5" y="63"/>
                      <a:pt x="5" y="66"/>
                    </a:cubicBezTo>
                    <a:cubicBezTo>
                      <a:pt x="5" y="68"/>
                      <a:pt x="5" y="71"/>
                      <a:pt x="5" y="73"/>
                    </a:cubicBezTo>
                    <a:cubicBezTo>
                      <a:pt x="5" y="75"/>
                      <a:pt x="6" y="77"/>
                      <a:pt x="6" y="80"/>
                    </a:cubicBezTo>
                    <a:cubicBezTo>
                      <a:pt x="8" y="81"/>
                      <a:pt x="10" y="81"/>
                      <a:pt x="13" y="82"/>
                    </a:cubicBezTo>
                    <a:cubicBezTo>
                      <a:pt x="13" y="82"/>
                      <a:pt x="14" y="83"/>
                      <a:pt x="15" y="83"/>
                    </a:cubicBezTo>
                    <a:cubicBezTo>
                      <a:pt x="15" y="83"/>
                      <a:pt x="15" y="83"/>
                      <a:pt x="15" y="83"/>
                    </a:cubicBezTo>
                    <a:cubicBezTo>
                      <a:pt x="15" y="83"/>
                      <a:pt x="15" y="83"/>
                      <a:pt x="15" y="83"/>
                    </a:cubicBezTo>
                    <a:cubicBezTo>
                      <a:pt x="19" y="84"/>
                      <a:pt x="22" y="85"/>
                      <a:pt x="24" y="87"/>
                    </a:cubicBezTo>
                    <a:cubicBezTo>
                      <a:pt x="24" y="87"/>
                      <a:pt x="24" y="87"/>
                      <a:pt x="25" y="87"/>
                    </a:cubicBezTo>
                    <a:cubicBezTo>
                      <a:pt x="26" y="89"/>
                      <a:pt x="27" y="90"/>
                      <a:pt x="27" y="92"/>
                    </a:cubicBezTo>
                    <a:cubicBezTo>
                      <a:pt x="27" y="93"/>
                      <a:pt x="27" y="94"/>
                      <a:pt x="27" y="95"/>
                    </a:cubicBezTo>
                    <a:cubicBezTo>
                      <a:pt x="27" y="96"/>
                      <a:pt x="26" y="97"/>
                      <a:pt x="25" y="97"/>
                    </a:cubicBezTo>
                    <a:cubicBezTo>
                      <a:pt x="25" y="97"/>
                      <a:pt x="25" y="97"/>
                      <a:pt x="25" y="97"/>
                    </a:cubicBezTo>
                    <a:cubicBezTo>
                      <a:pt x="24" y="98"/>
                      <a:pt x="22" y="98"/>
                      <a:pt x="21" y="98"/>
                    </a:cubicBezTo>
                    <a:cubicBezTo>
                      <a:pt x="21" y="98"/>
                      <a:pt x="21" y="98"/>
                      <a:pt x="21" y="98"/>
                    </a:cubicBezTo>
                    <a:cubicBezTo>
                      <a:pt x="17" y="98"/>
                      <a:pt x="15" y="96"/>
                      <a:pt x="12" y="95"/>
                    </a:cubicBezTo>
                    <a:cubicBezTo>
                      <a:pt x="12" y="95"/>
                      <a:pt x="12" y="95"/>
                      <a:pt x="12" y="95"/>
                    </a:cubicBezTo>
                    <a:cubicBezTo>
                      <a:pt x="10" y="93"/>
                      <a:pt x="8" y="92"/>
                      <a:pt x="6" y="92"/>
                    </a:cubicBezTo>
                    <a:cubicBezTo>
                      <a:pt x="7" y="99"/>
                      <a:pt x="10" y="106"/>
                      <a:pt x="14" y="111"/>
                    </a:cubicBezTo>
                    <a:cubicBezTo>
                      <a:pt x="18" y="117"/>
                      <a:pt x="23" y="122"/>
                      <a:pt x="30" y="125"/>
                    </a:cubicBezTo>
                    <a:cubicBezTo>
                      <a:pt x="33" y="126"/>
                      <a:pt x="34" y="126"/>
                      <a:pt x="36" y="126"/>
                    </a:cubicBezTo>
                    <a:cubicBezTo>
                      <a:pt x="37" y="125"/>
                      <a:pt x="39" y="124"/>
                      <a:pt x="41" y="123"/>
                    </a:cubicBezTo>
                    <a:cubicBezTo>
                      <a:pt x="42" y="122"/>
                      <a:pt x="42" y="121"/>
                      <a:pt x="43" y="121"/>
                    </a:cubicBezTo>
                    <a:cubicBezTo>
                      <a:pt x="46" y="118"/>
                      <a:pt x="49" y="115"/>
                      <a:pt x="54" y="114"/>
                    </a:cubicBezTo>
                    <a:cubicBezTo>
                      <a:pt x="55" y="114"/>
                      <a:pt x="56" y="114"/>
                      <a:pt x="56" y="114"/>
                    </a:cubicBezTo>
                    <a:cubicBezTo>
                      <a:pt x="56" y="110"/>
                      <a:pt x="56" y="110"/>
                      <a:pt x="56" y="110"/>
                    </a:cubicBezTo>
                    <a:cubicBezTo>
                      <a:pt x="57" y="100"/>
                      <a:pt x="57" y="92"/>
                      <a:pt x="58" y="84"/>
                    </a:cubicBezTo>
                    <a:cubicBezTo>
                      <a:pt x="58" y="76"/>
                      <a:pt x="59" y="68"/>
                      <a:pt x="59" y="59"/>
                    </a:cubicBezTo>
                    <a:cubicBezTo>
                      <a:pt x="59" y="57"/>
                      <a:pt x="60" y="56"/>
                      <a:pt x="62" y="56"/>
                    </a:cubicBezTo>
                    <a:cubicBezTo>
                      <a:pt x="62" y="100"/>
                      <a:pt x="62" y="100"/>
                      <a:pt x="62" y="100"/>
                    </a:cubicBezTo>
                    <a:cubicBezTo>
                      <a:pt x="61" y="103"/>
                      <a:pt x="61" y="106"/>
                      <a:pt x="61" y="110"/>
                    </a:cubicBezTo>
                    <a:cubicBezTo>
                      <a:pt x="61" y="115"/>
                      <a:pt x="61" y="115"/>
                      <a:pt x="61" y="115"/>
                    </a:cubicBezTo>
                    <a:cubicBezTo>
                      <a:pt x="61" y="119"/>
                      <a:pt x="59" y="119"/>
                      <a:pt x="56" y="119"/>
                    </a:cubicBezTo>
                    <a:cubicBezTo>
                      <a:pt x="56" y="119"/>
                      <a:pt x="56" y="119"/>
                      <a:pt x="56" y="119"/>
                    </a:cubicBezTo>
                    <a:cubicBezTo>
                      <a:pt x="56" y="119"/>
                      <a:pt x="55" y="119"/>
                      <a:pt x="55" y="119"/>
                    </a:cubicBezTo>
                    <a:cubicBezTo>
                      <a:pt x="51" y="120"/>
                      <a:pt x="49" y="122"/>
                      <a:pt x="46" y="124"/>
                    </a:cubicBezTo>
                    <a:cubicBezTo>
                      <a:pt x="45" y="125"/>
                      <a:pt x="45" y="126"/>
                      <a:pt x="44" y="126"/>
                    </a:cubicBezTo>
                    <a:cubicBezTo>
                      <a:pt x="41" y="128"/>
                      <a:pt x="39" y="130"/>
                      <a:pt x="37" y="130"/>
                    </a:cubicBezTo>
                    <a:cubicBezTo>
                      <a:pt x="34" y="131"/>
                      <a:pt x="32" y="131"/>
                      <a:pt x="28" y="129"/>
                    </a:cubicBezTo>
                    <a:cubicBezTo>
                      <a:pt x="21" y="126"/>
                      <a:pt x="15" y="121"/>
                      <a:pt x="10" y="114"/>
                    </a:cubicBezTo>
                    <a:cubicBezTo>
                      <a:pt x="5" y="107"/>
                      <a:pt x="2" y="99"/>
                      <a:pt x="0" y="90"/>
                    </a:cubicBezTo>
                    <a:cubicBezTo>
                      <a:pt x="0" y="90"/>
                      <a:pt x="0" y="90"/>
                      <a:pt x="0" y="89"/>
                    </a:cubicBezTo>
                    <a:cubicBezTo>
                      <a:pt x="0" y="88"/>
                      <a:pt x="1" y="87"/>
                      <a:pt x="2" y="87"/>
                    </a:cubicBezTo>
                    <a:cubicBezTo>
                      <a:pt x="7" y="87"/>
                      <a:pt x="10" y="88"/>
                      <a:pt x="14" y="90"/>
                    </a:cubicBezTo>
                    <a:cubicBezTo>
                      <a:pt x="14" y="90"/>
                      <a:pt x="14" y="90"/>
                      <a:pt x="14" y="90"/>
                    </a:cubicBezTo>
                    <a:cubicBezTo>
                      <a:pt x="17" y="92"/>
                      <a:pt x="19" y="93"/>
                      <a:pt x="21" y="93"/>
                    </a:cubicBezTo>
                    <a:cubicBezTo>
                      <a:pt x="21" y="93"/>
                      <a:pt x="21" y="93"/>
                      <a:pt x="21" y="93"/>
                    </a:cubicBezTo>
                    <a:cubicBezTo>
                      <a:pt x="22" y="93"/>
                      <a:pt x="22" y="93"/>
                      <a:pt x="22" y="93"/>
                    </a:cubicBezTo>
                    <a:cubicBezTo>
                      <a:pt x="22" y="93"/>
                      <a:pt x="22" y="93"/>
                      <a:pt x="22" y="93"/>
                    </a:cubicBezTo>
                    <a:cubicBezTo>
                      <a:pt x="22" y="93"/>
                      <a:pt x="22" y="93"/>
                      <a:pt x="22" y="93"/>
                    </a:cubicBezTo>
                    <a:cubicBezTo>
                      <a:pt x="22" y="93"/>
                      <a:pt x="22" y="93"/>
                      <a:pt x="22" y="92"/>
                    </a:cubicBezTo>
                    <a:cubicBezTo>
                      <a:pt x="22" y="92"/>
                      <a:pt x="22" y="92"/>
                      <a:pt x="22" y="91"/>
                    </a:cubicBezTo>
                    <a:cubicBezTo>
                      <a:pt x="21" y="91"/>
                      <a:pt x="21" y="91"/>
                      <a:pt x="21" y="91"/>
                    </a:cubicBezTo>
                    <a:cubicBezTo>
                      <a:pt x="19" y="90"/>
                      <a:pt x="17" y="89"/>
                      <a:pt x="14" y="88"/>
                    </a:cubicBezTo>
                    <a:cubicBezTo>
                      <a:pt x="13" y="87"/>
                      <a:pt x="13" y="87"/>
                      <a:pt x="13" y="87"/>
                    </a:cubicBezTo>
                    <a:cubicBezTo>
                      <a:pt x="13" y="87"/>
                      <a:pt x="13" y="87"/>
                      <a:pt x="13" y="87"/>
                    </a:cubicBezTo>
                    <a:cubicBezTo>
                      <a:pt x="13" y="87"/>
                      <a:pt x="12" y="87"/>
                      <a:pt x="11" y="87"/>
                    </a:cubicBezTo>
                    <a:cubicBezTo>
                      <a:pt x="8" y="86"/>
                      <a:pt x="5" y="85"/>
                      <a:pt x="3" y="83"/>
                    </a:cubicBezTo>
                    <a:cubicBezTo>
                      <a:pt x="2" y="83"/>
                      <a:pt x="2" y="82"/>
                      <a:pt x="2" y="82"/>
                    </a:cubicBezTo>
                    <a:cubicBezTo>
                      <a:pt x="1" y="79"/>
                      <a:pt x="1" y="76"/>
                      <a:pt x="0" y="74"/>
                    </a:cubicBezTo>
                    <a:cubicBezTo>
                      <a:pt x="0" y="71"/>
                      <a:pt x="0" y="68"/>
                      <a:pt x="0" y="66"/>
                    </a:cubicBezTo>
                    <a:cubicBezTo>
                      <a:pt x="1" y="62"/>
                      <a:pt x="1" y="59"/>
                      <a:pt x="2" y="56"/>
                    </a:cubicBezTo>
                    <a:cubicBezTo>
                      <a:pt x="2" y="50"/>
                      <a:pt x="3" y="45"/>
                      <a:pt x="3" y="39"/>
                    </a:cubicBezTo>
                    <a:cubicBezTo>
                      <a:pt x="3" y="39"/>
                      <a:pt x="3" y="39"/>
                      <a:pt x="4" y="38"/>
                    </a:cubicBezTo>
                    <a:cubicBezTo>
                      <a:pt x="4" y="37"/>
                      <a:pt x="6" y="37"/>
                      <a:pt x="7" y="37"/>
                    </a:cubicBezTo>
                    <a:cubicBezTo>
                      <a:pt x="9" y="38"/>
                      <a:pt x="11" y="40"/>
                      <a:pt x="13" y="41"/>
                    </a:cubicBezTo>
                    <a:cubicBezTo>
                      <a:pt x="13" y="41"/>
                      <a:pt x="13" y="41"/>
                      <a:pt x="13" y="41"/>
                    </a:cubicBezTo>
                    <a:cubicBezTo>
                      <a:pt x="23" y="45"/>
                      <a:pt x="32" y="50"/>
                      <a:pt x="35" y="62"/>
                    </a:cubicBezTo>
                    <a:cubicBezTo>
                      <a:pt x="35" y="63"/>
                      <a:pt x="36" y="64"/>
                      <a:pt x="37" y="66"/>
                    </a:cubicBezTo>
                    <a:cubicBezTo>
                      <a:pt x="37" y="67"/>
                      <a:pt x="38" y="68"/>
                      <a:pt x="39" y="69"/>
                    </a:cubicBezTo>
                    <a:cubicBezTo>
                      <a:pt x="39" y="69"/>
                      <a:pt x="39" y="69"/>
                      <a:pt x="39" y="69"/>
                    </a:cubicBezTo>
                    <a:cubicBezTo>
                      <a:pt x="39" y="69"/>
                      <a:pt x="40" y="69"/>
                      <a:pt x="40" y="69"/>
                    </a:cubicBezTo>
                    <a:cubicBezTo>
                      <a:pt x="40" y="69"/>
                      <a:pt x="40" y="69"/>
                      <a:pt x="40" y="69"/>
                    </a:cubicBezTo>
                    <a:cubicBezTo>
                      <a:pt x="40" y="69"/>
                      <a:pt x="40" y="69"/>
                      <a:pt x="40" y="69"/>
                    </a:cubicBezTo>
                    <a:cubicBezTo>
                      <a:pt x="40" y="69"/>
                      <a:pt x="40" y="69"/>
                      <a:pt x="40" y="69"/>
                    </a:cubicBezTo>
                    <a:cubicBezTo>
                      <a:pt x="40" y="69"/>
                      <a:pt x="40" y="69"/>
                      <a:pt x="40" y="69"/>
                    </a:cubicBezTo>
                    <a:cubicBezTo>
                      <a:pt x="40" y="69"/>
                      <a:pt x="40" y="69"/>
                      <a:pt x="40" y="69"/>
                    </a:cubicBezTo>
                    <a:cubicBezTo>
                      <a:pt x="41" y="68"/>
                      <a:pt x="41" y="68"/>
                      <a:pt x="41" y="67"/>
                    </a:cubicBezTo>
                    <a:cubicBezTo>
                      <a:pt x="41" y="66"/>
                      <a:pt x="40" y="64"/>
                      <a:pt x="39" y="63"/>
                    </a:cubicBezTo>
                    <a:cubicBezTo>
                      <a:pt x="39" y="63"/>
                      <a:pt x="39" y="63"/>
                      <a:pt x="39" y="63"/>
                    </a:cubicBezTo>
                    <a:cubicBezTo>
                      <a:pt x="39" y="63"/>
                      <a:pt x="39" y="63"/>
                      <a:pt x="39" y="63"/>
                    </a:cubicBezTo>
                    <a:cubicBezTo>
                      <a:pt x="39" y="63"/>
                      <a:pt x="39" y="63"/>
                      <a:pt x="39" y="63"/>
                    </a:cubicBezTo>
                    <a:cubicBezTo>
                      <a:pt x="38" y="62"/>
                      <a:pt x="38" y="61"/>
                      <a:pt x="37" y="60"/>
                    </a:cubicBezTo>
                    <a:cubicBezTo>
                      <a:pt x="33" y="55"/>
                      <a:pt x="30" y="51"/>
                      <a:pt x="30" y="44"/>
                    </a:cubicBezTo>
                    <a:cubicBezTo>
                      <a:pt x="30" y="37"/>
                      <a:pt x="34" y="31"/>
                      <a:pt x="38" y="26"/>
                    </a:cubicBezTo>
                    <a:cubicBezTo>
                      <a:pt x="38" y="26"/>
                      <a:pt x="38" y="26"/>
                      <a:pt x="38" y="26"/>
                    </a:cubicBezTo>
                    <a:cubicBezTo>
                      <a:pt x="41" y="22"/>
                      <a:pt x="45" y="19"/>
                      <a:pt x="48" y="15"/>
                    </a:cubicBezTo>
                    <a:cubicBezTo>
                      <a:pt x="52" y="11"/>
                      <a:pt x="56" y="6"/>
                      <a:pt x="59" y="2"/>
                    </a:cubicBezTo>
                    <a:cubicBezTo>
                      <a:pt x="59" y="1"/>
                      <a:pt x="60" y="1"/>
                      <a:pt x="60" y="0"/>
                    </a:cubicBezTo>
                    <a:cubicBezTo>
                      <a:pt x="61" y="0"/>
                      <a:pt x="61" y="0"/>
                      <a:pt x="62" y="0"/>
                    </a:cubicBezTo>
                    <a:cubicBezTo>
                      <a:pt x="62" y="0"/>
                      <a:pt x="62" y="0"/>
                      <a:pt x="62" y="0"/>
                    </a:cubicBezTo>
                    <a:lnTo>
                      <a:pt x="62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04" name="Freeform 220"/>
              <p:cNvSpPr>
                <a:spLocks noEditPoints="1"/>
              </p:cNvSpPr>
              <p:nvPr/>
            </p:nvSpPr>
            <p:spPr bwMode="auto">
              <a:xfrm>
                <a:off x="6700848" y="2527315"/>
                <a:ext cx="28575" cy="100014"/>
              </a:xfrm>
              <a:custGeom>
                <a:avLst/>
                <a:gdLst>
                  <a:gd name="T0" fmla="*/ 7 w 13"/>
                  <a:gd name="T1" fmla="*/ 0 h 44"/>
                  <a:gd name="T2" fmla="*/ 11 w 13"/>
                  <a:gd name="T3" fmla="*/ 0 h 44"/>
                  <a:gd name="T4" fmla="*/ 13 w 13"/>
                  <a:gd name="T5" fmla="*/ 3 h 44"/>
                  <a:gd name="T6" fmla="*/ 13 w 13"/>
                  <a:gd name="T7" fmla="*/ 42 h 44"/>
                  <a:gd name="T8" fmla="*/ 11 w 13"/>
                  <a:gd name="T9" fmla="*/ 44 h 44"/>
                  <a:gd name="T10" fmla="*/ 7 w 13"/>
                  <a:gd name="T11" fmla="*/ 44 h 44"/>
                  <a:gd name="T12" fmla="*/ 7 w 13"/>
                  <a:gd name="T13" fmla="*/ 39 h 44"/>
                  <a:gd name="T14" fmla="*/ 8 w 13"/>
                  <a:gd name="T15" fmla="*/ 39 h 44"/>
                  <a:gd name="T16" fmla="*/ 8 w 13"/>
                  <a:gd name="T17" fmla="*/ 5 h 44"/>
                  <a:gd name="T18" fmla="*/ 7 w 13"/>
                  <a:gd name="T19" fmla="*/ 5 h 44"/>
                  <a:gd name="T20" fmla="*/ 7 w 13"/>
                  <a:gd name="T21" fmla="*/ 0 h 44"/>
                  <a:gd name="T22" fmla="*/ 2 w 13"/>
                  <a:gd name="T23" fmla="*/ 0 h 44"/>
                  <a:gd name="T24" fmla="*/ 7 w 13"/>
                  <a:gd name="T25" fmla="*/ 0 h 44"/>
                  <a:gd name="T26" fmla="*/ 7 w 13"/>
                  <a:gd name="T27" fmla="*/ 5 h 44"/>
                  <a:gd name="T28" fmla="*/ 5 w 13"/>
                  <a:gd name="T29" fmla="*/ 5 h 44"/>
                  <a:gd name="T30" fmla="*/ 5 w 13"/>
                  <a:gd name="T31" fmla="*/ 39 h 44"/>
                  <a:gd name="T32" fmla="*/ 7 w 13"/>
                  <a:gd name="T33" fmla="*/ 39 h 44"/>
                  <a:gd name="T34" fmla="*/ 7 w 13"/>
                  <a:gd name="T35" fmla="*/ 44 h 44"/>
                  <a:gd name="T36" fmla="*/ 2 w 13"/>
                  <a:gd name="T37" fmla="*/ 44 h 44"/>
                  <a:gd name="T38" fmla="*/ 0 w 13"/>
                  <a:gd name="T39" fmla="*/ 42 h 44"/>
                  <a:gd name="T40" fmla="*/ 0 w 13"/>
                  <a:gd name="T41" fmla="*/ 3 h 44"/>
                  <a:gd name="T42" fmla="*/ 2 w 13"/>
                  <a:gd name="T43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3" h="44">
                    <a:moveTo>
                      <a:pt x="7" y="0"/>
                    </a:moveTo>
                    <a:cubicBezTo>
                      <a:pt x="11" y="0"/>
                      <a:pt x="11" y="0"/>
                      <a:pt x="11" y="0"/>
                    </a:cubicBezTo>
                    <a:cubicBezTo>
                      <a:pt x="12" y="0"/>
                      <a:pt x="13" y="1"/>
                      <a:pt x="13" y="3"/>
                    </a:cubicBezTo>
                    <a:cubicBezTo>
                      <a:pt x="13" y="42"/>
                      <a:pt x="13" y="42"/>
                      <a:pt x="13" y="42"/>
                    </a:cubicBezTo>
                    <a:cubicBezTo>
                      <a:pt x="13" y="43"/>
                      <a:pt x="12" y="44"/>
                      <a:pt x="11" y="44"/>
                    </a:cubicBezTo>
                    <a:cubicBezTo>
                      <a:pt x="7" y="44"/>
                      <a:pt x="7" y="44"/>
                      <a:pt x="7" y="44"/>
                    </a:cubicBezTo>
                    <a:cubicBezTo>
                      <a:pt x="7" y="39"/>
                      <a:pt x="7" y="39"/>
                      <a:pt x="7" y="39"/>
                    </a:cubicBezTo>
                    <a:cubicBezTo>
                      <a:pt x="8" y="39"/>
                      <a:pt x="8" y="39"/>
                      <a:pt x="8" y="39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7" y="5"/>
                      <a:pt x="7" y="5"/>
                      <a:pt x="7" y="5"/>
                    </a:cubicBezTo>
                    <a:lnTo>
                      <a:pt x="7" y="0"/>
                    </a:lnTo>
                    <a:close/>
                    <a:moveTo>
                      <a:pt x="2" y="0"/>
                    </a:moveTo>
                    <a:cubicBezTo>
                      <a:pt x="7" y="0"/>
                      <a:pt x="7" y="0"/>
                      <a:pt x="7" y="0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39"/>
                      <a:pt x="5" y="39"/>
                      <a:pt x="5" y="39"/>
                    </a:cubicBezTo>
                    <a:cubicBezTo>
                      <a:pt x="7" y="39"/>
                      <a:pt x="7" y="39"/>
                      <a:pt x="7" y="39"/>
                    </a:cubicBezTo>
                    <a:cubicBezTo>
                      <a:pt x="7" y="44"/>
                      <a:pt x="7" y="44"/>
                      <a:pt x="7" y="44"/>
                    </a:cubicBezTo>
                    <a:cubicBezTo>
                      <a:pt x="2" y="44"/>
                      <a:pt x="2" y="44"/>
                      <a:pt x="2" y="44"/>
                    </a:cubicBezTo>
                    <a:cubicBezTo>
                      <a:pt x="1" y="44"/>
                      <a:pt x="0" y="43"/>
                      <a:pt x="0" y="42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05" name="Freeform 222"/>
              <p:cNvSpPr>
                <a:spLocks noEditPoints="1"/>
              </p:cNvSpPr>
              <p:nvPr/>
            </p:nvSpPr>
            <p:spPr bwMode="auto">
              <a:xfrm>
                <a:off x="9556764" y="2965468"/>
                <a:ext cx="139700" cy="203201"/>
              </a:xfrm>
              <a:custGeom>
                <a:avLst/>
                <a:gdLst>
                  <a:gd name="T0" fmla="*/ 54 w 62"/>
                  <a:gd name="T1" fmla="*/ 21 h 90"/>
                  <a:gd name="T2" fmla="*/ 45 w 62"/>
                  <a:gd name="T3" fmla="*/ 21 h 90"/>
                  <a:gd name="T4" fmla="*/ 43 w 62"/>
                  <a:gd name="T5" fmla="*/ 18 h 90"/>
                  <a:gd name="T6" fmla="*/ 43 w 62"/>
                  <a:gd name="T7" fmla="*/ 17 h 90"/>
                  <a:gd name="T8" fmla="*/ 49 w 62"/>
                  <a:gd name="T9" fmla="*/ 5 h 90"/>
                  <a:gd name="T10" fmla="*/ 34 w 62"/>
                  <a:gd name="T11" fmla="*/ 5 h 90"/>
                  <a:gd name="T12" fmla="*/ 32 w 62"/>
                  <a:gd name="T13" fmla="*/ 5 h 90"/>
                  <a:gd name="T14" fmla="*/ 32 w 62"/>
                  <a:gd name="T15" fmla="*/ 5 h 90"/>
                  <a:gd name="T16" fmla="*/ 32 w 62"/>
                  <a:gd name="T17" fmla="*/ 0 h 90"/>
                  <a:gd name="T18" fmla="*/ 32 w 62"/>
                  <a:gd name="T19" fmla="*/ 0 h 90"/>
                  <a:gd name="T20" fmla="*/ 34 w 62"/>
                  <a:gd name="T21" fmla="*/ 0 h 90"/>
                  <a:gd name="T22" fmla="*/ 53 w 62"/>
                  <a:gd name="T23" fmla="*/ 0 h 90"/>
                  <a:gd name="T24" fmla="*/ 53 w 62"/>
                  <a:gd name="T25" fmla="*/ 0 h 90"/>
                  <a:gd name="T26" fmla="*/ 54 w 62"/>
                  <a:gd name="T27" fmla="*/ 1 h 90"/>
                  <a:gd name="T28" fmla="*/ 55 w 62"/>
                  <a:gd name="T29" fmla="*/ 4 h 90"/>
                  <a:gd name="T30" fmla="*/ 49 w 62"/>
                  <a:gd name="T31" fmla="*/ 16 h 90"/>
                  <a:gd name="T32" fmla="*/ 59 w 62"/>
                  <a:gd name="T33" fmla="*/ 16 h 90"/>
                  <a:gd name="T34" fmla="*/ 59 w 62"/>
                  <a:gd name="T35" fmla="*/ 16 h 90"/>
                  <a:gd name="T36" fmla="*/ 61 w 62"/>
                  <a:gd name="T37" fmla="*/ 17 h 90"/>
                  <a:gd name="T38" fmla="*/ 61 w 62"/>
                  <a:gd name="T39" fmla="*/ 20 h 90"/>
                  <a:gd name="T40" fmla="*/ 32 w 62"/>
                  <a:gd name="T41" fmla="*/ 55 h 90"/>
                  <a:gd name="T42" fmla="*/ 32 w 62"/>
                  <a:gd name="T43" fmla="*/ 48 h 90"/>
                  <a:gd name="T44" fmla="*/ 54 w 62"/>
                  <a:gd name="T45" fmla="*/ 21 h 90"/>
                  <a:gd name="T46" fmla="*/ 32 w 62"/>
                  <a:gd name="T47" fmla="*/ 5 h 90"/>
                  <a:gd name="T48" fmla="*/ 25 w 62"/>
                  <a:gd name="T49" fmla="*/ 5 h 90"/>
                  <a:gd name="T50" fmla="*/ 10 w 62"/>
                  <a:gd name="T51" fmla="*/ 36 h 90"/>
                  <a:gd name="T52" fmla="*/ 22 w 62"/>
                  <a:gd name="T53" fmla="*/ 36 h 90"/>
                  <a:gd name="T54" fmla="*/ 24 w 62"/>
                  <a:gd name="T55" fmla="*/ 39 h 90"/>
                  <a:gd name="T56" fmla="*/ 24 w 62"/>
                  <a:gd name="T57" fmla="*/ 40 h 90"/>
                  <a:gd name="T58" fmla="*/ 10 w 62"/>
                  <a:gd name="T59" fmla="*/ 74 h 90"/>
                  <a:gd name="T60" fmla="*/ 32 w 62"/>
                  <a:gd name="T61" fmla="*/ 48 h 90"/>
                  <a:gd name="T62" fmla="*/ 32 w 62"/>
                  <a:gd name="T63" fmla="*/ 55 h 90"/>
                  <a:gd name="T64" fmla="*/ 4 w 62"/>
                  <a:gd name="T65" fmla="*/ 89 h 90"/>
                  <a:gd name="T66" fmla="*/ 4 w 62"/>
                  <a:gd name="T67" fmla="*/ 89 h 90"/>
                  <a:gd name="T68" fmla="*/ 2 w 62"/>
                  <a:gd name="T69" fmla="*/ 90 h 90"/>
                  <a:gd name="T70" fmla="*/ 0 w 62"/>
                  <a:gd name="T71" fmla="*/ 87 h 90"/>
                  <a:gd name="T72" fmla="*/ 18 w 62"/>
                  <a:gd name="T73" fmla="*/ 41 h 90"/>
                  <a:gd name="T74" fmla="*/ 6 w 62"/>
                  <a:gd name="T75" fmla="*/ 41 h 90"/>
                  <a:gd name="T76" fmla="*/ 6 w 62"/>
                  <a:gd name="T77" fmla="*/ 41 h 90"/>
                  <a:gd name="T78" fmla="*/ 5 w 62"/>
                  <a:gd name="T79" fmla="*/ 41 h 90"/>
                  <a:gd name="T80" fmla="*/ 4 w 62"/>
                  <a:gd name="T81" fmla="*/ 38 h 90"/>
                  <a:gd name="T82" fmla="*/ 22 w 62"/>
                  <a:gd name="T83" fmla="*/ 2 h 90"/>
                  <a:gd name="T84" fmla="*/ 24 w 62"/>
                  <a:gd name="T85" fmla="*/ 0 h 90"/>
                  <a:gd name="T86" fmla="*/ 32 w 62"/>
                  <a:gd name="T87" fmla="*/ 0 h 90"/>
                  <a:gd name="T88" fmla="*/ 32 w 62"/>
                  <a:gd name="T89" fmla="*/ 5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62" h="90">
                    <a:moveTo>
                      <a:pt x="54" y="21"/>
                    </a:moveTo>
                    <a:cubicBezTo>
                      <a:pt x="45" y="21"/>
                      <a:pt x="45" y="21"/>
                      <a:pt x="45" y="21"/>
                    </a:cubicBezTo>
                    <a:cubicBezTo>
                      <a:pt x="44" y="21"/>
                      <a:pt x="43" y="20"/>
                      <a:pt x="43" y="18"/>
                    </a:cubicBezTo>
                    <a:cubicBezTo>
                      <a:pt x="43" y="18"/>
                      <a:pt x="43" y="18"/>
                      <a:pt x="43" y="17"/>
                    </a:cubicBezTo>
                    <a:cubicBezTo>
                      <a:pt x="49" y="5"/>
                      <a:pt x="49" y="5"/>
                      <a:pt x="49" y="5"/>
                    </a:cubicBezTo>
                    <a:cubicBezTo>
                      <a:pt x="34" y="5"/>
                      <a:pt x="34" y="5"/>
                      <a:pt x="34" y="5"/>
                    </a:cubicBezTo>
                    <a:cubicBezTo>
                      <a:pt x="32" y="5"/>
                      <a:pt x="32" y="5"/>
                      <a:pt x="32" y="5"/>
                    </a:cubicBezTo>
                    <a:cubicBezTo>
                      <a:pt x="32" y="5"/>
                      <a:pt x="32" y="5"/>
                      <a:pt x="32" y="5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53" y="0"/>
                      <a:pt x="53" y="0"/>
                      <a:pt x="53" y="0"/>
                    </a:cubicBezTo>
                    <a:cubicBezTo>
                      <a:pt x="53" y="0"/>
                      <a:pt x="53" y="0"/>
                      <a:pt x="53" y="0"/>
                    </a:cubicBezTo>
                    <a:cubicBezTo>
                      <a:pt x="54" y="0"/>
                      <a:pt x="54" y="0"/>
                      <a:pt x="54" y="1"/>
                    </a:cubicBezTo>
                    <a:cubicBezTo>
                      <a:pt x="55" y="1"/>
                      <a:pt x="56" y="3"/>
                      <a:pt x="55" y="4"/>
                    </a:cubicBezTo>
                    <a:cubicBezTo>
                      <a:pt x="49" y="16"/>
                      <a:pt x="49" y="16"/>
                      <a:pt x="49" y="16"/>
                    </a:cubicBezTo>
                    <a:cubicBezTo>
                      <a:pt x="59" y="16"/>
                      <a:pt x="59" y="16"/>
                      <a:pt x="59" y="16"/>
                    </a:cubicBezTo>
                    <a:cubicBezTo>
                      <a:pt x="59" y="16"/>
                      <a:pt x="59" y="16"/>
                      <a:pt x="59" y="16"/>
                    </a:cubicBezTo>
                    <a:cubicBezTo>
                      <a:pt x="60" y="16"/>
                      <a:pt x="60" y="16"/>
                      <a:pt x="61" y="17"/>
                    </a:cubicBezTo>
                    <a:cubicBezTo>
                      <a:pt x="62" y="17"/>
                      <a:pt x="62" y="19"/>
                      <a:pt x="61" y="20"/>
                    </a:cubicBezTo>
                    <a:cubicBezTo>
                      <a:pt x="32" y="55"/>
                      <a:pt x="32" y="55"/>
                      <a:pt x="32" y="55"/>
                    </a:cubicBezTo>
                    <a:cubicBezTo>
                      <a:pt x="32" y="48"/>
                      <a:pt x="32" y="48"/>
                      <a:pt x="32" y="48"/>
                    </a:cubicBezTo>
                    <a:lnTo>
                      <a:pt x="54" y="21"/>
                    </a:lnTo>
                    <a:close/>
                    <a:moveTo>
                      <a:pt x="32" y="5"/>
                    </a:moveTo>
                    <a:cubicBezTo>
                      <a:pt x="25" y="5"/>
                      <a:pt x="25" y="5"/>
                      <a:pt x="25" y="5"/>
                    </a:cubicBezTo>
                    <a:cubicBezTo>
                      <a:pt x="10" y="36"/>
                      <a:pt x="10" y="36"/>
                      <a:pt x="10" y="36"/>
                    </a:cubicBezTo>
                    <a:cubicBezTo>
                      <a:pt x="22" y="36"/>
                      <a:pt x="22" y="36"/>
                      <a:pt x="22" y="36"/>
                    </a:cubicBezTo>
                    <a:cubicBezTo>
                      <a:pt x="23" y="36"/>
                      <a:pt x="24" y="37"/>
                      <a:pt x="24" y="39"/>
                    </a:cubicBezTo>
                    <a:cubicBezTo>
                      <a:pt x="24" y="39"/>
                      <a:pt x="24" y="39"/>
                      <a:pt x="24" y="40"/>
                    </a:cubicBezTo>
                    <a:cubicBezTo>
                      <a:pt x="10" y="74"/>
                      <a:pt x="10" y="74"/>
                      <a:pt x="10" y="74"/>
                    </a:cubicBezTo>
                    <a:cubicBezTo>
                      <a:pt x="32" y="48"/>
                      <a:pt x="32" y="48"/>
                      <a:pt x="32" y="48"/>
                    </a:cubicBezTo>
                    <a:cubicBezTo>
                      <a:pt x="32" y="55"/>
                      <a:pt x="32" y="55"/>
                      <a:pt x="32" y="55"/>
                    </a:cubicBezTo>
                    <a:cubicBezTo>
                      <a:pt x="4" y="89"/>
                      <a:pt x="4" y="89"/>
                      <a:pt x="4" y="89"/>
                    </a:cubicBezTo>
                    <a:cubicBezTo>
                      <a:pt x="4" y="89"/>
                      <a:pt x="4" y="89"/>
                      <a:pt x="4" y="89"/>
                    </a:cubicBezTo>
                    <a:cubicBezTo>
                      <a:pt x="4" y="90"/>
                      <a:pt x="2" y="90"/>
                      <a:pt x="2" y="90"/>
                    </a:cubicBezTo>
                    <a:cubicBezTo>
                      <a:pt x="0" y="90"/>
                      <a:pt x="0" y="88"/>
                      <a:pt x="0" y="87"/>
                    </a:cubicBezTo>
                    <a:cubicBezTo>
                      <a:pt x="18" y="41"/>
                      <a:pt x="18" y="41"/>
                      <a:pt x="18" y="41"/>
                    </a:cubicBezTo>
                    <a:cubicBezTo>
                      <a:pt x="6" y="41"/>
                      <a:pt x="6" y="41"/>
                      <a:pt x="6" y="41"/>
                    </a:cubicBezTo>
                    <a:cubicBezTo>
                      <a:pt x="6" y="41"/>
                      <a:pt x="6" y="41"/>
                      <a:pt x="6" y="41"/>
                    </a:cubicBezTo>
                    <a:cubicBezTo>
                      <a:pt x="6" y="41"/>
                      <a:pt x="6" y="41"/>
                      <a:pt x="5" y="41"/>
                    </a:cubicBezTo>
                    <a:cubicBezTo>
                      <a:pt x="4" y="40"/>
                      <a:pt x="4" y="39"/>
                      <a:pt x="4" y="38"/>
                    </a:cubicBezTo>
                    <a:cubicBezTo>
                      <a:pt x="22" y="2"/>
                      <a:pt x="22" y="2"/>
                      <a:pt x="22" y="2"/>
                    </a:cubicBezTo>
                    <a:cubicBezTo>
                      <a:pt x="22" y="1"/>
                      <a:pt x="23" y="0"/>
                      <a:pt x="24" y="0"/>
                    </a:cubicBezTo>
                    <a:cubicBezTo>
                      <a:pt x="32" y="0"/>
                      <a:pt x="32" y="0"/>
                      <a:pt x="32" y="0"/>
                    </a:cubicBezTo>
                    <a:lnTo>
                      <a:pt x="32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06" name="Freeform 223"/>
              <p:cNvSpPr>
                <a:spLocks noEditPoints="1"/>
              </p:cNvSpPr>
              <p:nvPr/>
            </p:nvSpPr>
            <p:spPr bwMode="auto">
              <a:xfrm>
                <a:off x="9482152" y="2736866"/>
                <a:ext cx="366713" cy="228602"/>
              </a:xfrm>
              <a:custGeom>
                <a:avLst/>
                <a:gdLst>
                  <a:gd name="T0" fmla="*/ 81 w 162"/>
                  <a:gd name="T1" fmla="*/ 96 h 101"/>
                  <a:gd name="T2" fmla="*/ 89 w 162"/>
                  <a:gd name="T3" fmla="*/ 96 h 101"/>
                  <a:gd name="T4" fmla="*/ 131 w 162"/>
                  <a:gd name="T5" fmla="*/ 96 h 101"/>
                  <a:gd name="T6" fmla="*/ 149 w 162"/>
                  <a:gd name="T7" fmla="*/ 89 h 101"/>
                  <a:gd name="T8" fmla="*/ 157 w 162"/>
                  <a:gd name="T9" fmla="*/ 71 h 101"/>
                  <a:gd name="T10" fmla="*/ 149 w 162"/>
                  <a:gd name="T11" fmla="*/ 53 h 101"/>
                  <a:gd name="T12" fmla="*/ 131 w 162"/>
                  <a:gd name="T13" fmla="*/ 45 h 101"/>
                  <a:gd name="T14" fmla="*/ 123 w 162"/>
                  <a:gd name="T15" fmla="*/ 47 h 101"/>
                  <a:gd name="T16" fmla="*/ 115 w 162"/>
                  <a:gd name="T17" fmla="*/ 51 h 101"/>
                  <a:gd name="T18" fmla="*/ 112 w 162"/>
                  <a:gd name="T19" fmla="*/ 51 h 101"/>
                  <a:gd name="T20" fmla="*/ 111 w 162"/>
                  <a:gd name="T21" fmla="*/ 49 h 101"/>
                  <a:gd name="T22" fmla="*/ 97 w 162"/>
                  <a:gd name="T23" fmla="*/ 18 h 101"/>
                  <a:gd name="T24" fmla="*/ 81 w 162"/>
                  <a:gd name="T25" fmla="*/ 7 h 101"/>
                  <a:gd name="T26" fmla="*/ 81 w 162"/>
                  <a:gd name="T27" fmla="*/ 2 h 101"/>
                  <a:gd name="T28" fmla="*/ 101 w 162"/>
                  <a:gd name="T29" fmla="*/ 14 h 101"/>
                  <a:gd name="T30" fmla="*/ 116 w 162"/>
                  <a:gd name="T31" fmla="*/ 45 h 101"/>
                  <a:gd name="T32" fmla="*/ 121 w 162"/>
                  <a:gd name="T33" fmla="*/ 42 h 101"/>
                  <a:gd name="T34" fmla="*/ 131 w 162"/>
                  <a:gd name="T35" fmla="*/ 41 h 101"/>
                  <a:gd name="T36" fmla="*/ 153 w 162"/>
                  <a:gd name="T37" fmla="*/ 49 h 101"/>
                  <a:gd name="T38" fmla="*/ 162 w 162"/>
                  <a:gd name="T39" fmla="*/ 71 h 101"/>
                  <a:gd name="T40" fmla="*/ 153 w 162"/>
                  <a:gd name="T41" fmla="*/ 92 h 101"/>
                  <a:gd name="T42" fmla="*/ 131 w 162"/>
                  <a:gd name="T43" fmla="*/ 101 h 101"/>
                  <a:gd name="T44" fmla="*/ 89 w 162"/>
                  <a:gd name="T45" fmla="*/ 101 h 101"/>
                  <a:gd name="T46" fmla="*/ 81 w 162"/>
                  <a:gd name="T47" fmla="*/ 101 h 101"/>
                  <a:gd name="T48" fmla="*/ 81 w 162"/>
                  <a:gd name="T49" fmla="*/ 96 h 101"/>
                  <a:gd name="T50" fmla="*/ 5 w 162"/>
                  <a:gd name="T51" fmla="*/ 82 h 101"/>
                  <a:gd name="T52" fmla="*/ 9 w 162"/>
                  <a:gd name="T53" fmla="*/ 92 h 101"/>
                  <a:gd name="T54" fmla="*/ 19 w 162"/>
                  <a:gd name="T55" fmla="*/ 96 h 101"/>
                  <a:gd name="T56" fmla="*/ 59 w 162"/>
                  <a:gd name="T57" fmla="*/ 96 h 101"/>
                  <a:gd name="T58" fmla="*/ 65 w 162"/>
                  <a:gd name="T59" fmla="*/ 96 h 101"/>
                  <a:gd name="T60" fmla="*/ 67 w 162"/>
                  <a:gd name="T61" fmla="*/ 96 h 101"/>
                  <a:gd name="T62" fmla="*/ 81 w 162"/>
                  <a:gd name="T63" fmla="*/ 96 h 101"/>
                  <a:gd name="T64" fmla="*/ 81 w 162"/>
                  <a:gd name="T65" fmla="*/ 101 h 101"/>
                  <a:gd name="T66" fmla="*/ 67 w 162"/>
                  <a:gd name="T67" fmla="*/ 101 h 101"/>
                  <a:gd name="T68" fmla="*/ 65 w 162"/>
                  <a:gd name="T69" fmla="*/ 101 h 101"/>
                  <a:gd name="T70" fmla="*/ 59 w 162"/>
                  <a:gd name="T71" fmla="*/ 101 h 101"/>
                  <a:gd name="T72" fmla="*/ 19 w 162"/>
                  <a:gd name="T73" fmla="*/ 101 h 101"/>
                  <a:gd name="T74" fmla="*/ 6 w 162"/>
                  <a:gd name="T75" fmla="*/ 95 h 101"/>
                  <a:gd name="T76" fmla="*/ 0 w 162"/>
                  <a:gd name="T77" fmla="*/ 82 h 101"/>
                  <a:gd name="T78" fmla="*/ 6 w 162"/>
                  <a:gd name="T79" fmla="*/ 68 h 101"/>
                  <a:gd name="T80" fmla="*/ 16 w 162"/>
                  <a:gd name="T81" fmla="*/ 63 h 101"/>
                  <a:gd name="T82" fmla="*/ 15 w 162"/>
                  <a:gd name="T83" fmla="*/ 58 h 101"/>
                  <a:gd name="T84" fmla="*/ 15 w 162"/>
                  <a:gd name="T85" fmla="*/ 50 h 101"/>
                  <a:gd name="T86" fmla="*/ 29 w 162"/>
                  <a:gd name="T87" fmla="*/ 15 h 101"/>
                  <a:gd name="T88" fmla="*/ 65 w 162"/>
                  <a:gd name="T89" fmla="*/ 0 h 101"/>
                  <a:gd name="T90" fmla="*/ 81 w 162"/>
                  <a:gd name="T91" fmla="*/ 2 h 101"/>
                  <a:gd name="T92" fmla="*/ 81 w 162"/>
                  <a:gd name="T93" fmla="*/ 7 h 101"/>
                  <a:gd name="T94" fmla="*/ 65 w 162"/>
                  <a:gd name="T95" fmla="*/ 5 h 101"/>
                  <a:gd name="T96" fmla="*/ 33 w 162"/>
                  <a:gd name="T97" fmla="*/ 18 h 101"/>
                  <a:gd name="T98" fmla="*/ 19 w 162"/>
                  <a:gd name="T99" fmla="*/ 50 h 101"/>
                  <a:gd name="T100" fmla="*/ 20 w 162"/>
                  <a:gd name="T101" fmla="*/ 57 h 101"/>
                  <a:gd name="T102" fmla="*/ 21 w 162"/>
                  <a:gd name="T103" fmla="*/ 64 h 101"/>
                  <a:gd name="T104" fmla="*/ 20 w 162"/>
                  <a:gd name="T105" fmla="*/ 67 h 101"/>
                  <a:gd name="T106" fmla="*/ 19 w 162"/>
                  <a:gd name="T107" fmla="*/ 67 h 101"/>
                  <a:gd name="T108" fmla="*/ 9 w 162"/>
                  <a:gd name="T109" fmla="*/ 71 h 101"/>
                  <a:gd name="T110" fmla="*/ 5 w 162"/>
                  <a:gd name="T111" fmla="*/ 82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62" h="101">
                    <a:moveTo>
                      <a:pt x="81" y="96"/>
                    </a:moveTo>
                    <a:cubicBezTo>
                      <a:pt x="89" y="96"/>
                      <a:pt x="89" y="96"/>
                      <a:pt x="89" y="96"/>
                    </a:cubicBezTo>
                    <a:cubicBezTo>
                      <a:pt x="131" y="96"/>
                      <a:pt x="131" y="96"/>
                      <a:pt x="131" y="96"/>
                    </a:cubicBezTo>
                    <a:cubicBezTo>
                      <a:pt x="138" y="96"/>
                      <a:pt x="145" y="93"/>
                      <a:pt x="149" y="89"/>
                    </a:cubicBezTo>
                    <a:cubicBezTo>
                      <a:pt x="154" y="84"/>
                      <a:pt x="157" y="78"/>
                      <a:pt x="157" y="71"/>
                    </a:cubicBezTo>
                    <a:cubicBezTo>
                      <a:pt x="157" y="64"/>
                      <a:pt x="154" y="57"/>
                      <a:pt x="149" y="53"/>
                    </a:cubicBezTo>
                    <a:cubicBezTo>
                      <a:pt x="145" y="48"/>
                      <a:pt x="138" y="45"/>
                      <a:pt x="131" y="45"/>
                    </a:cubicBezTo>
                    <a:cubicBezTo>
                      <a:pt x="128" y="45"/>
                      <a:pt x="125" y="46"/>
                      <a:pt x="123" y="47"/>
                    </a:cubicBezTo>
                    <a:cubicBezTo>
                      <a:pt x="120" y="48"/>
                      <a:pt x="117" y="49"/>
                      <a:pt x="115" y="51"/>
                    </a:cubicBezTo>
                    <a:cubicBezTo>
                      <a:pt x="114" y="52"/>
                      <a:pt x="112" y="52"/>
                      <a:pt x="112" y="51"/>
                    </a:cubicBezTo>
                    <a:cubicBezTo>
                      <a:pt x="111" y="51"/>
                      <a:pt x="111" y="50"/>
                      <a:pt x="111" y="49"/>
                    </a:cubicBezTo>
                    <a:cubicBezTo>
                      <a:pt x="111" y="37"/>
                      <a:pt x="106" y="26"/>
                      <a:pt x="97" y="18"/>
                    </a:cubicBezTo>
                    <a:cubicBezTo>
                      <a:pt x="93" y="13"/>
                      <a:pt x="87" y="10"/>
                      <a:pt x="81" y="7"/>
                    </a:cubicBezTo>
                    <a:cubicBezTo>
                      <a:pt x="81" y="2"/>
                      <a:pt x="81" y="2"/>
                      <a:pt x="81" y="2"/>
                    </a:cubicBezTo>
                    <a:cubicBezTo>
                      <a:pt x="88" y="5"/>
                      <a:pt x="95" y="9"/>
                      <a:pt x="101" y="14"/>
                    </a:cubicBezTo>
                    <a:cubicBezTo>
                      <a:pt x="109" y="22"/>
                      <a:pt x="114" y="33"/>
                      <a:pt x="116" y="45"/>
                    </a:cubicBezTo>
                    <a:cubicBezTo>
                      <a:pt x="117" y="44"/>
                      <a:pt x="119" y="43"/>
                      <a:pt x="121" y="42"/>
                    </a:cubicBezTo>
                    <a:cubicBezTo>
                      <a:pt x="124" y="41"/>
                      <a:pt x="128" y="41"/>
                      <a:pt x="131" y="41"/>
                    </a:cubicBezTo>
                    <a:cubicBezTo>
                      <a:pt x="140" y="41"/>
                      <a:pt x="147" y="44"/>
                      <a:pt x="153" y="49"/>
                    </a:cubicBezTo>
                    <a:cubicBezTo>
                      <a:pt x="158" y="55"/>
                      <a:pt x="162" y="63"/>
                      <a:pt x="162" y="71"/>
                    </a:cubicBezTo>
                    <a:cubicBezTo>
                      <a:pt x="162" y="79"/>
                      <a:pt x="158" y="87"/>
                      <a:pt x="153" y="92"/>
                    </a:cubicBezTo>
                    <a:cubicBezTo>
                      <a:pt x="147" y="98"/>
                      <a:pt x="140" y="101"/>
                      <a:pt x="131" y="101"/>
                    </a:cubicBezTo>
                    <a:cubicBezTo>
                      <a:pt x="89" y="101"/>
                      <a:pt x="89" y="101"/>
                      <a:pt x="89" y="101"/>
                    </a:cubicBezTo>
                    <a:cubicBezTo>
                      <a:pt x="81" y="101"/>
                      <a:pt x="81" y="101"/>
                      <a:pt x="81" y="101"/>
                    </a:cubicBezTo>
                    <a:lnTo>
                      <a:pt x="81" y="96"/>
                    </a:lnTo>
                    <a:close/>
                    <a:moveTo>
                      <a:pt x="5" y="82"/>
                    </a:moveTo>
                    <a:cubicBezTo>
                      <a:pt x="5" y="86"/>
                      <a:pt x="6" y="89"/>
                      <a:pt x="9" y="92"/>
                    </a:cubicBezTo>
                    <a:cubicBezTo>
                      <a:pt x="12" y="95"/>
                      <a:pt x="15" y="96"/>
                      <a:pt x="19" y="96"/>
                    </a:cubicBezTo>
                    <a:cubicBezTo>
                      <a:pt x="59" y="96"/>
                      <a:pt x="59" y="96"/>
                      <a:pt x="59" y="96"/>
                    </a:cubicBezTo>
                    <a:cubicBezTo>
                      <a:pt x="65" y="96"/>
                      <a:pt x="65" y="96"/>
                      <a:pt x="65" y="96"/>
                    </a:cubicBezTo>
                    <a:cubicBezTo>
                      <a:pt x="67" y="96"/>
                      <a:pt x="67" y="96"/>
                      <a:pt x="67" y="96"/>
                    </a:cubicBezTo>
                    <a:cubicBezTo>
                      <a:pt x="81" y="96"/>
                      <a:pt x="81" y="96"/>
                      <a:pt x="81" y="96"/>
                    </a:cubicBezTo>
                    <a:cubicBezTo>
                      <a:pt x="81" y="101"/>
                      <a:pt x="81" y="101"/>
                      <a:pt x="81" y="101"/>
                    </a:cubicBezTo>
                    <a:cubicBezTo>
                      <a:pt x="67" y="101"/>
                      <a:pt x="67" y="101"/>
                      <a:pt x="67" y="101"/>
                    </a:cubicBezTo>
                    <a:cubicBezTo>
                      <a:pt x="65" y="101"/>
                      <a:pt x="65" y="101"/>
                      <a:pt x="65" y="101"/>
                    </a:cubicBezTo>
                    <a:cubicBezTo>
                      <a:pt x="59" y="101"/>
                      <a:pt x="59" y="101"/>
                      <a:pt x="59" y="101"/>
                    </a:cubicBezTo>
                    <a:cubicBezTo>
                      <a:pt x="19" y="101"/>
                      <a:pt x="19" y="101"/>
                      <a:pt x="19" y="101"/>
                    </a:cubicBezTo>
                    <a:cubicBezTo>
                      <a:pt x="14" y="101"/>
                      <a:pt x="9" y="99"/>
                      <a:pt x="6" y="95"/>
                    </a:cubicBezTo>
                    <a:cubicBezTo>
                      <a:pt x="2" y="92"/>
                      <a:pt x="0" y="87"/>
                      <a:pt x="0" y="82"/>
                    </a:cubicBezTo>
                    <a:cubicBezTo>
                      <a:pt x="0" y="76"/>
                      <a:pt x="2" y="72"/>
                      <a:pt x="6" y="68"/>
                    </a:cubicBezTo>
                    <a:cubicBezTo>
                      <a:pt x="8" y="65"/>
                      <a:pt x="12" y="63"/>
                      <a:pt x="16" y="63"/>
                    </a:cubicBezTo>
                    <a:cubicBezTo>
                      <a:pt x="16" y="61"/>
                      <a:pt x="15" y="60"/>
                      <a:pt x="15" y="58"/>
                    </a:cubicBezTo>
                    <a:cubicBezTo>
                      <a:pt x="15" y="56"/>
                      <a:pt x="15" y="53"/>
                      <a:pt x="15" y="50"/>
                    </a:cubicBezTo>
                    <a:cubicBezTo>
                      <a:pt x="15" y="37"/>
                      <a:pt x="20" y="24"/>
                      <a:pt x="29" y="15"/>
                    </a:cubicBezTo>
                    <a:cubicBezTo>
                      <a:pt x="39" y="6"/>
                      <a:pt x="51" y="0"/>
                      <a:pt x="65" y="0"/>
                    </a:cubicBezTo>
                    <a:cubicBezTo>
                      <a:pt x="71" y="0"/>
                      <a:pt x="76" y="1"/>
                      <a:pt x="81" y="2"/>
                    </a:cubicBezTo>
                    <a:cubicBezTo>
                      <a:pt x="81" y="7"/>
                      <a:pt x="81" y="7"/>
                      <a:pt x="81" y="7"/>
                    </a:cubicBezTo>
                    <a:cubicBezTo>
                      <a:pt x="76" y="6"/>
                      <a:pt x="71" y="5"/>
                      <a:pt x="65" y="5"/>
                    </a:cubicBezTo>
                    <a:cubicBezTo>
                      <a:pt x="53" y="5"/>
                      <a:pt x="41" y="10"/>
                      <a:pt x="33" y="18"/>
                    </a:cubicBezTo>
                    <a:cubicBezTo>
                      <a:pt x="25" y="26"/>
                      <a:pt x="19" y="38"/>
                      <a:pt x="19" y="50"/>
                    </a:cubicBezTo>
                    <a:cubicBezTo>
                      <a:pt x="19" y="53"/>
                      <a:pt x="20" y="55"/>
                      <a:pt x="20" y="57"/>
                    </a:cubicBezTo>
                    <a:cubicBezTo>
                      <a:pt x="20" y="60"/>
                      <a:pt x="21" y="62"/>
                      <a:pt x="21" y="64"/>
                    </a:cubicBezTo>
                    <a:cubicBezTo>
                      <a:pt x="22" y="65"/>
                      <a:pt x="21" y="67"/>
                      <a:pt x="20" y="67"/>
                    </a:cubicBezTo>
                    <a:cubicBezTo>
                      <a:pt x="20" y="67"/>
                      <a:pt x="19" y="67"/>
                      <a:pt x="19" y="67"/>
                    </a:cubicBezTo>
                    <a:cubicBezTo>
                      <a:pt x="15" y="67"/>
                      <a:pt x="12" y="69"/>
                      <a:pt x="9" y="71"/>
                    </a:cubicBezTo>
                    <a:cubicBezTo>
                      <a:pt x="6" y="74"/>
                      <a:pt x="5" y="78"/>
                      <a:pt x="5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07" name="Freeform 225"/>
              <p:cNvSpPr>
                <a:spLocks noEditPoints="1"/>
              </p:cNvSpPr>
              <p:nvPr/>
            </p:nvSpPr>
            <p:spPr bwMode="auto">
              <a:xfrm>
                <a:off x="5713422" y="563567"/>
                <a:ext cx="47625" cy="130176"/>
              </a:xfrm>
              <a:custGeom>
                <a:avLst/>
                <a:gdLst>
                  <a:gd name="T0" fmla="*/ 16 w 21"/>
                  <a:gd name="T1" fmla="*/ 53 h 58"/>
                  <a:gd name="T2" fmla="*/ 16 w 21"/>
                  <a:gd name="T3" fmla="*/ 5 h 58"/>
                  <a:gd name="T4" fmla="*/ 15 w 21"/>
                  <a:gd name="T5" fmla="*/ 6 h 58"/>
                  <a:gd name="T6" fmla="*/ 11 w 21"/>
                  <a:gd name="T7" fmla="*/ 6 h 58"/>
                  <a:gd name="T8" fmla="*/ 11 w 21"/>
                  <a:gd name="T9" fmla="*/ 1 h 58"/>
                  <a:gd name="T10" fmla="*/ 14 w 21"/>
                  <a:gd name="T11" fmla="*/ 1 h 58"/>
                  <a:gd name="T12" fmla="*/ 18 w 21"/>
                  <a:gd name="T13" fmla="*/ 0 h 58"/>
                  <a:gd name="T14" fmla="*/ 19 w 21"/>
                  <a:gd name="T15" fmla="*/ 0 h 58"/>
                  <a:gd name="T16" fmla="*/ 21 w 21"/>
                  <a:gd name="T17" fmla="*/ 3 h 58"/>
                  <a:gd name="T18" fmla="*/ 21 w 21"/>
                  <a:gd name="T19" fmla="*/ 56 h 58"/>
                  <a:gd name="T20" fmla="*/ 21 w 21"/>
                  <a:gd name="T21" fmla="*/ 56 h 58"/>
                  <a:gd name="T22" fmla="*/ 21 w 21"/>
                  <a:gd name="T23" fmla="*/ 56 h 58"/>
                  <a:gd name="T24" fmla="*/ 18 w 21"/>
                  <a:gd name="T25" fmla="*/ 58 h 58"/>
                  <a:gd name="T26" fmla="*/ 14 w 21"/>
                  <a:gd name="T27" fmla="*/ 58 h 58"/>
                  <a:gd name="T28" fmla="*/ 11 w 21"/>
                  <a:gd name="T29" fmla="*/ 58 h 58"/>
                  <a:gd name="T30" fmla="*/ 11 w 21"/>
                  <a:gd name="T31" fmla="*/ 58 h 58"/>
                  <a:gd name="T32" fmla="*/ 11 w 21"/>
                  <a:gd name="T33" fmla="*/ 53 h 58"/>
                  <a:gd name="T34" fmla="*/ 11 w 21"/>
                  <a:gd name="T35" fmla="*/ 53 h 58"/>
                  <a:gd name="T36" fmla="*/ 15 w 21"/>
                  <a:gd name="T37" fmla="*/ 53 h 58"/>
                  <a:gd name="T38" fmla="*/ 16 w 21"/>
                  <a:gd name="T39" fmla="*/ 53 h 58"/>
                  <a:gd name="T40" fmla="*/ 11 w 21"/>
                  <a:gd name="T41" fmla="*/ 6 h 58"/>
                  <a:gd name="T42" fmla="*/ 10 w 21"/>
                  <a:gd name="T43" fmla="*/ 6 h 58"/>
                  <a:gd name="T44" fmla="*/ 10 w 21"/>
                  <a:gd name="T45" fmla="*/ 6 h 58"/>
                  <a:gd name="T46" fmla="*/ 6 w 21"/>
                  <a:gd name="T47" fmla="*/ 6 h 58"/>
                  <a:gd name="T48" fmla="*/ 5 w 21"/>
                  <a:gd name="T49" fmla="*/ 5 h 58"/>
                  <a:gd name="T50" fmla="*/ 5 w 21"/>
                  <a:gd name="T51" fmla="*/ 53 h 58"/>
                  <a:gd name="T52" fmla="*/ 6 w 21"/>
                  <a:gd name="T53" fmla="*/ 53 h 58"/>
                  <a:gd name="T54" fmla="*/ 11 w 21"/>
                  <a:gd name="T55" fmla="*/ 53 h 58"/>
                  <a:gd name="T56" fmla="*/ 11 w 21"/>
                  <a:gd name="T57" fmla="*/ 58 h 58"/>
                  <a:gd name="T58" fmla="*/ 7 w 21"/>
                  <a:gd name="T59" fmla="*/ 58 h 58"/>
                  <a:gd name="T60" fmla="*/ 3 w 21"/>
                  <a:gd name="T61" fmla="*/ 58 h 58"/>
                  <a:gd name="T62" fmla="*/ 2 w 21"/>
                  <a:gd name="T63" fmla="*/ 58 h 58"/>
                  <a:gd name="T64" fmla="*/ 0 w 21"/>
                  <a:gd name="T65" fmla="*/ 56 h 58"/>
                  <a:gd name="T66" fmla="*/ 0 w 21"/>
                  <a:gd name="T67" fmla="*/ 3 h 58"/>
                  <a:gd name="T68" fmla="*/ 0 w 21"/>
                  <a:gd name="T69" fmla="*/ 3 h 58"/>
                  <a:gd name="T70" fmla="*/ 0 w 21"/>
                  <a:gd name="T71" fmla="*/ 3 h 58"/>
                  <a:gd name="T72" fmla="*/ 3 w 21"/>
                  <a:gd name="T73" fmla="*/ 0 h 58"/>
                  <a:gd name="T74" fmla="*/ 7 w 21"/>
                  <a:gd name="T75" fmla="*/ 1 h 58"/>
                  <a:gd name="T76" fmla="*/ 10 w 21"/>
                  <a:gd name="T77" fmla="*/ 1 h 58"/>
                  <a:gd name="T78" fmla="*/ 10 w 21"/>
                  <a:gd name="T79" fmla="*/ 1 h 58"/>
                  <a:gd name="T80" fmla="*/ 11 w 21"/>
                  <a:gd name="T81" fmla="*/ 1 h 58"/>
                  <a:gd name="T82" fmla="*/ 11 w 21"/>
                  <a:gd name="T83" fmla="*/ 6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1" h="58">
                    <a:moveTo>
                      <a:pt x="16" y="53"/>
                    </a:moveTo>
                    <a:cubicBezTo>
                      <a:pt x="16" y="5"/>
                      <a:pt x="16" y="5"/>
                      <a:pt x="16" y="5"/>
                    </a:cubicBezTo>
                    <a:cubicBezTo>
                      <a:pt x="16" y="5"/>
                      <a:pt x="15" y="5"/>
                      <a:pt x="15" y="6"/>
                    </a:cubicBezTo>
                    <a:cubicBezTo>
                      <a:pt x="13" y="6"/>
                      <a:pt x="12" y="6"/>
                      <a:pt x="11" y="6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2" y="1"/>
                      <a:pt x="13" y="1"/>
                      <a:pt x="14" y="1"/>
                    </a:cubicBezTo>
                    <a:cubicBezTo>
                      <a:pt x="16" y="1"/>
                      <a:pt x="17" y="1"/>
                      <a:pt x="18" y="0"/>
                    </a:cubicBezTo>
                    <a:cubicBezTo>
                      <a:pt x="18" y="0"/>
                      <a:pt x="19" y="0"/>
                      <a:pt x="19" y="0"/>
                    </a:cubicBezTo>
                    <a:cubicBezTo>
                      <a:pt x="20" y="0"/>
                      <a:pt x="21" y="1"/>
                      <a:pt x="21" y="3"/>
                    </a:cubicBezTo>
                    <a:cubicBezTo>
                      <a:pt x="21" y="56"/>
                      <a:pt x="21" y="56"/>
                      <a:pt x="21" y="56"/>
                    </a:cubicBezTo>
                    <a:cubicBezTo>
                      <a:pt x="21" y="56"/>
                      <a:pt x="21" y="56"/>
                      <a:pt x="21" y="56"/>
                    </a:cubicBezTo>
                    <a:cubicBezTo>
                      <a:pt x="21" y="56"/>
                      <a:pt x="21" y="56"/>
                      <a:pt x="21" y="56"/>
                    </a:cubicBezTo>
                    <a:cubicBezTo>
                      <a:pt x="21" y="58"/>
                      <a:pt x="20" y="58"/>
                      <a:pt x="18" y="58"/>
                    </a:cubicBezTo>
                    <a:cubicBezTo>
                      <a:pt x="17" y="58"/>
                      <a:pt x="16" y="58"/>
                      <a:pt x="14" y="58"/>
                    </a:cubicBezTo>
                    <a:cubicBezTo>
                      <a:pt x="13" y="58"/>
                      <a:pt x="12" y="58"/>
                      <a:pt x="11" y="58"/>
                    </a:cubicBezTo>
                    <a:cubicBezTo>
                      <a:pt x="11" y="58"/>
                      <a:pt x="11" y="58"/>
                      <a:pt x="11" y="58"/>
                    </a:cubicBezTo>
                    <a:cubicBezTo>
                      <a:pt x="11" y="53"/>
                      <a:pt x="11" y="53"/>
                      <a:pt x="11" y="53"/>
                    </a:cubicBezTo>
                    <a:cubicBezTo>
                      <a:pt x="11" y="53"/>
                      <a:pt x="11" y="53"/>
                      <a:pt x="11" y="53"/>
                    </a:cubicBezTo>
                    <a:cubicBezTo>
                      <a:pt x="12" y="53"/>
                      <a:pt x="13" y="53"/>
                      <a:pt x="15" y="53"/>
                    </a:cubicBezTo>
                    <a:cubicBezTo>
                      <a:pt x="15" y="53"/>
                      <a:pt x="16" y="53"/>
                      <a:pt x="16" y="53"/>
                    </a:cubicBezTo>
                    <a:close/>
                    <a:moveTo>
                      <a:pt x="11" y="6"/>
                    </a:moveTo>
                    <a:cubicBezTo>
                      <a:pt x="10" y="6"/>
                      <a:pt x="10" y="6"/>
                      <a:pt x="10" y="6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9" y="6"/>
                      <a:pt x="8" y="6"/>
                      <a:pt x="6" y="6"/>
                    </a:cubicBezTo>
                    <a:cubicBezTo>
                      <a:pt x="6" y="5"/>
                      <a:pt x="5" y="5"/>
                      <a:pt x="5" y="5"/>
                    </a:cubicBezTo>
                    <a:cubicBezTo>
                      <a:pt x="5" y="53"/>
                      <a:pt x="5" y="53"/>
                      <a:pt x="5" y="53"/>
                    </a:cubicBezTo>
                    <a:cubicBezTo>
                      <a:pt x="5" y="53"/>
                      <a:pt x="6" y="53"/>
                      <a:pt x="6" y="53"/>
                    </a:cubicBezTo>
                    <a:cubicBezTo>
                      <a:pt x="8" y="53"/>
                      <a:pt x="9" y="53"/>
                      <a:pt x="11" y="53"/>
                    </a:cubicBezTo>
                    <a:cubicBezTo>
                      <a:pt x="11" y="58"/>
                      <a:pt x="11" y="58"/>
                      <a:pt x="11" y="58"/>
                    </a:cubicBezTo>
                    <a:cubicBezTo>
                      <a:pt x="9" y="58"/>
                      <a:pt x="8" y="58"/>
                      <a:pt x="7" y="58"/>
                    </a:cubicBezTo>
                    <a:cubicBezTo>
                      <a:pt x="5" y="58"/>
                      <a:pt x="4" y="58"/>
                      <a:pt x="3" y="58"/>
                    </a:cubicBezTo>
                    <a:cubicBezTo>
                      <a:pt x="3" y="58"/>
                      <a:pt x="3" y="58"/>
                      <a:pt x="2" y="58"/>
                    </a:cubicBezTo>
                    <a:cubicBezTo>
                      <a:pt x="1" y="58"/>
                      <a:pt x="0" y="57"/>
                      <a:pt x="0" y="56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4" y="1"/>
                      <a:pt x="5" y="1"/>
                      <a:pt x="7" y="1"/>
                    </a:cubicBezTo>
                    <a:cubicBezTo>
                      <a:pt x="8" y="1"/>
                      <a:pt x="9" y="1"/>
                      <a:pt x="10" y="1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1" y="1"/>
                      <a:pt x="11" y="1"/>
                      <a:pt x="11" y="1"/>
                    </a:cubicBezTo>
                    <a:lnTo>
                      <a:pt x="11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08" name="Freeform 227"/>
              <p:cNvSpPr>
                <a:spLocks noEditPoints="1"/>
              </p:cNvSpPr>
              <p:nvPr/>
            </p:nvSpPr>
            <p:spPr bwMode="auto">
              <a:xfrm>
                <a:off x="5632459" y="569918"/>
                <a:ext cx="80963" cy="79375"/>
              </a:xfrm>
              <a:custGeom>
                <a:avLst/>
                <a:gdLst>
                  <a:gd name="T0" fmla="*/ 30 w 36"/>
                  <a:gd name="T1" fmla="*/ 30 h 35"/>
                  <a:gd name="T2" fmla="*/ 30 w 36"/>
                  <a:gd name="T3" fmla="*/ 21 h 35"/>
                  <a:gd name="T4" fmla="*/ 24 w 36"/>
                  <a:gd name="T5" fmla="*/ 12 h 35"/>
                  <a:gd name="T6" fmla="*/ 18 w 36"/>
                  <a:gd name="T7" fmla="*/ 7 h 35"/>
                  <a:gd name="T8" fmla="*/ 18 w 36"/>
                  <a:gd name="T9" fmla="*/ 2 h 35"/>
                  <a:gd name="T10" fmla="*/ 27 w 36"/>
                  <a:gd name="T11" fmla="*/ 8 h 35"/>
                  <a:gd name="T12" fmla="*/ 27 w 36"/>
                  <a:gd name="T13" fmla="*/ 8 h 35"/>
                  <a:gd name="T14" fmla="*/ 34 w 36"/>
                  <a:gd name="T15" fmla="*/ 20 h 35"/>
                  <a:gd name="T16" fmla="*/ 35 w 36"/>
                  <a:gd name="T17" fmla="*/ 33 h 35"/>
                  <a:gd name="T18" fmla="*/ 33 w 36"/>
                  <a:gd name="T19" fmla="*/ 35 h 35"/>
                  <a:gd name="T20" fmla="*/ 20 w 36"/>
                  <a:gd name="T21" fmla="*/ 34 h 35"/>
                  <a:gd name="T22" fmla="*/ 18 w 36"/>
                  <a:gd name="T23" fmla="*/ 33 h 35"/>
                  <a:gd name="T24" fmla="*/ 18 w 36"/>
                  <a:gd name="T25" fmla="*/ 28 h 35"/>
                  <a:gd name="T26" fmla="*/ 21 w 36"/>
                  <a:gd name="T27" fmla="*/ 29 h 35"/>
                  <a:gd name="T28" fmla="*/ 30 w 36"/>
                  <a:gd name="T29" fmla="*/ 30 h 35"/>
                  <a:gd name="T30" fmla="*/ 18 w 36"/>
                  <a:gd name="T31" fmla="*/ 7 h 35"/>
                  <a:gd name="T32" fmla="*/ 15 w 36"/>
                  <a:gd name="T33" fmla="*/ 6 h 35"/>
                  <a:gd name="T34" fmla="*/ 5 w 36"/>
                  <a:gd name="T35" fmla="*/ 5 h 35"/>
                  <a:gd name="T36" fmla="*/ 6 w 36"/>
                  <a:gd name="T37" fmla="*/ 14 h 35"/>
                  <a:gd name="T38" fmla="*/ 12 w 36"/>
                  <a:gd name="T39" fmla="*/ 24 h 35"/>
                  <a:gd name="T40" fmla="*/ 12 w 36"/>
                  <a:gd name="T41" fmla="*/ 24 h 35"/>
                  <a:gd name="T42" fmla="*/ 18 w 36"/>
                  <a:gd name="T43" fmla="*/ 28 h 35"/>
                  <a:gd name="T44" fmla="*/ 18 w 36"/>
                  <a:gd name="T45" fmla="*/ 33 h 35"/>
                  <a:gd name="T46" fmla="*/ 9 w 36"/>
                  <a:gd name="T47" fmla="*/ 27 h 35"/>
                  <a:gd name="T48" fmla="*/ 9 w 36"/>
                  <a:gd name="T49" fmla="*/ 27 h 35"/>
                  <a:gd name="T50" fmla="*/ 9 w 36"/>
                  <a:gd name="T51" fmla="*/ 27 h 35"/>
                  <a:gd name="T52" fmla="*/ 9 w 36"/>
                  <a:gd name="T53" fmla="*/ 27 h 35"/>
                  <a:gd name="T54" fmla="*/ 2 w 36"/>
                  <a:gd name="T55" fmla="*/ 16 h 35"/>
                  <a:gd name="T56" fmla="*/ 1 w 36"/>
                  <a:gd name="T57" fmla="*/ 3 h 35"/>
                  <a:gd name="T58" fmla="*/ 3 w 36"/>
                  <a:gd name="T59" fmla="*/ 1 h 35"/>
                  <a:gd name="T60" fmla="*/ 16 w 36"/>
                  <a:gd name="T61" fmla="*/ 2 h 35"/>
                  <a:gd name="T62" fmla="*/ 18 w 36"/>
                  <a:gd name="T63" fmla="*/ 2 h 35"/>
                  <a:gd name="T64" fmla="*/ 18 w 36"/>
                  <a:gd name="T65" fmla="*/ 7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6" h="35">
                    <a:moveTo>
                      <a:pt x="30" y="30"/>
                    </a:moveTo>
                    <a:cubicBezTo>
                      <a:pt x="31" y="27"/>
                      <a:pt x="30" y="24"/>
                      <a:pt x="30" y="21"/>
                    </a:cubicBezTo>
                    <a:cubicBezTo>
                      <a:pt x="28" y="18"/>
                      <a:pt x="27" y="14"/>
                      <a:pt x="24" y="12"/>
                    </a:cubicBezTo>
                    <a:cubicBezTo>
                      <a:pt x="22" y="10"/>
                      <a:pt x="20" y="8"/>
                      <a:pt x="18" y="7"/>
                    </a:cubicBezTo>
                    <a:cubicBezTo>
                      <a:pt x="18" y="2"/>
                      <a:pt x="18" y="2"/>
                      <a:pt x="18" y="2"/>
                    </a:cubicBezTo>
                    <a:cubicBezTo>
                      <a:pt x="21" y="4"/>
                      <a:pt x="25" y="6"/>
                      <a:pt x="27" y="8"/>
                    </a:cubicBezTo>
                    <a:cubicBezTo>
                      <a:pt x="27" y="8"/>
                      <a:pt x="27" y="8"/>
                      <a:pt x="27" y="8"/>
                    </a:cubicBezTo>
                    <a:cubicBezTo>
                      <a:pt x="31" y="12"/>
                      <a:pt x="33" y="15"/>
                      <a:pt x="34" y="20"/>
                    </a:cubicBezTo>
                    <a:cubicBezTo>
                      <a:pt x="35" y="24"/>
                      <a:pt x="36" y="28"/>
                      <a:pt x="35" y="33"/>
                    </a:cubicBezTo>
                    <a:cubicBezTo>
                      <a:pt x="35" y="34"/>
                      <a:pt x="34" y="34"/>
                      <a:pt x="33" y="35"/>
                    </a:cubicBezTo>
                    <a:cubicBezTo>
                      <a:pt x="29" y="35"/>
                      <a:pt x="24" y="35"/>
                      <a:pt x="20" y="34"/>
                    </a:cubicBezTo>
                    <a:cubicBezTo>
                      <a:pt x="19" y="34"/>
                      <a:pt x="19" y="33"/>
                      <a:pt x="18" y="33"/>
                    </a:cubicBezTo>
                    <a:cubicBezTo>
                      <a:pt x="18" y="28"/>
                      <a:pt x="18" y="28"/>
                      <a:pt x="18" y="28"/>
                    </a:cubicBezTo>
                    <a:cubicBezTo>
                      <a:pt x="19" y="28"/>
                      <a:pt x="20" y="29"/>
                      <a:pt x="21" y="29"/>
                    </a:cubicBezTo>
                    <a:cubicBezTo>
                      <a:pt x="24" y="30"/>
                      <a:pt x="27" y="30"/>
                      <a:pt x="30" y="30"/>
                    </a:cubicBezTo>
                    <a:close/>
                    <a:moveTo>
                      <a:pt x="18" y="7"/>
                    </a:moveTo>
                    <a:cubicBezTo>
                      <a:pt x="17" y="7"/>
                      <a:pt x="16" y="6"/>
                      <a:pt x="15" y="6"/>
                    </a:cubicBezTo>
                    <a:cubicBezTo>
                      <a:pt x="12" y="5"/>
                      <a:pt x="9" y="5"/>
                      <a:pt x="5" y="5"/>
                    </a:cubicBezTo>
                    <a:cubicBezTo>
                      <a:pt x="5" y="8"/>
                      <a:pt x="5" y="11"/>
                      <a:pt x="6" y="14"/>
                    </a:cubicBezTo>
                    <a:cubicBezTo>
                      <a:pt x="7" y="18"/>
                      <a:pt x="9" y="21"/>
                      <a:pt x="12" y="24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14" y="25"/>
                      <a:pt x="16" y="27"/>
                      <a:pt x="18" y="28"/>
                    </a:cubicBezTo>
                    <a:cubicBezTo>
                      <a:pt x="18" y="33"/>
                      <a:pt x="18" y="33"/>
                      <a:pt x="18" y="33"/>
                    </a:cubicBezTo>
                    <a:cubicBezTo>
                      <a:pt x="15" y="32"/>
                      <a:pt x="11" y="30"/>
                      <a:pt x="9" y="27"/>
                    </a:cubicBezTo>
                    <a:cubicBezTo>
                      <a:pt x="9" y="27"/>
                      <a:pt x="9" y="27"/>
                      <a:pt x="9" y="27"/>
                    </a:cubicBezTo>
                    <a:cubicBezTo>
                      <a:pt x="9" y="27"/>
                      <a:pt x="9" y="27"/>
                      <a:pt x="9" y="27"/>
                    </a:cubicBezTo>
                    <a:cubicBezTo>
                      <a:pt x="9" y="27"/>
                      <a:pt x="9" y="27"/>
                      <a:pt x="9" y="27"/>
                    </a:cubicBezTo>
                    <a:cubicBezTo>
                      <a:pt x="5" y="24"/>
                      <a:pt x="3" y="20"/>
                      <a:pt x="2" y="16"/>
                    </a:cubicBezTo>
                    <a:cubicBezTo>
                      <a:pt x="1" y="12"/>
                      <a:pt x="0" y="7"/>
                      <a:pt x="1" y="3"/>
                    </a:cubicBezTo>
                    <a:cubicBezTo>
                      <a:pt x="1" y="2"/>
                      <a:pt x="2" y="1"/>
                      <a:pt x="3" y="1"/>
                    </a:cubicBezTo>
                    <a:cubicBezTo>
                      <a:pt x="7" y="0"/>
                      <a:pt x="12" y="0"/>
                      <a:pt x="16" y="2"/>
                    </a:cubicBezTo>
                    <a:cubicBezTo>
                      <a:pt x="17" y="2"/>
                      <a:pt x="17" y="2"/>
                      <a:pt x="18" y="2"/>
                    </a:cubicBezTo>
                    <a:lnTo>
                      <a:pt x="18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09" name="Freeform 228"/>
              <p:cNvSpPr>
                <a:spLocks noEditPoints="1"/>
              </p:cNvSpPr>
              <p:nvPr/>
            </p:nvSpPr>
            <p:spPr bwMode="auto">
              <a:xfrm>
                <a:off x="5761047" y="569918"/>
                <a:ext cx="80963" cy="79375"/>
              </a:xfrm>
              <a:custGeom>
                <a:avLst/>
                <a:gdLst>
                  <a:gd name="T0" fmla="*/ 24 w 36"/>
                  <a:gd name="T1" fmla="*/ 24 h 35"/>
                  <a:gd name="T2" fmla="*/ 30 w 36"/>
                  <a:gd name="T3" fmla="*/ 14 h 35"/>
                  <a:gd name="T4" fmla="*/ 31 w 36"/>
                  <a:gd name="T5" fmla="*/ 5 h 35"/>
                  <a:gd name="T6" fmla="*/ 21 w 36"/>
                  <a:gd name="T7" fmla="*/ 6 h 35"/>
                  <a:gd name="T8" fmla="*/ 18 w 36"/>
                  <a:gd name="T9" fmla="*/ 7 h 35"/>
                  <a:gd name="T10" fmla="*/ 18 w 36"/>
                  <a:gd name="T11" fmla="*/ 2 h 35"/>
                  <a:gd name="T12" fmla="*/ 20 w 36"/>
                  <a:gd name="T13" fmla="*/ 2 h 35"/>
                  <a:gd name="T14" fmla="*/ 33 w 36"/>
                  <a:gd name="T15" fmla="*/ 1 h 35"/>
                  <a:gd name="T16" fmla="*/ 35 w 36"/>
                  <a:gd name="T17" fmla="*/ 3 h 35"/>
                  <a:gd name="T18" fmla="*/ 34 w 36"/>
                  <a:gd name="T19" fmla="*/ 16 h 35"/>
                  <a:gd name="T20" fmla="*/ 27 w 36"/>
                  <a:gd name="T21" fmla="*/ 27 h 35"/>
                  <a:gd name="T22" fmla="*/ 27 w 36"/>
                  <a:gd name="T23" fmla="*/ 27 h 35"/>
                  <a:gd name="T24" fmla="*/ 18 w 36"/>
                  <a:gd name="T25" fmla="*/ 33 h 35"/>
                  <a:gd name="T26" fmla="*/ 18 w 36"/>
                  <a:gd name="T27" fmla="*/ 28 h 35"/>
                  <a:gd name="T28" fmla="*/ 24 w 36"/>
                  <a:gd name="T29" fmla="*/ 24 h 35"/>
                  <a:gd name="T30" fmla="*/ 18 w 36"/>
                  <a:gd name="T31" fmla="*/ 7 h 35"/>
                  <a:gd name="T32" fmla="*/ 12 w 36"/>
                  <a:gd name="T33" fmla="*/ 12 h 35"/>
                  <a:gd name="T34" fmla="*/ 12 w 36"/>
                  <a:gd name="T35" fmla="*/ 12 h 35"/>
                  <a:gd name="T36" fmla="*/ 6 w 36"/>
                  <a:gd name="T37" fmla="*/ 21 h 35"/>
                  <a:gd name="T38" fmla="*/ 6 w 36"/>
                  <a:gd name="T39" fmla="*/ 30 h 35"/>
                  <a:gd name="T40" fmla="*/ 15 w 36"/>
                  <a:gd name="T41" fmla="*/ 29 h 35"/>
                  <a:gd name="T42" fmla="*/ 18 w 36"/>
                  <a:gd name="T43" fmla="*/ 28 h 35"/>
                  <a:gd name="T44" fmla="*/ 18 w 36"/>
                  <a:gd name="T45" fmla="*/ 33 h 35"/>
                  <a:gd name="T46" fmla="*/ 16 w 36"/>
                  <a:gd name="T47" fmla="*/ 34 h 35"/>
                  <a:gd name="T48" fmla="*/ 3 w 36"/>
                  <a:gd name="T49" fmla="*/ 35 h 35"/>
                  <a:gd name="T50" fmla="*/ 1 w 36"/>
                  <a:gd name="T51" fmla="*/ 33 h 35"/>
                  <a:gd name="T52" fmla="*/ 2 w 36"/>
                  <a:gd name="T53" fmla="*/ 20 h 35"/>
                  <a:gd name="T54" fmla="*/ 9 w 36"/>
                  <a:gd name="T55" fmla="*/ 8 h 35"/>
                  <a:gd name="T56" fmla="*/ 9 w 36"/>
                  <a:gd name="T57" fmla="*/ 8 h 35"/>
                  <a:gd name="T58" fmla="*/ 9 w 36"/>
                  <a:gd name="T59" fmla="*/ 8 h 35"/>
                  <a:gd name="T60" fmla="*/ 18 w 36"/>
                  <a:gd name="T61" fmla="*/ 2 h 35"/>
                  <a:gd name="T62" fmla="*/ 18 w 36"/>
                  <a:gd name="T63" fmla="*/ 7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6" h="35">
                    <a:moveTo>
                      <a:pt x="24" y="24"/>
                    </a:moveTo>
                    <a:cubicBezTo>
                      <a:pt x="27" y="21"/>
                      <a:pt x="29" y="18"/>
                      <a:pt x="30" y="14"/>
                    </a:cubicBezTo>
                    <a:cubicBezTo>
                      <a:pt x="31" y="11"/>
                      <a:pt x="31" y="8"/>
                      <a:pt x="31" y="5"/>
                    </a:cubicBezTo>
                    <a:cubicBezTo>
                      <a:pt x="27" y="5"/>
                      <a:pt x="24" y="5"/>
                      <a:pt x="21" y="6"/>
                    </a:cubicBezTo>
                    <a:cubicBezTo>
                      <a:pt x="20" y="6"/>
                      <a:pt x="19" y="7"/>
                      <a:pt x="18" y="7"/>
                    </a:cubicBezTo>
                    <a:cubicBezTo>
                      <a:pt x="18" y="2"/>
                      <a:pt x="18" y="2"/>
                      <a:pt x="18" y="2"/>
                    </a:cubicBezTo>
                    <a:cubicBezTo>
                      <a:pt x="19" y="2"/>
                      <a:pt x="19" y="2"/>
                      <a:pt x="20" y="2"/>
                    </a:cubicBezTo>
                    <a:cubicBezTo>
                      <a:pt x="24" y="0"/>
                      <a:pt x="29" y="0"/>
                      <a:pt x="33" y="1"/>
                    </a:cubicBezTo>
                    <a:cubicBezTo>
                      <a:pt x="34" y="1"/>
                      <a:pt x="35" y="2"/>
                      <a:pt x="35" y="3"/>
                    </a:cubicBezTo>
                    <a:cubicBezTo>
                      <a:pt x="36" y="7"/>
                      <a:pt x="36" y="12"/>
                      <a:pt x="34" y="16"/>
                    </a:cubicBezTo>
                    <a:cubicBezTo>
                      <a:pt x="33" y="20"/>
                      <a:pt x="31" y="24"/>
                      <a:pt x="27" y="27"/>
                    </a:cubicBezTo>
                    <a:cubicBezTo>
                      <a:pt x="27" y="27"/>
                      <a:pt x="27" y="27"/>
                      <a:pt x="27" y="27"/>
                    </a:cubicBezTo>
                    <a:cubicBezTo>
                      <a:pt x="25" y="30"/>
                      <a:pt x="21" y="32"/>
                      <a:pt x="18" y="33"/>
                    </a:cubicBezTo>
                    <a:cubicBezTo>
                      <a:pt x="18" y="28"/>
                      <a:pt x="18" y="28"/>
                      <a:pt x="18" y="28"/>
                    </a:cubicBezTo>
                    <a:cubicBezTo>
                      <a:pt x="20" y="27"/>
                      <a:pt x="22" y="25"/>
                      <a:pt x="24" y="24"/>
                    </a:cubicBezTo>
                    <a:close/>
                    <a:moveTo>
                      <a:pt x="18" y="7"/>
                    </a:moveTo>
                    <a:cubicBezTo>
                      <a:pt x="16" y="8"/>
                      <a:pt x="14" y="10"/>
                      <a:pt x="12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9" y="14"/>
                      <a:pt x="8" y="18"/>
                      <a:pt x="6" y="21"/>
                    </a:cubicBezTo>
                    <a:cubicBezTo>
                      <a:pt x="6" y="24"/>
                      <a:pt x="5" y="27"/>
                      <a:pt x="6" y="30"/>
                    </a:cubicBezTo>
                    <a:cubicBezTo>
                      <a:pt x="9" y="30"/>
                      <a:pt x="12" y="30"/>
                      <a:pt x="15" y="29"/>
                    </a:cubicBezTo>
                    <a:cubicBezTo>
                      <a:pt x="16" y="29"/>
                      <a:pt x="17" y="28"/>
                      <a:pt x="18" y="28"/>
                    </a:cubicBezTo>
                    <a:cubicBezTo>
                      <a:pt x="18" y="33"/>
                      <a:pt x="18" y="33"/>
                      <a:pt x="18" y="33"/>
                    </a:cubicBezTo>
                    <a:cubicBezTo>
                      <a:pt x="17" y="33"/>
                      <a:pt x="17" y="34"/>
                      <a:pt x="16" y="34"/>
                    </a:cubicBezTo>
                    <a:cubicBezTo>
                      <a:pt x="12" y="35"/>
                      <a:pt x="7" y="35"/>
                      <a:pt x="3" y="35"/>
                    </a:cubicBezTo>
                    <a:cubicBezTo>
                      <a:pt x="2" y="34"/>
                      <a:pt x="1" y="34"/>
                      <a:pt x="1" y="33"/>
                    </a:cubicBezTo>
                    <a:cubicBezTo>
                      <a:pt x="0" y="28"/>
                      <a:pt x="1" y="24"/>
                      <a:pt x="2" y="20"/>
                    </a:cubicBezTo>
                    <a:cubicBezTo>
                      <a:pt x="3" y="15"/>
                      <a:pt x="5" y="12"/>
                      <a:pt x="9" y="8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11" y="6"/>
                      <a:pt x="15" y="4"/>
                      <a:pt x="18" y="2"/>
                    </a:cubicBezTo>
                    <a:lnTo>
                      <a:pt x="18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10" name="Freeform 229"/>
              <p:cNvSpPr>
                <a:spLocks noEditPoints="1"/>
              </p:cNvSpPr>
              <p:nvPr/>
            </p:nvSpPr>
            <p:spPr bwMode="auto">
              <a:xfrm>
                <a:off x="5629283" y="696918"/>
                <a:ext cx="214314" cy="66675"/>
              </a:xfrm>
              <a:custGeom>
                <a:avLst/>
                <a:gdLst>
                  <a:gd name="T0" fmla="*/ 55 w 95"/>
                  <a:gd name="T1" fmla="*/ 5 h 30"/>
                  <a:gd name="T2" fmla="*/ 51 w 95"/>
                  <a:gd name="T3" fmla="*/ 5 h 30"/>
                  <a:gd name="T4" fmla="*/ 48 w 95"/>
                  <a:gd name="T5" fmla="*/ 4 h 30"/>
                  <a:gd name="T6" fmla="*/ 48 w 95"/>
                  <a:gd name="T7" fmla="*/ 4 h 30"/>
                  <a:gd name="T8" fmla="*/ 48 w 95"/>
                  <a:gd name="T9" fmla="*/ 0 h 30"/>
                  <a:gd name="T10" fmla="*/ 48 w 95"/>
                  <a:gd name="T11" fmla="*/ 0 h 30"/>
                  <a:gd name="T12" fmla="*/ 52 w 95"/>
                  <a:gd name="T13" fmla="*/ 0 h 30"/>
                  <a:gd name="T14" fmla="*/ 56 w 95"/>
                  <a:gd name="T15" fmla="*/ 0 h 30"/>
                  <a:gd name="T16" fmla="*/ 83 w 95"/>
                  <a:gd name="T17" fmla="*/ 9 h 30"/>
                  <a:gd name="T18" fmla="*/ 95 w 95"/>
                  <a:gd name="T19" fmla="*/ 28 h 30"/>
                  <a:gd name="T20" fmla="*/ 93 w 95"/>
                  <a:gd name="T21" fmla="*/ 30 h 30"/>
                  <a:gd name="T22" fmla="*/ 48 w 95"/>
                  <a:gd name="T23" fmla="*/ 30 h 30"/>
                  <a:gd name="T24" fmla="*/ 48 w 95"/>
                  <a:gd name="T25" fmla="*/ 25 h 30"/>
                  <a:gd name="T26" fmla="*/ 90 w 95"/>
                  <a:gd name="T27" fmla="*/ 25 h 30"/>
                  <a:gd name="T28" fmla="*/ 81 w 95"/>
                  <a:gd name="T29" fmla="*/ 13 h 30"/>
                  <a:gd name="T30" fmla="*/ 55 w 95"/>
                  <a:gd name="T31" fmla="*/ 5 h 30"/>
                  <a:gd name="T32" fmla="*/ 48 w 95"/>
                  <a:gd name="T33" fmla="*/ 4 h 30"/>
                  <a:gd name="T34" fmla="*/ 44 w 95"/>
                  <a:gd name="T35" fmla="*/ 5 h 30"/>
                  <a:gd name="T36" fmla="*/ 40 w 95"/>
                  <a:gd name="T37" fmla="*/ 5 h 30"/>
                  <a:gd name="T38" fmla="*/ 14 w 95"/>
                  <a:gd name="T39" fmla="*/ 13 h 30"/>
                  <a:gd name="T40" fmla="*/ 5 w 95"/>
                  <a:gd name="T41" fmla="*/ 25 h 30"/>
                  <a:gd name="T42" fmla="*/ 48 w 95"/>
                  <a:gd name="T43" fmla="*/ 25 h 30"/>
                  <a:gd name="T44" fmla="*/ 48 w 95"/>
                  <a:gd name="T45" fmla="*/ 30 h 30"/>
                  <a:gd name="T46" fmla="*/ 2 w 95"/>
                  <a:gd name="T47" fmla="*/ 30 h 30"/>
                  <a:gd name="T48" fmla="*/ 0 w 95"/>
                  <a:gd name="T49" fmla="*/ 28 h 30"/>
                  <a:gd name="T50" fmla="*/ 12 w 95"/>
                  <a:gd name="T51" fmla="*/ 9 h 30"/>
                  <a:gd name="T52" fmla="*/ 39 w 95"/>
                  <a:gd name="T53" fmla="*/ 0 h 30"/>
                  <a:gd name="T54" fmla="*/ 43 w 95"/>
                  <a:gd name="T55" fmla="*/ 0 h 30"/>
                  <a:gd name="T56" fmla="*/ 48 w 95"/>
                  <a:gd name="T57" fmla="*/ 0 h 30"/>
                  <a:gd name="T58" fmla="*/ 48 w 95"/>
                  <a:gd name="T59" fmla="*/ 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95" h="30">
                    <a:moveTo>
                      <a:pt x="55" y="5"/>
                    </a:moveTo>
                    <a:cubicBezTo>
                      <a:pt x="54" y="5"/>
                      <a:pt x="53" y="5"/>
                      <a:pt x="51" y="5"/>
                    </a:cubicBezTo>
                    <a:cubicBezTo>
                      <a:pt x="50" y="4"/>
                      <a:pt x="49" y="4"/>
                      <a:pt x="48" y="4"/>
                    </a:cubicBezTo>
                    <a:cubicBezTo>
                      <a:pt x="48" y="4"/>
                      <a:pt x="48" y="4"/>
                      <a:pt x="48" y="4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49" y="0"/>
                      <a:pt x="50" y="0"/>
                      <a:pt x="52" y="0"/>
                    </a:cubicBezTo>
                    <a:cubicBezTo>
                      <a:pt x="53" y="0"/>
                      <a:pt x="55" y="0"/>
                      <a:pt x="56" y="0"/>
                    </a:cubicBezTo>
                    <a:cubicBezTo>
                      <a:pt x="67" y="1"/>
                      <a:pt x="77" y="5"/>
                      <a:pt x="83" y="9"/>
                    </a:cubicBezTo>
                    <a:cubicBezTo>
                      <a:pt x="91" y="14"/>
                      <a:pt x="95" y="21"/>
                      <a:pt x="95" y="28"/>
                    </a:cubicBezTo>
                    <a:cubicBezTo>
                      <a:pt x="95" y="29"/>
                      <a:pt x="94" y="30"/>
                      <a:pt x="93" y="30"/>
                    </a:cubicBezTo>
                    <a:cubicBezTo>
                      <a:pt x="48" y="30"/>
                      <a:pt x="48" y="30"/>
                      <a:pt x="48" y="30"/>
                    </a:cubicBezTo>
                    <a:cubicBezTo>
                      <a:pt x="48" y="25"/>
                      <a:pt x="48" y="25"/>
                      <a:pt x="48" y="25"/>
                    </a:cubicBezTo>
                    <a:cubicBezTo>
                      <a:pt x="90" y="25"/>
                      <a:pt x="90" y="25"/>
                      <a:pt x="90" y="25"/>
                    </a:cubicBezTo>
                    <a:cubicBezTo>
                      <a:pt x="89" y="21"/>
                      <a:pt x="86" y="17"/>
                      <a:pt x="81" y="13"/>
                    </a:cubicBezTo>
                    <a:cubicBezTo>
                      <a:pt x="74" y="9"/>
                      <a:pt x="66" y="6"/>
                      <a:pt x="55" y="5"/>
                    </a:cubicBezTo>
                    <a:close/>
                    <a:moveTo>
                      <a:pt x="48" y="4"/>
                    </a:moveTo>
                    <a:cubicBezTo>
                      <a:pt x="46" y="4"/>
                      <a:pt x="45" y="4"/>
                      <a:pt x="44" y="5"/>
                    </a:cubicBezTo>
                    <a:cubicBezTo>
                      <a:pt x="42" y="5"/>
                      <a:pt x="41" y="5"/>
                      <a:pt x="40" y="5"/>
                    </a:cubicBezTo>
                    <a:cubicBezTo>
                      <a:pt x="29" y="6"/>
                      <a:pt x="21" y="9"/>
                      <a:pt x="14" y="13"/>
                    </a:cubicBezTo>
                    <a:cubicBezTo>
                      <a:pt x="9" y="17"/>
                      <a:pt x="6" y="21"/>
                      <a:pt x="5" y="25"/>
                    </a:cubicBezTo>
                    <a:cubicBezTo>
                      <a:pt x="48" y="25"/>
                      <a:pt x="48" y="25"/>
                      <a:pt x="48" y="25"/>
                    </a:cubicBezTo>
                    <a:cubicBezTo>
                      <a:pt x="48" y="30"/>
                      <a:pt x="48" y="30"/>
                      <a:pt x="48" y="30"/>
                    </a:cubicBezTo>
                    <a:cubicBezTo>
                      <a:pt x="2" y="30"/>
                      <a:pt x="2" y="30"/>
                      <a:pt x="2" y="30"/>
                    </a:cubicBezTo>
                    <a:cubicBezTo>
                      <a:pt x="1" y="30"/>
                      <a:pt x="0" y="29"/>
                      <a:pt x="0" y="28"/>
                    </a:cubicBezTo>
                    <a:cubicBezTo>
                      <a:pt x="0" y="21"/>
                      <a:pt x="4" y="14"/>
                      <a:pt x="12" y="9"/>
                    </a:cubicBezTo>
                    <a:cubicBezTo>
                      <a:pt x="18" y="5"/>
                      <a:pt x="28" y="1"/>
                      <a:pt x="39" y="0"/>
                    </a:cubicBezTo>
                    <a:cubicBezTo>
                      <a:pt x="40" y="0"/>
                      <a:pt x="42" y="0"/>
                      <a:pt x="43" y="0"/>
                    </a:cubicBezTo>
                    <a:cubicBezTo>
                      <a:pt x="45" y="0"/>
                      <a:pt x="46" y="0"/>
                      <a:pt x="48" y="0"/>
                    </a:cubicBezTo>
                    <a:lnTo>
                      <a:pt x="48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11" name="Freeform 230"/>
              <p:cNvSpPr>
                <a:spLocks noEditPoints="1"/>
              </p:cNvSpPr>
              <p:nvPr/>
            </p:nvSpPr>
            <p:spPr bwMode="auto">
              <a:xfrm>
                <a:off x="8616963" y="3508396"/>
                <a:ext cx="101600" cy="166689"/>
              </a:xfrm>
              <a:custGeom>
                <a:avLst/>
                <a:gdLst>
                  <a:gd name="T0" fmla="*/ 40 w 45"/>
                  <a:gd name="T1" fmla="*/ 37 h 74"/>
                  <a:gd name="T2" fmla="*/ 34 w 45"/>
                  <a:gd name="T3" fmla="*/ 17 h 74"/>
                  <a:gd name="T4" fmla="*/ 23 w 45"/>
                  <a:gd name="T5" fmla="*/ 5 h 74"/>
                  <a:gd name="T6" fmla="*/ 23 w 45"/>
                  <a:gd name="T7" fmla="*/ 0 h 74"/>
                  <a:gd name="T8" fmla="*/ 24 w 45"/>
                  <a:gd name="T9" fmla="*/ 0 h 74"/>
                  <a:gd name="T10" fmla="*/ 38 w 45"/>
                  <a:gd name="T11" fmla="*/ 14 h 74"/>
                  <a:gd name="T12" fmla="*/ 45 w 45"/>
                  <a:gd name="T13" fmla="*/ 37 h 74"/>
                  <a:gd name="T14" fmla="*/ 38 w 45"/>
                  <a:gd name="T15" fmla="*/ 59 h 74"/>
                  <a:gd name="T16" fmla="*/ 24 w 45"/>
                  <a:gd name="T17" fmla="*/ 74 h 74"/>
                  <a:gd name="T18" fmla="*/ 23 w 45"/>
                  <a:gd name="T19" fmla="*/ 74 h 74"/>
                  <a:gd name="T20" fmla="*/ 23 w 45"/>
                  <a:gd name="T21" fmla="*/ 69 h 74"/>
                  <a:gd name="T22" fmla="*/ 23 w 45"/>
                  <a:gd name="T23" fmla="*/ 69 h 74"/>
                  <a:gd name="T24" fmla="*/ 34 w 45"/>
                  <a:gd name="T25" fmla="*/ 57 h 74"/>
                  <a:gd name="T26" fmla="*/ 40 w 45"/>
                  <a:gd name="T27" fmla="*/ 37 h 74"/>
                  <a:gd name="T28" fmla="*/ 23 w 45"/>
                  <a:gd name="T29" fmla="*/ 5 h 74"/>
                  <a:gd name="T30" fmla="*/ 11 w 45"/>
                  <a:gd name="T31" fmla="*/ 17 h 74"/>
                  <a:gd name="T32" fmla="*/ 11 w 45"/>
                  <a:gd name="T33" fmla="*/ 17 h 74"/>
                  <a:gd name="T34" fmla="*/ 5 w 45"/>
                  <a:gd name="T35" fmla="*/ 37 h 74"/>
                  <a:gd name="T36" fmla="*/ 11 w 45"/>
                  <a:gd name="T37" fmla="*/ 57 h 74"/>
                  <a:gd name="T38" fmla="*/ 11 w 45"/>
                  <a:gd name="T39" fmla="*/ 57 h 74"/>
                  <a:gd name="T40" fmla="*/ 23 w 45"/>
                  <a:gd name="T41" fmla="*/ 69 h 74"/>
                  <a:gd name="T42" fmla="*/ 23 w 45"/>
                  <a:gd name="T43" fmla="*/ 74 h 74"/>
                  <a:gd name="T44" fmla="*/ 22 w 45"/>
                  <a:gd name="T45" fmla="*/ 74 h 74"/>
                  <a:gd name="T46" fmla="*/ 7 w 45"/>
                  <a:gd name="T47" fmla="*/ 59 h 74"/>
                  <a:gd name="T48" fmla="*/ 7 w 45"/>
                  <a:gd name="T49" fmla="*/ 59 h 74"/>
                  <a:gd name="T50" fmla="*/ 7 w 45"/>
                  <a:gd name="T51" fmla="*/ 59 h 74"/>
                  <a:gd name="T52" fmla="*/ 0 w 45"/>
                  <a:gd name="T53" fmla="*/ 37 h 74"/>
                  <a:gd name="T54" fmla="*/ 7 w 45"/>
                  <a:gd name="T55" fmla="*/ 14 h 74"/>
                  <a:gd name="T56" fmla="*/ 7 w 45"/>
                  <a:gd name="T57" fmla="*/ 14 h 74"/>
                  <a:gd name="T58" fmla="*/ 22 w 45"/>
                  <a:gd name="T59" fmla="*/ 0 h 74"/>
                  <a:gd name="T60" fmla="*/ 23 w 45"/>
                  <a:gd name="T61" fmla="*/ 0 h 74"/>
                  <a:gd name="T62" fmla="*/ 23 w 45"/>
                  <a:gd name="T63" fmla="*/ 5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45" h="74">
                    <a:moveTo>
                      <a:pt x="40" y="37"/>
                    </a:moveTo>
                    <a:cubicBezTo>
                      <a:pt x="40" y="31"/>
                      <a:pt x="38" y="23"/>
                      <a:pt x="34" y="17"/>
                    </a:cubicBezTo>
                    <a:cubicBezTo>
                      <a:pt x="31" y="11"/>
                      <a:pt x="27" y="7"/>
                      <a:pt x="23" y="5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3" y="0"/>
                      <a:pt x="23" y="0"/>
                      <a:pt x="24" y="0"/>
                    </a:cubicBezTo>
                    <a:cubicBezTo>
                      <a:pt x="30" y="2"/>
                      <a:pt x="35" y="8"/>
                      <a:pt x="38" y="14"/>
                    </a:cubicBezTo>
                    <a:cubicBezTo>
                      <a:pt x="42" y="21"/>
                      <a:pt x="45" y="30"/>
                      <a:pt x="45" y="37"/>
                    </a:cubicBezTo>
                    <a:cubicBezTo>
                      <a:pt x="45" y="44"/>
                      <a:pt x="42" y="52"/>
                      <a:pt x="38" y="59"/>
                    </a:cubicBezTo>
                    <a:cubicBezTo>
                      <a:pt x="35" y="66"/>
                      <a:pt x="30" y="71"/>
                      <a:pt x="24" y="74"/>
                    </a:cubicBezTo>
                    <a:cubicBezTo>
                      <a:pt x="23" y="74"/>
                      <a:pt x="23" y="74"/>
                      <a:pt x="23" y="74"/>
                    </a:cubicBezTo>
                    <a:cubicBezTo>
                      <a:pt x="23" y="69"/>
                      <a:pt x="23" y="69"/>
                      <a:pt x="23" y="69"/>
                    </a:cubicBezTo>
                    <a:cubicBezTo>
                      <a:pt x="23" y="69"/>
                      <a:pt x="23" y="69"/>
                      <a:pt x="23" y="69"/>
                    </a:cubicBezTo>
                    <a:cubicBezTo>
                      <a:pt x="27" y="67"/>
                      <a:pt x="31" y="62"/>
                      <a:pt x="34" y="57"/>
                    </a:cubicBezTo>
                    <a:cubicBezTo>
                      <a:pt x="38" y="51"/>
                      <a:pt x="40" y="43"/>
                      <a:pt x="40" y="37"/>
                    </a:cubicBezTo>
                    <a:close/>
                    <a:moveTo>
                      <a:pt x="23" y="5"/>
                    </a:moveTo>
                    <a:cubicBezTo>
                      <a:pt x="18" y="7"/>
                      <a:pt x="14" y="11"/>
                      <a:pt x="11" y="17"/>
                    </a:cubicBezTo>
                    <a:cubicBezTo>
                      <a:pt x="11" y="17"/>
                      <a:pt x="11" y="17"/>
                      <a:pt x="11" y="17"/>
                    </a:cubicBezTo>
                    <a:cubicBezTo>
                      <a:pt x="7" y="23"/>
                      <a:pt x="5" y="31"/>
                      <a:pt x="5" y="37"/>
                    </a:cubicBezTo>
                    <a:cubicBezTo>
                      <a:pt x="5" y="43"/>
                      <a:pt x="7" y="51"/>
                      <a:pt x="11" y="57"/>
                    </a:cubicBezTo>
                    <a:cubicBezTo>
                      <a:pt x="11" y="57"/>
                      <a:pt x="11" y="57"/>
                      <a:pt x="11" y="57"/>
                    </a:cubicBezTo>
                    <a:cubicBezTo>
                      <a:pt x="14" y="62"/>
                      <a:pt x="18" y="67"/>
                      <a:pt x="23" y="69"/>
                    </a:cubicBezTo>
                    <a:cubicBezTo>
                      <a:pt x="23" y="74"/>
                      <a:pt x="23" y="74"/>
                      <a:pt x="23" y="74"/>
                    </a:cubicBezTo>
                    <a:cubicBezTo>
                      <a:pt x="22" y="74"/>
                      <a:pt x="22" y="74"/>
                      <a:pt x="22" y="74"/>
                    </a:cubicBezTo>
                    <a:cubicBezTo>
                      <a:pt x="16" y="71"/>
                      <a:pt x="10" y="66"/>
                      <a:pt x="7" y="59"/>
                    </a:cubicBezTo>
                    <a:cubicBezTo>
                      <a:pt x="7" y="59"/>
                      <a:pt x="7" y="59"/>
                      <a:pt x="7" y="59"/>
                    </a:cubicBezTo>
                    <a:cubicBezTo>
                      <a:pt x="7" y="59"/>
                      <a:pt x="7" y="59"/>
                      <a:pt x="7" y="59"/>
                    </a:cubicBezTo>
                    <a:cubicBezTo>
                      <a:pt x="3" y="52"/>
                      <a:pt x="0" y="44"/>
                      <a:pt x="0" y="37"/>
                    </a:cubicBezTo>
                    <a:cubicBezTo>
                      <a:pt x="0" y="30"/>
                      <a:pt x="3" y="21"/>
                      <a:pt x="7" y="14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10" y="8"/>
                      <a:pt x="16" y="2"/>
                      <a:pt x="22" y="0"/>
                    </a:cubicBezTo>
                    <a:cubicBezTo>
                      <a:pt x="22" y="0"/>
                      <a:pt x="22" y="0"/>
                      <a:pt x="23" y="0"/>
                    </a:cubicBezTo>
                    <a:lnTo>
                      <a:pt x="23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12" name="Freeform 231"/>
              <p:cNvSpPr>
                <a:spLocks noEditPoints="1"/>
              </p:cNvSpPr>
              <p:nvPr/>
            </p:nvSpPr>
            <p:spPr bwMode="auto">
              <a:xfrm>
                <a:off x="8682051" y="3614759"/>
                <a:ext cx="152401" cy="111126"/>
              </a:xfrm>
              <a:custGeom>
                <a:avLst/>
                <a:gdLst>
                  <a:gd name="T0" fmla="*/ 33 w 67"/>
                  <a:gd name="T1" fmla="*/ 43 h 49"/>
                  <a:gd name="T2" fmla="*/ 42 w 67"/>
                  <a:gd name="T3" fmla="*/ 40 h 49"/>
                  <a:gd name="T4" fmla="*/ 57 w 67"/>
                  <a:gd name="T5" fmla="*/ 25 h 49"/>
                  <a:gd name="T6" fmla="*/ 61 w 67"/>
                  <a:gd name="T7" fmla="*/ 9 h 49"/>
                  <a:gd name="T8" fmla="*/ 45 w 67"/>
                  <a:gd name="T9" fmla="*/ 4 h 49"/>
                  <a:gd name="T10" fmla="*/ 33 w 67"/>
                  <a:gd name="T11" fmla="*/ 6 h 49"/>
                  <a:gd name="T12" fmla="*/ 33 w 67"/>
                  <a:gd name="T13" fmla="*/ 1 h 49"/>
                  <a:gd name="T14" fmla="*/ 45 w 67"/>
                  <a:gd name="T15" fmla="*/ 0 h 49"/>
                  <a:gd name="T16" fmla="*/ 65 w 67"/>
                  <a:gd name="T17" fmla="*/ 6 h 49"/>
                  <a:gd name="T18" fmla="*/ 65 w 67"/>
                  <a:gd name="T19" fmla="*/ 6 h 49"/>
                  <a:gd name="T20" fmla="*/ 66 w 67"/>
                  <a:gd name="T21" fmla="*/ 7 h 49"/>
                  <a:gd name="T22" fmla="*/ 61 w 67"/>
                  <a:gd name="T23" fmla="*/ 27 h 49"/>
                  <a:gd name="T24" fmla="*/ 44 w 67"/>
                  <a:gd name="T25" fmla="*/ 44 h 49"/>
                  <a:gd name="T26" fmla="*/ 33 w 67"/>
                  <a:gd name="T27" fmla="*/ 48 h 49"/>
                  <a:gd name="T28" fmla="*/ 33 w 67"/>
                  <a:gd name="T29" fmla="*/ 43 h 49"/>
                  <a:gd name="T30" fmla="*/ 5 w 67"/>
                  <a:gd name="T31" fmla="*/ 40 h 49"/>
                  <a:gd name="T32" fmla="*/ 21 w 67"/>
                  <a:gd name="T33" fmla="*/ 45 h 49"/>
                  <a:gd name="T34" fmla="*/ 33 w 67"/>
                  <a:gd name="T35" fmla="*/ 43 h 49"/>
                  <a:gd name="T36" fmla="*/ 33 w 67"/>
                  <a:gd name="T37" fmla="*/ 48 h 49"/>
                  <a:gd name="T38" fmla="*/ 21 w 67"/>
                  <a:gd name="T39" fmla="*/ 49 h 49"/>
                  <a:gd name="T40" fmla="*/ 2 w 67"/>
                  <a:gd name="T41" fmla="*/ 43 h 49"/>
                  <a:gd name="T42" fmla="*/ 2 w 67"/>
                  <a:gd name="T43" fmla="*/ 43 h 49"/>
                  <a:gd name="T44" fmla="*/ 1 w 67"/>
                  <a:gd name="T45" fmla="*/ 42 h 49"/>
                  <a:gd name="T46" fmla="*/ 6 w 67"/>
                  <a:gd name="T47" fmla="*/ 22 h 49"/>
                  <a:gd name="T48" fmla="*/ 23 w 67"/>
                  <a:gd name="T49" fmla="*/ 5 h 49"/>
                  <a:gd name="T50" fmla="*/ 33 w 67"/>
                  <a:gd name="T51" fmla="*/ 1 h 49"/>
                  <a:gd name="T52" fmla="*/ 33 w 67"/>
                  <a:gd name="T53" fmla="*/ 6 h 49"/>
                  <a:gd name="T54" fmla="*/ 25 w 67"/>
                  <a:gd name="T55" fmla="*/ 9 h 49"/>
                  <a:gd name="T56" fmla="*/ 10 w 67"/>
                  <a:gd name="T57" fmla="*/ 24 h 49"/>
                  <a:gd name="T58" fmla="*/ 5 w 67"/>
                  <a:gd name="T59" fmla="*/ 4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67" h="49">
                    <a:moveTo>
                      <a:pt x="33" y="43"/>
                    </a:moveTo>
                    <a:cubicBezTo>
                      <a:pt x="37" y="42"/>
                      <a:pt x="39" y="41"/>
                      <a:pt x="42" y="40"/>
                    </a:cubicBezTo>
                    <a:cubicBezTo>
                      <a:pt x="47" y="37"/>
                      <a:pt x="53" y="31"/>
                      <a:pt x="57" y="25"/>
                    </a:cubicBezTo>
                    <a:cubicBezTo>
                      <a:pt x="60" y="20"/>
                      <a:pt x="62" y="14"/>
                      <a:pt x="61" y="9"/>
                    </a:cubicBezTo>
                    <a:cubicBezTo>
                      <a:pt x="57" y="6"/>
                      <a:pt x="51" y="4"/>
                      <a:pt x="45" y="4"/>
                    </a:cubicBezTo>
                    <a:cubicBezTo>
                      <a:pt x="41" y="4"/>
                      <a:pt x="37" y="5"/>
                      <a:pt x="33" y="6"/>
                    </a:cubicBezTo>
                    <a:cubicBezTo>
                      <a:pt x="33" y="1"/>
                      <a:pt x="33" y="1"/>
                      <a:pt x="33" y="1"/>
                    </a:cubicBezTo>
                    <a:cubicBezTo>
                      <a:pt x="37" y="0"/>
                      <a:pt x="41" y="0"/>
                      <a:pt x="45" y="0"/>
                    </a:cubicBezTo>
                    <a:cubicBezTo>
                      <a:pt x="53" y="0"/>
                      <a:pt x="60" y="1"/>
                      <a:pt x="65" y="6"/>
                    </a:cubicBezTo>
                    <a:cubicBezTo>
                      <a:pt x="65" y="6"/>
                      <a:pt x="65" y="6"/>
                      <a:pt x="65" y="6"/>
                    </a:cubicBezTo>
                    <a:cubicBezTo>
                      <a:pt x="66" y="6"/>
                      <a:pt x="66" y="7"/>
                      <a:pt x="66" y="7"/>
                    </a:cubicBezTo>
                    <a:cubicBezTo>
                      <a:pt x="67" y="14"/>
                      <a:pt x="65" y="21"/>
                      <a:pt x="61" y="27"/>
                    </a:cubicBezTo>
                    <a:cubicBezTo>
                      <a:pt x="57" y="34"/>
                      <a:pt x="50" y="40"/>
                      <a:pt x="44" y="44"/>
                    </a:cubicBezTo>
                    <a:cubicBezTo>
                      <a:pt x="41" y="46"/>
                      <a:pt x="37" y="47"/>
                      <a:pt x="33" y="48"/>
                    </a:cubicBezTo>
                    <a:lnTo>
                      <a:pt x="33" y="43"/>
                    </a:lnTo>
                    <a:close/>
                    <a:moveTo>
                      <a:pt x="5" y="40"/>
                    </a:moveTo>
                    <a:cubicBezTo>
                      <a:pt x="10" y="43"/>
                      <a:pt x="15" y="44"/>
                      <a:pt x="21" y="45"/>
                    </a:cubicBezTo>
                    <a:cubicBezTo>
                      <a:pt x="25" y="45"/>
                      <a:pt x="30" y="44"/>
                      <a:pt x="33" y="43"/>
                    </a:cubicBezTo>
                    <a:cubicBezTo>
                      <a:pt x="33" y="48"/>
                      <a:pt x="33" y="48"/>
                      <a:pt x="33" y="48"/>
                    </a:cubicBezTo>
                    <a:cubicBezTo>
                      <a:pt x="30" y="49"/>
                      <a:pt x="25" y="49"/>
                      <a:pt x="21" y="49"/>
                    </a:cubicBezTo>
                    <a:cubicBezTo>
                      <a:pt x="14" y="49"/>
                      <a:pt x="7" y="47"/>
                      <a:pt x="2" y="43"/>
                    </a:cubicBezTo>
                    <a:cubicBezTo>
                      <a:pt x="2" y="43"/>
                      <a:pt x="2" y="43"/>
                      <a:pt x="2" y="43"/>
                    </a:cubicBezTo>
                    <a:cubicBezTo>
                      <a:pt x="1" y="43"/>
                      <a:pt x="1" y="42"/>
                      <a:pt x="1" y="42"/>
                    </a:cubicBezTo>
                    <a:cubicBezTo>
                      <a:pt x="0" y="35"/>
                      <a:pt x="2" y="28"/>
                      <a:pt x="6" y="22"/>
                    </a:cubicBezTo>
                    <a:cubicBezTo>
                      <a:pt x="10" y="15"/>
                      <a:pt x="16" y="9"/>
                      <a:pt x="23" y="5"/>
                    </a:cubicBezTo>
                    <a:cubicBezTo>
                      <a:pt x="26" y="3"/>
                      <a:pt x="29" y="2"/>
                      <a:pt x="33" y="1"/>
                    </a:cubicBezTo>
                    <a:cubicBezTo>
                      <a:pt x="33" y="6"/>
                      <a:pt x="33" y="6"/>
                      <a:pt x="33" y="6"/>
                    </a:cubicBezTo>
                    <a:cubicBezTo>
                      <a:pt x="30" y="7"/>
                      <a:pt x="27" y="8"/>
                      <a:pt x="25" y="9"/>
                    </a:cubicBezTo>
                    <a:cubicBezTo>
                      <a:pt x="19" y="12"/>
                      <a:pt x="14" y="18"/>
                      <a:pt x="10" y="24"/>
                    </a:cubicBezTo>
                    <a:cubicBezTo>
                      <a:pt x="7" y="29"/>
                      <a:pt x="5" y="35"/>
                      <a:pt x="5" y="4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13" name="Freeform 232"/>
              <p:cNvSpPr>
                <a:spLocks noEditPoints="1"/>
              </p:cNvSpPr>
              <p:nvPr/>
            </p:nvSpPr>
            <p:spPr bwMode="auto">
              <a:xfrm>
                <a:off x="8682051" y="3727472"/>
                <a:ext cx="152401" cy="112714"/>
              </a:xfrm>
              <a:custGeom>
                <a:avLst/>
                <a:gdLst>
                  <a:gd name="T0" fmla="*/ 42 w 67"/>
                  <a:gd name="T1" fmla="*/ 40 h 50"/>
                  <a:gd name="T2" fmla="*/ 57 w 67"/>
                  <a:gd name="T3" fmla="*/ 25 h 50"/>
                  <a:gd name="T4" fmla="*/ 61 w 67"/>
                  <a:gd name="T5" fmla="*/ 9 h 50"/>
                  <a:gd name="T6" fmla="*/ 45 w 67"/>
                  <a:gd name="T7" fmla="*/ 5 h 50"/>
                  <a:gd name="T8" fmla="*/ 33 w 67"/>
                  <a:gd name="T9" fmla="*/ 6 h 50"/>
                  <a:gd name="T10" fmla="*/ 33 w 67"/>
                  <a:gd name="T11" fmla="*/ 1 h 50"/>
                  <a:gd name="T12" fmla="*/ 45 w 67"/>
                  <a:gd name="T13" fmla="*/ 0 h 50"/>
                  <a:gd name="T14" fmla="*/ 65 w 67"/>
                  <a:gd name="T15" fmla="*/ 6 h 50"/>
                  <a:gd name="T16" fmla="*/ 65 w 67"/>
                  <a:gd name="T17" fmla="*/ 6 h 50"/>
                  <a:gd name="T18" fmla="*/ 66 w 67"/>
                  <a:gd name="T19" fmla="*/ 8 h 50"/>
                  <a:gd name="T20" fmla="*/ 61 w 67"/>
                  <a:gd name="T21" fmla="*/ 27 h 50"/>
                  <a:gd name="T22" fmla="*/ 44 w 67"/>
                  <a:gd name="T23" fmla="*/ 44 h 50"/>
                  <a:gd name="T24" fmla="*/ 33 w 67"/>
                  <a:gd name="T25" fmla="*/ 48 h 50"/>
                  <a:gd name="T26" fmla="*/ 33 w 67"/>
                  <a:gd name="T27" fmla="*/ 43 h 50"/>
                  <a:gd name="T28" fmla="*/ 42 w 67"/>
                  <a:gd name="T29" fmla="*/ 40 h 50"/>
                  <a:gd name="T30" fmla="*/ 33 w 67"/>
                  <a:gd name="T31" fmla="*/ 6 h 50"/>
                  <a:gd name="T32" fmla="*/ 25 w 67"/>
                  <a:gd name="T33" fmla="*/ 10 h 50"/>
                  <a:gd name="T34" fmla="*/ 10 w 67"/>
                  <a:gd name="T35" fmla="*/ 25 h 50"/>
                  <a:gd name="T36" fmla="*/ 5 w 67"/>
                  <a:gd name="T37" fmla="*/ 40 h 50"/>
                  <a:gd name="T38" fmla="*/ 21 w 67"/>
                  <a:gd name="T39" fmla="*/ 45 h 50"/>
                  <a:gd name="T40" fmla="*/ 33 w 67"/>
                  <a:gd name="T41" fmla="*/ 43 h 50"/>
                  <a:gd name="T42" fmla="*/ 33 w 67"/>
                  <a:gd name="T43" fmla="*/ 48 h 50"/>
                  <a:gd name="T44" fmla="*/ 21 w 67"/>
                  <a:gd name="T45" fmla="*/ 50 h 50"/>
                  <a:gd name="T46" fmla="*/ 2 w 67"/>
                  <a:gd name="T47" fmla="*/ 44 h 50"/>
                  <a:gd name="T48" fmla="*/ 2 w 67"/>
                  <a:gd name="T49" fmla="*/ 44 h 50"/>
                  <a:gd name="T50" fmla="*/ 1 w 67"/>
                  <a:gd name="T51" fmla="*/ 42 h 50"/>
                  <a:gd name="T52" fmla="*/ 6 w 67"/>
                  <a:gd name="T53" fmla="*/ 22 h 50"/>
                  <a:gd name="T54" fmla="*/ 23 w 67"/>
                  <a:gd name="T55" fmla="*/ 5 h 50"/>
                  <a:gd name="T56" fmla="*/ 33 w 67"/>
                  <a:gd name="T57" fmla="*/ 1 h 50"/>
                  <a:gd name="T58" fmla="*/ 33 w 67"/>
                  <a:gd name="T59" fmla="*/ 6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67" h="50">
                    <a:moveTo>
                      <a:pt x="42" y="40"/>
                    </a:moveTo>
                    <a:cubicBezTo>
                      <a:pt x="47" y="37"/>
                      <a:pt x="53" y="31"/>
                      <a:pt x="57" y="25"/>
                    </a:cubicBezTo>
                    <a:cubicBezTo>
                      <a:pt x="60" y="20"/>
                      <a:pt x="62" y="14"/>
                      <a:pt x="61" y="9"/>
                    </a:cubicBezTo>
                    <a:cubicBezTo>
                      <a:pt x="57" y="6"/>
                      <a:pt x="51" y="5"/>
                      <a:pt x="45" y="5"/>
                    </a:cubicBezTo>
                    <a:cubicBezTo>
                      <a:pt x="41" y="5"/>
                      <a:pt x="37" y="5"/>
                      <a:pt x="33" y="6"/>
                    </a:cubicBezTo>
                    <a:cubicBezTo>
                      <a:pt x="33" y="1"/>
                      <a:pt x="33" y="1"/>
                      <a:pt x="33" y="1"/>
                    </a:cubicBezTo>
                    <a:cubicBezTo>
                      <a:pt x="37" y="0"/>
                      <a:pt x="41" y="0"/>
                      <a:pt x="45" y="0"/>
                    </a:cubicBezTo>
                    <a:cubicBezTo>
                      <a:pt x="53" y="0"/>
                      <a:pt x="60" y="2"/>
                      <a:pt x="65" y="6"/>
                    </a:cubicBezTo>
                    <a:cubicBezTo>
                      <a:pt x="65" y="6"/>
                      <a:pt x="65" y="6"/>
                      <a:pt x="65" y="6"/>
                    </a:cubicBezTo>
                    <a:cubicBezTo>
                      <a:pt x="66" y="6"/>
                      <a:pt x="66" y="7"/>
                      <a:pt x="66" y="8"/>
                    </a:cubicBezTo>
                    <a:cubicBezTo>
                      <a:pt x="67" y="14"/>
                      <a:pt x="65" y="21"/>
                      <a:pt x="61" y="27"/>
                    </a:cubicBezTo>
                    <a:cubicBezTo>
                      <a:pt x="57" y="35"/>
                      <a:pt x="50" y="41"/>
                      <a:pt x="44" y="44"/>
                    </a:cubicBezTo>
                    <a:cubicBezTo>
                      <a:pt x="41" y="46"/>
                      <a:pt x="37" y="47"/>
                      <a:pt x="33" y="48"/>
                    </a:cubicBezTo>
                    <a:cubicBezTo>
                      <a:pt x="33" y="43"/>
                      <a:pt x="33" y="43"/>
                      <a:pt x="33" y="43"/>
                    </a:cubicBezTo>
                    <a:cubicBezTo>
                      <a:pt x="37" y="42"/>
                      <a:pt x="39" y="41"/>
                      <a:pt x="42" y="40"/>
                    </a:cubicBezTo>
                    <a:close/>
                    <a:moveTo>
                      <a:pt x="33" y="6"/>
                    </a:moveTo>
                    <a:cubicBezTo>
                      <a:pt x="30" y="7"/>
                      <a:pt x="27" y="8"/>
                      <a:pt x="25" y="10"/>
                    </a:cubicBezTo>
                    <a:cubicBezTo>
                      <a:pt x="19" y="13"/>
                      <a:pt x="14" y="18"/>
                      <a:pt x="10" y="25"/>
                    </a:cubicBezTo>
                    <a:cubicBezTo>
                      <a:pt x="7" y="30"/>
                      <a:pt x="5" y="35"/>
                      <a:pt x="5" y="40"/>
                    </a:cubicBezTo>
                    <a:cubicBezTo>
                      <a:pt x="10" y="43"/>
                      <a:pt x="15" y="45"/>
                      <a:pt x="21" y="45"/>
                    </a:cubicBezTo>
                    <a:cubicBezTo>
                      <a:pt x="25" y="45"/>
                      <a:pt x="30" y="44"/>
                      <a:pt x="33" y="43"/>
                    </a:cubicBezTo>
                    <a:cubicBezTo>
                      <a:pt x="33" y="48"/>
                      <a:pt x="33" y="48"/>
                      <a:pt x="33" y="48"/>
                    </a:cubicBezTo>
                    <a:cubicBezTo>
                      <a:pt x="30" y="49"/>
                      <a:pt x="25" y="50"/>
                      <a:pt x="21" y="50"/>
                    </a:cubicBezTo>
                    <a:cubicBezTo>
                      <a:pt x="14" y="50"/>
                      <a:pt x="7" y="48"/>
                      <a:pt x="2" y="44"/>
                    </a:cubicBezTo>
                    <a:cubicBezTo>
                      <a:pt x="2" y="44"/>
                      <a:pt x="2" y="44"/>
                      <a:pt x="2" y="44"/>
                    </a:cubicBezTo>
                    <a:cubicBezTo>
                      <a:pt x="1" y="43"/>
                      <a:pt x="1" y="43"/>
                      <a:pt x="1" y="42"/>
                    </a:cubicBezTo>
                    <a:cubicBezTo>
                      <a:pt x="0" y="35"/>
                      <a:pt x="2" y="28"/>
                      <a:pt x="6" y="22"/>
                    </a:cubicBezTo>
                    <a:cubicBezTo>
                      <a:pt x="10" y="15"/>
                      <a:pt x="16" y="9"/>
                      <a:pt x="23" y="5"/>
                    </a:cubicBezTo>
                    <a:cubicBezTo>
                      <a:pt x="26" y="4"/>
                      <a:pt x="29" y="2"/>
                      <a:pt x="33" y="1"/>
                    </a:cubicBezTo>
                    <a:lnTo>
                      <a:pt x="33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14" name="Freeform 233"/>
              <p:cNvSpPr>
                <a:spLocks noEditPoints="1"/>
              </p:cNvSpPr>
              <p:nvPr/>
            </p:nvSpPr>
            <p:spPr bwMode="auto">
              <a:xfrm>
                <a:off x="8501076" y="3614759"/>
                <a:ext cx="152401" cy="111126"/>
              </a:xfrm>
              <a:custGeom>
                <a:avLst/>
                <a:gdLst>
                  <a:gd name="T0" fmla="*/ 34 w 67"/>
                  <a:gd name="T1" fmla="*/ 43 h 49"/>
                  <a:gd name="T2" fmla="*/ 46 w 67"/>
                  <a:gd name="T3" fmla="*/ 45 h 49"/>
                  <a:gd name="T4" fmla="*/ 62 w 67"/>
                  <a:gd name="T5" fmla="*/ 40 h 49"/>
                  <a:gd name="T6" fmla="*/ 57 w 67"/>
                  <a:gd name="T7" fmla="*/ 24 h 49"/>
                  <a:gd name="T8" fmla="*/ 42 w 67"/>
                  <a:gd name="T9" fmla="*/ 9 h 49"/>
                  <a:gd name="T10" fmla="*/ 34 w 67"/>
                  <a:gd name="T11" fmla="*/ 6 h 49"/>
                  <a:gd name="T12" fmla="*/ 34 w 67"/>
                  <a:gd name="T13" fmla="*/ 1 h 49"/>
                  <a:gd name="T14" fmla="*/ 45 w 67"/>
                  <a:gd name="T15" fmla="*/ 5 h 49"/>
                  <a:gd name="T16" fmla="*/ 61 w 67"/>
                  <a:gd name="T17" fmla="*/ 22 h 49"/>
                  <a:gd name="T18" fmla="*/ 66 w 67"/>
                  <a:gd name="T19" fmla="*/ 42 h 49"/>
                  <a:gd name="T20" fmla="*/ 66 w 67"/>
                  <a:gd name="T21" fmla="*/ 43 h 49"/>
                  <a:gd name="T22" fmla="*/ 46 w 67"/>
                  <a:gd name="T23" fmla="*/ 49 h 49"/>
                  <a:gd name="T24" fmla="*/ 34 w 67"/>
                  <a:gd name="T25" fmla="*/ 48 h 49"/>
                  <a:gd name="T26" fmla="*/ 34 w 67"/>
                  <a:gd name="T27" fmla="*/ 43 h 49"/>
                  <a:gd name="T28" fmla="*/ 25 w 67"/>
                  <a:gd name="T29" fmla="*/ 40 h 49"/>
                  <a:gd name="T30" fmla="*/ 34 w 67"/>
                  <a:gd name="T31" fmla="*/ 43 h 49"/>
                  <a:gd name="T32" fmla="*/ 34 w 67"/>
                  <a:gd name="T33" fmla="*/ 48 h 49"/>
                  <a:gd name="T34" fmla="*/ 23 w 67"/>
                  <a:gd name="T35" fmla="*/ 44 h 49"/>
                  <a:gd name="T36" fmla="*/ 6 w 67"/>
                  <a:gd name="T37" fmla="*/ 27 h 49"/>
                  <a:gd name="T38" fmla="*/ 1 w 67"/>
                  <a:gd name="T39" fmla="*/ 7 h 49"/>
                  <a:gd name="T40" fmla="*/ 2 w 67"/>
                  <a:gd name="T41" fmla="*/ 6 h 49"/>
                  <a:gd name="T42" fmla="*/ 22 w 67"/>
                  <a:gd name="T43" fmla="*/ 0 h 49"/>
                  <a:gd name="T44" fmla="*/ 34 w 67"/>
                  <a:gd name="T45" fmla="*/ 1 h 49"/>
                  <a:gd name="T46" fmla="*/ 34 w 67"/>
                  <a:gd name="T47" fmla="*/ 6 h 49"/>
                  <a:gd name="T48" fmla="*/ 22 w 67"/>
                  <a:gd name="T49" fmla="*/ 4 h 49"/>
                  <a:gd name="T50" fmla="*/ 6 w 67"/>
                  <a:gd name="T51" fmla="*/ 9 h 49"/>
                  <a:gd name="T52" fmla="*/ 11 w 67"/>
                  <a:gd name="T53" fmla="*/ 25 h 49"/>
                  <a:gd name="T54" fmla="*/ 25 w 67"/>
                  <a:gd name="T55" fmla="*/ 4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67" h="49">
                    <a:moveTo>
                      <a:pt x="34" y="43"/>
                    </a:moveTo>
                    <a:cubicBezTo>
                      <a:pt x="38" y="44"/>
                      <a:pt x="42" y="45"/>
                      <a:pt x="46" y="45"/>
                    </a:cubicBezTo>
                    <a:cubicBezTo>
                      <a:pt x="52" y="44"/>
                      <a:pt x="58" y="43"/>
                      <a:pt x="62" y="40"/>
                    </a:cubicBezTo>
                    <a:cubicBezTo>
                      <a:pt x="62" y="35"/>
                      <a:pt x="60" y="29"/>
                      <a:pt x="57" y="24"/>
                    </a:cubicBezTo>
                    <a:cubicBezTo>
                      <a:pt x="53" y="18"/>
                      <a:pt x="48" y="12"/>
                      <a:pt x="42" y="9"/>
                    </a:cubicBezTo>
                    <a:cubicBezTo>
                      <a:pt x="40" y="8"/>
                      <a:pt x="37" y="7"/>
                      <a:pt x="34" y="6"/>
                    </a:cubicBezTo>
                    <a:cubicBezTo>
                      <a:pt x="34" y="1"/>
                      <a:pt x="34" y="1"/>
                      <a:pt x="34" y="1"/>
                    </a:cubicBezTo>
                    <a:cubicBezTo>
                      <a:pt x="38" y="2"/>
                      <a:pt x="42" y="3"/>
                      <a:pt x="45" y="5"/>
                    </a:cubicBezTo>
                    <a:cubicBezTo>
                      <a:pt x="51" y="9"/>
                      <a:pt x="57" y="15"/>
                      <a:pt x="61" y="22"/>
                    </a:cubicBezTo>
                    <a:cubicBezTo>
                      <a:pt x="65" y="28"/>
                      <a:pt x="67" y="35"/>
                      <a:pt x="66" y="42"/>
                    </a:cubicBezTo>
                    <a:cubicBezTo>
                      <a:pt x="66" y="42"/>
                      <a:pt x="66" y="43"/>
                      <a:pt x="66" y="43"/>
                    </a:cubicBezTo>
                    <a:cubicBezTo>
                      <a:pt x="60" y="47"/>
                      <a:pt x="53" y="49"/>
                      <a:pt x="46" y="49"/>
                    </a:cubicBezTo>
                    <a:cubicBezTo>
                      <a:pt x="42" y="49"/>
                      <a:pt x="38" y="49"/>
                      <a:pt x="34" y="48"/>
                    </a:cubicBezTo>
                    <a:lnTo>
                      <a:pt x="34" y="43"/>
                    </a:lnTo>
                    <a:close/>
                    <a:moveTo>
                      <a:pt x="25" y="40"/>
                    </a:moveTo>
                    <a:cubicBezTo>
                      <a:pt x="28" y="41"/>
                      <a:pt x="31" y="42"/>
                      <a:pt x="34" y="43"/>
                    </a:cubicBezTo>
                    <a:cubicBezTo>
                      <a:pt x="34" y="48"/>
                      <a:pt x="34" y="48"/>
                      <a:pt x="34" y="48"/>
                    </a:cubicBezTo>
                    <a:cubicBezTo>
                      <a:pt x="30" y="47"/>
                      <a:pt x="26" y="46"/>
                      <a:pt x="23" y="44"/>
                    </a:cubicBezTo>
                    <a:cubicBezTo>
                      <a:pt x="17" y="40"/>
                      <a:pt x="11" y="34"/>
                      <a:pt x="6" y="27"/>
                    </a:cubicBezTo>
                    <a:cubicBezTo>
                      <a:pt x="3" y="21"/>
                      <a:pt x="0" y="14"/>
                      <a:pt x="1" y="7"/>
                    </a:cubicBezTo>
                    <a:cubicBezTo>
                      <a:pt x="1" y="7"/>
                      <a:pt x="2" y="6"/>
                      <a:pt x="2" y="6"/>
                    </a:cubicBezTo>
                    <a:cubicBezTo>
                      <a:pt x="7" y="1"/>
                      <a:pt x="15" y="0"/>
                      <a:pt x="22" y="0"/>
                    </a:cubicBezTo>
                    <a:cubicBezTo>
                      <a:pt x="26" y="0"/>
                      <a:pt x="30" y="0"/>
                      <a:pt x="34" y="1"/>
                    </a:cubicBezTo>
                    <a:cubicBezTo>
                      <a:pt x="34" y="6"/>
                      <a:pt x="34" y="6"/>
                      <a:pt x="34" y="6"/>
                    </a:cubicBezTo>
                    <a:cubicBezTo>
                      <a:pt x="30" y="5"/>
                      <a:pt x="26" y="4"/>
                      <a:pt x="22" y="4"/>
                    </a:cubicBezTo>
                    <a:cubicBezTo>
                      <a:pt x="16" y="4"/>
                      <a:pt x="10" y="6"/>
                      <a:pt x="6" y="9"/>
                    </a:cubicBezTo>
                    <a:cubicBezTo>
                      <a:pt x="6" y="14"/>
                      <a:pt x="7" y="20"/>
                      <a:pt x="11" y="25"/>
                    </a:cubicBezTo>
                    <a:cubicBezTo>
                      <a:pt x="14" y="31"/>
                      <a:pt x="20" y="37"/>
                      <a:pt x="25" y="4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15" name="Freeform 234"/>
              <p:cNvSpPr>
                <a:spLocks noEditPoints="1"/>
              </p:cNvSpPr>
              <p:nvPr/>
            </p:nvSpPr>
            <p:spPr bwMode="auto">
              <a:xfrm>
                <a:off x="8501076" y="3727472"/>
                <a:ext cx="152401" cy="112714"/>
              </a:xfrm>
              <a:custGeom>
                <a:avLst/>
                <a:gdLst>
                  <a:gd name="T0" fmla="*/ 34 w 67"/>
                  <a:gd name="T1" fmla="*/ 43 h 50"/>
                  <a:gd name="T2" fmla="*/ 46 w 67"/>
                  <a:gd name="T3" fmla="*/ 45 h 50"/>
                  <a:gd name="T4" fmla="*/ 62 w 67"/>
                  <a:gd name="T5" fmla="*/ 40 h 50"/>
                  <a:gd name="T6" fmla="*/ 57 w 67"/>
                  <a:gd name="T7" fmla="*/ 25 h 50"/>
                  <a:gd name="T8" fmla="*/ 42 w 67"/>
                  <a:gd name="T9" fmla="*/ 10 h 50"/>
                  <a:gd name="T10" fmla="*/ 34 w 67"/>
                  <a:gd name="T11" fmla="*/ 6 h 50"/>
                  <a:gd name="T12" fmla="*/ 34 w 67"/>
                  <a:gd name="T13" fmla="*/ 1 h 50"/>
                  <a:gd name="T14" fmla="*/ 45 w 67"/>
                  <a:gd name="T15" fmla="*/ 5 h 50"/>
                  <a:gd name="T16" fmla="*/ 61 w 67"/>
                  <a:gd name="T17" fmla="*/ 22 h 50"/>
                  <a:gd name="T18" fmla="*/ 66 w 67"/>
                  <a:gd name="T19" fmla="*/ 42 h 50"/>
                  <a:gd name="T20" fmla="*/ 66 w 67"/>
                  <a:gd name="T21" fmla="*/ 44 h 50"/>
                  <a:gd name="T22" fmla="*/ 46 w 67"/>
                  <a:gd name="T23" fmla="*/ 50 h 50"/>
                  <a:gd name="T24" fmla="*/ 34 w 67"/>
                  <a:gd name="T25" fmla="*/ 48 h 50"/>
                  <a:gd name="T26" fmla="*/ 34 w 67"/>
                  <a:gd name="T27" fmla="*/ 43 h 50"/>
                  <a:gd name="T28" fmla="*/ 25 w 67"/>
                  <a:gd name="T29" fmla="*/ 40 h 50"/>
                  <a:gd name="T30" fmla="*/ 34 w 67"/>
                  <a:gd name="T31" fmla="*/ 43 h 50"/>
                  <a:gd name="T32" fmla="*/ 34 w 67"/>
                  <a:gd name="T33" fmla="*/ 48 h 50"/>
                  <a:gd name="T34" fmla="*/ 23 w 67"/>
                  <a:gd name="T35" fmla="*/ 44 h 50"/>
                  <a:gd name="T36" fmla="*/ 6 w 67"/>
                  <a:gd name="T37" fmla="*/ 27 h 50"/>
                  <a:gd name="T38" fmla="*/ 1 w 67"/>
                  <a:gd name="T39" fmla="*/ 8 h 50"/>
                  <a:gd name="T40" fmla="*/ 2 w 67"/>
                  <a:gd name="T41" fmla="*/ 6 h 50"/>
                  <a:gd name="T42" fmla="*/ 22 w 67"/>
                  <a:gd name="T43" fmla="*/ 0 h 50"/>
                  <a:gd name="T44" fmla="*/ 34 w 67"/>
                  <a:gd name="T45" fmla="*/ 1 h 50"/>
                  <a:gd name="T46" fmla="*/ 34 w 67"/>
                  <a:gd name="T47" fmla="*/ 6 h 50"/>
                  <a:gd name="T48" fmla="*/ 22 w 67"/>
                  <a:gd name="T49" fmla="*/ 5 h 50"/>
                  <a:gd name="T50" fmla="*/ 6 w 67"/>
                  <a:gd name="T51" fmla="*/ 9 h 50"/>
                  <a:gd name="T52" fmla="*/ 11 w 67"/>
                  <a:gd name="T53" fmla="*/ 25 h 50"/>
                  <a:gd name="T54" fmla="*/ 25 w 67"/>
                  <a:gd name="T55" fmla="*/ 4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67" h="50">
                    <a:moveTo>
                      <a:pt x="34" y="43"/>
                    </a:moveTo>
                    <a:cubicBezTo>
                      <a:pt x="38" y="44"/>
                      <a:pt x="42" y="45"/>
                      <a:pt x="46" y="45"/>
                    </a:cubicBezTo>
                    <a:cubicBezTo>
                      <a:pt x="52" y="45"/>
                      <a:pt x="58" y="43"/>
                      <a:pt x="62" y="40"/>
                    </a:cubicBezTo>
                    <a:cubicBezTo>
                      <a:pt x="62" y="35"/>
                      <a:pt x="60" y="30"/>
                      <a:pt x="57" y="25"/>
                    </a:cubicBezTo>
                    <a:cubicBezTo>
                      <a:pt x="53" y="18"/>
                      <a:pt x="48" y="13"/>
                      <a:pt x="42" y="10"/>
                    </a:cubicBezTo>
                    <a:cubicBezTo>
                      <a:pt x="40" y="8"/>
                      <a:pt x="37" y="7"/>
                      <a:pt x="34" y="6"/>
                    </a:cubicBezTo>
                    <a:cubicBezTo>
                      <a:pt x="34" y="1"/>
                      <a:pt x="34" y="1"/>
                      <a:pt x="34" y="1"/>
                    </a:cubicBezTo>
                    <a:cubicBezTo>
                      <a:pt x="38" y="2"/>
                      <a:pt x="42" y="4"/>
                      <a:pt x="45" y="5"/>
                    </a:cubicBezTo>
                    <a:cubicBezTo>
                      <a:pt x="51" y="9"/>
                      <a:pt x="57" y="15"/>
                      <a:pt x="61" y="22"/>
                    </a:cubicBezTo>
                    <a:cubicBezTo>
                      <a:pt x="65" y="28"/>
                      <a:pt x="67" y="35"/>
                      <a:pt x="66" y="42"/>
                    </a:cubicBezTo>
                    <a:cubicBezTo>
                      <a:pt x="66" y="42"/>
                      <a:pt x="66" y="43"/>
                      <a:pt x="66" y="44"/>
                    </a:cubicBezTo>
                    <a:cubicBezTo>
                      <a:pt x="60" y="48"/>
                      <a:pt x="53" y="50"/>
                      <a:pt x="46" y="50"/>
                    </a:cubicBezTo>
                    <a:cubicBezTo>
                      <a:pt x="42" y="50"/>
                      <a:pt x="38" y="49"/>
                      <a:pt x="34" y="48"/>
                    </a:cubicBezTo>
                    <a:lnTo>
                      <a:pt x="34" y="43"/>
                    </a:lnTo>
                    <a:close/>
                    <a:moveTo>
                      <a:pt x="25" y="40"/>
                    </a:moveTo>
                    <a:cubicBezTo>
                      <a:pt x="28" y="41"/>
                      <a:pt x="31" y="42"/>
                      <a:pt x="34" y="43"/>
                    </a:cubicBezTo>
                    <a:cubicBezTo>
                      <a:pt x="34" y="48"/>
                      <a:pt x="34" y="48"/>
                      <a:pt x="34" y="48"/>
                    </a:cubicBezTo>
                    <a:cubicBezTo>
                      <a:pt x="30" y="47"/>
                      <a:pt x="26" y="46"/>
                      <a:pt x="23" y="44"/>
                    </a:cubicBezTo>
                    <a:cubicBezTo>
                      <a:pt x="17" y="41"/>
                      <a:pt x="11" y="35"/>
                      <a:pt x="6" y="27"/>
                    </a:cubicBezTo>
                    <a:cubicBezTo>
                      <a:pt x="3" y="21"/>
                      <a:pt x="0" y="14"/>
                      <a:pt x="1" y="8"/>
                    </a:cubicBezTo>
                    <a:cubicBezTo>
                      <a:pt x="1" y="7"/>
                      <a:pt x="2" y="6"/>
                      <a:pt x="2" y="6"/>
                    </a:cubicBezTo>
                    <a:cubicBezTo>
                      <a:pt x="7" y="2"/>
                      <a:pt x="15" y="0"/>
                      <a:pt x="22" y="0"/>
                    </a:cubicBezTo>
                    <a:cubicBezTo>
                      <a:pt x="26" y="0"/>
                      <a:pt x="30" y="0"/>
                      <a:pt x="34" y="1"/>
                    </a:cubicBezTo>
                    <a:cubicBezTo>
                      <a:pt x="34" y="6"/>
                      <a:pt x="34" y="6"/>
                      <a:pt x="34" y="6"/>
                    </a:cubicBezTo>
                    <a:cubicBezTo>
                      <a:pt x="30" y="5"/>
                      <a:pt x="26" y="5"/>
                      <a:pt x="22" y="5"/>
                    </a:cubicBezTo>
                    <a:cubicBezTo>
                      <a:pt x="16" y="5"/>
                      <a:pt x="10" y="6"/>
                      <a:pt x="6" y="9"/>
                    </a:cubicBezTo>
                    <a:cubicBezTo>
                      <a:pt x="6" y="14"/>
                      <a:pt x="7" y="20"/>
                      <a:pt x="11" y="25"/>
                    </a:cubicBezTo>
                    <a:cubicBezTo>
                      <a:pt x="14" y="31"/>
                      <a:pt x="20" y="37"/>
                      <a:pt x="25" y="4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16" name="Freeform 235"/>
              <p:cNvSpPr>
                <a:spLocks noEditPoints="1"/>
              </p:cNvSpPr>
              <p:nvPr/>
            </p:nvSpPr>
            <p:spPr bwMode="auto">
              <a:xfrm>
                <a:off x="8653476" y="3679847"/>
                <a:ext cx="28575" cy="195264"/>
              </a:xfrm>
              <a:custGeom>
                <a:avLst/>
                <a:gdLst>
                  <a:gd name="T0" fmla="*/ 8 w 13"/>
                  <a:gd name="T1" fmla="*/ 86 h 86"/>
                  <a:gd name="T2" fmla="*/ 8 w 13"/>
                  <a:gd name="T3" fmla="*/ 81 h 86"/>
                  <a:gd name="T4" fmla="*/ 8 w 13"/>
                  <a:gd name="T5" fmla="*/ 81 h 86"/>
                  <a:gd name="T6" fmla="*/ 8 w 13"/>
                  <a:gd name="T7" fmla="*/ 81 h 86"/>
                  <a:gd name="T8" fmla="*/ 8 w 13"/>
                  <a:gd name="T9" fmla="*/ 81 h 86"/>
                  <a:gd name="T10" fmla="*/ 8 w 13"/>
                  <a:gd name="T11" fmla="*/ 81 h 86"/>
                  <a:gd name="T12" fmla="*/ 8 w 13"/>
                  <a:gd name="T13" fmla="*/ 5 h 86"/>
                  <a:gd name="T14" fmla="*/ 8 w 13"/>
                  <a:gd name="T15" fmla="*/ 5 h 86"/>
                  <a:gd name="T16" fmla="*/ 8 w 13"/>
                  <a:gd name="T17" fmla="*/ 5 h 86"/>
                  <a:gd name="T18" fmla="*/ 8 w 13"/>
                  <a:gd name="T19" fmla="*/ 5 h 86"/>
                  <a:gd name="T20" fmla="*/ 8 w 13"/>
                  <a:gd name="T21" fmla="*/ 5 h 86"/>
                  <a:gd name="T22" fmla="*/ 8 w 13"/>
                  <a:gd name="T23" fmla="*/ 0 h 86"/>
                  <a:gd name="T24" fmla="*/ 11 w 13"/>
                  <a:gd name="T25" fmla="*/ 2 h 86"/>
                  <a:gd name="T26" fmla="*/ 13 w 13"/>
                  <a:gd name="T27" fmla="*/ 5 h 86"/>
                  <a:gd name="T28" fmla="*/ 13 w 13"/>
                  <a:gd name="T29" fmla="*/ 81 h 86"/>
                  <a:gd name="T30" fmla="*/ 11 w 13"/>
                  <a:gd name="T31" fmla="*/ 85 h 86"/>
                  <a:gd name="T32" fmla="*/ 8 w 13"/>
                  <a:gd name="T33" fmla="*/ 86 h 86"/>
                  <a:gd name="T34" fmla="*/ 5 w 13"/>
                  <a:gd name="T35" fmla="*/ 5 h 86"/>
                  <a:gd name="T36" fmla="*/ 5 w 13"/>
                  <a:gd name="T37" fmla="*/ 5 h 86"/>
                  <a:gd name="T38" fmla="*/ 5 w 13"/>
                  <a:gd name="T39" fmla="*/ 5 h 86"/>
                  <a:gd name="T40" fmla="*/ 5 w 13"/>
                  <a:gd name="T41" fmla="*/ 0 h 86"/>
                  <a:gd name="T42" fmla="*/ 7 w 13"/>
                  <a:gd name="T43" fmla="*/ 0 h 86"/>
                  <a:gd name="T44" fmla="*/ 8 w 13"/>
                  <a:gd name="T45" fmla="*/ 0 h 86"/>
                  <a:gd name="T46" fmla="*/ 8 w 13"/>
                  <a:gd name="T47" fmla="*/ 5 h 86"/>
                  <a:gd name="T48" fmla="*/ 8 w 13"/>
                  <a:gd name="T49" fmla="*/ 5 h 86"/>
                  <a:gd name="T50" fmla="*/ 8 w 13"/>
                  <a:gd name="T51" fmla="*/ 5 h 86"/>
                  <a:gd name="T52" fmla="*/ 8 w 13"/>
                  <a:gd name="T53" fmla="*/ 5 h 86"/>
                  <a:gd name="T54" fmla="*/ 8 w 13"/>
                  <a:gd name="T55" fmla="*/ 5 h 86"/>
                  <a:gd name="T56" fmla="*/ 7 w 13"/>
                  <a:gd name="T57" fmla="*/ 5 h 86"/>
                  <a:gd name="T58" fmla="*/ 5 w 13"/>
                  <a:gd name="T59" fmla="*/ 5 h 86"/>
                  <a:gd name="T60" fmla="*/ 5 w 13"/>
                  <a:gd name="T61" fmla="*/ 5 h 86"/>
                  <a:gd name="T62" fmla="*/ 5 w 13"/>
                  <a:gd name="T63" fmla="*/ 5 h 86"/>
                  <a:gd name="T64" fmla="*/ 8 w 13"/>
                  <a:gd name="T65" fmla="*/ 81 h 86"/>
                  <a:gd name="T66" fmla="*/ 8 w 13"/>
                  <a:gd name="T67" fmla="*/ 86 h 86"/>
                  <a:gd name="T68" fmla="*/ 7 w 13"/>
                  <a:gd name="T69" fmla="*/ 86 h 86"/>
                  <a:gd name="T70" fmla="*/ 5 w 13"/>
                  <a:gd name="T71" fmla="*/ 86 h 86"/>
                  <a:gd name="T72" fmla="*/ 5 w 13"/>
                  <a:gd name="T73" fmla="*/ 81 h 86"/>
                  <a:gd name="T74" fmla="*/ 5 w 13"/>
                  <a:gd name="T75" fmla="*/ 81 h 86"/>
                  <a:gd name="T76" fmla="*/ 5 w 13"/>
                  <a:gd name="T77" fmla="*/ 81 h 86"/>
                  <a:gd name="T78" fmla="*/ 5 w 13"/>
                  <a:gd name="T79" fmla="*/ 81 h 86"/>
                  <a:gd name="T80" fmla="*/ 5 w 13"/>
                  <a:gd name="T81" fmla="*/ 81 h 86"/>
                  <a:gd name="T82" fmla="*/ 7 w 13"/>
                  <a:gd name="T83" fmla="*/ 81 h 86"/>
                  <a:gd name="T84" fmla="*/ 8 w 13"/>
                  <a:gd name="T85" fmla="*/ 81 h 86"/>
                  <a:gd name="T86" fmla="*/ 8 w 13"/>
                  <a:gd name="T87" fmla="*/ 81 h 86"/>
                  <a:gd name="T88" fmla="*/ 8 w 13"/>
                  <a:gd name="T89" fmla="*/ 81 h 86"/>
                  <a:gd name="T90" fmla="*/ 8 w 13"/>
                  <a:gd name="T91" fmla="*/ 81 h 86"/>
                  <a:gd name="T92" fmla="*/ 5 w 13"/>
                  <a:gd name="T93" fmla="*/ 5 h 86"/>
                  <a:gd name="T94" fmla="*/ 5 w 13"/>
                  <a:gd name="T95" fmla="*/ 5 h 86"/>
                  <a:gd name="T96" fmla="*/ 5 w 13"/>
                  <a:gd name="T97" fmla="*/ 5 h 86"/>
                  <a:gd name="T98" fmla="*/ 5 w 13"/>
                  <a:gd name="T99" fmla="*/ 5 h 86"/>
                  <a:gd name="T100" fmla="*/ 5 w 13"/>
                  <a:gd name="T101" fmla="*/ 81 h 86"/>
                  <a:gd name="T102" fmla="*/ 5 w 13"/>
                  <a:gd name="T103" fmla="*/ 81 h 86"/>
                  <a:gd name="T104" fmla="*/ 5 w 13"/>
                  <a:gd name="T105" fmla="*/ 81 h 86"/>
                  <a:gd name="T106" fmla="*/ 5 w 13"/>
                  <a:gd name="T107" fmla="*/ 81 h 86"/>
                  <a:gd name="T108" fmla="*/ 5 w 13"/>
                  <a:gd name="T109" fmla="*/ 81 h 86"/>
                  <a:gd name="T110" fmla="*/ 5 w 13"/>
                  <a:gd name="T111" fmla="*/ 86 h 86"/>
                  <a:gd name="T112" fmla="*/ 3 w 13"/>
                  <a:gd name="T113" fmla="*/ 85 h 86"/>
                  <a:gd name="T114" fmla="*/ 0 w 13"/>
                  <a:gd name="T115" fmla="*/ 81 h 86"/>
                  <a:gd name="T116" fmla="*/ 0 w 13"/>
                  <a:gd name="T117" fmla="*/ 5 h 86"/>
                  <a:gd name="T118" fmla="*/ 3 w 13"/>
                  <a:gd name="T119" fmla="*/ 2 h 86"/>
                  <a:gd name="T120" fmla="*/ 5 w 13"/>
                  <a:gd name="T121" fmla="*/ 0 h 86"/>
                  <a:gd name="T122" fmla="*/ 5 w 13"/>
                  <a:gd name="T123" fmla="*/ 5 h 86"/>
                  <a:gd name="T124" fmla="*/ 5 w 13"/>
                  <a:gd name="T125" fmla="*/ 5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3" h="86">
                    <a:moveTo>
                      <a:pt x="8" y="86"/>
                    </a:moveTo>
                    <a:cubicBezTo>
                      <a:pt x="8" y="81"/>
                      <a:pt x="8" y="81"/>
                      <a:pt x="8" y="81"/>
                    </a:cubicBezTo>
                    <a:cubicBezTo>
                      <a:pt x="8" y="81"/>
                      <a:pt x="8" y="81"/>
                      <a:pt x="8" y="81"/>
                    </a:cubicBezTo>
                    <a:cubicBezTo>
                      <a:pt x="8" y="81"/>
                      <a:pt x="8" y="81"/>
                      <a:pt x="8" y="81"/>
                    </a:cubicBezTo>
                    <a:cubicBezTo>
                      <a:pt x="8" y="81"/>
                      <a:pt x="8" y="81"/>
                      <a:pt x="8" y="81"/>
                    </a:cubicBezTo>
                    <a:cubicBezTo>
                      <a:pt x="8" y="81"/>
                      <a:pt x="8" y="81"/>
                      <a:pt x="8" y="81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9" y="1"/>
                      <a:pt x="10" y="1"/>
                      <a:pt x="11" y="2"/>
                    </a:cubicBezTo>
                    <a:cubicBezTo>
                      <a:pt x="12" y="2"/>
                      <a:pt x="13" y="4"/>
                      <a:pt x="13" y="5"/>
                    </a:cubicBezTo>
                    <a:cubicBezTo>
                      <a:pt x="13" y="81"/>
                      <a:pt x="13" y="81"/>
                      <a:pt x="13" y="81"/>
                    </a:cubicBezTo>
                    <a:cubicBezTo>
                      <a:pt x="13" y="82"/>
                      <a:pt x="12" y="84"/>
                      <a:pt x="11" y="85"/>
                    </a:cubicBezTo>
                    <a:cubicBezTo>
                      <a:pt x="10" y="85"/>
                      <a:pt x="9" y="85"/>
                      <a:pt x="8" y="86"/>
                    </a:cubicBezTo>
                    <a:close/>
                    <a:moveTo>
                      <a:pt x="5" y="5"/>
                    </a:move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6" y="0"/>
                      <a:pt x="6" y="0"/>
                      <a:pt x="7" y="0"/>
                    </a:cubicBezTo>
                    <a:cubicBezTo>
                      <a:pt x="7" y="0"/>
                      <a:pt x="8" y="0"/>
                      <a:pt x="8" y="0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8" y="5"/>
                      <a:pt x="8" y="6"/>
                      <a:pt x="8" y="5"/>
                    </a:cubicBezTo>
                    <a:cubicBezTo>
                      <a:pt x="8" y="5"/>
                      <a:pt x="7" y="5"/>
                      <a:pt x="7" y="5"/>
                    </a:cubicBezTo>
                    <a:cubicBezTo>
                      <a:pt x="6" y="5"/>
                      <a:pt x="6" y="5"/>
                      <a:pt x="5" y="5"/>
                    </a:cubicBezTo>
                    <a:cubicBezTo>
                      <a:pt x="5" y="6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lose/>
                    <a:moveTo>
                      <a:pt x="8" y="81"/>
                    </a:moveTo>
                    <a:cubicBezTo>
                      <a:pt x="8" y="86"/>
                      <a:pt x="8" y="86"/>
                      <a:pt x="8" y="86"/>
                    </a:cubicBezTo>
                    <a:cubicBezTo>
                      <a:pt x="8" y="86"/>
                      <a:pt x="7" y="86"/>
                      <a:pt x="7" y="86"/>
                    </a:cubicBezTo>
                    <a:cubicBezTo>
                      <a:pt x="6" y="86"/>
                      <a:pt x="6" y="86"/>
                      <a:pt x="5" y="86"/>
                    </a:cubicBezTo>
                    <a:cubicBezTo>
                      <a:pt x="5" y="81"/>
                      <a:pt x="5" y="81"/>
                      <a:pt x="5" y="81"/>
                    </a:cubicBezTo>
                    <a:cubicBezTo>
                      <a:pt x="5" y="81"/>
                      <a:pt x="5" y="81"/>
                      <a:pt x="5" y="81"/>
                    </a:cubicBezTo>
                    <a:cubicBezTo>
                      <a:pt x="5" y="81"/>
                      <a:pt x="5" y="81"/>
                      <a:pt x="5" y="81"/>
                    </a:cubicBezTo>
                    <a:cubicBezTo>
                      <a:pt x="5" y="81"/>
                      <a:pt x="5" y="81"/>
                      <a:pt x="5" y="81"/>
                    </a:cubicBezTo>
                    <a:cubicBezTo>
                      <a:pt x="5" y="81"/>
                      <a:pt x="5" y="81"/>
                      <a:pt x="5" y="81"/>
                    </a:cubicBezTo>
                    <a:cubicBezTo>
                      <a:pt x="6" y="81"/>
                      <a:pt x="6" y="81"/>
                      <a:pt x="7" y="81"/>
                    </a:cubicBezTo>
                    <a:cubicBezTo>
                      <a:pt x="7" y="81"/>
                      <a:pt x="8" y="81"/>
                      <a:pt x="8" y="81"/>
                    </a:cubicBezTo>
                    <a:cubicBezTo>
                      <a:pt x="8" y="81"/>
                      <a:pt x="8" y="81"/>
                      <a:pt x="8" y="81"/>
                    </a:cubicBezTo>
                    <a:cubicBezTo>
                      <a:pt x="8" y="81"/>
                      <a:pt x="8" y="81"/>
                      <a:pt x="8" y="81"/>
                    </a:cubicBezTo>
                    <a:cubicBezTo>
                      <a:pt x="8" y="81"/>
                      <a:pt x="8" y="81"/>
                      <a:pt x="8" y="81"/>
                    </a:cubicBezTo>
                    <a:close/>
                    <a:moveTo>
                      <a:pt x="5" y="5"/>
                    </a:move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81"/>
                      <a:pt x="5" y="81"/>
                      <a:pt x="5" y="81"/>
                    </a:cubicBezTo>
                    <a:cubicBezTo>
                      <a:pt x="5" y="81"/>
                      <a:pt x="5" y="81"/>
                      <a:pt x="5" y="81"/>
                    </a:cubicBezTo>
                    <a:cubicBezTo>
                      <a:pt x="5" y="81"/>
                      <a:pt x="5" y="81"/>
                      <a:pt x="5" y="81"/>
                    </a:cubicBezTo>
                    <a:cubicBezTo>
                      <a:pt x="5" y="81"/>
                      <a:pt x="5" y="81"/>
                      <a:pt x="5" y="81"/>
                    </a:cubicBezTo>
                    <a:cubicBezTo>
                      <a:pt x="5" y="81"/>
                      <a:pt x="5" y="81"/>
                      <a:pt x="5" y="81"/>
                    </a:cubicBezTo>
                    <a:cubicBezTo>
                      <a:pt x="5" y="86"/>
                      <a:pt x="5" y="86"/>
                      <a:pt x="5" y="86"/>
                    </a:cubicBezTo>
                    <a:cubicBezTo>
                      <a:pt x="4" y="85"/>
                      <a:pt x="3" y="85"/>
                      <a:pt x="3" y="85"/>
                    </a:cubicBezTo>
                    <a:cubicBezTo>
                      <a:pt x="1" y="84"/>
                      <a:pt x="0" y="82"/>
                      <a:pt x="0" y="81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4"/>
                      <a:pt x="1" y="2"/>
                      <a:pt x="3" y="2"/>
                    </a:cubicBezTo>
                    <a:cubicBezTo>
                      <a:pt x="3" y="1"/>
                      <a:pt x="4" y="1"/>
                      <a:pt x="5" y="0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17" name="Freeform 236"/>
              <p:cNvSpPr>
                <a:spLocks noEditPoints="1"/>
              </p:cNvSpPr>
              <p:nvPr/>
            </p:nvSpPr>
            <p:spPr bwMode="auto">
              <a:xfrm>
                <a:off x="7378712" y="3643335"/>
                <a:ext cx="123825" cy="90488"/>
              </a:xfrm>
              <a:custGeom>
                <a:avLst/>
                <a:gdLst>
                  <a:gd name="T0" fmla="*/ 33 w 55"/>
                  <a:gd name="T1" fmla="*/ 11 h 40"/>
                  <a:gd name="T2" fmla="*/ 39 w 55"/>
                  <a:gd name="T3" fmla="*/ 6 h 40"/>
                  <a:gd name="T4" fmla="*/ 41 w 55"/>
                  <a:gd name="T5" fmla="*/ 5 h 40"/>
                  <a:gd name="T6" fmla="*/ 33 w 55"/>
                  <a:gd name="T7" fmla="*/ 6 h 40"/>
                  <a:gd name="T8" fmla="*/ 26 w 55"/>
                  <a:gd name="T9" fmla="*/ 10 h 40"/>
                  <a:gd name="T10" fmla="*/ 26 w 55"/>
                  <a:gd name="T11" fmla="*/ 10 h 40"/>
                  <a:gd name="T12" fmla="*/ 26 w 55"/>
                  <a:gd name="T13" fmla="*/ 4 h 40"/>
                  <a:gd name="T14" fmla="*/ 31 w 55"/>
                  <a:gd name="T15" fmla="*/ 2 h 40"/>
                  <a:gd name="T16" fmla="*/ 42 w 55"/>
                  <a:gd name="T17" fmla="*/ 0 h 40"/>
                  <a:gd name="T18" fmla="*/ 52 w 55"/>
                  <a:gd name="T19" fmla="*/ 0 h 40"/>
                  <a:gd name="T20" fmla="*/ 52 w 55"/>
                  <a:gd name="T21" fmla="*/ 0 h 40"/>
                  <a:gd name="T22" fmla="*/ 54 w 55"/>
                  <a:gd name="T23" fmla="*/ 3 h 40"/>
                  <a:gd name="T24" fmla="*/ 52 w 55"/>
                  <a:gd name="T25" fmla="*/ 5 h 40"/>
                  <a:gd name="T26" fmla="*/ 52 w 55"/>
                  <a:gd name="T27" fmla="*/ 5 h 40"/>
                  <a:gd name="T28" fmla="*/ 52 w 55"/>
                  <a:gd name="T29" fmla="*/ 5 h 40"/>
                  <a:gd name="T30" fmla="*/ 52 w 55"/>
                  <a:gd name="T31" fmla="*/ 5 h 40"/>
                  <a:gd name="T32" fmla="*/ 48 w 55"/>
                  <a:gd name="T33" fmla="*/ 6 h 40"/>
                  <a:gd name="T34" fmla="*/ 47 w 55"/>
                  <a:gd name="T35" fmla="*/ 7 h 40"/>
                  <a:gd name="T36" fmla="*/ 41 w 55"/>
                  <a:gd name="T37" fmla="*/ 10 h 40"/>
                  <a:gd name="T38" fmla="*/ 37 w 55"/>
                  <a:gd name="T39" fmla="*/ 14 h 40"/>
                  <a:gd name="T40" fmla="*/ 31 w 55"/>
                  <a:gd name="T41" fmla="*/ 21 h 40"/>
                  <a:gd name="T42" fmla="*/ 26 w 55"/>
                  <a:gd name="T43" fmla="*/ 27 h 40"/>
                  <a:gd name="T44" fmla="*/ 26 w 55"/>
                  <a:gd name="T45" fmla="*/ 19 h 40"/>
                  <a:gd name="T46" fmla="*/ 27 w 55"/>
                  <a:gd name="T47" fmla="*/ 18 h 40"/>
                  <a:gd name="T48" fmla="*/ 33 w 55"/>
                  <a:gd name="T49" fmla="*/ 11 h 40"/>
                  <a:gd name="T50" fmla="*/ 26 w 55"/>
                  <a:gd name="T51" fmla="*/ 10 h 40"/>
                  <a:gd name="T52" fmla="*/ 20 w 55"/>
                  <a:gd name="T53" fmla="*/ 17 h 40"/>
                  <a:gd name="T54" fmla="*/ 16 w 55"/>
                  <a:gd name="T55" fmla="*/ 24 h 40"/>
                  <a:gd name="T56" fmla="*/ 15 w 55"/>
                  <a:gd name="T57" fmla="*/ 26 h 40"/>
                  <a:gd name="T58" fmla="*/ 14 w 55"/>
                  <a:gd name="T59" fmla="*/ 27 h 40"/>
                  <a:gd name="T60" fmla="*/ 14 w 55"/>
                  <a:gd name="T61" fmla="*/ 27 h 40"/>
                  <a:gd name="T62" fmla="*/ 11 w 55"/>
                  <a:gd name="T63" fmla="*/ 32 h 40"/>
                  <a:gd name="T64" fmla="*/ 18 w 55"/>
                  <a:gd name="T65" fmla="*/ 28 h 40"/>
                  <a:gd name="T66" fmla="*/ 26 w 55"/>
                  <a:gd name="T67" fmla="*/ 19 h 40"/>
                  <a:gd name="T68" fmla="*/ 26 w 55"/>
                  <a:gd name="T69" fmla="*/ 27 h 40"/>
                  <a:gd name="T70" fmla="*/ 21 w 55"/>
                  <a:gd name="T71" fmla="*/ 32 h 40"/>
                  <a:gd name="T72" fmla="*/ 12 w 55"/>
                  <a:gd name="T73" fmla="*/ 37 h 40"/>
                  <a:gd name="T74" fmla="*/ 3 w 55"/>
                  <a:gd name="T75" fmla="*/ 40 h 40"/>
                  <a:gd name="T76" fmla="*/ 3 w 55"/>
                  <a:gd name="T77" fmla="*/ 40 h 40"/>
                  <a:gd name="T78" fmla="*/ 0 w 55"/>
                  <a:gd name="T79" fmla="*/ 38 h 40"/>
                  <a:gd name="T80" fmla="*/ 2 w 55"/>
                  <a:gd name="T81" fmla="*/ 35 h 40"/>
                  <a:gd name="T82" fmla="*/ 10 w 55"/>
                  <a:gd name="T83" fmla="*/ 25 h 40"/>
                  <a:gd name="T84" fmla="*/ 10 w 55"/>
                  <a:gd name="T85" fmla="*/ 25 h 40"/>
                  <a:gd name="T86" fmla="*/ 10 w 55"/>
                  <a:gd name="T87" fmla="*/ 24 h 40"/>
                  <a:gd name="T88" fmla="*/ 11 w 55"/>
                  <a:gd name="T89" fmla="*/ 22 h 40"/>
                  <a:gd name="T90" fmla="*/ 16 w 55"/>
                  <a:gd name="T91" fmla="*/ 14 h 40"/>
                  <a:gd name="T92" fmla="*/ 23 w 55"/>
                  <a:gd name="T93" fmla="*/ 6 h 40"/>
                  <a:gd name="T94" fmla="*/ 26 w 55"/>
                  <a:gd name="T95" fmla="*/ 4 h 40"/>
                  <a:gd name="T96" fmla="*/ 26 w 55"/>
                  <a:gd name="T97" fmla="*/ 1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55" h="40">
                    <a:moveTo>
                      <a:pt x="33" y="11"/>
                    </a:moveTo>
                    <a:cubicBezTo>
                      <a:pt x="35" y="9"/>
                      <a:pt x="37" y="7"/>
                      <a:pt x="39" y="6"/>
                    </a:cubicBezTo>
                    <a:cubicBezTo>
                      <a:pt x="39" y="5"/>
                      <a:pt x="40" y="5"/>
                      <a:pt x="41" y="5"/>
                    </a:cubicBezTo>
                    <a:cubicBezTo>
                      <a:pt x="38" y="5"/>
                      <a:pt x="35" y="5"/>
                      <a:pt x="33" y="6"/>
                    </a:cubicBezTo>
                    <a:cubicBezTo>
                      <a:pt x="30" y="7"/>
                      <a:pt x="28" y="9"/>
                      <a:pt x="26" y="10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8" y="3"/>
                      <a:pt x="29" y="3"/>
                      <a:pt x="31" y="2"/>
                    </a:cubicBezTo>
                    <a:cubicBezTo>
                      <a:pt x="35" y="0"/>
                      <a:pt x="38" y="0"/>
                      <a:pt x="42" y="0"/>
                    </a:cubicBezTo>
                    <a:cubicBezTo>
                      <a:pt x="45" y="0"/>
                      <a:pt x="49" y="0"/>
                      <a:pt x="52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4" y="0"/>
                      <a:pt x="55" y="1"/>
                      <a:pt x="54" y="3"/>
                    </a:cubicBezTo>
                    <a:cubicBezTo>
                      <a:pt x="54" y="4"/>
                      <a:pt x="53" y="5"/>
                      <a:pt x="52" y="5"/>
                    </a:cubicBezTo>
                    <a:cubicBezTo>
                      <a:pt x="52" y="5"/>
                      <a:pt x="52" y="5"/>
                      <a:pt x="52" y="5"/>
                    </a:cubicBezTo>
                    <a:cubicBezTo>
                      <a:pt x="52" y="5"/>
                      <a:pt x="52" y="5"/>
                      <a:pt x="52" y="5"/>
                    </a:cubicBezTo>
                    <a:cubicBezTo>
                      <a:pt x="52" y="5"/>
                      <a:pt x="52" y="5"/>
                      <a:pt x="52" y="5"/>
                    </a:cubicBezTo>
                    <a:cubicBezTo>
                      <a:pt x="51" y="5"/>
                      <a:pt x="50" y="6"/>
                      <a:pt x="48" y="6"/>
                    </a:cubicBezTo>
                    <a:cubicBezTo>
                      <a:pt x="48" y="6"/>
                      <a:pt x="48" y="7"/>
                      <a:pt x="47" y="7"/>
                    </a:cubicBezTo>
                    <a:cubicBezTo>
                      <a:pt x="45" y="8"/>
                      <a:pt x="43" y="9"/>
                      <a:pt x="41" y="10"/>
                    </a:cubicBezTo>
                    <a:cubicBezTo>
                      <a:pt x="40" y="11"/>
                      <a:pt x="38" y="12"/>
                      <a:pt x="37" y="14"/>
                    </a:cubicBezTo>
                    <a:cubicBezTo>
                      <a:pt x="35" y="16"/>
                      <a:pt x="33" y="18"/>
                      <a:pt x="31" y="21"/>
                    </a:cubicBezTo>
                    <a:cubicBezTo>
                      <a:pt x="29" y="23"/>
                      <a:pt x="28" y="25"/>
                      <a:pt x="26" y="27"/>
                    </a:cubicBezTo>
                    <a:cubicBezTo>
                      <a:pt x="26" y="19"/>
                      <a:pt x="26" y="19"/>
                      <a:pt x="26" y="19"/>
                    </a:cubicBezTo>
                    <a:cubicBezTo>
                      <a:pt x="27" y="18"/>
                      <a:pt x="27" y="18"/>
                      <a:pt x="27" y="18"/>
                    </a:cubicBezTo>
                    <a:cubicBezTo>
                      <a:pt x="29" y="15"/>
                      <a:pt x="31" y="13"/>
                      <a:pt x="33" y="11"/>
                    </a:cubicBezTo>
                    <a:close/>
                    <a:moveTo>
                      <a:pt x="26" y="10"/>
                    </a:moveTo>
                    <a:cubicBezTo>
                      <a:pt x="24" y="12"/>
                      <a:pt x="22" y="14"/>
                      <a:pt x="20" y="17"/>
                    </a:cubicBezTo>
                    <a:cubicBezTo>
                      <a:pt x="19" y="19"/>
                      <a:pt x="17" y="22"/>
                      <a:pt x="16" y="24"/>
                    </a:cubicBezTo>
                    <a:cubicBezTo>
                      <a:pt x="15" y="25"/>
                      <a:pt x="15" y="26"/>
                      <a:pt x="15" y="26"/>
                    </a:cubicBezTo>
                    <a:cubicBezTo>
                      <a:pt x="14" y="27"/>
                      <a:pt x="14" y="27"/>
                      <a:pt x="14" y="27"/>
                    </a:cubicBezTo>
                    <a:cubicBezTo>
                      <a:pt x="14" y="27"/>
                      <a:pt x="14" y="27"/>
                      <a:pt x="14" y="27"/>
                    </a:cubicBezTo>
                    <a:cubicBezTo>
                      <a:pt x="13" y="29"/>
                      <a:pt x="12" y="31"/>
                      <a:pt x="11" y="32"/>
                    </a:cubicBezTo>
                    <a:cubicBezTo>
                      <a:pt x="14" y="31"/>
                      <a:pt x="16" y="30"/>
                      <a:pt x="18" y="28"/>
                    </a:cubicBezTo>
                    <a:cubicBezTo>
                      <a:pt x="21" y="26"/>
                      <a:pt x="24" y="22"/>
                      <a:pt x="26" y="19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24" y="29"/>
                      <a:pt x="23" y="30"/>
                      <a:pt x="21" y="32"/>
                    </a:cubicBezTo>
                    <a:cubicBezTo>
                      <a:pt x="18" y="34"/>
                      <a:pt x="15" y="36"/>
                      <a:pt x="12" y="37"/>
                    </a:cubicBezTo>
                    <a:cubicBezTo>
                      <a:pt x="9" y="38"/>
                      <a:pt x="6" y="39"/>
                      <a:pt x="3" y="40"/>
                    </a:cubicBezTo>
                    <a:cubicBezTo>
                      <a:pt x="3" y="40"/>
                      <a:pt x="3" y="40"/>
                      <a:pt x="3" y="40"/>
                    </a:cubicBezTo>
                    <a:cubicBezTo>
                      <a:pt x="2" y="40"/>
                      <a:pt x="0" y="39"/>
                      <a:pt x="0" y="38"/>
                    </a:cubicBezTo>
                    <a:cubicBezTo>
                      <a:pt x="0" y="37"/>
                      <a:pt x="0" y="35"/>
                      <a:pt x="2" y="35"/>
                    </a:cubicBezTo>
                    <a:cubicBezTo>
                      <a:pt x="5" y="34"/>
                      <a:pt x="8" y="29"/>
                      <a:pt x="10" y="25"/>
                    </a:cubicBezTo>
                    <a:cubicBezTo>
                      <a:pt x="10" y="25"/>
                      <a:pt x="10" y="25"/>
                      <a:pt x="10" y="25"/>
                    </a:cubicBezTo>
                    <a:cubicBezTo>
                      <a:pt x="10" y="24"/>
                      <a:pt x="10" y="24"/>
                      <a:pt x="10" y="24"/>
                    </a:cubicBezTo>
                    <a:cubicBezTo>
                      <a:pt x="11" y="23"/>
                      <a:pt x="11" y="23"/>
                      <a:pt x="11" y="22"/>
                    </a:cubicBezTo>
                    <a:cubicBezTo>
                      <a:pt x="13" y="19"/>
                      <a:pt x="14" y="16"/>
                      <a:pt x="16" y="14"/>
                    </a:cubicBezTo>
                    <a:cubicBezTo>
                      <a:pt x="18" y="11"/>
                      <a:pt x="21" y="9"/>
                      <a:pt x="23" y="6"/>
                    </a:cubicBezTo>
                    <a:cubicBezTo>
                      <a:pt x="24" y="6"/>
                      <a:pt x="25" y="5"/>
                      <a:pt x="26" y="4"/>
                    </a:cubicBezTo>
                    <a:lnTo>
                      <a:pt x="26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18" name="Freeform 237"/>
              <p:cNvSpPr>
                <a:spLocks noEditPoints="1"/>
              </p:cNvSpPr>
              <p:nvPr/>
            </p:nvSpPr>
            <p:spPr bwMode="auto">
              <a:xfrm>
                <a:off x="7388236" y="3643335"/>
                <a:ext cx="157163" cy="106363"/>
              </a:xfrm>
              <a:custGeom>
                <a:avLst/>
                <a:gdLst>
                  <a:gd name="T0" fmla="*/ 35 w 70"/>
                  <a:gd name="T1" fmla="*/ 18 h 47"/>
                  <a:gd name="T2" fmla="*/ 43 w 70"/>
                  <a:gd name="T3" fmla="*/ 5 h 47"/>
                  <a:gd name="T4" fmla="*/ 68 w 70"/>
                  <a:gd name="T5" fmla="*/ 1 h 47"/>
                  <a:gd name="T6" fmla="*/ 66 w 70"/>
                  <a:gd name="T7" fmla="*/ 7 h 47"/>
                  <a:gd name="T8" fmla="*/ 62 w 70"/>
                  <a:gd name="T9" fmla="*/ 11 h 47"/>
                  <a:gd name="T10" fmla="*/ 39 w 70"/>
                  <a:gd name="T11" fmla="*/ 42 h 47"/>
                  <a:gd name="T12" fmla="*/ 36 w 70"/>
                  <a:gd name="T13" fmla="*/ 38 h 47"/>
                  <a:gd name="T14" fmla="*/ 58 w 70"/>
                  <a:gd name="T15" fmla="*/ 8 h 47"/>
                  <a:gd name="T16" fmla="*/ 46 w 70"/>
                  <a:gd name="T17" fmla="*/ 9 h 47"/>
                  <a:gd name="T18" fmla="*/ 30 w 70"/>
                  <a:gd name="T19" fmla="*/ 23 h 47"/>
                  <a:gd name="T20" fmla="*/ 34 w 70"/>
                  <a:gd name="T21" fmla="*/ 12 h 47"/>
                  <a:gd name="T22" fmla="*/ 34 w 70"/>
                  <a:gd name="T23" fmla="*/ 12 h 47"/>
                  <a:gd name="T24" fmla="*/ 30 w 70"/>
                  <a:gd name="T25" fmla="*/ 41 h 47"/>
                  <a:gd name="T26" fmla="*/ 30 w 70"/>
                  <a:gd name="T27" fmla="*/ 46 h 47"/>
                  <a:gd name="T28" fmla="*/ 30 w 70"/>
                  <a:gd name="T29" fmla="*/ 23 h 47"/>
                  <a:gd name="T30" fmla="*/ 26 w 70"/>
                  <a:gd name="T31" fmla="*/ 28 h 47"/>
                  <a:gd name="T32" fmla="*/ 26 w 70"/>
                  <a:gd name="T33" fmla="*/ 20 h 47"/>
                  <a:gd name="T34" fmla="*/ 30 w 70"/>
                  <a:gd name="T35" fmla="*/ 16 h 47"/>
                  <a:gd name="T36" fmla="*/ 30 w 70"/>
                  <a:gd name="T37" fmla="*/ 23 h 47"/>
                  <a:gd name="T38" fmla="*/ 30 w 70"/>
                  <a:gd name="T39" fmla="*/ 46 h 47"/>
                  <a:gd name="T40" fmla="*/ 26 w 70"/>
                  <a:gd name="T41" fmla="*/ 28 h 47"/>
                  <a:gd name="T42" fmla="*/ 26 w 70"/>
                  <a:gd name="T43" fmla="*/ 20 h 47"/>
                  <a:gd name="T44" fmla="*/ 26 w 70"/>
                  <a:gd name="T45" fmla="*/ 19 h 47"/>
                  <a:gd name="T46" fmla="*/ 26 w 70"/>
                  <a:gd name="T47" fmla="*/ 20 h 47"/>
                  <a:gd name="T48" fmla="*/ 26 w 70"/>
                  <a:gd name="T49" fmla="*/ 42 h 47"/>
                  <a:gd name="T50" fmla="*/ 26 w 70"/>
                  <a:gd name="T51" fmla="*/ 42 h 47"/>
                  <a:gd name="T52" fmla="*/ 26 w 70"/>
                  <a:gd name="T53" fmla="*/ 21 h 47"/>
                  <a:gd name="T54" fmla="*/ 26 w 70"/>
                  <a:gd name="T55" fmla="*/ 19 h 47"/>
                  <a:gd name="T56" fmla="*/ 26 w 70"/>
                  <a:gd name="T57" fmla="*/ 21 h 47"/>
                  <a:gd name="T58" fmla="*/ 26 w 70"/>
                  <a:gd name="T59" fmla="*/ 42 h 47"/>
                  <a:gd name="T60" fmla="*/ 26 w 70"/>
                  <a:gd name="T61" fmla="*/ 47 h 47"/>
                  <a:gd name="T62" fmla="*/ 20 w 70"/>
                  <a:gd name="T63" fmla="*/ 34 h 47"/>
                  <a:gd name="T64" fmla="*/ 26 w 70"/>
                  <a:gd name="T65" fmla="*/ 21 h 47"/>
                  <a:gd name="T66" fmla="*/ 26 w 70"/>
                  <a:gd name="T67" fmla="*/ 19 h 47"/>
                  <a:gd name="T68" fmla="*/ 26 w 70"/>
                  <a:gd name="T69" fmla="*/ 21 h 47"/>
                  <a:gd name="T70" fmla="*/ 26 w 70"/>
                  <a:gd name="T71" fmla="*/ 42 h 47"/>
                  <a:gd name="T72" fmla="*/ 20 w 70"/>
                  <a:gd name="T73" fmla="*/ 43 h 47"/>
                  <a:gd name="T74" fmla="*/ 12 w 70"/>
                  <a:gd name="T75" fmla="*/ 39 h 47"/>
                  <a:gd name="T76" fmla="*/ 12 w 70"/>
                  <a:gd name="T77" fmla="*/ 34 h 47"/>
                  <a:gd name="T78" fmla="*/ 20 w 70"/>
                  <a:gd name="T79" fmla="*/ 26 h 47"/>
                  <a:gd name="T80" fmla="*/ 20 w 70"/>
                  <a:gd name="T81" fmla="*/ 34 h 47"/>
                  <a:gd name="T82" fmla="*/ 20 w 70"/>
                  <a:gd name="T83" fmla="*/ 43 h 47"/>
                  <a:gd name="T84" fmla="*/ 12 w 70"/>
                  <a:gd name="T85" fmla="*/ 46 h 47"/>
                  <a:gd name="T86" fmla="*/ 9 w 70"/>
                  <a:gd name="T87" fmla="*/ 41 h 47"/>
                  <a:gd name="T88" fmla="*/ 12 w 70"/>
                  <a:gd name="T89" fmla="*/ 46 h 47"/>
                  <a:gd name="T90" fmla="*/ 12 w 70"/>
                  <a:gd name="T91" fmla="*/ 32 h 47"/>
                  <a:gd name="T92" fmla="*/ 12 w 70"/>
                  <a:gd name="T93" fmla="*/ 34 h 47"/>
                  <a:gd name="T94" fmla="*/ 8 w 70"/>
                  <a:gd name="T95" fmla="*/ 36 h 47"/>
                  <a:gd name="T96" fmla="*/ 5 w 70"/>
                  <a:gd name="T97" fmla="*/ 37 h 47"/>
                  <a:gd name="T98" fmla="*/ 5 w 70"/>
                  <a:gd name="T99" fmla="*/ 39 h 47"/>
                  <a:gd name="T100" fmla="*/ 1 w 70"/>
                  <a:gd name="T101" fmla="*/ 42 h 47"/>
                  <a:gd name="T102" fmla="*/ 2 w 70"/>
                  <a:gd name="T103" fmla="*/ 38 h 47"/>
                  <a:gd name="T104" fmla="*/ 1 w 70"/>
                  <a:gd name="T105" fmla="*/ 38 h 47"/>
                  <a:gd name="T106" fmla="*/ 1 w 70"/>
                  <a:gd name="T107" fmla="*/ 42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0" h="47">
                    <a:moveTo>
                      <a:pt x="46" y="9"/>
                    </a:moveTo>
                    <a:cubicBezTo>
                      <a:pt x="42" y="11"/>
                      <a:pt x="40" y="13"/>
                      <a:pt x="37" y="15"/>
                    </a:cubicBezTo>
                    <a:cubicBezTo>
                      <a:pt x="36" y="16"/>
                      <a:pt x="36" y="17"/>
                      <a:pt x="35" y="18"/>
                    </a:cubicBezTo>
                    <a:cubicBezTo>
                      <a:pt x="35" y="11"/>
                      <a:pt x="35" y="11"/>
                      <a:pt x="35" y="11"/>
                    </a:cubicBezTo>
                    <a:cubicBezTo>
                      <a:pt x="37" y="9"/>
                      <a:pt x="40" y="7"/>
                      <a:pt x="43" y="5"/>
                    </a:cubicBezTo>
                    <a:cubicBezTo>
                      <a:pt x="43" y="5"/>
                      <a:pt x="43" y="5"/>
                      <a:pt x="43" y="5"/>
                    </a:cubicBezTo>
                    <a:cubicBezTo>
                      <a:pt x="47" y="3"/>
                      <a:pt x="51" y="2"/>
                      <a:pt x="55" y="1"/>
                    </a:cubicBezTo>
                    <a:cubicBezTo>
                      <a:pt x="59" y="1"/>
                      <a:pt x="63" y="0"/>
                      <a:pt x="68" y="1"/>
                    </a:cubicBezTo>
                    <a:cubicBezTo>
                      <a:pt x="68" y="1"/>
                      <a:pt x="68" y="1"/>
                      <a:pt x="68" y="1"/>
                    </a:cubicBezTo>
                    <a:cubicBezTo>
                      <a:pt x="69" y="1"/>
                      <a:pt x="70" y="2"/>
                      <a:pt x="70" y="3"/>
                    </a:cubicBezTo>
                    <a:cubicBezTo>
                      <a:pt x="70" y="5"/>
                      <a:pt x="69" y="6"/>
                      <a:pt x="67" y="6"/>
                    </a:cubicBezTo>
                    <a:cubicBezTo>
                      <a:pt x="67" y="6"/>
                      <a:pt x="67" y="7"/>
                      <a:pt x="66" y="7"/>
                    </a:cubicBezTo>
                    <a:cubicBezTo>
                      <a:pt x="66" y="7"/>
                      <a:pt x="66" y="7"/>
                      <a:pt x="65" y="8"/>
                    </a:cubicBezTo>
                    <a:cubicBezTo>
                      <a:pt x="65" y="8"/>
                      <a:pt x="65" y="8"/>
                      <a:pt x="65" y="8"/>
                    </a:cubicBezTo>
                    <a:cubicBezTo>
                      <a:pt x="64" y="9"/>
                      <a:pt x="63" y="10"/>
                      <a:pt x="62" y="11"/>
                    </a:cubicBezTo>
                    <a:cubicBezTo>
                      <a:pt x="61" y="12"/>
                      <a:pt x="60" y="14"/>
                      <a:pt x="59" y="15"/>
                    </a:cubicBezTo>
                    <a:cubicBezTo>
                      <a:pt x="58" y="17"/>
                      <a:pt x="57" y="19"/>
                      <a:pt x="56" y="21"/>
                    </a:cubicBezTo>
                    <a:cubicBezTo>
                      <a:pt x="52" y="29"/>
                      <a:pt x="47" y="37"/>
                      <a:pt x="39" y="42"/>
                    </a:cubicBezTo>
                    <a:cubicBezTo>
                      <a:pt x="38" y="43"/>
                      <a:pt x="36" y="43"/>
                      <a:pt x="35" y="44"/>
                    </a:cubicBezTo>
                    <a:cubicBezTo>
                      <a:pt x="35" y="39"/>
                      <a:pt x="35" y="39"/>
                      <a:pt x="35" y="39"/>
                    </a:cubicBezTo>
                    <a:cubicBezTo>
                      <a:pt x="35" y="38"/>
                      <a:pt x="36" y="38"/>
                      <a:pt x="36" y="38"/>
                    </a:cubicBezTo>
                    <a:cubicBezTo>
                      <a:pt x="44" y="33"/>
                      <a:pt x="48" y="26"/>
                      <a:pt x="52" y="19"/>
                    </a:cubicBezTo>
                    <a:cubicBezTo>
                      <a:pt x="53" y="17"/>
                      <a:pt x="54" y="15"/>
                      <a:pt x="55" y="13"/>
                    </a:cubicBezTo>
                    <a:cubicBezTo>
                      <a:pt x="56" y="11"/>
                      <a:pt x="57" y="10"/>
                      <a:pt x="58" y="8"/>
                    </a:cubicBezTo>
                    <a:cubicBezTo>
                      <a:pt x="59" y="7"/>
                      <a:pt x="60" y="6"/>
                      <a:pt x="61" y="5"/>
                    </a:cubicBezTo>
                    <a:cubicBezTo>
                      <a:pt x="59" y="6"/>
                      <a:pt x="57" y="6"/>
                      <a:pt x="55" y="6"/>
                    </a:cubicBezTo>
                    <a:cubicBezTo>
                      <a:pt x="52" y="7"/>
                      <a:pt x="49" y="8"/>
                      <a:pt x="46" y="9"/>
                    </a:cubicBezTo>
                    <a:cubicBezTo>
                      <a:pt x="46" y="9"/>
                      <a:pt x="46" y="9"/>
                      <a:pt x="46" y="9"/>
                    </a:cubicBezTo>
                    <a:close/>
                    <a:moveTo>
                      <a:pt x="35" y="18"/>
                    </a:moveTo>
                    <a:cubicBezTo>
                      <a:pt x="33" y="19"/>
                      <a:pt x="32" y="21"/>
                      <a:pt x="30" y="23"/>
                    </a:cubicBezTo>
                    <a:cubicBezTo>
                      <a:pt x="30" y="23"/>
                      <a:pt x="30" y="23"/>
                      <a:pt x="30" y="23"/>
                    </a:cubicBezTo>
                    <a:cubicBezTo>
                      <a:pt x="30" y="16"/>
                      <a:pt x="30" y="16"/>
                      <a:pt x="30" y="16"/>
                    </a:cubicBezTo>
                    <a:cubicBezTo>
                      <a:pt x="34" y="12"/>
                      <a:pt x="34" y="12"/>
                      <a:pt x="34" y="12"/>
                    </a:cubicBezTo>
                    <a:cubicBezTo>
                      <a:pt x="33" y="13"/>
                      <a:pt x="31" y="14"/>
                      <a:pt x="30" y="16"/>
                    </a:cubicBezTo>
                    <a:cubicBezTo>
                      <a:pt x="30" y="15"/>
                      <a:pt x="30" y="15"/>
                      <a:pt x="30" y="15"/>
                    </a:cubicBezTo>
                    <a:cubicBezTo>
                      <a:pt x="34" y="12"/>
                      <a:pt x="34" y="12"/>
                      <a:pt x="34" y="12"/>
                    </a:cubicBezTo>
                    <a:cubicBezTo>
                      <a:pt x="34" y="12"/>
                      <a:pt x="35" y="11"/>
                      <a:pt x="35" y="11"/>
                    </a:cubicBezTo>
                    <a:cubicBezTo>
                      <a:pt x="35" y="18"/>
                      <a:pt x="35" y="18"/>
                      <a:pt x="35" y="18"/>
                    </a:cubicBezTo>
                    <a:close/>
                    <a:moveTo>
                      <a:pt x="30" y="41"/>
                    </a:moveTo>
                    <a:cubicBezTo>
                      <a:pt x="32" y="40"/>
                      <a:pt x="33" y="40"/>
                      <a:pt x="35" y="39"/>
                    </a:cubicBezTo>
                    <a:cubicBezTo>
                      <a:pt x="35" y="44"/>
                      <a:pt x="35" y="44"/>
                      <a:pt x="35" y="44"/>
                    </a:cubicBezTo>
                    <a:cubicBezTo>
                      <a:pt x="33" y="45"/>
                      <a:pt x="32" y="45"/>
                      <a:pt x="30" y="46"/>
                    </a:cubicBezTo>
                    <a:lnTo>
                      <a:pt x="30" y="41"/>
                    </a:lnTo>
                    <a:close/>
                    <a:moveTo>
                      <a:pt x="30" y="23"/>
                    </a:moveTo>
                    <a:cubicBezTo>
                      <a:pt x="30" y="23"/>
                      <a:pt x="30" y="23"/>
                      <a:pt x="30" y="23"/>
                    </a:cubicBezTo>
                    <a:cubicBezTo>
                      <a:pt x="30" y="24"/>
                      <a:pt x="30" y="24"/>
                      <a:pt x="30" y="24"/>
                    </a:cubicBezTo>
                    <a:cubicBezTo>
                      <a:pt x="30" y="24"/>
                      <a:pt x="30" y="24"/>
                      <a:pt x="30" y="24"/>
                    </a:cubicBezTo>
                    <a:cubicBezTo>
                      <a:pt x="29" y="25"/>
                      <a:pt x="28" y="27"/>
                      <a:pt x="26" y="28"/>
                    </a:cubicBezTo>
                    <a:cubicBezTo>
                      <a:pt x="26" y="20"/>
                      <a:pt x="26" y="20"/>
                      <a:pt x="26" y="20"/>
                    </a:cubicBezTo>
                    <a:cubicBezTo>
                      <a:pt x="26" y="20"/>
                      <a:pt x="26" y="20"/>
                      <a:pt x="26" y="20"/>
                    </a:cubicBezTo>
                    <a:cubicBezTo>
                      <a:pt x="26" y="20"/>
                      <a:pt x="26" y="20"/>
                      <a:pt x="26" y="20"/>
                    </a:cubicBezTo>
                    <a:cubicBezTo>
                      <a:pt x="26" y="19"/>
                      <a:pt x="26" y="19"/>
                      <a:pt x="26" y="19"/>
                    </a:cubicBezTo>
                    <a:cubicBezTo>
                      <a:pt x="30" y="15"/>
                      <a:pt x="30" y="15"/>
                      <a:pt x="30" y="15"/>
                    </a:cubicBezTo>
                    <a:cubicBezTo>
                      <a:pt x="30" y="16"/>
                      <a:pt x="30" y="16"/>
                      <a:pt x="30" y="16"/>
                    </a:cubicBezTo>
                    <a:cubicBezTo>
                      <a:pt x="29" y="17"/>
                      <a:pt x="28" y="19"/>
                      <a:pt x="26" y="20"/>
                    </a:cubicBezTo>
                    <a:cubicBezTo>
                      <a:pt x="30" y="16"/>
                      <a:pt x="30" y="16"/>
                      <a:pt x="30" y="16"/>
                    </a:cubicBezTo>
                    <a:cubicBezTo>
                      <a:pt x="30" y="23"/>
                      <a:pt x="30" y="23"/>
                      <a:pt x="30" y="23"/>
                    </a:cubicBezTo>
                    <a:close/>
                    <a:moveTo>
                      <a:pt x="26" y="42"/>
                    </a:moveTo>
                    <a:cubicBezTo>
                      <a:pt x="28" y="42"/>
                      <a:pt x="29" y="41"/>
                      <a:pt x="30" y="41"/>
                    </a:cubicBezTo>
                    <a:cubicBezTo>
                      <a:pt x="30" y="46"/>
                      <a:pt x="30" y="46"/>
                      <a:pt x="30" y="46"/>
                    </a:cubicBezTo>
                    <a:cubicBezTo>
                      <a:pt x="29" y="46"/>
                      <a:pt x="28" y="46"/>
                      <a:pt x="26" y="47"/>
                    </a:cubicBezTo>
                    <a:lnTo>
                      <a:pt x="26" y="42"/>
                    </a:lnTo>
                    <a:close/>
                    <a:moveTo>
                      <a:pt x="26" y="28"/>
                    </a:moveTo>
                    <a:cubicBezTo>
                      <a:pt x="26" y="28"/>
                      <a:pt x="26" y="28"/>
                      <a:pt x="26" y="28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26" y="20"/>
                      <a:pt x="26" y="20"/>
                      <a:pt x="26" y="20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26" y="19"/>
                      <a:pt x="26" y="19"/>
                      <a:pt x="26" y="19"/>
                    </a:cubicBezTo>
                    <a:cubicBezTo>
                      <a:pt x="26" y="19"/>
                      <a:pt x="26" y="19"/>
                      <a:pt x="26" y="19"/>
                    </a:cubicBezTo>
                    <a:cubicBezTo>
                      <a:pt x="26" y="20"/>
                      <a:pt x="26" y="20"/>
                      <a:pt x="26" y="20"/>
                    </a:cubicBezTo>
                    <a:cubicBezTo>
                      <a:pt x="26" y="20"/>
                      <a:pt x="26" y="20"/>
                      <a:pt x="26" y="20"/>
                    </a:cubicBezTo>
                    <a:cubicBezTo>
                      <a:pt x="26" y="20"/>
                      <a:pt x="26" y="20"/>
                      <a:pt x="26" y="20"/>
                    </a:cubicBezTo>
                    <a:cubicBezTo>
                      <a:pt x="26" y="28"/>
                      <a:pt x="26" y="28"/>
                      <a:pt x="26" y="28"/>
                    </a:cubicBezTo>
                    <a:close/>
                    <a:moveTo>
                      <a:pt x="26" y="42"/>
                    </a:moveTo>
                    <a:cubicBezTo>
                      <a:pt x="26" y="42"/>
                      <a:pt x="26" y="42"/>
                      <a:pt x="26" y="42"/>
                    </a:cubicBezTo>
                    <a:cubicBezTo>
                      <a:pt x="26" y="47"/>
                      <a:pt x="26" y="47"/>
                      <a:pt x="26" y="47"/>
                    </a:cubicBezTo>
                    <a:cubicBezTo>
                      <a:pt x="26" y="47"/>
                      <a:pt x="26" y="47"/>
                      <a:pt x="26" y="47"/>
                    </a:cubicBezTo>
                    <a:lnTo>
                      <a:pt x="26" y="42"/>
                    </a:lnTo>
                    <a:close/>
                    <a:moveTo>
                      <a:pt x="26" y="28"/>
                    </a:moveTo>
                    <a:cubicBezTo>
                      <a:pt x="26" y="28"/>
                      <a:pt x="26" y="28"/>
                      <a:pt x="26" y="28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26" y="19"/>
                      <a:pt x="26" y="19"/>
                      <a:pt x="26" y="19"/>
                    </a:cubicBezTo>
                    <a:cubicBezTo>
                      <a:pt x="26" y="19"/>
                      <a:pt x="26" y="19"/>
                      <a:pt x="26" y="19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26" y="28"/>
                      <a:pt x="26" y="28"/>
                      <a:pt x="26" y="28"/>
                    </a:cubicBezTo>
                    <a:close/>
                    <a:moveTo>
                      <a:pt x="26" y="42"/>
                    </a:moveTo>
                    <a:cubicBezTo>
                      <a:pt x="26" y="42"/>
                      <a:pt x="26" y="42"/>
                      <a:pt x="26" y="42"/>
                    </a:cubicBezTo>
                    <a:cubicBezTo>
                      <a:pt x="26" y="47"/>
                      <a:pt x="26" y="47"/>
                      <a:pt x="26" y="47"/>
                    </a:cubicBezTo>
                    <a:cubicBezTo>
                      <a:pt x="26" y="47"/>
                      <a:pt x="26" y="47"/>
                      <a:pt x="26" y="47"/>
                    </a:cubicBezTo>
                    <a:lnTo>
                      <a:pt x="26" y="42"/>
                    </a:lnTo>
                    <a:close/>
                    <a:moveTo>
                      <a:pt x="26" y="28"/>
                    </a:moveTo>
                    <a:cubicBezTo>
                      <a:pt x="24" y="30"/>
                      <a:pt x="23" y="32"/>
                      <a:pt x="20" y="34"/>
                    </a:cubicBezTo>
                    <a:cubicBezTo>
                      <a:pt x="20" y="27"/>
                      <a:pt x="20" y="27"/>
                      <a:pt x="20" y="27"/>
                    </a:cubicBezTo>
                    <a:cubicBezTo>
                      <a:pt x="23" y="25"/>
                      <a:pt x="24" y="23"/>
                      <a:pt x="26" y="21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20" y="26"/>
                      <a:pt x="20" y="26"/>
                      <a:pt x="20" y="26"/>
                    </a:cubicBezTo>
                    <a:cubicBezTo>
                      <a:pt x="20" y="24"/>
                      <a:pt x="20" y="24"/>
                      <a:pt x="20" y="24"/>
                    </a:cubicBezTo>
                    <a:cubicBezTo>
                      <a:pt x="26" y="19"/>
                      <a:pt x="26" y="19"/>
                      <a:pt x="26" y="19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26" y="28"/>
                      <a:pt x="26" y="28"/>
                      <a:pt x="26" y="28"/>
                    </a:cubicBezTo>
                    <a:close/>
                    <a:moveTo>
                      <a:pt x="20" y="43"/>
                    </a:moveTo>
                    <a:cubicBezTo>
                      <a:pt x="22" y="42"/>
                      <a:pt x="24" y="42"/>
                      <a:pt x="26" y="42"/>
                    </a:cubicBezTo>
                    <a:cubicBezTo>
                      <a:pt x="26" y="47"/>
                      <a:pt x="26" y="47"/>
                      <a:pt x="26" y="47"/>
                    </a:cubicBezTo>
                    <a:cubicBezTo>
                      <a:pt x="24" y="47"/>
                      <a:pt x="22" y="47"/>
                      <a:pt x="20" y="47"/>
                    </a:cubicBezTo>
                    <a:lnTo>
                      <a:pt x="20" y="43"/>
                    </a:lnTo>
                    <a:close/>
                    <a:moveTo>
                      <a:pt x="20" y="34"/>
                    </a:moveTo>
                    <a:cubicBezTo>
                      <a:pt x="19" y="35"/>
                      <a:pt x="18" y="36"/>
                      <a:pt x="17" y="36"/>
                    </a:cubicBezTo>
                    <a:cubicBezTo>
                      <a:pt x="16" y="37"/>
                      <a:pt x="14" y="38"/>
                      <a:pt x="12" y="39"/>
                    </a:cubicBezTo>
                    <a:cubicBezTo>
                      <a:pt x="12" y="34"/>
                      <a:pt x="12" y="34"/>
                      <a:pt x="12" y="34"/>
                    </a:cubicBezTo>
                    <a:cubicBezTo>
                      <a:pt x="13" y="33"/>
                      <a:pt x="14" y="33"/>
                      <a:pt x="15" y="32"/>
                    </a:cubicBezTo>
                    <a:cubicBezTo>
                      <a:pt x="12" y="34"/>
                      <a:pt x="12" y="34"/>
                      <a:pt x="12" y="34"/>
                    </a:cubicBezTo>
                    <a:cubicBezTo>
                      <a:pt x="12" y="32"/>
                      <a:pt x="12" y="32"/>
                      <a:pt x="12" y="32"/>
                    </a:cubicBezTo>
                    <a:cubicBezTo>
                      <a:pt x="20" y="24"/>
                      <a:pt x="20" y="24"/>
                      <a:pt x="20" y="24"/>
                    </a:cubicBezTo>
                    <a:cubicBezTo>
                      <a:pt x="20" y="26"/>
                      <a:pt x="20" y="26"/>
                      <a:pt x="20" y="26"/>
                    </a:cubicBezTo>
                    <a:cubicBezTo>
                      <a:pt x="15" y="32"/>
                      <a:pt x="15" y="32"/>
                      <a:pt x="15" y="32"/>
                    </a:cubicBezTo>
                    <a:cubicBezTo>
                      <a:pt x="17" y="31"/>
                      <a:pt x="19" y="29"/>
                      <a:pt x="20" y="27"/>
                    </a:cubicBezTo>
                    <a:cubicBezTo>
                      <a:pt x="20" y="34"/>
                      <a:pt x="20" y="34"/>
                      <a:pt x="20" y="34"/>
                    </a:cubicBezTo>
                    <a:close/>
                    <a:moveTo>
                      <a:pt x="12" y="42"/>
                    </a:moveTo>
                    <a:cubicBezTo>
                      <a:pt x="15" y="42"/>
                      <a:pt x="17" y="43"/>
                      <a:pt x="20" y="43"/>
                    </a:cubicBezTo>
                    <a:cubicBezTo>
                      <a:pt x="20" y="43"/>
                      <a:pt x="20" y="43"/>
                      <a:pt x="20" y="43"/>
                    </a:cubicBezTo>
                    <a:cubicBezTo>
                      <a:pt x="20" y="47"/>
                      <a:pt x="20" y="47"/>
                      <a:pt x="20" y="47"/>
                    </a:cubicBezTo>
                    <a:cubicBezTo>
                      <a:pt x="20" y="47"/>
                      <a:pt x="20" y="47"/>
                      <a:pt x="20" y="47"/>
                    </a:cubicBezTo>
                    <a:cubicBezTo>
                      <a:pt x="17" y="47"/>
                      <a:pt x="15" y="47"/>
                      <a:pt x="12" y="46"/>
                    </a:cubicBezTo>
                    <a:lnTo>
                      <a:pt x="12" y="42"/>
                    </a:lnTo>
                    <a:close/>
                    <a:moveTo>
                      <a:pt x="12" y="39"/>
                    </a:moveTo>
                    <a:cubicBezTo>
                      <a:pt x="11" y="40"/>
                      <a:pt x="10" y="40"/>
                      <a:pt x="9" y="41"/>
                    </a:cubicBezTo>
                    <a:cubicBezTo>
                      <a:pt x="9" y="41"/>
                      <a:pt x="9" y="41"/>
                      <a:pt x="9" y="41"/>
                    </a:cubicBezTo>
                    <a:cubicBezTo>
                      <a:pt x="10" y="41"/>
                      <a:pt x="11" y="41"/>
                      <a:pt x="12" y="42"/>
                    </a:cubicBezTo>
                    <a:cubicBezTo>
                      <a:pt x="12" y="46"/>
                      <a:pt x="12" y="46"/>
                      <a:pt x="12" y="46"/>
                    </a:cubicBezTo>
                    <a:cubicBezTo>
                      <a:pt x="9" y="46"/>
                      <a:pt x="7" y="45"/>
                      <a:pt x="5" y="44"/>
                    </a:cubicBezTo>
                    <a:cubicBezTo>
                      <a:pt x="5" y="39"/>
                      <a:pt x="5" y="39"/>
                      <a:pt x="5" y="39"/>
                    </a:cubicBezTo>
                    <a:cubicBezTo>
                      <a:pt x="12" y="32"/>
                      <a:pt x="12" y="32"/>
                      <a:pt x="12" y="32"/>
                    </a:cubicBezTo>
                    <a:cubicBezTo>
                      <a:pt x="12" y="34"/>
                      <a:pt x="12" y="34"/>
                      <a:pt x="12" y="34"/>
                    </a:cubicBezTo>
                    <a:cubicBezTo>
                      <a:pt x="8" y="36"/>
                      <a:pt x="8" y="36"/>
                      <a:pt x="8" y="36"/>
                    </a:cubicBezTo>
                    <a:cubicBezTo>
                      <a:pt x="9" y="36"/>
                      <a:pt x="11" y="35"/>
                      <a:pt x="12" y="34"/>
                    </a:cubicBezTo>
                    <a:cubicBezTo>
                      <a:pt x="12" y="39"/>
                      <a:pt x="12" y="39"/>
                      <a:pt x="12" y="39"/>
                    </a:cubicBezTo>
                    <a:close/>
                    <a:moveTo>
                      <a:pt x="5" y="37"/>
                    </a:moveTo>
                    <a:cubicBezTo>
                      <a:pt x="6" y="37"/>
                      <a:pt x="7" y="37"/>
                      <a:pt x="8" y="36"/>
                    </a:cubicBezTo>
                    <a:cubicBezTo>
                      <a:pt x="5" y="37"/>
                      <a:pt x="5" y="37"/>
                      <a:pt x="5" y="37"/>
                    </a:cubicBezTo>
                    <a:close/>
                    <a:moveTo>
                      <a:pt x="5" y="37"/>
                    </a:moveTo>
                    <a:cubicBezTo>
                      <a:pt x="5" y="37"/>
                      <a:pt x="5" y="37"/>
                      <a:pt x="5" y="37"/>
                    </a:cubicBezTo>
                    <a:cubicBezTo>
                      <a:pt x="4" y="37"/>
                      <a:pt x="3" y="38"/>
                      <a:pt x="2" y="38"/>
                    </a:cubicBezTo>
                    <a:cubicBezTo>
                      <a:pt x="5" y="37"/>
                      <a:pt x="5" y="37"/>
                      <a:pt x="5" y="37"/>
                    </a:cubicBezTo>
                    <a:close/>
                    <a:moveTo>
                      <a:pt x="5" y="39"/>
                    </a:moveTo>
                    <a:cubicBezTo>
                      <a:pt x="5" y="44"/>
                      <a:pt x="5" y="44"/>
                      <a:pt x="5" y="44"/>
                    </a:cubicBezTo>
                    <a:cubicBezTo>
                      <a:pt x="4" y="44"/>
                      <a:pt x="2" y="43"/>
                      <a:pt x="1" y="42"/>
                    </a:cubicBezTo>
                    <a:cubicBezTo>
                      <a:pt x="1" y="42"/>
                      <a:pt x="1" y="42"/>
                      <a:pt x="1" y="42"/>
                    </a:cubicBezTo>
                    <a:cubicBezTo>
                      <a:pt x="5" y="39"/>
                      <a:pt x="5" y="39"/>
                      <a:pt x="5" y="39"/>
                    </a:cubicBezTo>
                    <a:close/>
                    <a:moveTo>
                      <a:pt x="1" y="38"/>
                    </a:moveTo>
                    <a:cubicBezTo>
                      <a:pt x="2" y="38"/>
                      <a:pt x="2" y="38"/>
                      <a:pt x="2" y="38"/>
                    </a:cubicBezTo>
                    <a:cubicBezTo>
                      <a:pt x="2" y="38"/>
                      <a:pt x="2" y="38"/>
                      <a:pt x="1" y="38"/>
                    </a:cubicBezTo>
                    <a:close/>
                    <a:moveTo>
                      <a:pt x="1" y="38"/>
                    </a:moveTo>
                    <a:cubicBezTo>
                      <a:pt x="1" y="38"/>
                      <a:pt x="1" y="38"/>
                      <a:pt x="1" y="38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39"/>
                      <a:pt x="0" y="38"/>
                      <a:pt x="1" y="38"/>
                    </a:cubicBezTo>
                    <a:close/>
                    <a:moveTo>
                      <a:pt x="1" y="42"/>
                    </a:moveTo>
                    <a:cubicBezTo>
                      <a:pt x="1" y="42"/>
                      <a:pt x="1" y="42"/>
                      <a:pt x="1" y="42"/>
                    </a:cubicBezTo>
                    <a:cubicBezTo>
                      <a:pt x="1" y="42"/>
                      <a:pt x="1" y="42"/>
                      <a:pt x="1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19" name="Freeform 238"/>
              <p:cNvSpPr>
                <a:spLocks noEditPoints="1"/>
              </p:cNvSpPr>
              <p:nvPr/>
            </p:nvSpPr>
            <p:spPr bwMode="auto">
              <a:xfrm>
                <a:off x="7378712" y="3560785"/>
                <a:ext cx="107950" cy="79375"/>
              </a:xfrm>
              <a:custGeom>
                <a:avLst/>
                <a:gdLst>
                  <a:gd name="T0" fmla="*/ 23 w 48"/>
                  <a:gd name="T1" fmla="*/ 16 h 35"/>
                  <a:gd name="T2" fmla="*/ 23 w 48"/>
                  <a:gd name="T3" fmla="*/ 15 h 35"/>
                  <a:gd name="T4" fmla="*/ 29 w 48"/>
                  <a:gd name="T5" fmla="*/ 9 h 35"/>
                  <a:gd name="T6" fmla="*/ 34 w 48"/>
                  <a:gd name="T7" fmla="*/ 5 h 35"/>
                  <a:gd name="T8" fmla="*/ 34 w 48"/>
                  <a:gd name="T9" fmla="*/ 5 h 35"/>
                  <a:gd name="T10" fmla="*/ 29 w 48"/>
                  <a:gd name="T11" fmla="*/ 6 h 35"/>
                  <a:gd name="T12" fmla="*/ 23 w 48"/>
                  <a:gd name="T13" fmla="*/ 9 h 35"/>
                  <a:gd name="T14" fmla="*/ 23 w 48"/>
                  <a:gd name="T15" fmla="*/ 10 h 35"/>
                  <a:gd name="T16" fmla="*/ 23 w 48"/>
                  <a:gd name="T17" fmla="*/ 4 h 35"/>
                  <a:gd name="T18" fmla="*/ 27 w 48"/>
                  <a:gd name="T19" fmla="*/ 1 h 35"/>
                  <a:gd name="T20" fmla="*/ 36 w 48"/>
                  <a:gd name="T21" fmla="*/ 0 h 35"/>
                  <a:gd name="T22" fmla="*/ 36 w 48"/>
                  <a:gd name="T23" fmla="*/ 0 h 35"/>
                  <a:gd name="T24" fmla="*/ 45 w 48"/>
                  <a:gd name="T25" fmla="*/ 0 h 35"/>
                  <a:gd name="T26" fmla="*/ 45 w 48"/>
                  <a:gd name="T27" fmla="*/ 0 h 35"/>
                  <a:gd name="T28" fmla="*/ 48 w 48"/>
                  <a:gd name="T29" fmla="*/ 3 h 35"/>
                  <a:gd name="T30" fmla="*/ 45 w 48"/>
                  <a:gd name="T31" fmla="*/ 5 h 35"/>
                  <a:gd name="T32" fmla="*/ 45 w 48"/>
                  <a:gd name="T33" fmla="*/ 5 h 35"/>
                  <a:gd name="T34" fmla="*/ 45 w 48"/>
                  <a:gd name="T35" fmla="*/ 5 h 35"/>
                  <a:gd name="T36" fmla="*/ 45 w 48"/>
                  <a:gd name="T37" fmla="*/ 5 h 35"/>
                  <a:gd name="T38" fmla="*/ 42 w 48"/>
                  <a:gd name="T39" fmla="*/ 6 h 35"/>
                  <a:gd name="T40" fmla="*/ 41 w 48"/>
                  <a:gd name="T41" fmla="*/ 6 h 35"/>
                  <a:gd name="T42" fmla="*/ 36 w 48"/>
                  <a:gd name="T43" fmla="*/ 9 h 35"/>
                  <a:gd name="T44" fmla="*/ 32 w 48"/>
                  <a:gd name="T45" fmla="*/ 12 h 35"/>
                  <a:gd name="T46" fmla="*/ 27 w 48"/>
                  <a:gd name="T47" fmla="*/ 18 h 35"/>
                  <a:gd name="T48" fmla="*/ 23 w 48"/>
                  <a:gd name="T49" fmla="*/ 24 h 35"/>
                  <a:gd name="T50" fmla="*/ 23 w 48"/>
                  <a:gd name="T51" fmla="*/ 16 h 35"/>
                  <a:gd name="T52" fmla="*/ 18 w 48"/>
                  <a:gd name="T53" fmla="*/ 15 h 35"/>
                  <a:gd name="T54" fmla="*/ 14 w 48"/>
                  <a:gd name="T55" fmla="*/ 21 h 35"/>
                  <a:gd name="T56" fmla="*/ 13 w 48"/>
                  <a:gd name="T57" fmla="*/ 23 h 35"/>
                  <a:gd name="T58" fmla="*/ 13 w 48"/>
                  <a:gd name="T59" fmla="*/ 23 h 35"/>
                  <a:gd name="T60" fmla="*/ 13 w 48"/>
                  <a:gd name="T61" fmla="*/ 24 h 35"/>
                  <a:gd name="T62" fmla="*/ 13 w 48"/>
                  <a:gd name="T63" fmla="*/ 24 h 35"/>
                  <a:gd name="T64" fmla="*/ 11 w 48"/>
                  <a:gd name="T65" fmla="*/ 27 h 35"/>
                  <a:gd name="T66" fmla="*/ 16 w 48"/>
                  <a:gd name="T67" fmla="*/ 24 h 35"/>
                  <a:gd name="T68" fmla="*/ 23 w 48"/>
                  <a:gd name="T69" fmla="*/ 16 h 35"/>
                  <a:gd name="T70" fmla="*/ 23 w 48"/>
                  <a:gd name="T71" fmla="*/ 24 h 35"/>
                  <a:gd name="T72" fmla="*/ 19 w 48"/>
                  <a:gd name="T73" fmla="*/ 28 h 35"/>
                  <a:gd name="T74" fmla="*/ 11 w 48"/>
                  <a:gd name="T75" fmla="*/ 32 h 35"/>
                  <a:gd name="T76" fmla="*/ 3 w 48"/>
                  <a:gd name="T77" fmla="*/ 35 h 35"/>
                  <a:gd name="T78" fmla="*/ 3 w 48"/>
                  <a:gd name="T79" fmla="*/ 35 h 35"/>
                  <a:gd name="T80" fmla="*/ 0 w 48"/>
                  <a:gd name="T81" fmla="*/ 33 h 35"/>
                  <a:gd name="T82" fmla="*/ 2 w 48"/>
                  <a:gd name="T83" fmla="*/ 30 h 35"/>
                  <a:gd name="T84" fmla="*/ 9 w 48"/>
                  <a:gd name="T85" fmla="*/ 22 h 35"/>
                  <a:gd name="T86" fmla="*/ 9 w 48"/>
                  <a:gd name="T87" fmla="*/ 22 h 35"/>
                  <a:gd name="T88" fmla="*/ 9 w 48"/>
                  <a:gd name="T89" fmla="*/ 21 h 35"/>
                  <a:gd name="T90" fmla="*/ 9 w 48"/>
                  <a:gd name="T91" fmla="*/ 21 h 35"/>
                  <a:gd name="T92" fmla="*/ 9 w 48"/>
                  <a:gd name="T93" fmla="*/ 21 h 35"/>
                  <a:gd name="T94" fmla="*/ 10 w 48"/>
                  <a:gd name="T95" fmla="*/ 19 h 35"/>
                  <a:gd name="T96" fmla="*/ 14 w 48"/>
                  <a:gd name="T97" fmla="*/ 12 h 35"/>
                  <a:gd name="T98" fmla="*/ 20 w 48"/>
                  <a:gd name="T99" fmla="*/ 5 h 35"/>
                  <a:gd name="T100" fmla="*/ 23 w 48"/>
                  <a:gd name="T101" fmla="*/ 4 h 35"/>
                  <a:gd name="T102" fmla="*/ 23 w 48"/>
                  <a:gd name="T103" fmla="*/ 10 h 35"/>
                  <a:gd name="T104" fmla="*/ 18 w 48"/>
                  <a:gd name="T105" fmla="*/ 15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48" h="35">
                    <a:moveTo>
                      <a:pt x="23" y="16"/>
                    </a:moveTo>
                    <a:cubicBezTo>
                      <a:pt x="23" y="15"/>
                      <a:pt x="23" y="15"/>
                      <a:pt x="23" y="15"/>
                    </a:cubicBezTo>
                    <a:cubicBezTo>
                      <a:pt x="25" y="13"/>
                      <a:pt x="27" y="11"/>
                      <a:pt x="29" y="9"/>
                    </a:cubicBezTo>
                    <a:cubicBezTo>
                      <a:pt x="30" y="7"/>
                      <a:pt x="32" y="6"/>
                      <a:pt x="34" y="5"/>
                    </a:cubicBezTo>
                    <a:cubicBezTo>
                      <a:pt x="34" y="5"/>
                      <a:pt x="34" y="5"/>
                      <a:pt x="34" y="5"/>
                    </a:cubicBezTo>
                    <a:cubicBezTo>
                      <a:pt x="32" y="5"/>
                      <a:pt x="31" y="5"/>
                      <a:pt x="29" y="6"/>
                    </a:cubicBezTo>
                    <a:cubicBezTo>
                      <a:pt x="27" y="7"/>
                      <a:pt x="25" y="8"/>
                      <a:pt x="23" y="9"/>
                    </a:cubicBezTo>
                    <a:cubicBezTo>
                      <a:pt x="23" y="9"/>
                      <a:pt x="23" y="10"/>
                      <a:pt x="23" y="10"/>
                    </a:cubicBezTo>
                    <a:cubicBezTo>
                      <a:pt x="23" y="4"/>
                      <a:pt x="23" y="4"/>
                      <a:pt x="23" y="4"/>
                    </a:cubicBezTo>
                    <a:cubicBezTo>
                      <a:pt x="24" y="3"/>
                      <a:pt x="26" y="2"/>
                      <a:pt x="27" y="1"/>
                    </a:cubicBezTo>
                    <a:cubicBezTo>
                      <a:pt x="30" y="0"/>
                      <a:pt x="33" y="0"/>
                      <a:pt x="36" y="0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9" y="0"/>
                      <a:pt x="43" y="0"/>
                      <a:pt x="45" y="0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7" y="0"/>
                      <a:pt x="48" y="1"/>
                      <a:pt x="48" y="3"/>
                    </a:cubicBezTo>
                    <a:cubicBezTo>
                      <a:pt x="48" y="4"/>
                      <a:pt x="46" y="5"/>
                      <a:pt x="45" y="5"/>
                    </a:cubicBezTo>
                    <a:cubicBezTo>
                      <a:pt x="45" y="5"/>
                      <a:pt x="45" y="5"/>
                      <a:pt x="45" y="5"/>
                    </a:cubicBezTo>
                    <a:cubicBezTo>
                      <a:pt x="45" y="5"/>
                      <a:pt x="45" y="5"/>
                      <a:pt x="45" y="5"/>
                    </a:cubicBezTo>
                    <a:cubicBezTo>
                      <a:pt x="45" y="5"/>
                      <a:pt x="45" y="5"/>
                      <a:pt x="45" y="5"/>
                    </a:cubicBezTo>
                    <a:cubicBezTo>
                      <a:pt x="45" y="5"/>
                      <a:pt x="43" y="5"/>
                      <a:pt x="42" y="6"/>
                    </a:cubicBezTo>
                    <a:cubicBezTo>
                      <a:pt x="42" y="6"/>
                      <a:pt x="42" y="6"/>
                      <a:pt x="41" y="6"/>
                    </a:cubicBezTo>
                    <a:cubicBezTo>
                      <a:pt x="39" y="7"/>
                      <a:pt x="38" y="8"/>
                      <a:pt x="36" y="9"/>
                    </a:cubicBezTo>
                    <a:cubicBezTo>
                      <a:pt x="35" y="10"/>
                      <a:pt x="33" y="11"/>
                      <a:pt x="32" y="12"/>
                    </a:cubicBezTo>
                    <a:cubicBezTo>
                      <a:pt x="30" y="14"/>
                      <a:pt x="29" y="16"/>
                      <a:pt x="27" y="18"/>
                    </a:cubicBezTo>
                    <a:cubicBezTo>
                      <a:pt x="26" y="20"/>
                      <a:pt x="24" y="22"/>
                      <a:pt x="23" y="24"/>
                    </a:cubicBezTo>
                    <a:lnTo>
                      <a:pt x="23" y="16"/>
                    </a:lnTo>
                    <a:close/>
                    <a:moveTo>
                      <a:pt x="18" y="15"/>
                    </a:moveTo>
                    <a:cubicBezTo>
                      <a:pt x="17" y="17"/>
                      <a:pt x="16" y="19"/>
                      <a:pt x="14" y="21"/>
                    </a:cubicBezTo>
                    <a:cubicBezTo>
                      <a:pt x="14" y="22"/>
                      <a:pt x="14" y="22"/>
                      <a:pt x="13" y="23"/>
                    </a:cubicBezTo>
                    <a:cubicBezTo>
                      <a:pt x="13" y="23"/>
                      <a:pt x="13" y="23"/>
                      <a:pt x="13" y="23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2" y="25"/>
                      <a:pt x="12" y="26"/>
                      <a:pt x="11" y="27"/>
                    </a:cubicBezTo>
                    <a:cubicBezTo>
                      <a:pt x="13" y="26"/>
                      <a:pt x="14" y="25"/>
                      <a:pt x="16" y="24"/>
                    </a:cubicBezTo>
                    <a:cubicBezTo>
                      <a:pt x="18" y="22"/>
                      <a:pt x="21" y="19"/>
                      <a:pt x="23" y="16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1" y="25"/>
                      <a:pt x="20" y="27"/>
                      <a:pt x="19" y="28"/>
                    </a:cubicBezTo>
                    <a:cubicBezTo>
                      <a:pt x="16" y="30"/>
                      <a:pt x="14" y="31"/>
                      <a:pt x="11" y="32"/>
                    </a:cubicBezTo>
                    <a:cubicBezTo>
                      <a:pt x="9" y="33"/>
                      <a:pt x="6" y="34"/>
                      <a:pt x="3" y="35"/>
                    </a:cubicBezTo>
                    <a:cubicBezTo>
                      <a:pt x="3" y="35"/>
                      <a:pt x="3" y="35"/>
                      <a:pt x="3" y="35"/>
                    </a:cubicBezTo>
                    <a:cubicBezTo>
                      <a:pt x="2" y="35"/>
                      <a:pt x="1" y="34"/>
                      <a:pt x="0" y="33"/>
                    </a:cubicBezTo>
                    <a:cubicBezTo>
                      <a:pt x="0" y="32"/>
                      <a:pt x="1" y="30"/>
                      <a:pt x="2" y="30"/>
                    </a:cubicBezTo>
                    <a:cubicBezTo>
                      <a:pt x="5" y="29"/>
                      <a:pt x="7" y="25"/>
                      <a:pt x="9" y="22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11" y="17"/>
                      <a:pt x="13" y="14"/>
                      <a:pt x="14" y="12"/>
                    </a:cubicBezTo>
                    <a:cubicBezTo>
                      <a:pt x="16" y="10"/>
                      <a:pt x="18" y="7"/>
                      <a:pt x="20" y="5"/>
                    </a:cubicBezTo>
                    <a:cubicBezTo>
                      <a:pt x="21" y="5"/>
                      <a:pt x="22" y="4"/>
                      <a:pt x="23" y="4"/>
                    </a:cubicBezTo>
                    <a:cubicBezTo>
                      <a:pt x="23" y="10"/>
                      <a:pt x="23" y="10"/>
                      <a:pt x="23" y="10"/>
                    </a:cubicBezTo>
                    <a:cubicBezTo>
                      <a:pt x="21" y="11"/>
                      <a:pt x="20" y="13"/>
                      <a:pt x="18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20" name="Freeform 239"/>
              <p:cNvSpPr>
                <a:spLocks noEditPoints="1"/>
              </p:cNvSpPr>
              <p:nvPr/>
            </p:nvSpPr>
            <p:spPr bwMode="auto">
              <a:xfrm>
                <a:off x="7385061" y="3560785"/>
                <a:ext cx="138113" cy="92076"/>
              </a:xfrm>
              <a:custGeom>
                <a:avLst/>
                <a:gdLst>
                  <a:gd name="T0" fmla="*/ 58 w 61"/>
                  <a:gd name="T1" fmla="*/ 7 h 41"/>
                  <a:gd name="T2" fmla="*/ 57 w 61"/>
                  <a:gd name="T3" fmla="*/ 7 h 41"/>
                  <a:gd name="T4" fmla="*/ 57 w 61"/>
                  <a:gd name="T5" fmla="*/ 7 h 41"/>
                  <a:gd name="T6" fmla="*/ 55 w 61"/>
                  <a:gd name="T7" fmla="*/ 10 h 41"/>
                  <a:gd name="T8" fmla="*/ 52 w 61"/>
                  <a:gd name="T9" fmla="*/ 13 h 41"/>
                  <a:gd name="T10" fmla="*/ 52 w 61"/>
                  <a:gd name="T11" fmla="*/ 13 h 41"/>
                  <a:gd name="T12" fmla="*/ 49 w 61"/>
                  <a:gd name="T13" fmla="*/ 19 h 41"/>
                  <a:gd name="T14" fmla="*/ 35 w 61"/>
                  <a:gd name="T15" fmla="*/ 36 h 41"/>
                  <a:gd name="T16" fmla="*/ 31 w 61"/>
                  <a:gd name="T17" fmla="*/ 38 h 41"/>
                  <a:gd name="T18" fmla="*/ 31 w 61"/>
                  <a:gd name="T19" fmla="*/ 33 h 41"/>
                  <a:gd name="T20" fmla="*/ 32 w 61"/>
                  <a:gd name="T21" fmla="*/ 32 h 41"/>
                  <a:gd name="T22" fmla="*/ 45 w 61"/>
                  <a:gd name="T23" fmla="*/ 16 h 41"/>
                  <a:gd name="T24" fmla="*/ 48 w 61"/>
                  <a:gd name="T25" fmla="*/ 11 h 41"/>
                  <a:gd name="T26" fmla="*/ 48 w 61"/>
                  <a:gd name="T27" fmla="*/ 11 h 41"/>
                  <a:gd name="T28" fmla="*/ 51 w 61"/>
                  <a:gd name="T29" fmla="*/ 7 h 41"/>
                  <a:gd name="T30" fmla="*/ 52 w 61"/>
                  <a:gd name="T31" fmla="*/ 5 h 41"/>
                  <a:gd name="T32" fmla="*/ 49 w 61"/>
                  <a:gd name="T33" fmla="*/ 6 h 41"/>
                  <a:gd name="T34" fmla="*/ 40 w 61"/>
                  <a:gd name="T35" fmla="*/ 9 h 41"/>
                  <a:gd name="T36" fmla="*/ 33 w 61"/>
                  <a:gd name="T37" fmla="*/ 14 h 41"/>
                  <a:gd name="T38" fmla="*/ 31 w 61"/>
                  <a:gd name="T39" fmla="*/ 16 h 41"/>
                  <a:gd name="T40" fmla="*/ 31 w 61"/>
                  <a:gd name="T41" fmla="*/ 9 h 41"/>
                  <a:gd name="T42" fmla="*/ 38 w 61"/>
                  <a:gd name="T43" fmla="*/ 4 h 41"/>
                  <a:gd name="T44" fmla="*/ 48 w 61"/>
                  <a:gd name="T45" fmla="*/ 1 h 41"/>
                  <a:gd name="T46" fmla="*/ 59 w 61"/>
                  <a:gd name="T47" fmla="*/ 1 h 41"/>
                  <a:gd name="T48" fmla="*/ 59 w 61"/>
                  <a:gd name="T49" fmla="*/ 1 h 41"/>
                  <a:gd name="T50" fmla="*/ 61 w 61"/>
                  <a:gd name="T51" fmla="*/ 3 h 41"/>
                  <a:gd name="T52" fmla="*/ 59 w 61"/>
                  <a:gd name="T53" fmla="*/ 5 h 41"/>
                  <a:gd name="T54" fmla="*/ 59 w 61"/>
                  <a:gd name="T55" fmla="*/ 6 h 41"/>
                  <a:gd name="T56" fmla="*/ 58 w 61"/>
                  <a:gd name="T57" fmla="*/ 7 h 41"/>
                  <a:gd name="T58" fmla="*/ 58 w 61"/>
                  <a:gd name="T59" fmla="*/ 7 h 41"/>
                  <a:gd name="T60" fmla="*/ 31 w 61"/>
                  <a:gd name="T61" fmla="*/ 38 h 41"/>
                  <a:gd name="T62" fmla="*/ 18 w 61"/>
                  <a:gd name="T63" fmla="*/ 41 h 41"/>
                  <a:gd name="T64" fmla="*/ 2 w 61"/>
                  <a:gd name="T65" fmla="*/ 37 h 41"/>
                  <a:gd name="T66" fmla="*/ 2 w 61"/>
                  <a:gd name="T67" fmla="*/ 37 h 41"/>
                  <a:gd name="T68" fmla="*/ 1 w 61"/>
                  <a:gd name="T69" fmla="*/ 35 h 41"/>
                  <a:gd name="T70" fmla="*/ 3 w 61"/>
                  <a:gd name="T71" fmla="*/ 32 h 41"/>
                  <a:gd name="T72" fmla="*/ 7 w 61"/>
                  <a:gd name="T73" fmla="*/ 31 h 41"/>
                  <a:gd name="T74" fmla="*/ 14 w 61"/>
                  <a:gd name="T75" fmla="*/ 28 h 41"/>
                  <a:gd name="T76" fmla="*/ 23 w 61"/>
                  <a:gd name="T77" fmla="*/ 18 h 41"/>
                  <a:gd name="T78" fmla="*/ 23 w 61"/>
                  <a:gd name="T79" fmla="*/ 18 h 41"/>
                  <a:gd name="T80" fmla="*/ 23 w 61"/>
                  <a:gd name="T81" fmla="*/ 18 h 41"/>
                  <a:gd name="T82" fmla="*/ 23 w 61"/>
                  <a:gd name="T83" fmla="*/ 18 h 41"/>
                  <a:gd name="T84" fmla="*/ 23 w 61"/>
                  <a:gd name="T85" fmla="*/ 17 h 41"/>
                  <a:gd name="T86" fmla="*/ 30 w 61"/>
                  <a:gd name="T87" fmla="*/ 10 h 41"/>
                  <a:gd name="T88" fmla="*/ 31 w 61"/>
                  <a:gd name="T89" fmla="*/ 9 h 41"/>
                  <a:gd name="T90" fmla="*/ 31 w 61"/>
                  <a:gd name="T91" fmla="*/ 16 h 41"/>
                  <a:gd name="T92" fmla="*/ 27 w 61"/>
                  <a:gd name="T93" fmla="*/ 20 h 41"/>
                  <a:gd name="T94" fmla="*/ 27 w 61"/>
                  <a:gd name="T95" fmla="*/ 21 h 41"/>
                  <a:gd name="T96" fmla="*/ 27 w 61"/>
                  <a:gd name="T97" fmla="*/ 21 h 41"/>
                  <a:gd name="T98" fmla="*/ 27 w 61"/>
                  <a:gd name="T99" fmla="*/ 21 h 41"/>
                  <a:gd name="T100" fmla="*/ 16 w 61"/>
                  <a:gd name="T101" fmla="*/ 32 h 41"/>
                  <a:gd name="T102" fmla="*/ 10 w 61"/>
                  <a:gd name="T103" fmla="*/ 35 h 41"/>
                  <a:gd name="T104" fmla="*/ 18 w 61"/>
                  <a:gd name="T105" fmla="*/ 36 h 41"/>
                  <a:gd name="T106" fmla="*/ 31 w 61"/>
                  <a:gd name="T107" fmla="*/ 33 h 41"/>
                  <a:gd name="T108" fmla="*/ 31 w 61"/>
                  <a:gd name="T109" fmla="*/ 38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61" h="41">
                    <a:moveTo>
                      <a:pt x="58" y="7"/>
                    </a:moveTo>
                    <a:cubicBezTo>
                      <a:pt x="58" y="7"/>
                      <a:pt x="58" y="7"/>
                      <a:pt x="57" y="7"/>
                    </a:cubicBezTo>
                    <a:cubicBezTo>
                      <a:pt x="57" y="7"/>
                      <a:pt x="57" y="7"/>
                      <a:pt x="57" y="7"/>
                    </a:cubicBezTo>
                    <a:cubicBezTo>
                      <a:pt x="56" y="8"/>
                      <a:pt x="55" y="9"/>
                      <a:pt x="55" y="10"/>
                    </a:cubicBezTo>
                    <a:cubicBezTo>
                      <a:pt x="54" y="11"/>
                      <a:pt x="53" y="12"/>
                      <a:pt x="52" y="13"/>
                    </a:cubicBezTo>
                    <a:cubicBezTo>
                      <a:pt x="52" y="13"/>
                      <a:pt x="52" y="13"/>
                      <a:pt x="52" y="13"/>
                    </a:cubicBezTo>
                    <a:cubicBezTo>
                      <a:pt x="51" y="15"/>
                      <a:pt x="50" y="17"/>
                      <a:pt x="49" y="19"/>
                    </a:cubicBezTo>
                    <a:cubicBezTo>
                      <a:pt x="46" y="25"/>
                      <a:pt x="42" y="32"/>
                      <a:pt x="35" y="36"/>
                    </a:cubicBezTo>
                    <a:cubicBezTo>
                      <a:pt x="34" y="37"/>
                      <a:pt x="32" y="38"/>
                      <a:pt x="31" y="38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31" y="33"/>
                      <a:pt x="32" y="33"/>
                      <a:pt x="32" y="32"/>
                    </a:cubicBezTo>
                    <a:cubicBezTo>
                      <a:pt x="38" y="29"/>
                      <a:pt x="42" y="23"/>
                      <a:pt x="45" y="16"/>
                    </a:cubicBezTo>
                    <a:cubicBezTo>
                      <a:pt x="46" y="15"/>
                      <a:pt x="47" y="13"/>
                      <a:pt x="48" y="11"/>
                    </a:cubicBezTo>
                    <a:cubicBezTo>
                      <a:pt x="48" y="11"/>
                      <a:pt x="48" y="11"/>
                      <a:pt x="48" y="11"/>
                    </a:cubicBezTo>
                    <a:cubicBezTo>
                      <a:pt x="49" y="10"/>
                      <a:pt x="50" y="8"/>
                      <a:pt x="51" y="7"/>
                    </a:cubicBezTo>
                    <a:cubicBezTo>
                      <a:pt x="51" y="6"/>
                      <a:pt x="52" y="6"/>
                      <a:pt x="52" y="5"/>
                    </a:cubicBezTo>
                    <a:cubicBezTo>
                      <a:pt x="51" y="5"/>
                      <a:pt x="50" y="6"/>
                      <a:pt x="49" y="6"/>
                    </a:cubicBezTo>
                    <a:cubicBezTo>
                      <a:pt x="46" y="6"/>
                      <a:pt x="43" y="7"/>
                      <a:pt x="40" y="9"/>
                    </a:cubicBezTo>
                    <a:cubicBezTo>
                      <a:pt x="38" y="10"/>
                      <a:pt x="35" y="12"/>
                      <a:pt x="33" y="14"/>
                    </a:cubicBezTo>
                    <a:cubicBezTo>
                      <a:pt x="32" y="14"/>
                      <a:pt x="32" y="15"/>
                      <a:pt x="31" y="16"/>
                    </a:cubicBezTo>
                    <a:cubicBezTo>
                      <a:pt x="31" y="9"/>
                      <a:pt x="31" y="9"/>
                      <a:pt x="31" y="9"/>
                    </a:cubicBezTo>
                    <a:cubicBezTo>
                      <a:pt x="33" y="7"/>
                      <a:pt x="35" y="6"/>
                      <a:pt x="38" y="4"/>
                    </a:cubicBezTo>
                    <a:cubicBezTo>
                      <a:pt x="41" y="3"/>
                      <a:pt x="44" y="2"/>
                      <a:pt x="48" y="1"/>
                    </a:cubicBezTo>
                    <a:cubicBezTo>
                      <a:pt x="52" y="0"/>
                      <a:pt x="55" y="0"/>
                      <a:pt x="59" y="1"/>
                    </a:cubicBezTo>
                    <a:cubicBezTo>
                      <a:pt x="59" y="1"/>
                      <a:pt x="59" y="1"/>
                      <a:pt x="59" y="1"/>
                    </a:cubicBezTo>
                    <a:cubicBezTo>
                      <a:pt x="60" y="1"/>
                      <a:pt x="61" y="2"/>
                      <a:pt x="61" y="3"/>
                    </a:cubicBezTo>
                    <a:cubicBezTo>
                      <a:pt x="61" y="4"/>
                      <a:pt x="60" y="6"/>
                      <a:pt x="59" y="5"/>
                    </a:cubicBezTo>
                    <a:cubicBezTo>
                      <a:pt x="59" y="5"/>
                      <a:pt x="59" y="5"/>
                      <a:pt x="59" y="6"/>
                    </a:cubicBezTo>
                    <a:cubicBezTo>
                      <a:pt x="58" y="6"/>
                      <a:pt x="58" y="6"/>
                      <a:pt x="58" y="7"/>
                    </a:cubicBezTo>
                    <a:cubicBezTo>
                      <a:pt x="58" y="7"/>
                      <a:pt x="58" y="7"/>
                      <a:pt x="58" y="7"/>
                    </a:cubicBezTo>
                    <a:close/>
                    <a:moveTo>
                      <a:pt x="31" y="38"/>
                    </a:moveTo>
                    <a:cubicBezTo>
                      <a:pt x="27" y="40"/>
                      <a:pt x="23" y="41"/>
                      <a:pt x="18" y="41"/>
                    </a:cubicBezTo>
                    <a:cubicBezTo>
                      <a:pt x="12" y="41"/>
                      <a:pt x="7" y="40"/>
                      <a:pt x="2" y="37"/>
                    </a:cubicBezTo>
                    <a:cubicBezTo>
                      <a:pt x="2" y="37"/>
                      <a:pt x="2" y="37"/>
                      <a:pt x="2" y="37"/>
                    </a:cubicBezTo>
                    <a:cubicBezTo>
                      <a:pt x="1" y="36"/>
                      <a:pt x="1" y="36"/>
                      <a:pt x="1" y="35"/>
                    </a:cubicBezTo>
                    <a:cubicBezTo>
                      <a:pt x="0" y="34"/>
                      <a:pt x="1" y="32"/>
                      <a:pt x="3" y="32"/>
                    </a:cubicBezTo>
                    <a:cubicBezTo>
                      <a:pt x="4" y="32"/>
                      <a:pt x="6" y="32"/>
                      <a:pt x="7" y="31"/>
                    </a:cubicBezTo>
                    <a:cubicBezTo>
                      <a:pt x="10" y="30"/>
                      <a:pt x="12" y="29"/>
                      <a:pt x="14" y="28"/>
                    </a:cubicBezTo>
                    <a:cubicBezTo>
                      <a:pt x="17" y="25"/>
                      <a:pt x="20" y="21"/>
                      <a:pt x="23" y="18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3" y="17"/>
                      <a:pt x="23" y="17"/>
                      <a:pt x="23" y="17"/>
                    </a:cubicBezTo>
                    <a:cubicBezTo>
                      <a:pt x="26" y="15"/>
                      <a:pt x="28" y="12"/>
                      <a:pt x="30" y="10"/>
                    </a:cubicBezTo>
                    <a:cubicBezTo>
                      <a:pt x="30" y="10"/>
                      <a:pt x="31" y="10"/>
                      <a:pt x="31" y="9"/>
                    </a:cubicBezTo>
                    <a:cubicBezTo>
                      <a:pt x="31" y="16"/>
                      <a:pt x="31" y="16"/>
                      <a:pt x="31" y="16"/>
                    </a:cubicBezTo>
                    <a:cubicBezTo>
                      <a:pt x="30" y="17"/>
                      <a:pt x="29" y="19"/>
                      <a:pt x="27" y="20"/>
                    </a:cubicBezTo>
                    <a:cubicBezTo>
                      <a:pt x="27" y="21"/>
                      <a:pt x="27" y="21"/>
                      <a:pt x="27" y="21"/>
                    </a:cubicBezTo>
                    <a:cubicBezTo>
                      <a:pt x="27" y="21"/>
                      <a:pt x="27" y="21"/>
                      <a:pt x="27" y="21"/>
                    </a:cubicBezTo>
                    <a:cubicBezTo>
                      <a:pt x="27" y="21"/>
                      <a:pt x="27" y="21"/>
                      <a:pt x="27" y="21"/>
                    </a:cubicBezTo>
                    <a:cubicBezTo>
                      <a:pt x="24" y="25"/>
                      <a:pt x="21" y="29"/>
                      <a:pt x="16" y="32"/>
                    </a:cubicBezTo>
                    <a:cubicBezTo>
                      <a:pt x="14" y="33"/>
                      <a:pt x="12" y="34"/>
                      <a:pt x="10" y="35"/>
                    </a:cubicBezTo>
                    <a:cubicBezTo>
                      <a:pt x="13" y="36"/>
                      <a:pt x="15" y="36"/>
                      <a:pt x="18" y="36"/>
                    </a:cubicBezTo>
                    <a:cubicBezTo>
                      <a:pt x="23" y="36"/>
                      <a:pt x="27" y="35"/>
                      <a:pt x="31" y="33"/>
                    </a:cubicBezTo>
                    <a:lnTo>
                      <a:pt x="31" y="3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21" name="Freeform 240"/>
              <p:cNvSpPr>
                <a:spLocks noEditPoints="1"/>
              </p:cNvSpPr>
              <p:nvPr/>
            </p:nvSpPr>
            <p:spPr bwMode="auto">
              <a:xfrm>
                <a:off x="7254886" y="3643335"/>
                <a:ext cx="123825" cy="90488"/>
              </a:xfrm>
              <a:custGeom>
                <a:avLst/>
                <a:gdLst>
                  <a:gd name="T0" fmla="*/ 29 w 55"/>
                  <a:gd name="T1" fmla="*/ 19 h 40"/>
                  <a:gd name="T2" fmla="*/ 37 w 55"/>
                  <a:gd name="T3" fmla="*/ 28 h 40"/>
                  <a:gd name="T4" fmla="*/ 44 w 55"/>
                  <a:gd name="T5" fmla="*/ 32 h 40"/>
                  <a:gd name="T6" fmla="*/ 41 w 55"/>
                  <a:gd name="T7" fmla="*/ 27 h 40"/>
                  <a:gd name="T8" fmla="*/ 41 w 55"/>
                  <a:gd name="T9" fmla="*/ 27 h 40"/>
                  <a:gd name="T10" fmla="*/ 40 w 55"/>
                  <a:gd name="T11" fmla="*/ 26 h 40"/>
                  <a:gd name="T12" fmla="*/ 39 w 55"/>
                  <a:gd name="T13" fmla="*/ 24 h 40"/>
                  <a:gd name="T14" fmla="*/ 35 w 55"/>
                  <a:gd name="T15" fmla="*/ 17 h 40"/>
                  <a:gd name="T16" fmla="*/ 29 w 55"/>
                  <a:gd name="T17" fmla="*/ 10 h 40"/>
                  <a:gd name="T18" fmla="*/ 29 w 55"/>
                  <a:gd name="T19" fmla="*/ 4 h 40"/>
                  <a:gd name="T20" fmla="*/ 32 w 55"/>
                  <a:gd name="T21" fmla="*/ 6 h 40"/>
                  <a:gd name="T22" fmla="*/ 38 w 55"/>
                  <a:gd name="T23" fmla="*/ 14 h 40"/>
                  <a:gd name="T24" fmla="*/ 43 w 55"/>
                  <a:gd name="T25" fmla="*/ 22 h 40"/>
                  <a:gd name="T26" fmla="*/ 44 w 55"/>
                  <a:gd name="T27" fmla="*/ 24 h 40"/>
                  <a:gd name="T28" fmla="*/ 45 w 55"/>
                  <a:gd name="T29" fmla="*/ 25 h 40"/>
                  <a:gd name="T30" fmla="*/ 45 w 55"/>
                  <a:gd name="T31" fmla="*/ 25 h 40"/>
                  <a:gd name="T32" fmla="*/ 45 w 55"/>
                  <a:gd name="T33" fmla="*/ 25 h 40"/>
                  <a:gd name="T34" fmla="*/ 53 w 55"/>
                  <a:gd name="T35" fmla="*/ 35 h 40"/>
                  <a:gd name="T36" fmla="*/ 55 w 55"/>
                  <a:gd name="T37" fmla="*/ 38 h 40"/>
                  <a:gd name="T38" fmla="*/ 52 w 55"/>
                  <a:gd name="T39" fmla="*/ 40 h 40"/>
                  <a:gd name="T40" fmla="*/ 43 w 55"/>
                  <a:gd name="T41" fmla="*/ 37 h 40"/>
                  <a:gd name="T42" fmla="*/ 34 w 55"/>
                  <a:gd name="T43" fmla="*/ 32 h 40"/>
                  <a:gd name="T44" fmla="*/ 29 w 55"/>
                  <a:gd name="T45" fmla="*/ 27 h 40"/>
                  <a:gd name="T46" fmla="*/ 29 w 55"/>
                  <a:gd name="T47" fmla="*/ 19 h 40"/>
                  <a:gd name="T48" fmla="*/ 22 w 55"/>
                  <a:gd name="T49" fmla="*/ 11 h 40"/>
                  <a:gd name="T50" fmla="*/ 28 w 55"/>
                  <a:gd name="T51" fmla="*/ 18 h 40"/>
                  <a:gd name="T52" fmla="*/ 29 w 55"/>
                  <a:gd name="T53" fmla="*/ 19 h 40"/>
                  <a:gd name="T54" fmla="*/ 29 w 55"/>
                  <a:gd name="T55" fmla="*/ 27 h 40"/>
                  <a:gd name="T56" fmla="*/ 24 w 55"/>
                  <a:gd name="T57" fmla="*/ 21 h 40"/>
                  <a:gd name="T58" fmla="*/ 18 w 55"/>
                  <a:gd name="T59" fmla="*/ 14 h 40"/>
                  <a:gd name="T60" fmla="*/ 18 w 55"/>
                  <a:gd name="T61" fmla="*/ 14 h 40"/>
                  <a:gd name="T62" fmla="*/ 13 w 55"/>
                  <a:gd name="T63" fmla="*/ 10 h 40"/>
                  <a:gd name="T64" fmla="*/ 8 w 55"/>
                  <a:gd name="T65" fmla="*/ 7 h 40"/>
                  <a:gd name="T66" fmla="*/ 8 w 55"/>
                  <a:gd name="T67" fmla="*/ 7 h 40"/>
                  <a:gd name="T68" fmla="*/ 8 w 55"/>
                  <a:gd name="T69" fmla="*/ 7 h 40"/>
                  <a:gd name="T70" fmla="*/ 7 w 55"/>
                  <a:gd name="T71" fmla="*/ 6 h 40"/>
                  <a:gd name="T72" fmla="*/ 6 w 55"/>
                  <a:gd name="T73" fmla="*/ 6 h 40"/>
                  <a:gd name="T74" fmla="*/ 3 w 55"/>
                  <a:gd name="T75" fmla="*/ 5 h 40"/>
                  <a:gd name="T76" fmla="*/ 3 w 55"/>
                  <a:gd name="T77" fmla="*/ 5 h 40"/>
                  <a:gd name="T78" fmla="*/ 0 w 55"/>
                  <a:gd name="T79" fmla="*/ 3 h 40"/>
                  <a:gd name="T80" fmla="*/ 3 w 55"/>
                  <a:gd name="T81" fmla="*/ 0 h 40"/>
                  <a:gd name="T82" fmla="*/ 13 w 55"/>
                  <a:gd name="T83" fmla="*/ 0 h 40"/>
                  <a:gd name="T84" fmla="*/ 24 w 55"/>
                  <a:gd name="T85" fmla="*/ 2 h 40"/>
                  <a:gd name="T86" fmla="*/ 29 w 55"/>
                  <a:gd name="T87" fmla="*/ 4 h 40"/>
                  <a:gd name="T88" fmla="*/ 29 w 55"/>
                  <a:gd name="T89" fmla="*/ 10 h 40"/>
                  <a:gd name="T90" fmla="*/ 29 w 55"/>
                  <a:gd name="T91" fmla="*/ 10 h 40"/>
                  <a:gd name="T92" fmla="*/ 22 w 55"/>
                  <a:gd name="T93" fmla="*/ 6 h 40"/>
                  <a:gd name="T94" fmla="*/ 14 w 55"/>
                  <a:gd name="T95" fmla="*/ 5 h 40"/>
                  <a:gd name="T96" fmla="*/ 16 w 55"/>
                  <a:gd name="T97" fmla="*/ 6 h 40"/>
                  <a:gd name="T98" fmla="*/ 22 w 55"/>
                  <a:gd name="T99" fmla="*/ 11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55" h="40">
                    <a:moveTo>
                      <a:pt x="29" y="19"/>
                    </a:moveTo>
                    <a:cubicBezTo>
                      <a:pt x="31" y="22"/>
                      <a:pt x="34" y="26"/>
                      <a:pt x="37" y="28"/>
                    </a:cubicBezTo>
                    <a:cubicBezTo>
                      <a:pt x="39" y="30"/>
                      <a:pt x="41" y="31"/>
                      <a:pt x="44" y="32"/>
                    </a:cubicBezTo>
                    <a:cubicBezTo>
                      <a:pt x="43" y="31"/>
                      <a:pt x="42" y="29"/>
                      <a:pt x="41" y="27"/>
                    </a:cubicBezTo>
                    <a:cubicBezTo>
                      <a:pt x="41" y="27"/>
                      <a:pt x="41" y="27"/>
                      <a:pt x="41" y="27"/>
                    </a:cubicBezTo>
                    <a:cubicBezTo>
                      <a:pt x="40" y="26"/>
                      <a:pt x="40" y="26"/>
                      <a:pt x="40" y="26"/>
                    </a:cubicBezTo>
                    <a:cubicBezTo>
                      <a:pt x="40" y="26"/>
                      <a:pt x="40" y="25"/>
                      <a:pt x="39" y="24"/>
                    </a:cubicBezTo>
                    <a:cubicBezTo>
                      <a:pt x="38" y="22"/>
                      <a:pt x="36" y="19"/>
                      <a:pt x="35" y="17"/>
                    </a:cubicBezTo>
                    <a:cubicBezTo>
                      <a:pt x="33" y="14"/>
                      <a:pt x="31" y="12"/>
                      <a:pt x="29" y="10"/>
                    </a:cubicBezTo>
                    <a:cubicBezTo>
                      <a:pt x="29" y="4"/>
                      <a:pt x="29" y="4"/>
                      <a:pt x="29" y="4"/>
                    </a:cubicBezTo>
                    <a:cubicBezTo>
                      <a:pt x="30" y="5"/>
                      <a:pt x="31" y="6"/>
                      <a:pt x="32" y="6"/>
                    </a:cubicBezTo>
                    <a:cubicBezTo>
                      <a:pt x="34" y="9"/>
                      <a:pt x="37" y="11"/>
                      <a:pt x="38" y="14"/>
                    </a:cubicBezTo>
                    <a:cubicBezTo>
                      <a:pt x="40" y="16"/>
                      <a:pt x="42" y="19"/>
                      <a:pt x="43" y="22"/>
                    </a:cubicBezTo>
                    <a:cubicBezTo>
                      <a:pt x="44" y="23"/>
                      <a:pt x="44" y="23"/>
                      <a:pt x="44" y="24"/>
                    </a:cubicBezTo>
                    <a:cubicBezTo>
                      <a:pt x="45" y="25"/>
                      <a:pt x="45" y="25"/>
                      <a:pt x="45" y="25"/>
                    </a:cubicBezTo>
                    <a:cubicBezTo>
                      <a:pt x="45" y="25"/>
                      <a:pt x="45" y="25"/>
                      <a:pt x="45" y="25"/>
                    </a:cubicBezTo>
                    <a:cubicBezTo>
                      <a:pt x="45" y="25"/>
                      <a:pt x="45" y="25"/>
                      <a:pt x="45" y="25"/>
                    </a:cubicBezTo>
                    <a:cubicBezTo>
                      <a:pt x="47" y="29"/>
                      <a:pt x="50" y="34"/>
                      <a:pt x="53" y="35"/>
                    </a:cubicBezTo>
                    <a:cubicBezTo>
                      <a:pt x="54" y="35"/>
                      <a:pt x="55" y="36"/>
                      <a:pt x="55" y="38"/>
                    </a:cubicBezTo>
                    <a:cubicBezTo>
                      <a:pt x="55" y="39"/>
                      <a:pt x="54" y="40"/>
                      <a:pt x="52" y="40"/>
                    </a:cubicBezTo>
                    <a:cubicBezTo>
                      <a:pt x="49" y="39"/>
                      <a:pt x="46" y="38"/>
                      <a:pt x="43" y="37"/>
                    </a:cubicBezTo>
                    <a:cubicBezTo>
                      <a:pt x="40" y="36"/>
                      <a:pt x="37" y="34"/>
                      <a:pt x="34" y="32"/>
                    </a:cubicBezTo>
                    <a:cubicBezTo>
                      <a:pt x="32" y="30"/>
                      <a:pt x="30" y="29"/>
                      <a:pt x="29" y="27"/>
                    </a:cubicBezTo>
                    <a:lnTo>
                      <a:pt x="29" y="19"/>
                    </a:lnTo>
                    <a:close/>
                    <a:moveTo>
                      <a:pt x="22" y="11"/>
                    </a:moveTo>
                    <a:cubicBezTo>
                      <a:pt x="24" y="13"/>
                      <a:pt x="26" y="16"/>
                      <a:pt x="28" y="18"/>
                    </a:cubicBezTo>
                    <a:cubicBezTo>
                      <a:pt x="29" y="19"/>
                      <a:pt x="29" y="19"/>
                      <a:pt x="29" y="19"/>
                    </a:cubicBezTo>
                    <a:cubicBezTo>
                      <a:pt x="29" y="27"/>
                      <a:pt x="29" y="27"/>
                      <a:pt x="29" y="27"/>
                    </a:cubicBezTo>
                    <a:cubicBezTo>
                      <a:pt x="27" y="25"/>
                      <a:pt x="26" y="23"/>
                      <a:pt x="24" y="21"/>
                    </a:cubicBezTo>
                    <a:cubicBezTo>
                      <a:pt x="22" y="18"/>
                      <a:pt x="20" y="16"/>
                      <a:pt x="18" y="14"/>
                    </a:cubicBezTo>
                    <a:cubicBezTo>
                      <a:pt x="18" y="14"/>
                      <a:pt x="18" y="14"/>
                      <a:pt x="18" y="14"/>
                    </a:cubicBezTo>
                    <a:cubicBezTo>
                      <a:pt x="17" y="12"/>
                      <a:pt x="15" y="11"/>
                      <a:pt x="13" y="10"/>
                    </a:cubicBezTo>
                    <a:cubicBezTo>
                      <a:pt x="12" y="9"/>
                      <a:pt x="10" y="8"/>
                      <a:pt x="8" y="7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7" y="7"/>
                      <a:pt x="7" y="7"/>
                      <a:pt x="7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5" y="6"/>
                      <a:pt x="4" y="5"/>
                      <a:pt x="3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2" y="5"/>
                      <a:pt x="0" y="4"/>
                      <a:pt x="0" y="3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6" y="0"/>
                      <a:pt x="9" y="0"/>
                      <a:pt x="13" y="0"/>
                    </a:cubicBezTo>
                    <a:cubicBezTo>
                      <a:pt x="17" y="0"/>
                      <a:pt x="20" y="0"/>
                      <a:pt x="24" y="2"/>
                    </a:cubicBezTo>
                    <a:cubicBezTo>
                      <a:pt x="26" y="3"/>
                      <a:pt x="27" y="3"/>
                      <a:pt x="29" y="4"/>
                    </a:cubicBezTo>
                    <a:cubicBezTo>
                      <a:pt x="29" y="10"/>
                      <a:pt x="29" y="10"/>
                      <a:pt x="29" y="10"/>
                    </a:cubicBezTo>
                    <a:cubicBezTo>
                      <a:pt x="29" y="10"/>
                      <a:pt x="29" y="10"/>
                      <a:pt x="29" y="10"/>
                    </a:cubicBezTo>
                    <a:cubicBezTo>
                      <a:pt x="27" y="9"/>
                      <a:pt x="24" y="7"/>
                      <a:pt x="22" y="6"/>
                    </a:cubicBezTo>
                    <a:cubicBezTo>
                      <a:pt x="20" y="5"/>
                      <a:pt x="17" y="5"/>
                      <a:pt x="14" y="5"/>
                    </a:cubicBezTo>
                    <a:cubicBezTo>
                      <a:pt x="15" y="5"/>
                      <a:pt x="15" y="5"/>
                      <a:pt x="16" y="6"/>
                    </a:cubicBezTo>
                    <a:cubicBezTo>
                      <a:pt x="18" y="7"/>
                      <a:pt x="20" y="9"/>
                      <a:pt x="22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22" name="Freeform 241"/>
              <p:cNvSpPr>
                <a:spLocks noEditPoints="1"/>
              </p:cNvSpPr>
              <p:nvPr/>
            </p:nvSpPr>
            <p:spPr bwMode="auto">
              <a:xfrm>
                <a:off x="7212024" y="3643335"/>
                <a:ext cx="157163" cy="106363"/>
              </a:xfrm>
              <a:custGeom>
                <a:avLst/>
                <a:gdLst>
                  <a:gd name="T0" fmla="*/ 35 w 70"/>
                  <a:gd name="T1" fmla="*/ 39 h 47"/>
                  <a:gd name="T2" fmla="*/ 50 w 70"/>
                  <a:gd name="T3" fmla="*/ 43 h 47"/>
                  <a:gd name="T4" fmla="*/ 61 w 70"/>
                  <a:gd name="T5" fmla="*/ 41 h 47"/>
                  <a:gd name="T6" fmla="*/ 61 w 70"/>
                  <a:gd name="T7" fmla="*/ 41 h 47"/>
                  <a:gd name="T8" fmla="*/ 53 w 70"/>
                  <a:gd name="T9" fmla="*/ 36 h 47"/>
                  <a:gd name="T10" fmla="*/ 40 w 70"/>
                  <a:gd name="T11" fmla="*/ 24 h 47"/>
                  <a:gd name="T12" fmla="*/ 40 w 70"/>
                  <a:gd name="T13" fmla="*/ 23 h 47"/>
                  <a:gd name="T14" fmla="*/ 35 w 70"/>
                  <a:gd name="T15" fmla="*/ 18 h 47"/>
                  <a:gd name="T16" fmla="*/ 35 w 70"/>
                  <a:gd name="T17" fmla="*/ 11 h 47"/>
                  <a:gd name="T18" fmla="*/ 36 w 70"/>
                  <a:gd name="T19" fmla="*/ 12 h 47"/>
                  <a:gd name="T20" fmla="*/ 36 w 70"/>
                  <a:gd name="T21" fmla="*/ 12 h 47"/>
                  <a:gd name="T22" fmla="*/ 36 w 70"/>
                  <a:gd name="T23" fmla="*/ 12 h 47"/>
                  <a:gd name="T24" fmla="*/ 43 w 70"/>
                  <a:gd name="T25" fmla="*/ 20 h 47"/>
                  <a:gd name="T26" fmla="*/ 44 w 70"/>
                  <a:gd name="T27" fmla="*/ 21 h 47"/>
                  <a:gd name="T28" fmla="*/ 55 w 70"/>
                  <a:gd name="T29" fmla="*/ 32 h 47"/>
                  <a:gd name="T30" fmla="*/ 62 w 70"/>
                  <a:gd name="T31" fmla="*/ 36 h 47"/>
                  <a:gd name="T32" fmla="*/ 68 w 70"/>
                  <a:gd name="T33" fmla="*/ 38 h 47"/>
                  <a:gd name="T34" fmla="*/ 68 w 70"/>
                  <a:gd name="T35" fmla="*/ 38 h 47"/>
                  <a:gd name="T36" fmla="*/ 70 w 70"/>
                  <a:gd name="T37" fmla="*/ 39 h 47"/>
                  <a:gd name="T38" fmla="*/ 69 w 70"/>
                  <a:gd name="T39" fmla="*/ 42 h 47"/>
                  <a:gd name="T40" fmla="*/ 50 w 70"/>
                  <a:gd name="T41" fmla="*/ 47 h 47"/>
                  <a:gd name="T42" fmla="*/ 35 w 70"/>
                  <a:gd name="T43" fmla="*/ 44 h 47"/>
                  <a:gd name="T44" fmla="*/ 35 w 70"/>
                  <a:gd name="T45" fmla="*/ 39 h 47"/>
                  <a:gd name="T46" fmla="*/ 15 w 70"/>
                  <a:gd name="T47" fmla="*/ 13 h 47"/>
                  <a:gd name="T48" fmla="*/ 18 w 70"/>
                  <a:gd name="T49" fmla="*/ 19 h 47"/>
                  <a:gd name="T50" fmla="*/ 33 w 70"/>
                  <a:gd name="T51" fmla="*/ 38 h 47"/>
                  <a:gd name="T52" fmla="*/ 35 w 70"/>
                  <a:gd name="T53" fmla="*/ 39 h 47"/>
                  <a:gd name="T54" fmla="*/ 35 w 70"/>
                  <a:gd name="T55" fmla="*/ 44 h 47"/>
                  <a:gd name="T56" fmla="*/ 31 w 70"/>
                  <a:gd name="T57" fmla="*/ 42 h 47"/>
                  <a:gd name="T58" fmla="*/ 14 w 70"/>
                  <a:gd name="T59" fmla="*/ 21 h 47"/>
                  <a:gd name="T60" fmla="*/ 11 w 70"/>
                  <a:gd name="T61" fmla="*/ 15 h 47"/>
                  <a:gd name="T62" fmla="*/ 11 w 70"/>
                  <a:gd name="T63" fmla="*/ 15 h 47"/>
                  <a:gd name="T64" fmla="*/ 11 w 70"/>
                  <a:gd name="T65" fmla="*/ 15 h 47"/>
                  <a:gd name="T66" fmla="*/ 8 w 70"/>
                  <a:gd name="T67" fmla="*/ 11 h 47"/>
                  <a:gd name="T68" fmla="*/ 4 w 70"/>
                  <a:gd name="T69" fmla="*/ 8 h 47"/>
                  <a:gd name="T70" fmla="*/ 4 w 70"/>
                  <a:gd name="T71" fmla="*/ 8 h 47"/>
                  <a:gd name="T72" fmla="*/ 4 w 70"/>
                  <a:gd name="T73" fmla="*/ 8 h 47"/>
                  <a:gd name="T74" fmla="*/ 4 w 70"/>
                  <a:gd name="T75" fmla="*/ 7 h 47"/>
                  <a:gd name="T76" fmla="*/ 4 w 70"/>
                  <a:gd name="T77" fmla="*/ 7 h 47"/>
                  <a:gd name="T78" fmla="*/ 4 w 70"/>
                  <a:gd name="T79" fmla="*/ 7 h 47"/>
                  <a:gd name="T80" fmla="*/ 3 w 70"/>
                  <a:gd name="T81" fmla="*/ 6 h 47"/>
                  <a:gd name="T82" fmla="*/ 0 w 70"/>
                  <a:gd name="T83" fmla="*/ 3 h 47"/>
                  <a:gd name="T84" fmla="*/ 2 w 70"/>
                  <a:gd name="T85" fmla="*/ 1 h 47"/>
                  <a:gd name="T86" fmla="*/ 15 w 70"/>
                  <a:gd name="T87" fmla="*/ 1 h 47"/>
                  <a:gd name="T88" fmla="*/ 27 w 70"/>
                  <a:gd name="T89" fmla="*/ 5 h 47"/>
                  <a:gd name="T90" fmla="*/ 35 w 70"/>
                  <a:gd name="T91" fmla="*/ 11 h 47"/>
                  <a:gd name="T92" fmla="*/ 35 w 70"/>
                  <a:gd name="T93" fmla="*/ 18 h 47"/>
                  <a:gd name="T94" fmla="*/ 33 w 70"/>
                  <a:gd name="T95" fmla="*/ 15 h 47"/>
                  <a:gd name="T96" fmla="*/ 33 w 70"/>
                  <a:gd name="T97" fmla="*/ 15 h 47"/>
                  <a:gd name="T98" fmla="*/ 24 w 70"/>
                  <a:gd name="T99" fmla="*/ 9 h 47"/>
                  <a:gd name="T100" fmla="*/ 14 w 70"/>
                  <a:gd name="T101" fmla="*/ 6 h 47"/>
                  <a:gd name="T102" fmla="*/ 9 w 70"/>
                  <a:gd name="T103" fmla="*/ 5 h 47"/>
                  <a:gd name="T104" fmla="*/ 12 w 70"/>
                  <a:gd name="T105" fmla="*/ 8 h 47"/>
                  <a:gd name="T106" fmla="*/ 15 w 70"/>
                  <a:gd name="T107" fmla="*/ 13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0" h="47">
                    <a:moveTo>
                      <a:pt x="35" y="39"/>
                    </a:moveTo>
                    <a:cubicBezTo>
                      <a:pt x="40" y="41"/>
                      <a:pt x="45" y="43"/>
                      <a:pt x="50" y="43"/>
                    </a:cubicBezTo>
                    <a:cubicBezTo>
                      <a:pt x="54" y="43"/>
                      <a:pt x="57" y="42"/>
                      <a:pt x="61" y="41"/>
                    </a:cubicBezTo>
                    <a:cubicBezTo>
                      <a:pt x="61" y="41"/>
                      <a:pt x="61" y="41"/>
                      <a:pt x="61" y="41"/>
                    </a:cubicBezTo>
                    <a:cubicBezTo>
                      <a:pt x="58" y="39"/>
                      <a:pt x="55" y="38"/>
                      <a:pt x="53" y="36"/>
                    </a:cubicBezTo>
                    <a:cubicBezTo>
                      <a:pt x="47" y="33"/>
                      <a:pt x="43" y="28"/>
                      <a:pt x="40" y="24"/>
                    </a:cubicBezTo>
                    <a:cubicBezTo>
                      <a:pt x="40" y="23"/>
                      <a:pt x="40" y="23"/>
                      <a:pt x="40" y="23"/>
                    </a:cubicBezTo>
                    <a:cubicBezTo>
                      <a:pt x="38" y="21"/>
                      <a:pt x="37" y="19"/>
                      <a:pt x="35" y="18"/>
                    </a:cubicBezTo>
                    <a:cubicBezTo>
                      <a:pt x="35" y="11"/>
                      <a:pt x="35" y="11"/>
                      <a:pt x="35" y="11"/>
                    </a:cubicBezTo>
                    <a:cubicBezTo>
                      <a:pt x="35" y="11"/>
                      <a:pt x="36" y="12"/>
                      <a:pt x="36" y="12"/>
                    </a:cubicBezTo>
                    <a:cubicBezTo>
                      <a:pt x="36" y="12"/>
                      <a:pt x="36" y="12"/>
                      <a:pt x="36" y="12"/>
                    </a:cubicBezTo>
                    <a:cubicBezTo>
                      <a:pt x="36" y="12"/>
                      <a:pt x="36" y="12"/>
                      <a:pt x="36" y="12"/>
                    </a:cubicBezTo>
                    <a:cubicBezTo>
                      <a:pt x="39" y="14"/>
                      <a:pt x="41" y="17"/>
                      <a:pt x="43" y="20"/>
                    </a:cubicBezTo>
                    <a:cubicBezTo>
                      <a:pt x="44" y="21"/>
                      <a:pt x="44" y="21"/>
                      <a:pt x="44" y="21"/>
                    </a:cubicBezTo>
                    <a:cubicBezTo>
                      <a:pt x="47" y="25"/>
                      <a:pt x="51" y="30"/>
                      <a:pt x="55" y="32"/>
                    </a:cubicBezTo>
                    <a:cubicBezTo>
                      <a:pt x="57" y="34"/>
                      <a:pt x="60" y="35"/>
                      <a:pt x="62" y="36"/>
                    </a:cubicBezTo>
                    <a:cubicBezTo>
                      <a:pt x="64" y="37"/>
                      <a:pt x="66" y="38"/>
                      <a:pt x="68" y="38"/>
                    </a:cubicBezTo>
                    <a:cubicBezTo>
                      <a:pt x="68" y="38"/>
                      <a:pt x="68" y="38"/>
                      <a:pt x="68" y="38"/>
                    </a:cubicBezTo>
                    <a:cubicBezTo>
                      <a:pt x="69" y="38"/>
                      <a:pt x="69" y="38"/>
                      <a:pt x="70" y="39"/>
                    </a:cubicBezTo>
                    <a:cubicBezTo>
                      <a:pt x="70" y="40"/>
                      <a:pt x="70" y="41"/>
                      <a:pt x="69" y="42"/>
                    </a:cubicBezTo>
                    <a:cubicBezTo>
                      <a:pt x="63" y="46"/>
                      <a:pt x="57" y="47"/>
                      <a:pt x="50" y="47"/>
                    </a:cubicBezTo>
                    <a:cubicBezTo>
                      <a:pt x="45" y="47"/>
                      <a:pt x="40" y="46"/>
                      <a:pt x="35" y="44"/>
                    </a:cubicBezTo>
                    <a:lnTo>
                      <a:pt x="35" y="39"/>
                    </a:lnTo>
                    <a:close/>
                    <a:moveTo>
                      <a:pt x="15" y="13"/>
                    </a:moveTo>
                    <a:cubicBezTo>
                      <a:pt x="16" y="15"/>
                      <a:pt x="17" y="17"/>
                      <a:pt x="18" y="19"/>
                    </a:cubicBezTo>
                    <a:cubicBezTo>
                      <a:pt x="22" y="26"/>
                      <a:pt x="26" y="33"/>
                      <a:pt x="33" y="38"/>
                    </a:cubicBezTo>
                    <a:cubicBezTo>
                      <a:pt x="34" y="38"/>
                      <a:pt x="34" y="38"/>
                      <a:pt x="35" y="39"/>
                    </a:cubicBezTo>
                    <a:cubicBezTo>
                      <a:pt x="35" y="44"/>
                      <a:pt x="35" y="44"/>
                      <a:pt x="35" y="44"/>
                    </a:cubicBezTo>
                    <a:cubicBezTo>
                      <a:pt x="34" y="43"/>
                      <a:pt x="32" y="43"/>
                      <a:pt x="31" y="42"/>
                    </a:cubicBezTo>
                    <a:cubicBezTo>
                      <a:pt x="22" y="37"/>
                      <a:pt x="18" y="29"/>
                      <a:pt x="14" y="21"/>
                    </a:cubicBezTo>
                    <a:cubicBezTo>
                      <a:pt x="13" y="19"/>
                      <a:pt x="12" y="17"/>
                      <a:pt x="11" y="15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0" y="14"/>
                      <a:pt x="9" y="12"/>
                      <a:pt x="8" y="11"/>
                    </a:cubicBezTo>
                    <a:cubicBezTo>
                      <a:pt x="7" y="10"/>
                      <a:pt x="6" y="9"/>
                      <a:pt x="4" y="8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3" y="7"/>
                      <a:pt x="3" y="6"/>
                      <a:pt x="3" y="6"/>
                    </a:cubicBezTo>
                    <a:cubicBezTo>
                      <a:pt x="1" y="6"/>
                      <a:pt x="0" y="5"/>
                      <a:pt x="0" y="3"/>
                    </a:cubicBezTo>
                    <a:cubicBezTo>
                      <a:pt x="0" y="2"/>
                      <a:pt x="1" y="1"/>
                      <a:pt x="2" y="1"/>
                    </a:cubicBezTo>
                    <a:cubicBezTo>
                      <a:pt x="7" y="0"/>
                      <a:pt x="11" y="1"/>
                      <a:pt x="15" y="1"/>
                    </a:cubicBezTo>
                    <a:cubicBezTo>
                      <a:pt x="19" y="2"/>
                      <a:pt x="23" y="3"/>
                      <a:pt x="27" y="5"/>
                    </a:cubicBezTo>
                    <a:cubicBezTo>
                      <a:pt x="30" y="7"/>
                      <a:pt x="33" y="9"/>
                      <a:pt x="35" y="11"/>
                    </a:cubicBezTo>
                    <a:cubicBezTo>
                      <a:pt x="35" y="18"/>
                      <a:pt x="35" y="18"/>
                      <a:pt x="35" y="18"/>
                    </a:cubicBezTo>
                    <a:cubicBezTo>
                      <a:pt x="34" y="17"/>
                      <a:pt x="34" y="16"/>
                      <a:pt x="33" y="15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0" y="13"/>
                      <a:pt x="28" y="11"/>
                      <a:pt x="24" y="9"/>
                    </a:cubicBezTo>
                    <a:cubicBezTo>
                      <a:pt x="21" y="8"/>
                      <a:pt x="18" y="7"/>
                      <a:pt x="14" y="6"/>
                    </a:cubicBezTo>
                    <a:cubicBezTo>
                      <a:pt x="13" y="6"/>
                      <a:pt x="11" y="6"/>
                      <a:pt x="9" y="5"/>
                    </a:cubicBezTo>
                    <a:cubicBezTo>
                      <a:pt x="10" y="6"/>
                      <a:pt x="11" y="7"/>
                      <a:pt x="12" y="8"/>
                    </a:cubicBezTo>
                    <a:cubicBezTo>
                      <a:pt x="13" y="10"/>
                      <a:pt x="14" y="11"/>
                      <a:pt x="15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23" name="Freeform 242"/>
              <p:cNvSpPr>
                <a:spLocks noEditPoints="1"/>
              </p:cNvSpPr>
              <p:nvPr/>
            </p:nvSpPr>
            <p:spPr bwMode="auto">
              <a:xfrm>
                <a:off x="7270761" y="3560785"/>
                <a:ext cx="107950" cy="79375"/>
              </a:xfrm>
              <a:custGeom>
                <a:avLst/>
                <a:gdLst>
                  <a:gd name="T0" fmla="*/ 25 w 48"/>
                  <a:gd name="T1" fmla="*/ 16 h 35"/>
                  <a:gd name="T2" fmla="*/ 32 w 48"/>
                  <a:gd name="T3" fmla="*/ 24 h 35"/>
                  <a:gd name="T4" fmla="*/ 37 w 48"/>
                  <a:gd name="T5" fmla="*/ 27 h 35"/>
                  <a:gd name="T6" fmla="*/ 35 w 48"/>
                  <a:gd name="T7" fmla="*/ 24 h 35"/>
                  <a:gd name="T8" fmla="*/ 35 w 48"/>
                  <a:gd name="T9" fmla="*/ 24 h 35"/>
                  <a:gd name="T10" fmla="*/ 34 w 48"/>
                  <a:gd name="T11" fmla="*/ 23 h 35"/>
                  <a:gd name="T12" fmla="*/ 34 w 48"/>
                  <a:gd name="T13" fmla="*/ 23 h 35"/>
                  <a:gd name="T14" fmla="*/ 33 w 48"/>
                  <a:gd name="T15" fmla="*/ 21 h 35"/>
                  <a:gd name="T16" fmla="*/ 30 w 48"/>
                  <a:gd name="T17" fmla="*/ 15 h 35"/>
                  <a:gd name="T18" fmla="*/ 25 w 48"/>
                  <a:gd name="T19" fmla="*/ 10 h 35"/>
                  <a:gd name="T20" fmla="*/ 25 w 48"/>
                  <a:gd name="T21" fmla="*/ 4 h 35"/>
                  <a:gd name="T22" fmla="*/ 28 w 48"/>
                  <a:gd name="T23" fmla="*/ 5 h 35"/>
                  <a:gd name="T24" fmla="*/ 33 w 48"/>
                  <a:gd name="T25" fmla="*/ 12 h 35"/>
                  <a:gd name="T26" fmla="*/ 38 w 48"/>
                  <a:gd name="T27" fmla="*/ 19 h 35"/>
                  <a:gd name="T28" fmla="*/ 39 w 48"/>
                  <a:gd name="T29" fmla="*/ 21 h 35"/>
                  <a:gd name="T30" fmla="*/ 39 w 48"/>
                  <a:gd name="T31" fmla="*/ 21 h 35"/>
                  <a:gd name="T32" fmla="*/ 39 w 48"/>
                  <a:gd name="T33" fmla="*/ 21 h 35"/>
                  <a:gd name="T34" fmla="*/ 39 w 48"/>
                  <a:gd name="T35" fmla="*/ 22 h 35"/>
                  <a:gd name="T36" fmla="*/ 39 w 48"/>
                  <a:gd name="T37" fmla="*/ 22 h 35"/>
                  <a:gd name="T38" fmla="*/ 39 w 48"/>
                  <a:gd name="T39" fmla="*/ 22 h 35"/>
                  <a:gd name="T40" fmla="*/ 46 w 48"/>
                  <a:gd name="T41" fmla="*/ 30 h 35"/>
                  <a:gd name="T42" fmla="*/ 48 w 48"/>
                  <a:gd name="T43" fmla="*/ 32 h 35"/>
                  <a:gd name="T44" fmla="*/ 45 w 48"/>
                  <a:gd name="T45" fmla="*/ 35 h 35"/>
                  <a:gd name="T46" fmla="*/ 37 w 48"/>
                  <a:gd name="T47" fmla="*/ 32 h 35"/>
                  <a:gd name="T48" fmla="*/ 29 w 48"/>
                  <a:gd name="T49" fmla="*/ 28 h 35"/>
                  <a:gd name="T50" fmla="*/ 25 w 48"/>
                  <a:gd name="T51" fmla="*/ 24 h 35"/>
                  <a:gd name="T52" fmla="*/ 25 w 48"/>
                  <a:gd name="T53" fmla="*/ 16 h 35"/>
                  <a:gd name="T54" fmla="*/ 19 w 48"/>
                  <a:gd name="T55" fmla="*/ 6 h 35"/>
                  <a:gd name="T56" fmla="*/ 14 w 48"/>
                  <a:gd name="T57" fmla="*/ 5 h 35"/>
                  <a:gd name="T58" fmla="*/ 14 w 48"/>
                  <a:gd name="T59" fmla="*/ 5 h 35"/>
                  <a:gd name="T60" fmla="*/ 19 w 48"/>
                  <a:gd name="T61" fmla="*/ 9 h 35"/>
                  <a:gd name="T62" fmla="*/ 19 w 48"/>
                  <a:gd name="T63" fmla="*/ 9 h 35"/>
                  <a:gd name="T64" fmla="*/ 24 w 48"/>
                  <a:gd name="T65" fmla="*/ 15 h 35"/>
                  <a:gd name="T66" fmla="*/ 25 w 48"/>
                  <a:gd name="T67" fmla="*/ 16 h 35"/>
                  <a:gd name="T68" fmla="*/ 25 w 48"/>
                  <a:gd name="T69" fmla="*/ 24 h 35"/>
                  <a:gd name="T70" fmla="*/ 21 w 48"/>
                  <a:gd name="T71" fmla="*/ 18 h 35"/>
                  <a:gd name="T72" fmla="*/ 16 w 48"/>
                  <a:gd name="T73" fmla="*/ 12 h 35"/>
                  <a:gd name="T74" fmla="*/ 16 w 48"/>
                  <a:gd name="T75" fmla="*/ 12 h 35"/>
                  <a:gd name="T76" fmla="*/ 16 w 48"/>
                  <a:gd name="T77" fmla="*/ 12 h 35"/>
                  <a:gd name="T78" fmla="*/ 12 w 48"/>
                  <a:gd name="T79" fmla="*/ 9 h 35"/>
                  <a:gd name="T80" fmla="*/ 7 w 48"/>
                  <a:gd name="T81" fmla="*/ 6 h 35"/>
                  <a:gd name="T82" fmla="*/ 6 w 48"/>
                  <a:gd name="T83" fmla="*/ 6 h 35"/>
                  <a:gd name="T84" fmla="*/ 6 w 48"/>
                  <a:gd name="T85" fmla="*/ 6 h 35"/>
                  <a:gd name="T86" fmla="*/ 3 w 48"/>
                  <a:gd name="T87" fmla="*/ 5 h 35"/>
                  <a:gd name="T88" fmla="*/ 3 w 48"/>
                  <a:gd name="T89" fmla="*/ 5 h 35"/>
                  <a:gd name="T90" fmla="*/ 0 w 48"/>
                  <a:gd name="T91" fmla="*/ 3 h 35"/>
                  <a:gd name="T92" fmla="*/ 2 w 48"/>
                  <a:gd name="T93" fmla="*/ 0 h 35"/>
                  <a:gd name="T94" fmla="*/ 11 w 48"/>
                  <a:gd name="T95" fmla="*/ 0 h 35"/>
                  <a:gd name="T96" fmla="*/ 11 w 48"/>
                  <a:gd name="T97" fmla="*/ 0 h 35"/>
                  <a:gd name="T98" fmla="*/ 21 w 48"/>
                  <a:gd name="T99" fmla="*/ 1 h 35"/>
                  <a:gd name="T100" fmla="*/ 25 w 48"/>
                  <a:gd name="T101" fmla="*/ 4 h 35"/>
                  <a:gd name="T102" fmla="*/ 25 w 48"/>
                  <a:gd name="T103" fmla="*/ 10 h 35"/>
                  <a:gd name="T104" fmla="*/ 25 w 48"/>
                  <a:gd name="T105" fmla="*/ 9 h 35"/>
                  <a:gd name="T106" fmla="*/ 19 w 48"/>
                  <a:gd name="T107" fmla="*/ 6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48" h="35">
                    <a:moveTo>
                      <a:pt x="25" y="16"/>
                    </a:moveTo>
                    <a:cubicBezTo>
                      <a:pt x="27" y="19"/>
                      <a:pt x="29" y="22"/>
                      <a:pt x="32" y="24"/>
                    </a:cubicBezTo>
                    <a:cubicBezTo>
                      <a:pt x="34" y="25"/>
                      <a:pt x="35" y="26"/>
                      <a:pt x="37" y="27"/>
                    </a:cubicBezTo>
                    <a:cubicBezTo>
                      <a:pt x="36" y="26"/>
                      <a:pt x="35" y="25"/>
                      <a:pt x="35" y="24"/>
                    </a:cubicBezTo>
                    <a:cubicBezTo>
                      <a:pt x="35" y="24"/>
                      <a:pt x="35" y="24"/>
                      <a:pt x="35" y="24"/>
                    </a:cubicBezTo>
                    <a:cubicBezTo>
                      <a:pt x="34" y="23"/>
                      <a:pt x="34" y="23"/>
                      <a:pt x="34" y="23"/>
                    </a:cubicBezTo>
                    <a:cubicBezTo>
                      <a:pt x="34" y="23"/>
                      <a:pt x="34" y="23"/>
                      <a:pt x="34" y="23"/>
                    </a:cubicBezTo>
                    <a:cubicBezTo>
                      <a:pt x="33" y="21"/>
                      <a:pt x="33" y="21"/>
                      <a:pt x="33" y="21"/>
                    </a:cubicBezTo>
                    <a:cubicBezTo>
                      <a:pt x="32" y="19"/>
                      <a:pt x="31" y="17"/>
                      <a:pt x="30" y="15"/>
                    </a:cubicBezTo>
                    <a:cubicBezTo>
                      <a:pt x="28" y="13"/>
                      <a:pt x="27" y="11"/>
                      <a:pt x="25" y="10"/>
                    </a:cubicBezTo>
                    <a:cubicBezTo>
                      <a:pt x="25" y="4"/>
                      <a:pt x="25" y="4"/>
                      <a:pt x="25" y="4"/>
                    </a:cubicBezTo>
                    <a:cubicBezTo>
                      <a:pt x="26" y="4"/>
                      <a:pt x="27" y="5"/>
                      <a:pt x="28" y="5"/>
                    </a:cubicBezTo>
                    <a:cubicBezTo>
                      <a:pt x="30" y="7"/>
                      <a:pt x="32" y="10"/>
                      <a:pt x="33" y="12"/>
                    </a:cubicBezTo>
                    <a:cubicBezTo>
                      <a:pt x="35" y="14"/>
                      <a:pt x="36" y="17"/>
                      <a:pt x="38" y="19"/>
                    </a:cubicBezTo>
                    <a:cubicBezTo>
                      <a:pt x="38" y="19"/>
                      <a:pt x="38" y="20"/>
                      <a:pt x="39" y="21"/>
                    </a:cubicBezTo>
                    <a:cubicBezTo>
                      <a:pt x="39" y="21"/>
                      <a:pt x="39" y="21"/>
                      <a:pt x="39" y="21"/>
                    </a:cubicBezTo>
                    <a:cubicBezTo>
                      <a:pt x="39" y="21"/>
                      <a:pt x="39" y="21"/>
                      <a:pt x="39" y="21"/>
                    </a:cubicBezTo>
                    <a:cubicBezTo>
                      <a:pt x="39" y="22"/>
                      <a:pt x="39" y="22"/>
                      <a:pt x="39" y="22"/>
                    </a:cubicBezTo>
                    <a:cubicBezTo>
                      <a:pt x="39" y="22"/>
                      <a:pt x="39" y="22"/>
                      <a:pt x="39" y="22"/>
                    </a:cubicBezTo>
                    <a:cubicBezTo>
                      <a:pt x="39" y="22"/>
                      <a:pt x="39" y="22"/>
                      <a:pt x="39" y="22"/>
                    </a:cubicBezTo>
                    <a:cubicBezTo>
                      <a:pt x="41" y="25"/>
                      <a:pt x="43" y="29"/>
                      <a:pt x="46" y="30"/>
                    </a:cubicBezTo>
                    <a:cubicBezTo>
                      <a:pt x="47" y="30"/>
                      <a:pt x="48" y="31"/>
                      <a:pt x="48" y="32"/>
                    </a:cubicBezTo>
                    <a:cubicBezTo>
                      <a:pt x="47" y="34"/>
                      <a:pt x="46" y="35"/>
                      <a:pt x="45" y="35"/>
                    </a:cubicBezTo>
                    <a:cubicBezTo>
                      <a:pt x="42" y="34"/>
                      <a:pt x="39" y="33"/>
                      <a:pt x="37" y="32"/>
                    </a:cubicBezTo>
                    <a:cubicBezTo>
                      <a:pt x="34" y="31"/>
                      <a:pt x="31" y="30"/>
                      <a:pt x="29" y="28"/>
                    </a:cubicBezTo>
                    <a:cubicBezTo>
                      <a:pt x="28" y="27"/>
                      <a:pt x="26" y="25"/>
                      <a:pt x="25" y="24"/>
                    </a:cubicBezTo>
                    <a:lnTo>
                      <a:pt x="25" y="16"/>
                    </a:lnTo>
                    <a:close/>
                    <a:moveTo>
                      <a:pt x="19" y="6"/>
                    </a:moveTo>
                    <a:cubicBezTo>
                      <a:pt x="17" y="5"/>
                      <a:pt x="16" y="5"/>
                      <a:pt x="14" y="5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6" y="6"/>
                      <a:pt x="18" y="7"/>
                      <a:pt x="19" y="9"/>
                    </a:cubicBezTo>
                    <a:cubicBezTo>
                      <a:pt x="19" y="9"/>
                      <a:pt x="19" y="9"/>
                      <a:pt x="19" y="9"/>
                    </a:cubicBezTo>
                    <a:cubicBezTo>
                      <a:pt x="21" y="11"/>
                      <a:pt x="23" y="13"/>
                      <a:pt x="24" y="15"/>
                    </a:cubicBezTo>
                    <a:cubicBezTo>
                      <a:pt x="25" y="16"/>
                      <a:pt x="25" y="16"/>
                      <a:pt x="25" y="16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4" y="22"/>
                      <a:pt x="22" y="20"/>
                      <a:pt x="21" y="18"/>
                    </a:cubicBezTo>
                    <a:cubicBezTo>
                      <a:pt x="19" y="16"/>
                      <a:pt x="17" y="14"/>
                      <a:pt x="16" y="12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5" y="11"/>
                      <a:pt x="13" y="10"/>
                      <a:pt x="12" y="9"/>
                    </a:cubicBezTo>
                    <a:cubicBezTo>
                      <a:pt x="10" y="8"/>
                      <a:pt x="8" y="7"/>
                      <a:pt x="7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5" y="5"/>
                      <a:pt x="3" y="5"/>
                      <a:pt x="3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2" y="5"/>
                      <a:pt x="0" y="4"/>
                      <a:pt x="0" y="3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5" y="0"/>
                      <a:pt x="8" y="0"/>
                      <a:pt x="11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5" y="0"/>
                      <a:pt x="18" y="0"/>
                      <a:pt x="21" y="1"/>
                    </a:cubicBezTo>
                    <a:cubicBezTo>
                      <a:pt x="22" y="2"/>
                      <a:pt x="24" y="3"/>
                      <a:pt x="25" y="4"/>
                    </a:cubicBezTo>
                    <a:cubicBezTo>
                      <a:pt x="25" y="10"/>
                      <a:pt x="25" y="10"/>
                      <a:pt x="25" y="10"/>
                    </a:cubicBezTo>
                    <a:cubicBezTo>
                      <a:pt x="25" y="10"/>
                      <a:pt x="25" y="9"/>
                      <a:pt x="25" y="9"/>
                    </a:cubicBezTo>
                    <a:cubicBezTo>
                      <a:pt x="23" y="8"/>
                      <a:pt x="21" y="7"/>
                      <a:pt x="19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24" name="Freeform 243"/>
              <p:cNvSpPr>
                <a:spLocks noEditPoints="1"/>
              </p:cNvSpPr>
              <p:nvPr/>
            </p:nvSpPr>
            <p:spPr bwMode="auto">
              <a:xfrm>
                <a:off x="7231074" y="3560785"/>
                <a:ext cx="141288" cy="92076"/>
              </a:xfrm>
              <a:custGeom>
                <a:avLst/>
                <a:gdLst>
                  <a:gd name="T0" fmla="*/ 31 w 62"/>
                  <a:gd name="T1" fmla="*/ 9 h 41"/>
                  <a:gd name="T2" fmla="*/ 32 w 62"/>
                  <a:gd name="T3" fmla="*/ 10 h 41"/>
                  <a:gd name="T4" fmla="*/ 38 w 62"/>
                  <a:gd name="T5" fmla="*/ 17 h 41"/>
                  <a:gd name="T6" fmla="*/ 38 w 62"/>
                  <a:gd name="T7" fmla="*/ 17 h 41"/>
                  <a:gd name="T8" fmla="*/ 38 w 62"/>
                  <a:gd name="T9" fmla="*/ 18 h 41"/>
                  <a:gd name="T10" fmla="*/ 39 w 62"/>
                  <a:gd name="T11" fmla="*/ 18 h 41"/>
                  <a:gd name="T12" fmla="*/ 48 w 62"/>
                  <a:gd name="T13" fmla="*/ 28 h 41"/>
                  <a:gd name="T14" fmla="*/ 54 w 62"/>
                  <a:gd name="T15" fmla="*/ 31 h 41"/>
                  <a:gd name="T16" fmla="*/ 59 w 62"/>
                  <a:gd name="T17" fmla="*/ 32 h 41"/>
                  <a:gd name="T18" fmla="*/ 59 w 62"/>
                  <a:gd name="T19" fmla="*/ 32 h 41"/>
                  <a:gd name="T20" fmla="*/ 61 w 62"/>
                  <a:gd name="T21" fmla="*/ 33 h 41"/>
                  <a:gd name="T22" fmla="*/ 60 w 62"/>
                  <a:gd name="T23" fmla="*/ 37 h 41"/>
                  <a:gd name="T24" fmla="*/ 44 w 62"/>
                  <a:gd name="T25" fmla="*/ 41 h 41"/>
                  <a:gd name="T26" fmla="*/ 31 w 62"/>
                  <a:gd name="T27" fmla="*/ 38 h 41"/>
                  <a:gd name="T28" fmla="*/ 31 w 62"/>
                  <a:gd name="T29" fmla="*/ 33 h 41"/>
                  <a:gd name="T30" fmla="*/ 44 w 62"/>
                  <a:gd name="T31" fmla="*/ 36 h 41"/>
                  <a:gd name="T32" fmla="*/ 52 w 62"/>
                  <a:gd name="T33" fmla="*/ 35 h 41"/>
                  <a:gd name="T34" fmla="*/ 46 w 62"/>
                  <a:gd name="T35" fmla="*/ 32 h 41"/>
                  <a:gd name="T36" fmla="*/ 35 w 62"/>
                  <a:gd name="T37" fmla="*/ 21 h 41"/>
                  <a:gd name="T38" fmla="*/ 35 w 62"/>
                  <a:gd name="T39" fmla="*/ 21 h 41"/>
                  <a:gd name="T40" fmla="*/ 35 w 62"/>
                  <a:gd name="T41" fmla="*/ 20 h 41"/>
                  <a:gd name="T42" fmla="*/ 35 w 62"/>
                  <a:gd name="T43" fmla="*/ 20 h 41"/>
                  <a:gd name="T44" fmla="*/ 35 w 62"/>
                  <a:gd name="T45" fmla="*/ 20 h 41"/>
                  <a:gd name="T46" fmla="*/ 31 w 62"/>
                  <a:gd name="T47" fmla="*/ 16 h 41"/>
                  <a:gd name="T48" fmla="*/ 31 w 62"/>
                  <a:gd name="T49" fmla="*/ 9 h 41"/>
                  <a:gd name="T50" fmla="*/ 4 w 62"/>
                  <a:gd name="T51" fmla="*/ 7 h 41"/>
                  <a:gd name="T52" fmla="*/ 3 w 62"/>
                  <a:gd name="T53" fmla="*/ 5 h 41"/>
                  <a:gd name="T54" fmla="*/ 1 w 62"/>
                  <a:gd name="T55" fmla="*/ 3 h 41"/>
                  <a:gd name="T56" fmla="*/ 3 w 62"/>
                  <a:gd name="T57" fmla="*/ 1 h 41"/>
                  <a:gd name="T58" fmla="*/ 14 w 62"/>
                  <a:gd name="T59" fmla="*/ 1 h 41"/>
                  <a:gd name="T60" fmla="*/ 24 w 62"/>
                  <a:gd name="T61" fmla="*/ 4 h 41"/>
                  <a:gd name="T62" fmla="*/ 31 w 62"/>
                  <a:gd name="T63" fmla="*/ 9 h 41"/>
                  <a:gd name="T64" fmla="*/ 31 w 62"/>
                  <a:gd name="T65" fmla="*/ 16 h 41"/>
                  <a:gd name="T66" fmla="*/ 29 w 62"/>
                  <a:gd name="T67" fmla="*/ 14 h 41"/>
                  <a:gd name="T68" fmla="*/ 22 w 62"/>
                  <a:gd name="T69" fmla="*/ 9 h 41"/>
                  <a:gd name="T70" fmla="*/ 13 w 62"/>
                  <a:gd name="T71" fmla="*/ 6 h 41"/>
                  <a:gd name="T72" fmla="*/ 10 w 62"/>
                  <a:gd name="T73" fmla="*/ 5 h 41"/>
                  <a:gd name="T74" fmla="*/ 11 w 62"/>
                  <a:gd name="T75" fmla="*/ 7 h 41"/>
                  <a:gd name="T76" fmla="*/ 14 w 62"/>
                  <a:gd name="T77" fmla="*/ 11 h 41"/>
                  <a:gd name="T78" fmla="*/ 17 w 62"/>
                  <a:gd name="T79" fmla="*/ 16 h 41"/>
                  <a:gd name="T80" fmla="*/ 30 w 62"/>
                  <a:gd name="T81" fmla="*/ 32 h 41"/>
                  <a:gd name="T82" fmla="*/ 31 w 62"/>
                  <a:gd name="T83" fmla="*/ 33 h 41"/>
                  <a:gd name="T84" fmla="*/ 31 w 62"/>
                  <a:gd name="T85" fmla="*/ 38 h 41"/>
                  <a:gd name="T86" fmla="*/ 27 w 62"/>
                  <a:gd name="T87" fmla="*/ 36 h 41"/>
                  <a:gd name="T88" fmla="*/ 13 w 62"/>
                  <a:gd name="T89" fmla="*/ 19 h 41"/>
                  <a:gd name="T90" fmla="*/ 10 w 62"/>
                  <a:gd name="T91" fmla="*/ 13 h 41"/>
                  <a:gd name="T92" fmla="*/ 7 w 62"/>
                  <a:gd name="T93" fmla="*/ 10 h 41"/>
                  <a:gd name="T94" fmla="*/ 4 w 62"/>
                  <a:gd name="T95" fmla="*/ 7 h 41"/>
                  <a:gd name="T96" fmla="*/ 4 w 62"/>
                  <a:gd name="T97" fmla="*/ 7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62" h="41">
                    <a:moveTo>
                      <a:pt x="31" y="9"/>
                    </a:moveTo>
                    <a:cubicBezTo>
                      <a:pt x="31" y="10"/>
                      <a:pt x="32" y="10"/>
                      <a:pt x="32" y="10"/>
                    </a:cubicBezTo>
                    <a:cubicBezTo>
                      <a:pt x="34" y="12"/>
                      <a:pt x="36" y="15"/>
                      <a:pt x="38" y="17"/>
                    </a:cubicBezTo>
                    <a:cubicBezTo>
                      <a:pt x="38" y="17"/>
                      <a:pt x="38" y="17"/>
                      <a:pt x="38" y="17"/>
                    </a:cubicBezTo>
                    <a:cubicBezTo>
                      <a:pt x="38" y="18"/>
                      <a:pt x="38" y="18"/>
                      <a:pt x="38" y="18"/>
                    </a:cubicBezTo>
                    <a:cubicBezTo>
                      <a:pt x="39" y="18"/>
                      <a:pt x="39" y="18"/>
                      <a:pt x="39" y="18"/>
                    </a:cubicBezTo>
                    <a:cubicBezTo>
                      <a:pt x="41" y="21"/>
                      <a:pt x="45" y="25"/>
                      <a:pt x="48" y="28"/>
                    </a:cubicBezTo>
                    <a:cubicBezTo>
                      <a:pt x="50" y="29"/>
                      <a:pt x="52" y="30"/>
                      <a:pt x="54" y="31"/>
                    </a:cubicBezTo>
                    <a:cubicBezTo>
                      <a:pt x="56" y="32"/>
                      <a:pt x="58" y="32"/>
                      <a:pt x="59" y="32"/>
                    </a:cubicBezTo>
                    <a:cubicBezTo>
                      <a:pt x="59" y="32"/>
                      <a:pt x="59" y="32"/>
                      <a:pt x="59" y="32"/>
                    </a:cubicBezTo>
                    <a:cubicBezTo>
                      <a:pt x="60" y="32"/>
                      <a:pt x="61" y="33"/>
                      <a:pt x="61" y="33"/>
                    </a:cubicBezTo>
                    <a:cubicBezTo>
                      <a:pt x="62" y="34"/>
                      <a:pt x="61" y="36"/>
                      <a:pt x="60" y="37"/>
                    </a:cubicBezTo>
                    <a:cubicBezTo>
                      <a:pt x="55" y="40"/>
                      <a:pt x="49" y="41"/>
                      <a:pt x="44" y="41"/>
                    </a:cubicBezTo>
                    <a:cubicBezTo>
                      <a:pt x="39" y="41"/>
                      <a:pt x="35" y="40"/>
                      <a:pt x="31" y="38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35" y="35"/>
                      <a:pt x="39" y="36"/>
                      <a:pt x="44" y="36"/>
                    </a:cubicBezTo>
                    <a:cubicBezTo>
                      <a:pt x="47" y="36"/>
                      <a:pt x="49" y="36"/>
                      <a:pt x="52" y="35"/>
                    </a:cubicBezTo>
                    <a:cubicBezTo>
                      <a:pt x="50" y="34"/>
                      <a:pt x="47" y="33"/>
                      <a:pt x="46" y="32"/>
                    </a:cubicBezTo>
                    <a:cubicBezTo>
                      <a:pt x="41" y="29"/>
                      <a:pt x="38" y="25"/>
                      <a:pt x="35" y="21"/>
                    </a:cubicBezTo>
                    <a:cubicBezTo>
                      <a:pt x="35" y="21"/>
                      <a:pt x="35" y="21"/>
                      <a:pt x="35" y="21"/>
                    </a:cubicBezTo>
                    <a:cubicBezTo>
                      <a:pt x="35" y="20"/>
                      <a:pt x="35" y="20"/>
                      <a:pt x="35" y="20"/>
                    </a:cubicBezTo>
                    <a:cubicBezTo>
                      <a:pt x="35" y="20"/>
                      <a:pt x="35" y="20"/>
                      <a:pt x="35" y="20"/>
                    </a:cubicBezTo>
                    <a:cubicBezTo>
                      <a:pt x="35" y="20"/>
                      <a:pt x="35" y="20"/>
                      <a:pt x="35" y="20"/>
                    </a:cubicBezTo>
                    <a:cubicBezTo>
                      <a:pt x="33" y="19"/>
                      <a:pt x="32" y="17"/>
                      <a:pt x="31" y="16"/>
                    </a:cubicBezTo>
                    <a:lnTo>
                      <a:pt x="31" y="9"/>
                    </a:lnTo>
                    <a:close/>
                    <a:moveTo>
                      <a:pt x="4" y="7"/>
                    </a:moveTo>
                    <a:cubicBezTo>
                      <a:pt x="4" y="6"/>
                      <a:pt x="3" y="6"/>
                      <a:pt x="3" y="5"/>
                    </a:cubicBezTo>
                    <a:cubicBezTo>
                      <a:pt x="2" y="6"/>
                      <a:pt x="1" y="5"/>
                      <a:pt x="1" y="3"/>
                    </a:cubicBezTo>
                    <a:cubicBezTo>
                      <a:pt x="0" y="2"/>
                      <a:pt x="1" y="1"/>
                      <a:pt x="3" y="1"/>
                    </a:cubicBezTo>
                    <a:cubicBezTo>
                      <a:pt x="7" y="0"/>
                      <a:pt x="10" y="0"/>
                      <a:pt x="14" y="1"/>
                    </a:cubicBezTo>
                    <a:cubicBezTo>
                      <a:pt x="17" y="2"/>
                      <a:pt x="21" y="3"/>
                      <a:pt x="24" y="4"/>
                    </a:cubicBezTo>
                    <a:cubicBezTo>
                      <a:pt x="26" y="6"/>
                      <a:pt x="29" y="7"/>
                      <a:pt x="31" y="9"/>
                    </a:cubicBezTo>
                    <a:cubicBezTo>
                      <a:pt x="31" y="16"/>
                      <a:pt x="31" y="16"/>
                      <a:pt x="31" y="16"/>
                    </a:cubicBezTo>
                    <a:cubicBezTo>
                      <a:pt x="30" y="15"/>
                      <a:pt x="29" y="14"/>
                      <a:pt x="29" y="14"/>
                    </a:cubicBezTo>
                    <a:cubicBezTo>
                      <a:pt x="27" y="12"/>
                      <a:pt x="24" y="10"/>
                      <a:pt x="22" y="9"/>
                    </a:cubicBezTo>
                    <a:cubicBezTo>
                      <a:pt x="19" y="7"/>
                      <a:pt x="16" y="6"/>
                      <a:pt x="13" y="6"/>
                    </a:cubicBezTo>
                    <a:cubicBezTo>
                      <a:pt x="12" y="6"/>
                      <a:pt x="11" y="5"/>
                      <a:pt x="10" y="5"/>
                    </a:cubicBezTo>
                    <a:cubicBezTo>
                      <a:pt x="10" y="6"/>
                      <a:pt x="11" y="6"/>
                      <a:pt x="11" y="7"/>
                    </a:cubicBezTo>
                    <a:cubicBezTo>
                      <a:pt x="12" y="8"/>
                      <a:pt x="13" y="10"/>
                      <a:pt x="14" y="11"/>
                    </a:cubicBezTo>
                    <a:cubicBezTo>
                      <a:pt x="15" y="13"/>
                      <a:pt x="16" y="15"/>
                      <a:pt x="17" y="16"/>
                    </a:cubicBezTo>
                    <a:cubicBezTo>
                      <a:pt x="20" y="23"/>
                      <a:pt x="23" y="29"/>
                      <a:pt x="30" y="32"/>
                    </a:cubicBezTo>
                    <a:cubicBezTo>
                      <a:pt x="30" y="33"/>
                      <a:pt x="30" y="33"/>
                      <a:pt x="31" y="33"/>
                    </a:cubicBezTo>
                    <a:cubicBezTo>
                      <a:pt x="31" y="38"/>
                      <a:pt x="31" y="38"/>
                      <a:pt x="31" y="38"/>
                    </a:cubicBezTo>
                    <a:cubicBezTo>
                      <a:pt x="30" y="38"/>
                      <a:pt x="28" y="37"/>
                      <a:pt x="27" y="36"/>
                    </a:cubicBezTo>
                    <a:cubicBezTo>
                      <a:pt x="20" y="32"/>
                      <a:pt x="16" y="25"/>
                      <a:pt x="13" y="19"/>
                    </a:cubicBezTo>
                    <a:cubicBezTo>
                      <a:pt x="12" y="17"/>
                      <a:pt x="11" y="15"/>
                      <a:pt x="10" y="13"/>
                    </a:cubicBezTo>
                    <a:cubicBezTo>
                      <a:pt x="9" y="12"/>
                      <a:pt x="8" y="11"/>
                      <a:pt x="7" y="10"/>
                    </a:cubicBezTo>
                    <a:cubicBezTo>
                      <a:pt x="6" y="9"/>
                      <a:pt x="5" y="8"/>
                      <a:pt x="4" y="7"/>
                    </a:cubicBezTo>
                    <a:cubicBezTo>
                      <a:pt x="4" y="7"/>
                      <a:pt x="4" y="7"/>
                      <a:pt x="4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25" name="Freeform 244"/>
              <p:cNvSpPr>
                <a:spLocks noEditPoints="1"/>
              </p:cNvSpPr>
              <p:nvPr/>
            </p:nvSpPr>
            <p:spPr bwMode="auto">
              <a:xfrm>
                <a:off x="7372361" y="3498870"/>
                <a:ext cx="63500" cy="120651"/>
              </a:xfrm>
              <a:custGeom>
                <a:avLst/>
                <a:gdLst>
                  <a:gd name="T0" fmla="*/ 19 w 28"/>
                  <a:gd name="T1" fmla="*/ 20 h 53"/>
                  <a:gd name="T2" fmla="*/ 14 w 28"/>
                  <a:gd name="T3" fmla="*/ 26 h 53"/>
                  <a:gd name="T4" fmla="*/ 14 w 28"/>
                  <a:gd name="T5" fmla="*/ 27 h 53"/>
                  <a:gd name="T6" fmla="*/ 14 w 28"/>
                  <a:gd name="T7" fmla="*/ 19 h 53"/>
                  <a:gd name="T8" fmla="*/ 15 w 28"/>
                  <a:gd name="T9" fmla="*/ 17 h 53"/>
                  <a:gd name="T10" fmla="*/ 18 w 28"/>
                  <a:gd name="T11" fmla="*/ 13 h 53"/>
                  <a:gd name="T12" fmla="*/ 19 w 28"/>
                  <a:gd name="T13" fmla="*/ 7 h 53"/>
                  <a:gd name="T14" fmla="*/ 20 w 28"/>
                  <a:gd name="T15" fmla="*/ 6 h 53"/>
                  <a:gd name="T16" fmla="*/ 20 w 28"/>
                  <a:gd name="T17" fmla="*/ 6 h 53"/>
                  <a:gd name="T18" fmla="*/ 20 w 28"/>
                  <a:gd name="T19" fmla="*/ 3 h 53"/>
                  <a:gd name="T20" fmla="*/ 20 w 28"/>
                  <a:gd name="T21" fmla="*/ 3 h 53"/>
                  <a:gd name="T22" fmla="*/ 22 w 28"/>
                  <a:gd name="T23" fmla="*/ 0 h 53"/>
                  <a:gd name="T24" fmla="*/ 25 w 28"/>
                  <a:gd name="T25" fmla="*/ 2 h 53"/>
                  <a:gd name="T26" fmla="*/ 25 w 28"/>
                  <a:gd name="T27" fmla="*/ 2 h 53"/>
                  <a:gd name="T28" fmla="*/ 25 w 28"/>
                  <a:gd name="T29" fmla="*/ 2 h 53"/>
                  <a:gd name="T30" fmla="*/ 25 w 28"/>
                  <a:gd name="T31" fmla="*/ 2 h 53"/>
                  <a:gd name="T32" fmla="*/ 27 w 28"/>
                  <a:gd name="T33" fmla="*/ 10 h 53"/>
                  <a:gd name="T34" fmla="*/ 27 w 28"/>
                  <a:gd name="T35" fmla="*/ 10 h 53"/>
                  <a:gd name="T36" fmla="*/ 27 w 28"/>
                  <a:gd name="T37" fmla="*/ 20 h 53"/>
                  <a:gd name="T38" fmla="*/ 25 w 28"/>
                  <a:gd name="T39" fmla="*/ 27 h 53"/>
                  <a:gd name="T40" fmla="*/ 20 w 28"/>
                  <a:gd name="T41" fmla="*/ 34 h 53"/>
                  <a:gd name="T42" fmla="*/ 20 w 28"/>
                  <a:gd name="T43" fmla="*/ 35 h 53"/>
                  <a:gd name="T44" fmla="*/ 14 w 28"/>
                  <a:gd name="T45" fmla="*/ 40 h 53"/>
                  <a:gd name="T46" fmla="*/ 14 w 28"/>
                  <a:gd name="T47" fmla="*/ 33 h 53"/>
                  <a:gd name="T48" fmla="*/ 16 w 28"/>
                  <a:gd name="T49" fmla="*/ 31 h 53"/>
                  <a:gd name="T50" fmla="*/ 16 w 28"/>
                  <a:gd name="T51" fmla="*/ 31 h 53"/>
                  <a:gd name="T52" fmla="*/ 20 w 28"/>
                  <a:gd name="T53" fmla="*/ 25 h 53"/>
                  <a:gd name="T54" fmla="*/ 22 w 28"/>
                  <a:gd name="T55" fmla="*/ 19 h 53"/>
                  <a:gd name="T56" fmla="*/ 23 w 28"/>
                  <a:gd name="T57" fmla="*/ 14 h 53"/>
                  <a:gd name="T58" fmla="*/ 22 w 28"/>
                  <a:gd name="T59" fmla="*/ 14 h 53"/>
                  <a:gd name="T60" fmla="*/ 19 w 28"/>
                  <a:gd name="T61" fmla="*/ 20 h 53"/>
                  <a:gd name="T62" fmla="*/ 14 w 28"/>
                  <a:gd name="T63" fmla="*/ 27 h 53"/>
                  <a:gd name="T64" fmla="*/ 8 w 28"/>
                  <a:gd name="T65" fmla="*/ 36 h 53"/>
                  <a:gd name="T66" fmla="*/ 8 w 28"/>
                  <a:gd name="T67" fmla="*/ 36 h 53"/>
                  <a:gd name="T68" fmla="*/ 8 w 28"/>
                  <a:gd name="T69" fmla="*/ 36 h 53"/>
                  <a:gd name="T70" fmla="*/ 6 w 28"/>
                  <a:gd name="T71" fmla="*/ 41 h 53"/>
                  <a:gd name="T72" fmla="*/ 8 w 28"/>
                  <a:gd name="T73" fmla="*/ 38 h 53"/>
                  <a:gd name="T74" fmla="*/ 9 w 28"/>
                  <a:gd name="T75" fmla="*/ 38 h 53"/>
                  <a:gd name="T76" fmla="*/ 9 w 28"/>
                  <a:gd name="T77" fmla="*/ 38 h 53"/>
                  <a:gd name="T78" fmla="*/ 11 w 28"/>
                  <a:gd name="T79" fmla="*/ 37 h 53"/>
                  <a:gd name="T80" fmla="*/ 14 w 28"/>
                  <a:gd name="T81" fmla="*/ 33 h 53"/>
                  <a:gd name="T82" fmla="*/ 14 w 28"/>
                  <a:gd name="T83" fmla="*/ 40 h 53"/>
                  <a:gd name="T84" fmla="*/ 14 w 28"/>
                  <a:gd name="T85" fmla="*/ 40 h 53"/>
                  <a:gd name="T86" fmla="*/ 12 w 28"/>
                  <a:gd name="T87" fmla="*/ 41 h 53"/>
                  <a:gd name="T88" fmla="*/ 12 w 28"/>
                  <a:gd name="T89" fmla="*/ 42 h 53"/>
                  <a:gd name="T90" fmla="*/ 12 w 28"/>
                  <a:gd name="T91" fmla="*/ 42 h 53"/>
                  <a:gd name="T92" fmla="*/ 5 w 28"/>
                  <a:gd name="T93" fmla="*/ 51 h 53"/>
                  <a:gd name="T94" fmla="*/ 5 w 28"/>
                  <a:gd name="T95" fmla="*/ 51 h 53"/>
                  <a:gd name="T96" fmla="*/ 3 w 28"/>
                  <a:gd name="T97" fmla="*/ 53 h 53"/>
                  <a:gd name="T98" fmla="*/ 0 w 28"/>
                  <a:gd name="T99" fmla="*/ 51 h 53"/>
                  <a:gd name="T100" fmla="*/ 1 w 28"/>
                  <a:gd name="T101" fmla="*/ 42 h 53"/>
                  <a:gd name="T102" fmla="*/ 3 w 28"/>
                  <a:gd name="T103" fmla="*/ 34 h 53"/>
                  <a:gd name="T104" fmla="*/ 3 w 28"/>
                  <a:gd name="T105" fmla="*/ 34 h 53"/>
                  <a:gd name="T106" fmla="*/ 11 w 28"/>
                  <a:gd name="T107" fmla="*/ 23 h 53"/>
                  <a:gd name="T108" fmla="*/ 14 w 28"/>
                  <a:gd name="T109" fmla="*/ 19 h 53"/>
                  <a:gd name="T110" fmla="*/ 14 w 28"/>
                  <a:gd name="T111" fmla="*/ 27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28" h="53">
                    <a:moveTo>
                      <a:pt x="19" y="20"/>
                    </a:moveTo>
                    <a:cubicBezTo>
                      <a:pt x="18" y="22"/>
                      <a:pt x="16" y="24"/>
                      <a:pt x="14" y="26"/>
                    </a:cubicBezTo>
                    <a:cubicBezTo>
                      <a:pt x="14" y="27"/>
                      <a:pt x="14" y="27"/>
                      <a:pt x="14" y="27"/>
                    </a:cubicBezTo>
                    <a:cubicBezTo>
                      <a:pt x="14" y="19"/>
                      <a:pt x="14" y="19"/>
                      <a:pt x="14" y="19"/>
                    </a:cubicBezTo>
                    <a:cubicBezTo>
                      <a:pt x="15" y="19"/>
                      <a:pt x="15" y="18"/>
                      <a:pt x="15" y="17"/>
                    </a:cubicBezTo>
                    <a:cubicBezTo>
                      <a:pt x="16" y="16"/>
                      <a:pt x="17" y="14"/>
                      <a:pt x="18" y="13"/>
                    </a:cubicBezTo>
                    <a:cubicBezTo>
                      <a:pt x="18" y="11"/>
                      <a:pt x="19" y="9"/>
                      <a:pt x="19" y="7"/>
                    </a:cubicBezTo>
                    <a:cubicBezTo>
                      <a:pt x="19" y="7"/>
                      <a:pt x="19" y="7"/>
                      <a:pt x="20" y="6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20" y="5"/>
                      <a:pt x="20" y="3"/>
                      <a:pt x="20" y="3"/>
                    </a:cubicBezTo>
                    <a:cubicBezTo>
                      <a:pt x="20" y="3"/>
                      <a:pt x="20" y="3"/>
                      <a:pt x="20" y="3"/>
                    </a:cubicBezTo>
                    <a:cubicBezTo>
                      <a:pt x="20" y="2"/>
                      <a:pt x="20" y="0"/>
                      <a:pt x="22" y="0"/>
                    </a:cubicBezTo>
                    <a:cubicBezTo>
                      <a:pt x="23" y="0"/>
                      <a:pt x="24" y="0"/>
                      <a:pt x="25" y="2"/>
                    </a:cubicBezTo>
                    <a:cubicBezTo>
                      <a:pt x="25" y="2"/>
                      <a:pt x="25" y="2"/>
                      <a:pt x="25" y="2"/>
                    </a:cubicBezTo>
                    <a:cubicBezTo>
                      <a:pt x="25" y="2"/>
                      <a:pt x="25" y="2"/>
                      <a:pt x="25" y="2"/>
                    </a:cubicBezTo>
                    <a:cubicBezTo>
                      <a:pt x="25" y="2"/>
                      <a:pt x="25" y="2"/>
                      <a:pt x="25" y="2"/>
                    </a:cubicBezTo>
                    <a:cubicBezTo>
                      <a:pt x="26" y="5"/>
                      <a:pt x="26" y="8"/>
                      <a:pt x="27" y="10"/>
                    </a:cubicBezTo>
                    <a:cubicBezTo>
                      <a:pt x="27" y="10"/>
                      <a:pt x="27" y="10"/>
                      <a:pt x="27" y="10"/>
                    </a:cubicBezTo>
                    <a:cubicBezTo>
                      <a:pt x="27" y="14"/>
                      <a:pt x="28" y="17"/>
                      <a:pt x="27" y="20"/>
                    </a:cubicBezTo>
                    <a:cubicBezTo>
                      <a:pt x="27" y="22"/>
                      <a:pt x="26" y="25"/>
                      <a:pt x="25" y="27"/>
                    </a:cubicBezTo>
                    <a:cubicBezTo>
                      <a:pt x="23" y="30"/>
                      <a:pt x="22" y="32"/>
                      <a:pt x="20" y="34"/>
                    </a:cubicBezTo>
                    <a:cubicBezTo>
                      <a:pt x="20" y="35"/>
                      <a:pt x="20" y="35"/>
                      <a:pt x="20" y="35"/>
                    </a:cubicBezTo>
                    <a:cubicBezTo>
                      <a:pt x="18" y="37"/>
                      <a:pt x="16" y="38"/>
                      <a:pt x="14" y="40"/>
                    </a:cubicBezTo>
                    <a:cubicBezTo>
                      <a:pt x="14" y="33"/>
                      <a:pt x="14" y="33"/>
                      <a:pt x="14" y="33"/>
                    </a:cubicBezTo>
                    <a:cubicBezTo>
                      <a:pt x="15" y="33"/>
                      <a:pt x="16" y="32"/>
                      <a:pt x="16" y="31"/>
                    </a:cubicBezTo>
                    <a:cubicBezTo>
                      <a:pt x="16" y="31"/>
                      <a:pt x="16" y="31"/>
                      <a:pt x="16" y="31"/>
                    </a:cubicBezTo>
                    <a:cubicBezTo>
                      <a:pt x="18" y="29"/>
                      <a:pt x="19" y="27"/>
                      <a:pt x="20" y="25"/>
                    </a:cubicBezTo>
                    <a:cubicBezTo>
                      <a:pt x="21" y="23"/>
                      <a:pt x="22" y="21"/>
                      <a:pt x="22" y="19"/>
                    </a:cubicBezTo>
                    <a:cubicBezTo>
                      <a:pt x="23" y="17"/>
                      <a:pt x="23" y="16"/>
                      <a:pt x="23" y="14"/>
                    </a:cubicBezTo>
                    <a:cubicBezTo>
                      <a:pt x="22" y="14"/>
                      <a:pt x="22" y="14"/>
                      <a:pt x="22" y="14"/>
                    </a:cubicBezTo>
                    <a:cubicBezTo>
                      <a:pt x="22" y="16"/>
                      <a:pt x="21" y="18"/>
                      <a:pt x="19" y="20"/>
                    </a:cubicBezTo>
                    <a:close/>
                    <a:moveTo>
                      <a:pt x="14" y="27"/>
                    </a:moveTo>
                    <a:cubicBezTo>
                      <a:pt x="12" y="30"/>
                      <a:pt x="9" y="33"/>
                      <a:pt x="8" y="36"/>
                    </a:cubicBezTo>
                    <a:cubicBezTo>
                      <a:pt x="8" y="36"/>
                      <a:pt x="8" y="36"/>
                      <a:pt x="8" y="36"/>
                    </a:cubicBezTo>
                    <a:cubicBezTo>
                      <a:pt x="8" y="36"/>
                      <a:pt x="8" y="36"/>
                      <a:pt x="8" y="36"/>
                    </a:cubicBezTo>
                    <a:cubicBezTo>
                      <a:pt x="7" y="37"/>
                      <a:pt x="6" y="39"/>
                      <a:pt x="6" y="41"/>
                    </a:cubicBezTo>
                    <a:cubicBezTo>
                      <a:pt x="7" y="40"/>
                      <a:pt x="8" y="39"/>
                      <a:pt x="8" y="38"/>
                    </a:cubicBezTo>
                    <a:cubicBezTo>
                      <a:pt x="9" y="38"/>
                      <a:pt x="9" y="38"/>
                      <a:pt x="9" y="38"/>
                    </a:cubicBezTo>
                    <a:cubicBezTo>
                      <a:pt x="9" y="38"/>
                      <a:pt x="9" y="38"/>
                      <a:pt x="9" y="38"/>
                    </a:cubicBezTo>
                    <a:cubicBezTo>
                      <a:pt x="10" y="37"/>
                      <a:pt x="10" y="37"/>
                      <a:pt x="11" y="37"/>
                    </a:cubicBezTo>
                    <a:cubicBezTo>
                      <a:pt x="12" y="36"/>
                      <a:pt x="13" y="35"/>
                      <a:pt x="14" y="33"/>
                    </a:cubicBezTo>
                    <a:cubicBezTo>
                      <a:pt x="14" y="40"/>
                      <a:pt x="14" y="40"/>
                      <a:pt x="14" y="40"/>
                    </a:cubicBezTo>
                    <a:cubicBezTo>
                      <a:pt x="14" y="40"/>
                      <a:pt x="14" y="40"/>
                      <a:pt x="14" y="40"/>
                    </a:cubicBezTo>
                    <a:cubicBezTo>
                      <a:pt x="12" y="41"/>
                      <a:pt x="12" y="41"/>
                      <a:pt x="12" y="41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9" y="44"/>
                      <a:pt x="5" y="48"/>
                      <a:pt x="5" y="51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5" y="52"/>
                      <a:pt x="4" y="53"/>
                      <a:pt x="3" y="53"/>
                    </a:cubicBezTo>
                    <a:cubicBezTo>
                      <a:pt x="1" y="53"/>
                      <a:pt x="0" y="52"/>
                      <a:pt x="0" y="51"/>
                    </a:cubicBezTo>
                    <a:cubicBezTo>
                      <a:pt x="0" y="48"/>
                      <a:pt x="0" y="45"/>
                      <a:pt x="1" y="42"/>
                    </a:cubicBezTo>
                    <a:cubicBezTo>
                      <a:pt x="1" y="39"/>
                      <a:pt x="2" y="36"/>
                      <a:pt x="3" y="34"/>
                    </a:cubicBezTo>
                    <a:cubicBezTo>
                      <a:pt x="3" y="34"/>
                      <a:pt x="3" y="34"/>
                      <a:pt x="3" y="34"/>
                    </a:cubicBezTo>
                    <a:cubicBezTo>
                      <a:pt x="5" y="30"/>
                      <a:pt x="8" y="27"/>
                      <a:pt x="11" y="23"/>
                    </a:cubicBezTo>
                    <a:cubicBezTo>
                      <a:pt x="12" y="22"/>
                      <a:pt x="13" y="21"/>
                      <a:pt x="14" y="19"/>
                    </a:cubicBezTo>
                    <a:lnTo>
                      <a:pt x="14" y="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26" name="Freeform 245"/>
              <p:cNvSpPr>
                <a:spLocks noEditPoints="1"/>
              </p:cNvSpPr>
              <p:nvPr/>
            </p:nvSpPr>
            <p:spPr bwMode="auto">
              <a:xfrm>
                <a:off x="7345374" y="3463946"/>
                <a:ext cx="76200" cy="150814"/>
              </a:xfrm>
              <a:custGeom>
                <a:avLst/>
                <a:gdLst>
                  <a:gd name="T0" fmla="*/ 17 w 34"/>
                  <a:gd name="T1" fmla="*/ 15 h 67"/>
                  <a:gd name="T2" fmla="*/ 21 w 34"/>
                  <a:gd name="T3" fmla="*/ 12 h 67"/>
                  <a:gd name="T4" fmla="*/ 24 w 34"/>
                  <a:gd name="T5" fmla="*/ 9 h 67"/>
                  <a:gd name="T6" fmla="*/ 26 w 34"/>
                  <a:gd name="T7" fmla="*/ 5 h 67"/>
                  <a:gd name="T8" fmla="*/ 26 w 34"/>
                  <a:gd name="T9" fmla="*/ 5 h 67"/>
                  <a:gd name="T10" fmla="*/ 26 w 34"/>
                  <a:gd name="T11" fmla="*/ 5 h 67"/>
                  <a:gd name="T12" fmla="*/ 26 w 34"/>
                  <a:gd name="T13" fmla="*/ 5 h 67"/>
                  <a:gd name="T14" fmla="*/ 27 w 34"/>
                  <a:gd name="T15" fmla="*/ 3 h 67"/>
                  <a:gd name="T16" fmla="*/ 27 w 34"/>
                  <a:gd name="T17" fmla="*/ 3 h 67"/>
                  <a:gd name="T18" fmla="*/ 29 w 34"/>
                  <a:gd name="T19" fmla="*/ 1 h 67"/>
                  <a:gd name="T20" fmla="*/ 32 w 34"/>
                  <a:gd name="T21" fmla="*/ 2 h 67"/>
                  <a:gd name="T22" fmla="*/ 34 w 34"/>
                  <a:gd name="T23" fmla="*/ 13 h 67"/>
                  <a:gd name="T24" fmla="*/ 33 w 34"/>
                  <a:gd name="T25" fmla="*/ 23 h 67"/>
                  <a:gd name="T26" fmla="*/ 29 w 34"/>
                  <a:gd name="T27" fmla="*/ 33 h 67"/>
                  <a:gd name="T28" fmla="*/ 23 w 34"/>
                  <a:gd name="T29" fmla="*/ 41 h 67"/>
                  <a:gd name="T30" fmla="*/ 23 w 34"/>
                  <a:gd name="T31" fmla="*/ 41 h 67"/>
                  <a:gd name="T32" fmla="*/ 17 w 34"/>
                  <a:gd name="T33" fmla="*/ 49 h 67"/>
                  <a:gd name="T34" fmla="*/ 17 w 34"/>
                  <a:gd name="T35" fmla="*/ 40 h 67"/>
                  <a:gd name="T36" fmla="*/ 19 w 34"/>
                  <a:gd name="T37" fmla="*/ 38 h 67"/>
                  <a:gd name="T38" fmla="*/ 19 w 34"/>
                  <a:gd name="T39" fmla="*/ 37 h 67"/>
                  <a:gd name="T40" fmla="*/ 25 w 34"/>
                  <a:gd name="T41" fmla="*/ 30 h 67"/>
                  <a:gd name="T42" fmla="*/ 28 w 34"/>
                  <a:gd name="T43" fmla="*/ 22 h 67"/>
                  <a:gd name="T44" fmla="*/ 29 w 34"/>
                  <a:gd name="T45" fmla="*/ 13 h 67"/>
                  <a:gd name="T46" fmla="*/ 29 w 34"/>
                  <a:gd name="T47" fmla="*/ 10 h 67"/>
                  <a:gd name="T48" fmla="*/ 27 w 34"/>
                  <a:gd name="T49" fmla="*/ 12 h 67"/>
                  <a:gd name="T50" fmla="*/ 24 w 34"/>
                  <a:gd name="T51" fmla="*/ 15 h 67"/>
                  <a:gd name="T52" fmla="*/ 20 w 34"/>
                  <a:gd name="T53" fmla="*/ 19 h 67"/>
                  <a:gd name="T54" fmla="*/ 19 w 34"/>
                  <a:gd name="T55" fmla="*/ 19 h 67"/>
                  <a:gd name="T56" fmla="*/ 17 w 34"/>
                  <a:gd name="T57" fmla="*/ 21 h 67"/>
                  <a:gd name="T58" fmla="*/ 17 w 34"/>
                  <a:gd name="T59" fmla="*/ 15 h 67"/>
                  <a:gd name="T60" fmla="*/ 13 w 34"/>
                  <a:gd name="T61" fmla="*/ 59 h 67"/>
                  <a:gd name="T62" fmla="*/ 13 w 34"/>
                  <a:gd name="T63" fmla="*/ 64 h 67"/>
                  <a:gd name="T64" fmla="*/ 12 w 34"/>
                  <a:gd name="T65" fmla="*/ 66 h 67"/>
                  <a:gd name="T66" fmla="*/ 9 w 34"/>
                  <a:gd name="T67" fmla="*/ 66 h 67"/>
                  <a:gd name="T68" fmla="*/ 1 w 34"/>
                  <a:gd name="T69" fmla="*/ 51 h 67"/>
                  <a:gd name="T70" fmla="*/ 2 w 34"/>
                  <a:gd name="T71" fmla="*/ 34 h 67"/>
                  <a:gd name="T72" fmla="*/ 16 w 34"/>
                  <a:gd name="T73" fmla="*/ 16 h 67"/>
                  <a:gd name="T74" fmla="*/ 16 w 34"/>
                  <a:gd name="T75" fmla="*/ 16 h 67"/>
                  <a:gd name="T76" fmla="*/ 17 w 34"/>
                  <a:gd name="T77" fmla="*/ 15 h 67"/>
                  <a:gd name="T78" fmla="*/ 17 w 34"/>
                  <a:gd name="T79" fmla="*/ 21 h 67"/>
                  <a:gd name="T80" fmla="*/ 7 w 34"/>
                  <a:gd name="T81" fmla="*/ 35 h 67"/>
                  <a:gd name="T82" fmla="*/ 6 w 34"/>
                  <a:gd name="T83" fmla="*/ 50 h 67"/>
                  <a:gd name="T84" fmla="*/ 9 w 34"/>
                  <a:gd name="T85" fmla="*/ 58 h 67"/>
                  <a:gd name="T86" fmla="*/ 11 w 34"/>
                  <a:gd name="T87" fmla="*/ 51 h 67"/>
                  <a:gd name="T88" fmla="*/ 17 w 34"/>
                  <a:gd name="T89" fmla="*/ 40 h 67"/>
                  <a:gd name="T90" fmla="*/ 17 w 34"/>
                  <a:gd name="T91" fmla="*/ 49 h 67"/>
                  <a:gd name="T92" fmla="*/ 15 w 34"/>
                  <a:gd name="T93" fmla="*/ 52 h 67"/>
                  <a:gd name="T94" fmla="*/ 13 w 34"/>
                  <a:gd name="T95" fmla="*/ 59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34" h="67">
                    <a:moveTo>
                      <a:pt x="17" y="15"/>
                    </a:moveTo>
                    <a:cubicBezTo>
                      <a:pt x="18" y="14"/>
                      <a:pt x="20" y="13"/>
                      <a:pt x="21" y="12"/>
                    </a:cubicBezTo>
                    <a:cubicBezTo>
                      <a:pt x="22" y="11"/>
                      <a:pt x="23" y="10"/>
                      <a:pt x="24" y="9"/>
                    </a:cubicBezTo>
                    <a:cubicBezTo>
                      <a:pt x="24" y="8"/>
                      <a:pt x="25" y="6"/>
                      <a:pt x="26" y="5"/>
                    </a:cubicBezTo>
                    <a:cubicBezTo>
                      <a:pt x="26" y="5"/>
                      <a:pt x="26" y="5"/>
                      <a:pt x="26" y="5"/>
                    </a:cubicBezTo>
                    <a:cubicBezTo>
                      <a:pt x="26" y="5"/>
                      <a:pt x="26" y="5"/>
                      <a:pt x="26" y="5"/>
                    </a:cubicBezTo>
                    <a:cubicBezTo>
                      <a:pt x="26" y="5"/>
                      <a:pt x="26" y="5"/>
                      <a:pt x="26" y="5"/>
                    </a:cubicBezTo>
                    <a:cubicBezTo>
                      <a:pt x="26" y="4"/>
                      <a:pt x="27" y="4"/>
                      <a:pt x="27" y="3"/>
                    </a:cubicBezTo>
                    <a:cubicBezTo>
                      <a:pt x="27" y="3"/>
                      <a:pt x="27" y="3"/>
                      <a:pt x="27" y="3"/>
                    </a:cubicBezTo>
                    <a:cubicBezTo>
                      <a:pt x="27" y="2"/>
                      <a:pt x="27" y="1"/>
                      <a:pt x="29" y="1"/>
                    </a:cubicBezTo>
                    <a:cubicBezTo>
                      <a:pt x="30" y="0"/>
                      <a:pt x="31" y="1"/>
                      <a:pt x="32" y="2"/>
                    </a:cubicBezTo>
                    <a:cubicBezTo>
                      <a:pt x="33" y="6"/>
                      <a:pt x="34" y="9"/>
                      <a:pt x="34" y="13"/>
                    </a:cubicBezTo>
                    <a:cubicBezTo>
                      <a:pt x="34" y="17"/>
                      <a:pt x="34" y="20"/>
                      <a:pt x="33" y="23"/>
                    </a:cubicBezTo>
                    <a:cubicBezTo>
                      <a:pt x="32" y="27"/>
                      <a:pt x="30" y="30"/>
                      <a:pt x="29" y="33"/>
                    </a:cubicBezTo>
                    <a:cubicBezTo>
                      <a:pt x="27" y="35"/>
                      <a:pt x="25" y="38"/>
                      <a:pt x="23" y="41"/>
                    </a:cubicBezTo>
                    <a:cubicBezTo>
                      <a:pt x="23" y="41"/>
                      <a:pt x="23" y="41"/>
                      <a:pt x="23" y="41"/>
                    </a:cubicBezTo>
                    <a:cubicBezTo>
                      <a:pt x="21" y="43"/>
                      <a:pt x="19" y="46"/>
                      <a:pt x="17" y="49"/>
                    </a:cubicBezTo>
                    <a:cubicBezTo>
                      <a:pt x="17" y="40"/>
                      <a:pt x="17" y="40"/>
                      <a:pt x="17" y="40"/>
                    </a:cubicBezTo>
                    <a:cubicBezTo>
                      <a:pt x="18" y="39"/>
                      <a:pt x="18" y="39"/>
                      <a:pt x="19" y="38"/>
                    </a:cubicBezTo>
                    <a:cubicBezTo>
                      <a:pt x="19" y="37"/>
                      <a:pt x="19" y="37"/>
                      <a:pt x="19" y="37"/>
                    </a:cubicBezTo>
                    <a:cubicBezTo>
                      <a:pt x="21" y="35"/>
                      <a:pt x="23" y="33"/>
                      <a:pt x="25" y="30"/>
                    </a:cubicBezTo>
                    <a:cubicBezTo>
                      <a:pt x="26" y="28"/>
                      <a:pt x="27" y="25"/>
                      <a:pt x="28" y="22"/>
                    </a:cubicBezTo>
                    <a:cubicBezTo>
                      <a:pt x="29" y="19"/>
                      <a:pt x="29" y="16"/>
                      <a:pt x="29" y="13"/>
                    </a:cubicBezTo>
                    <a:cubicBezTo>
                      <a:pt x="29" y="12"/>
                      <a:pt x="29" y="11"/>
                      <a:pt x="29" y="10"/>
                    </a:cubicBezTo>
                    <a:cubicBezTo>
                      <a:pt x="28" y="10"/>
                      <a:pt x="28" y="11"/>
                      <a:pt x="27" y="12"/>
                    </a:cubicBezTo>
                    <a:cubicBezTo>
                      <a:pt x="26" y="13"/>
                      <a:pt x="25" y="14"/>
                      <a:pt x="24" y="15"/>
                    </a:cubicBezTo>
                    <a:cubicBezTo>
                      <a:pt x="22" y="17"/>
                      <a:pt x="21" y="18"/>
                      <a:pt x="20" y="19"/>
                    </a:cubicBezTo>
                    <a:cubicBezTo>
                      <a:pt x="19" y="19"/>
                      <a:pt x="19" y="19"/>
                      <a:pt x="19" y="19"/>
                    </a:cubicBezTo>
                    <a:cubicBezTo>
                      <a:pt x="19" y="20"/>
                      <a:pt x="18" y="21"/>
                      <a:pt x="17" y="21"/>
                    </a:cubicBezTo>
                    <a:lnTo>
                      <a:pt x="17" y="15"/>
                    </a:lnTo>
                    <a:close/>
                    <a:moveTo>
                      <a:pt x="13" y="59"/>
                    </a:moveTo>
                    <a:cubicBezTo>
                      <a:pt x="13" y="61"/>
                      <a:pt x="13" y="62"/>
                      <a:pt x="13" y="64"/>
                    </a:cubicBezTo>
                    <a:cubicBezTo>
                      <a:pt x="13" y="65"/>
                      <a:pt x="13" y="65"/>
                      <a:pt x="12" y="66"/>
                    </a:cubicBezTo>
                    <a:cubicBezTo>
                      <a:pt x="12" y="67"/>
                      <a:pt x="10" y="67"/>
                      <a:pt x="9" y="66"/>
                    </a:cubicBezTo>
                    <a:cubicBezTo>
                      <a:pt x="5" y="62"/>
                      <a:pt x="2" y="56"/>
                      <a:pt x="1" y="51"/>
                    </a:cubicBezTo>
                    <a:cubicBezTo>
                      <a:pt x="0" y="45"/>
                      <a:pt x="0" y="39"/>
                      <a:pt x="2" y="34"/>
                    </a:cubicBezTo>
                    <a:cubicBezTo>
                      <a:pt x="5" y="26"/>
                      <a:pt x="10" y="21"/>
                      <a:pt x="16" y="16"/>
                    </a:cubicBezTo>
                    <a:cubicBezTo>
                      <a:pt x="16" y="16"/>
                      <a:pt x="16" y="16"/>
                      <a:pt x="16" y="16"/>
                    </a:cubicBezTo>
                    <a:cubicBezTo>
                      <a:pt x="17" y="15"/>
                      <a:pt x="17" y="15"/>
                      <a:pt x="17" y="15"/>
                    </a:cubicBezTo>
                    <a:cubicBezTo>
                      <a:pt x="17" y="21"/>
                      <a:pt x="17" y="21"/>
                      <a:pt x="17" y="21"/>
                    </a:cubicBezTo>
                    <a:cubicBezTo>
                      <a:pt x="13" y="25"/>
                      <a:pt x="9" y="29"/>
                      <a:pt x="7" y="35"/>
                    </a:cubicBezTo>
                    <a:cubicBezTo>
                      <a:pt x="5" y="40"/>
                      <a:pt x="5" y="45"/>
                      <a:pt x="6" y="50"/>
                    </a:cubicBezTo>
                    <a:cubicBezTo>
                      <a:pt x="6" y="53"/>
                      <a:pt x="7" y="55"/>
                      <a:pt x="9" y="58"/>
                    </a:cubicBezTo>
                    <a:cubicBezTo>
                      <a:pt x="9" y="55"/>
                      <a:pt x="10" y="53"/>
                      <a:pt x="11" y="51"/>
                    </a:cubicBezTo>
                    <a:cubicBezTo>
                      <a:pt x="12" y="47"/>
                      <a:pt x="15" y="43"/>
                      <a:pt x="17" y="40"/>
                    </a:cubicBezTo>
                    <a:cubicBezTo>
                      <a:pt x="17" y="49"/>
                      <a:pt x="17" y="49"/>
                      <a:pt x="17" y="49"/>
                    </a:cubicBezTo>
                    <a:cubicBezTo>
                      <a:pt x="16" y="50"/>
                      <a:pt x="16" y="51"/>
                      <a:pt x="15" y="52"/>
                    </a:cubicBezTo>
                    <a:cubicBezTo>
                      <a:pt x="15" y="54"/>
                      <a:pt x="14" y="57"/>
                      <a:pt x="13" y="5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27" name="Freeform 246"/>
              <p:cNvSpPr>
                <a:spLocks noEditPoints="1"/>
              </p:cNvSpPr>
              <p:nvPr/>
            </p:nvSpPr>
            <p:spPr bwMode="auto">
              <a:xfrm>
                <a:off x="6961198" y="1882787"/>
                <a:ext cx="417514" cy="212727"/>
              </a:xfrm>
              <a:custGeom>
                <a:avLst/>
                <a:gdLst>
                  <a:gd name="T0" fmla="*/ 171 w 185"/>
                  <a:gd name="T1" fmla="*/ 55 h 94"/>
                  <a:gd name="T2" fmla="*/ 172 w 185"/>
                  <a:gd name="T3" fmla="*/ 14 h 94"/>
                  <a:gd name="T4" fmla="*/ 157 w 185"/>
                  <a:gd name="T5" fmla="*/ 0 h 94"/>
                  <a:gd name="T6" fmla="*/ 185 w 185"/>
                  <a:gd name="T7" fmla="*/ 34 h 94"/>
                  <a:gd name="T8" fmla="*/ 157 w 185"/>
                  <a:gd name="T9" fmla="*/ 68 h 94"/>
                  <a:gd name="T10" fmla="*/ 157 w 185"/>
                  <a:gd name="T11" fmla="*/ 53 h 94"/>
                  <a:gd name="T12" fmla="*/ 165 w 185"/>
                  <a:gd name="T13" fmla="*/ 48 h 94"/>
                  <a:gd name="T14" fmla="*/ 171 w 185"/>
                  <a:gd name="T15" fmla="*/ 34 h 94"/>
                  <a:gd name="T16" fmla="*/ 157 w 185"/>
                  <a:gd name="T17" fmla="*/ 14 h 94"/>
                  <a:gd name="T18" fmla="*/ 162 w 185"/>
                  <a:gd name="T19" fmla="*/ 24 h 94"/>
                  <a:gd name="T20" fmla="*/ 162 w 185"/>
                  <a:gd name="T21" fmla="*/ 45 h 94"/>
                  <a:gd name="T22" fmla="*/ 157 w 185"/>
                  <a:gd name="T23" fmla="*/ 48 h 94"/>
                  <a:gd name="T24" fmla="*/ 92 w 185"/>
                  <a:gd name="T25" fmla="*/ 88 h 94"/>
                  <a:gd name="T26" fmla="*/ 135 w 185"/>
                  <a:gd name="T27" fmla="*/ 61 h 94"/>
                  <a:gd name="T28" fmla="*/ 138 w 185"/>
                  <a:gd name="T29" fmla="*/ 61 h 94"/>
                  <a:gd name="T30" fmla="*/ 151 w 185"/>
                  <a:gd name="T31" fmla="*/ 63 h 94"/>
                  <a:gd name="T32" fmla="*/ 157 w 185"/>
                  <a:gd name="T33" fmla="*/ 68 h 94"/>
                  <a:gd name="T34" fmla="*/ 143 w 185"/>
                  <a:gd name="T35" fmla="*/ 67 h 94"/>
                  <a:gd name="T36" fmla="*/ 112 w 185"/>
                  <a:gd name="T37" fmla="*/ 86 h 94"/>
                  <a:gd name="T38" fmla="*/ 92 w 185"/>
                  <a:gd name="T39" fmla="*/ 88 h 94"/>
                  <a:gd name="T40" fmla="*/ 152 w 185"/>
                  <a:gd name="T41" fmla="*/ 4 h 94"/>
                  <a:gd name="T42" fmla="*/ 92 w 185"/>
                  <a:gd name="T43" fmla="*/ 4 h 94"/>
                  <a:gd name="T44" fmla="*/ 152 w 185"/>
                  <a:gd name="T45" fmla="*/ 0 h 94"/>
                  <a:gd name="T46" fmla="*/ 153 w 185"/>
                  <a:gd name="T47" fmla="*/ 0 h 94"/>
                  <a:gd name="T48" fmla="*/ 157 w 185"/>
                  <a:gd name="T49" fmla="*/ 5 h 94"/>
                  <a:gd name="T50" fmla="*/ 157 w 185"/>
                  <a:gd name="T51" fmla="*/ 20 h 94"/>
                  <a:gd name="T52" fmla="*/ 153 w 185"/>
                  <a:gd name="T53" fmla="*/ 35 h 94"/>
                  <a:gd name="T54" fmla="*/ 151 w 185"/>
                  <a:gd name="T55" fmla="*/ 50 h 94"/>
                  <a:gd name="T56" fmla="*/ 157 w 185"/>
                  <a:gd name="T57" fmla="*/ 53 h 94"/>
                  <a:gd name="T58" fmla="*/ 147 w 185"/>
                  <a:gd name="T59" fmla="*/ 54 h 94"/>
                  <a:gd name="T60" fmla="*/ 143 w 185"/>
                  <a:gd name="T61" fmla="*/ 50 h 94"/>
                  <a:gd name="T62" fmla="*/ 143 w 185"/>
                  <a:gd name="T63" fmla="*/ 50 h 94"/>
                  <a:gd name="T64" fmla="*/ 151 w 185"/>
                  <a:gd name="T65" fmla="*/ 16 h 94"/>
                  <a:gd name="T66" fmla="*/ 153 w 185"/>
                  <a:gd name="T67" fmla="*/ 14 h 94"/>
                  <a:gd name="T68" fmla="*/ 154 w 185"/>
                  <a:gd name="T69" fmla="*/ 14 h 94"/>
                  <a:gd name="T70" fmla="*/ 78 w 185"/>
                  <a:gd name="T71" fmla="*/ 89 h 94"/>
                  <a:gd name="T72" fmla="*/ 92 w 185"/>
                  <a:gd name="T73" fmla="*/ 93 h 94"/>
                  <a:gd name="T74" fmla="*/ 23 w 185"/>
                  <a:gd name="T75" fmla="*/ 71 h 94"/>
                  <a:gd name="T76" fmla="*/ 0 w 185"/>
                  <a:gd name="T77" fmla="*/ 9 h 94"/>
                  <a:gd name="T78" fmla="*/ 4 w 185"/>
                  <a:gd name="T79" fmla="*/ 0 h 94"/>
                  <a:gd name="T80" fmla="*/ 92 w 185"/>
                  <a:gd name="T81" fmla="*/ 4 h 94"/>
                  <a:gd name="T82" fmla="*/ 5 w 185"/>
                  <a:gd name="T83" fmla="*/ 9 h 94"/>
                  <a:gd name="T84" fmla="*/ 26 w 185"/>
                  <a:gd name="T85" fmla="*/ 68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85" h="94">
                    <a:moveTo>
                      <a:pt x="157" y="63"/>
                    </a:moveTo>
                    <a:cubicBezTo>
                      <a:pt x="162" y="62"/>
                      <a:pt x="167" y="59"/>
                      <a:pt x="171" y="55"/>
                    </a:cubicBezTo>
                    <a:cubicBezTo>
                      <a:pt x="177" y="49"/>
                      <a:pt x="180" y="42"/>
                      <a:pt x="180" y="34"/>
                    </a:cubicBezTo>
                    <a:cubicBezTo>
                      <a:pt x="180" y="26"/>
                      <a:pt x="177" y="19"/>
                      <a:pt x="172" y="14"/>
                    </a:cubicBezTo>
                    <a:cubicBezTo>
                      <a:pt x="168" y="9"/>
                      <a:pt x="163" y="6"/>
                      <a:pt x="157" y="5"/>
                    </a:cubicBezTo>
                    <a:cubicBezTo>
                      <a:pt x="157" y="0"/>
                      <a:pt x="157" y="0"/>
                      <a:pt x="157" y="0"/>
                    </a:cubicBezTo>
                    <a:cubicBezTo>
                      <a:pt x="164" y="2"/>
                      <a:pt x="170" y="5"/>
                      <a:pt x="175" y="10"/>
                    </a:cubicBezTo>
                    <a:cubicBezTo>
                      <a:pt x="181" y="16"/>
                      <a:pt x="185" y="25"/>
                      <a:pt x="185" y="34"/>
                    </a:cubicBezTo>
                    <a:cubicBezTo>
                      <a:pt x="185" y="43"/>
                      <a:pt x="181" y="52"/>
                      <a:pt x="175" y="58"/>
                    </a:cubicBezTo>
                    <a:cubicBezTo>
                      <a:pt x="170" y="63"/>
                      <a:pt x="164" y="66"/>
                      <a:pt x="157" y="68"/>
                    </a:cubicBezTo>
                    <a:cubicBezTo>
                      <a:pt x="157" y="63"/>
                      <a:pt x="157" y="63"/>
                      <a:pt x="157" y="63"/>
                    </a:cubicBezTo>
                    <a:close/>
                    <a:moveTo>
                      <a:pt x="157" y="53"/>
                    </a:moveTo>
                    <a:cubicBezTo>
                      <a:pt x="160" y="52"/>
                      <a:pt x="163" y="51"/>
                      <a:pt x="165" y="48"/>
                    </a:cubicBezTo>
                    <a:cubicBezTo>
                      <a:pt x="165" y="48"/>
                      <a:pt x="165" y="48"/>
                      <a:pt x="165" y="48"/>
                    </a:cubicBezTo>
                    <a:cubicBezTo>
                      <a:pt x="165" y="48"/>
                      <a:pt x="165" y="48"/>
                      <a:pt x="165" y="48"/>
                    </a:cubicBezTo>
                    <a:cubicBezTo>
                      <a:pt x="169" y="45"/>
                      <a:pt x="171" y="40"/>
                      <a:pt x="171" y="34"/>
                    </a:cubicBezTo>
                    <a:cubicBezTo>
                      <a:pt x="171" y="29"/>
                      <a:pt x="169" y="24"/>
                      <a:pt x="166" y="21"/>
                    </a:cubicBezTo>
                    <a:cubicBezTo>
                      <a:pt x="164" y="18"/>
                      <a:pt x="160" y="16"/>
                      <a:pt x="157" y="14"/>
                    </a:cubicBezTo>
                    <a:cubicBezTo>
                      <a:pt x="157" y="20"/>
                      <a:pt x="157" y="20"/>
                      <a:pt x="157" y="20"/>
                    </a:cubicBezTo>
                    <a:cubicBezTo>
                      <a:pt x="159" y="21"/>
                      <a:pt x="161" y="22"/>
                      <a:pt x="162" y="24"/>
                    </a:cubicBezTo>
                    <a:cubicBezTo>
                      <a:pt x="165" y="27"/>
                      <a:pt x="166" y="30"/>
                      <a:pt x="166" y="34"/>
                    </a:cubicBezTo>
                    <a:cubicBezTo>
                      <a:pt x="166" y="38"/>
                      <a:pt x="164" y="42"/>
                      <a:pt x="162" y="45"/>
                    </a:cubicBezTo>
                    <a:cubicBezTo>
                      <a:pt x="162" y="45"/>
                      <a:pt x="162" y="45"/>
                      <a:pt x="162" y="45"/>
                    </a:cubicBezTo>
                    <a:cubicBezTo>
                      <a:pt x="160" y="46"/>
                      <a:pt x="159" y="48"/>
                      <a:pt x="157" y="48"/>
                    </a:cubicBezTo>
                    <a:lnTo>
                      <a:pt x="157" y="53"/>
                    </a:lnTo>
                    <a:close/>
                    <a:moveTo>
                      <a:pt x="92" y="88"/>
                    </a:moveTo>
                    <a:cubicBezTo>
                      <a:pt x="99" y="87"/>
                      <a:pt x="104" y="85"/>
                      <a:pt x="110" y="82"/>
                    </a:cubicBezTo>
                    <a:cubicBezTo>
                      <a:pt x="120" y="77"/>
                      <a:pt x="128" y="70"/>
                      <a:pt x="135" y="61"/>
                    </a:cubicBezTo>
                    <a:cubicBezTo>
                      <a:pt x="136" y="60"/>
                      <a:pt x="137" y="60"/>
                      <a:pt x="138" y="61"/>
                    </a:cubicBezTo>
                    <a:cubicBezTo>
                      <a:pt x="138" y="61"/>
                      <a:pt x="138" y="61"/>
                      <a:pt x="138" y="61"/>
                    </a:cubicBezTo>
                    <a:cubicBezTo>
                      <a:pt x="140" y="62"/>
                      <a:pt x="142" y="62"/>
                      <a:pt x="144" y="63"/>
                    </a:cubicBezTo>
                    <a:cubicBezTo>
                      <a:pt x="146" y="63"/>
                      <a:pt x="148" y="63"/>
                      <a:pt x="151" y="63"/>
                    </a:cubicBezTo>
                    <a:cubicBezTo>
                      <a:pt x="153" y="63"/>
                      <a:pt x="155" y="63"/>
                      <a:pt x="157" y="63"/>
                    </a:cubicBezTo>
                    <a:cubicBezTo>
                      <a:pt x="157" y="68"/>
                      <a:pt x="157" y="68"/>
                      <a:pt x="157" y="68"/>
                    </a:cubicBezTo>
                    <a:cubicBezTo>
                      <a:pt x="155" y="68"/>
                      <a:pt x="153" y="68"/>
                      <a:pt x="151" y="68"/>
                    </a:cubicBezTo>
                    <a:cubicBezTo>
                      <a:pt x="148" y="68"/>
                      <a:pt x="146" y="68"/>
                      <a:pt x="143" y="67"/>
                    </a:cubicBezTo>
                    <a:cubicBezTo>
                      <a:pt x="141" y="67"/>
                      <a:pt x="140" y="66"/>
                      <a:pt x="138" y="66"/>
                    </a:cubicBezTo>
                    <a:cubicBezTo>
                      <a:pt x="131" y="74"/>
                      <a:pt x="122" y="81"/>
                      <a:pt x="112" y="86"/>
                    </a:cubicBezTo>
                    <a:cubicBezTo>
                      <a:pt x="106" y="89"/>
                      <a:pt x="99" y="91"/>
                      <a:pt x="92" y="93"/>
                    </a:cubicBezTo>
                    <a:cubicBezTo>
                      <a:pt x="92" y="88"/>
                      <a:pt x="92" y="88"/>
                      <a:pt x="92" y="88"/>
                    </a:cubicBezTo>
                    <a:close/>
                    <a:moveTo>
                      <a:pt x="157" y="5"/>
                    </a:moveTo>
                    <a:cubicBezTo>
                      <a:pt x="155" y="5"/>
                      <a:pt x="154" y="5"/>
                      <a:pt x="152" y="4"/>
                    </a:cubicBezTo>
                    <a:cubicBezTo>
                      <a:pt x="152" y="4"/>
                      <a:pt x="152" y="4"/>
                      <a:pt x="152" y="4"/>
                    </a:cubicBezTo>
                    <a:cubicBezTo>
                      <a:pt x="92" y="4"/>
                      <a:pt x="92" y="4"/>
                      <a:pt x="92" y="4"/>
                    </a:cubicBezTo>
                    <a:cubicBezTo>
                      <a:pt x="92" y="0"/>
                      <a:pt x="92" y="0"/>
                      <a:pt x="92" y="0"/>
                    </a:cubicBezTo>
                    <a:cubicBezTo>
                      <a:pt x="152" y="0"/>
                      <a:pt x="152" y="0"/>
                      <a:pt x="152" y="0"/>
                    </a:cubicBezTo>
                    <a:cubicBezTo>
                      <a:pt x="152" y="0"/>
                      <a:pt x="152" y="0"/>
                      <a:pt x="152" y="0"/>
                    </a:cubicBezTo>
                    <a:cubicBezTo>
                      <a:pt x="152" y="0"/>
                      <a:pt x="152" y="0"/>
                      <a:pt x="153" y="0"/>
                    </a:cubicBezTo>
                    <a:cubicBezTo>
                      <a:pt x="154" y="0"/>
                      <a:pt x="155" y="0"/>
                      <a:pt x="157" y="0"/>
                    </a:cubicBezTo>
                    <a:cubicBezTo>
                      <a:pt x="157" y="5"/>
                      <a:pt x="157" y="5"/>
                      <a:pt x="157" y="5"/>
                    </a:cubicBezTo>
                    <a:close/>
                    <a:moveTo>
                      <a:pt x="157" y="14"/>
                    </a:moveTo>
                    <a:cubicBezTo>
                      <a:pt x="157" y="20"/>
                      <a:pt x="157" y="20"/>
                      <a:pt x="157" y="20"/>
                    </a:cubicBezTo>
                    <a:cubicBezTo>
                      <a:pt x="156" y="19"/>
                      <a:pt x="156" y="19"/>
                      <a:pt x="156" y="19"/>
                    </a:cubicBezTo>
                    <a:cubicBezTo>
                      <a:pt x="155" y="24"/>
                      <a:pt x="155" y="30"/>
                      <a:pt x="153" y="35"/>
                    </a:cubicBezTo>
                    <a:cubicBezTo>
                      <a:pt x="152" y="40"/>
                      <a:pt x="150" y="45"/>
                      <a:pt x="148" y="49"/>
                    </a:cubicBezTo>
                    <a:cubicBezTo>
                      <a:pt x="149" y="49"/>
                      <a:pt x="150" y="50"/>
                      <a:pt x="151" y="50"/>
                    </a:cubicBezTo>
                    <a:cubicBezTo>
                      <a:pt x="153" y="50"/>
                      <a:pt x="155" y="49"/>
                      <a:pt x="157" y="48"/>
                    </a:cubicBezTo>
                    <a:cubicBezTo>
                      <a:pt x="157" y="53"/>
                      <a:pt x="157" y="53"/>
                      <a:pt x="157" y="53"/>
                    </a:cubicBezTo>
                    <a:cubicBezTo>
                      <a:pt x="155" y="54"/>
                      <a:pt x="153" y="54"/>
                      <a:pt x="151" y="54"/>
                    </a:cubicBezTo>
                    <a:cubicBezTo>
                      <a:pt x="150" y="54"/>
                      <a:pt x="148" y="54"/>
                      <a:pt x="147" y="54"/>
                    </a:cubicBezTo>
                    <a:cubicBezTo>
                      <a:pt x="146" y="54"/>
                      <a:pt x="145" y="54"/>
                      <a:pt x="144" y="53"/>
                    </a:cubicBezTo>
                    <a:cubicBezTo>
                      <a:pt x="143" y="53"/>
                      <a:pt x="142" y="51"/>
                      <a:pt x="143" y="50"/>
                    </a:cubicBezTo>
                    <a:cubicBezTo>
                      <a:pt x="143" y="50"/>
                      <a:pt x="143" y="50"/>
                      <a:pt x="143" y="50"/>
                    </a:cubicBezTo>
                    <a:cubicBezTo>
                      <a:pt x="143" y="50"/>
                      <a:pt x="143" y="50"/>
                      <a:pt x="143" y="50"/>
                    </a:cubicBezTo>
                    <a:cubicBezTo>
                      <a:pt x="145" y="45"/>
                      <a:pt x="147" y="39"/>
                      <a:pt x="149" y="34"/>
                    </a:cubicBezTo>
                    <a:cubicBezTo>
                      <a:pt x="150" y="28"/>
                      <a:pt x="151" y="22"/>
                      <a:pt x="151" y="16"/>
                    </a:cubicBezTo>
                    <a:cubicBezTo>
                      <a:pt x="151" y="16"/>
                      <a:pt x="151" y="16"/>
                      <a:pt x="151" y="16"/>
                    </a:cubicBezTo>
                    <a:cubicBezTo>
                      <a:pt x="151" y="15"/>
                      <a:pt x="152" y="14"/>
                      <a:pt x="153" y="14"/>
                    </a:cubicBezTo>
                    <a:cubicBezTo>
                      <a:pt x="153" y="14"/>
                      <a:pt x="154" y="14"/>
                      <a:pt x="154" y="14"/>
                    </a:cubicBezTo>
                    <a:cubicBezTo>
                      <a:pt x="154" y="14"/>
                      <a:pt x="154" y="14"/>
                      <a:pt x="154" y="14"/>
                    </a:cubicBezTo>
                    <a:cubicBezTo>
                      <a:pt x="155" y="14"/>
                      <a:pt x="156" y="14"/>
                      <a:pt x="157" y="14"/>
                    </a:cubicBezTo>
                    <a:close/>
                    <a:moveTo>
                      <a:pt x="78" y="89"/>
                    </a:moveTo>
                    <a:cubicBezTo>
                      <a:pt x="83" y="89"/>
                      <a:pt x="88" y="89"/>
                      <a:pt x="92" y="88"/>
                    </a:cubicBezTo>
                    <a:cubicBezTo>
                      <a:pt x="92" y="93"/>
                      <a:pt x="92" y="93"/>
                      <a:pt x="92" y="93"/>
                    </a:cubicBezTo>
                    <a:cubicBezTo>
                      <a:pt x="88" y="94"/>
                      <a:pt x="83" y="94"/>
                      <a:pt x="78" y="94"/>
                    </a:cubicBezTo>
                    <a:cubicBezTo>
                      <a:pt x="56" y="94"/>
                      <a:pt x="37" y="85"/>
                      <a:pt x="23" y="71"/>
                    </a:cubicBezTo>
                    <a:cubicBezTo>
                      <a:pt x="9" y="57"/>
                      <a:pt x="0" y="38"/>
                      <a:pt x="0" y="16"/>
                    </a:cubicBezTo>
                    <a:cubicBezTo>
                      <a:pt x="0" y="14"/>
                      <a:pt x="0" y="11"/>
                      <a:pt x="0" y="9"/>
                    </a:cubicBezTo>
                    <a:cubicBezTo>
                      <a:pt x="1" y="6"/>
                      <a:pt x="1" y="4"/>
                      <a:pt x="1" y="2"/>
                    </a:cubicBezTo>
                    <a:cubicBezTo>
                      <a:pt x="2" y="1"/>
                      <a:pt x="3" y="0"/>
                      <a:pt x="4" y="0"/>
                    </a:cubicBezTo>
                    <a:cubicBezTo>
                      <a:pt x="92" y="0"/>
                      <a:pt x="92" y="0"/>
                      <a:pt x="92" y="0"/>
                    </a:cubicBezTo>
                    <a:cubicBezTo>
                      <a:pt x="92" y="4"/>
                      <a:pt x="92" y="4"/>
                      <a:pt x="92" y="4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6" y="6"/>
                      <a:pt x="5" y="8"/>
                      <a:pt x="5" y="9"/>
                    </a:cubicBezTo>
                    <a:cubicBezTo>
                      <a:pt x="5" y="12"/>
                      <a:pt x="5" y="14"/>
                      <a:pt x="5" y="16"/>
                    </a:cubicBezTo>
                    <a:cubicBezTo>
                      <a:pt x="5" y="36"/>
                      <a:pt x="13" y="55"/>
                      <a:pt x="26" y="68"/>
                    </a:cubicBezTo>
                    <a:cubicBezTo>
                      <a:pt x="39" y="81"/>
                      <a:pt x="58" y="89"/>
                      <a:pt x="78" y="8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28" name="Freeform 247"/>
              <p:cNvSpPr>
                <a:spLocks noEditPoints="1"/>
              </p:cNvSpPr>
              <p:nvPr/>
            </p:nvSpPr>
            <p:spPr bwMode="auto">
              <a:xfrm>
                <a:off x="6961198" y="2101863"/>
                <a:ext cx="376239" cy="41275"/>
              </a:xfrm>
              <a:custGeom>
                <a:avLst/>
                <a:gdLst>
                  <a:gd name="T0" fmla="*/ 84 w 167"/>
                  <a:gd name="T1" fmla="*/ 0 h 18"/>
                  <a:gd name="T2" fmla="*/ 165 w 167"/>
                  <a:gd name="T3" fmla="*/ 0 h 18"/>
                  <a:gd name="T4" fmla="*/ 167 w 167"/>
                  <a:gd name="T5" fmla="*/ 3 h 18"/>
                  <a:gd name="T6" fmla="*/ 167 w 167"/>
                  <a:gd name="T7" fmla="*/ 16 h 18"/>
                  <a:gd name="T8" fmla="*/ 165 w 167"/>
                  <a:gd name="T9" fmla="*/ 18 h 18"/>
                  <a:gd name="T10" fmla="*/ 84 w 167"/>
                  <a:gd name="T11" fmla="*/ 18 h 18"/>
                  <a:gd name="T12" fmla="*/ 84 w 167"/>
                  <a:gd name="T13" fmla="*/ 14 h 18"/>
                  <a:gd name="T14" fmla="*/ 163 w 167"/>
                  <a:gd name="T15" fmla="*/ 14 h 18"/>
                  <a:gd name="T16" fmla="*/ 163 w 167"/>
                  <a:gd name="T17" fmla="*/ 5 h 18"/>
                  <a:gd name="T18" fmla="*/ 84 w 167"/>
                  <a:gd name="T19" fmla="*/ 5 h 18"/>
                  <a:gd name="T20" fmla="*/ 84 w 167"/>
                  <a:gd name="T21" fmla="*/ 0 h 18"/>
                  <a:gd name="T22" fmla="*/ 2 w 167"/>
                  <a:gd name="T23" fmla="*/ 0 h 18"/>
                  <a:gd name="T24" fmla="*/ 84 w 167"/>
                  <a:gd name="T25" fmla="*/ 0 h 18"/>
                  <a:gd name="T26" fmla="*/ 84 w 167"/>
                  <a:gd name="T27" fmla="*/ 5 h 18"/>
                  <a:gd name="T28" fmla="*/ 5 w 167"/>
                  <a:gd name="T29" fmla="*/ 5 h 18"/>
                  <a:gd name="T30" fmla="*/ 5 w 167"/>
                  <a:gd name="T31" fmla="*/ 14 h 18"/>
                  <a:gd name="T32" fmla="*/ 84 w 167"/>
                  <a:gd name="T33" fmla="*/ 14 h 18"/>
                  <a:gd name="T34" fmla="*/ 84 w 167"/>
                  <a:gd name="T35" fmla="*/ 18 h 18"/>
                  <a:gd name="T36" fmla="*/ 2 w 167"/>
                  <a:gd name="T37" fmla="*/ 18 h 18"/>
                  <a:gd name="T38" fmla="*/ 0 w 167"/>
                  <a:gd name="T39" fmla="*/ 16 h 18"/>
                  <a:gd name="T40" fmla="*/ 0 w 167"/>
                  <a:gd name="T41" fmla="*/ 3 h 18"/>
                  <a:gd name="T42" fmla="*/ 2 w 167"/>
                  <a:gd name="T43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67" h="18">
                    <a:moveTo>
                      <a:pt x="84" y="0"/>
                    </a:moveTo>
                    <a:cubicBezTo>
                      <a:pt x="165" y="0"/>
                      <a:pt x="165" y="0"/>
                      <a:pt x="165" y="0"/>
                    </a:cubicBezTo>
                    <a:cubicBezTo>
                      <a:pt x="166" y="0"/>
                      <a:pt x="167" y="1"/>
                      <a:pt x="167" y="3"/>
                    </a:cubicBezTo>
                    <a:cubicBezTo>
                      <a:pt x="167" y="16"/>
                      <a:pt x="167" y="16"/>
                      <a:pt x="167" y="16"/>
                    </a:cubicBezTo>
                    <a:cubicBezTo>
                      <a:pt x="167" y="17"/>
                      <a:pt x="166" y="18"/>
                      <a:pt x="165" y="18"/>
                    </a:cubicBezTo>
                    <a:cubicBezTo>
                      <a:pt x="84" y="18"/>
                      <a:pt x="84" y="18"/>
                      <a:pt x="84" y="18"/>
                    </a:cubicBezTo>
                    <a:cubicBezTo>
                      <a:pt x="84" y="14"/>
                      <a:pt x="84" y="14"/>
                      <a:pt x="84" y="14"/>
                    </a:cubicBezTo>
                    <a:cubicBezTo>
                      <a:pt x="163" y="14"/>
                      <a:pt x="163" y="14"/>
                      <a:pt x="163" y="14"/>
                    </a:cubicBezTo>
                    <a:cubicBezTo>
                      <a:pt x="163" y="5"/>
                      <a:pt x="163" y="5"/>
                      <a:pt x="163" y="5"/>
                    </a:cubicBezTo>
                    <a:cubicBezTo>
                      <a:pt x="84" y="5"/>
                      <a:pt x="84" y="5"/>
                      <a:pt x="84" y="5"/>
                    </a:cubicBezTo>
                    <a:lnTo>
                      <a:pt x="84" y="0"/>
                    </a:lnTo>
                    <a:close/>
                    <a:moveTo>
                      <a:pt x="2" y="0"/>
                    </a:moveTo>
                    <a:cubicBezTo>
                      <a:pt x="84" y="0"/>
                      <a:pt x="84" y="0"/>
                      <a:pt x="84" y="0"/>
                    </a:cubicBezTo>
                    <a:cubicBezTo>
                      <a:pt x="84" y="5"/>
                      <a:pt x="84" y="5"/>
                      <a:pt x="84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84" y="14"/>
                      <a:pt x="84" y="14"/>
                      <a:pt x="84" y="14"/>
                    </a:cubicBezTo>
                    <a:cubicBezTo>
                      <a:pt x="84" y="18"/>
                      <a:pt x="84" y="18"/>
                      <a:pt x="84" y="18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1" y="18"/>
                      <a:pt x="0" y="17"/>
                      <a:pt x="0" y="16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29" name="Freeform 248"/>
              <p:cNvSpPr>
                <a:spLocks noEditPoints="1"/>
              </p:cNvSpPr>
              <p:nvPr/>
            </p:nvSpPr>
            <p:spPr bwMode="auto">
              <a:xfrm>
                <a:off x="7046924" y="1711335"/>
                <a:ext cx="71439" cy="166689"/>
              </a:xfrm>
              <a:custGeom>
                <a:avLst/>
                <a:gdLst>
                  <a:gd name="T0" fmla="*/ 25 w 32"/>
                  <a:gd name="T1" fmla="*/ 59 h 74"/>
                  <a:gd name="T2" fmla="*/ 21 w 32"/>
                  <a:gd name="T3" fmla="*/ 33 h 74"/>
                  <a:gd name="T4" fmla="*/ 19 w 32"/>
                  <a:gd name="T5" fmla="*/ 30 h 74"/>
                  <a:gd name="T6" fmla="*/ 16 w 32"/>
                  <a:gd name="T7" fmla="*/ 22 h 74"/>
                  <a:gd name="T8" fmla="*/ 19 w 32"/>
                  <a:gd name="T9" fmla="*/ 15 h 74"/>
                  <a:gd name="T10" fmla="*/ 21 w 32"/>
                  <a:gd name="T11" fmla="*/ 8 h 74"/>
                  <a:gd name="T12" fmla="*/ 16 w 32"/>
                  <a:gd name="T13" fmla="*/ 5 h 74"/>
                  <a:gd name="T14" fmla="*/ 22 w 32"/>
                  <a:gd name="T15" fmla="*/ 2 h 74"/>
                  <a:gd name="T16" fmla="*/ 26 w 32"/>
                  <a:gd name="T17" fmla="*/ 9 h 74"/>
                  <a:gd name="T18" fmla="*/ 21 w 32"/>
                  <a:gd name="T19" fmla="*/ 22 h 74"/>
                  <a:gd name="T20" fmla="*/ 25 w 32"/>
                  <a:gd name="T21" fmla="*/ 31 h 74"/>
                  <a:gd name="T22" fmla="*/ 30 w 32"/>
                  <a:gd name="T23" fmla="*/ 44 h 74"/>
                  <a:gd name="T24" fmla="*/ 17 w 32"/>
                  <a:gd name="T25" fmla="*/ 72 h 74"/>
                  <a:gd name="T26" fmla="*/ 16 w 32"/>
                  <a:gd name="T27" fmla="*/ 67 h 74"/>
                  <a:gd name="T28" fmla="*/ 16 w 32"/>
                  <a:gd name="T29" fmla="*/ 54 h 74"/>
                  <a:gd name="T30" fmla="*/ 13 w 32"/>
                  <a:gd name="T31" fmla="*/ 57 h 74"/>
                  <a:gd name="T32" fmla="*/ 9 w 32"/>
                  <a:gd name="T33" fmla="*/ 65 h 74"/>
                  <a:gd name="T34" fmla="*/ 10 w 32"/>
                  <a:gd name="T35" fmla="*/ 67 h 74"/>
                  <a:gd name="T36" fmla="*/ 16 w 32"/>
                  <a:gd name="T37" fmla="*/ 67 h 74"/>
                  <a:gd name="T38" fmla="*/ 7 w 32"/>
                  <a:gd name="T39" fmla="*/ 70 h 74"/>
                  <a:gd name="T40" fmla="*/ 7 w 32"/>
                  <a:gd name="T41" fmla="*/ 70 h 74"/>
                  <a:gd name="T42" fmla="*/ 4 w 32"/>
                  <a:gd name="T43" fmla="*/ 62 h 74"/>
                  <a:gd name="T44" fmla="*/ 11 w 32"/>
                  <a:gd name="T45" fmla="*/ 48 h 74"/>
                  <a:gd name="T46" fmla="*/ 3 w 32"/>
                  <a:gd name="T47" fmla="*/ 31 h 74"/>
                  <a:gd name="T48" fmla="*/ 3 w 32"/>
                  <a:gd name="T49" fmla="*/ 31 h 74"/>
                  <a:gd name="T50" fmla="*/ 11 w 32"/>
                  <a:gd name="T51" fmla="*/ 2 h 74"/>
                  <a:gd name="T52" fmla="*/ 16 w 32"/>
                  <a:gd name="T53" fmla="*/ 5 h 74"/>
                  <a:gd name="T54" fmla="*/ 7 w 32"/>
                  <a:gd name="T55" fmla="*/ 16 h 74"/>
                  <a:gd name="T56" fmla="*/ 7 w 32"/>
                  <a:gd name="T57" fmla="*/ 29 h 74"/>
                  <a:gd name="T58" fmla="*/ 15 w 32"/>
                  <a:gd name="T59" fmla="*/ 46 h 74"/>
                  <a:gd name="T60" fmla="*/ 16 w 32"/>
                  <a:gd name="T61" fmla="*/ 54 h 74"/>
                  <a:gd name="T62" fmla="*/ 16 w 32"/>
                  <a:gd name="T63" fmla="*/ 22 h 74"/>
                  <a:gd name="T64" fmla="*/ 16 w 32"/>
                  <a:gd name="T65" fmla="*/ 22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2" h="74">
                    <a:moveTo>
                      <a:pt x="16" y="67"/>
                    </a:moveTo>
                    <a:cubicBezTo>
                      <a:pt x="20" y="66"/>
                      <a:pt x="23" y="63"/>
                      <a:pt x="25" y="59"/>
                    </a:cubicBezTo>
                    <a:cubicBezTo>
                      <a:pt x="27" y="55"/>
                      <a:pt x="27" y="50"/>
                      <a:pt x="26" y="45"/>
                    </a:cubicBezTo>
                    <a:cubicBezTo>
                      <a:pt x="25" y="41"/>
                      <a:pt x="23" y="37"/>
                      <a:pt x="21" y="33"/>
                    </a:cubicBezTo>
                    <a:cubicBezTo>
                      <a:pt x="21" y="33"/>
                      <a:pt x="21" y="33"/>
                      <a:pt x="21" y="33"/>
                    </a:cubicBezTo>
                    <a:cubicBezTo>
                      <a:pt x="20" y="32"/>
                      <a:pt x="19" y="31"/>
                      <a:pt x="19" y="30"/>
                    </a:cubicBezTo>
                    <a:cubicBezTo>
                      <a:pt x="18" y="28"/>
                      <a:pt x="17" y="26"/>
                      <a:pt x="16" y="23"/>
                    </a:cubicBezTo>
                    <a:cubicBezTo>
                      <a:pt x="16" y="23"/>
                      <a:pt x="16" y="22"/>
                      <a:pt x="16" y="22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6" y="18"/>
                      <a:pt x="17" y="17"/>
                      <a:pt x="19" y="15"/>
                    </a:cubicBezTo>
                    <a:cubicBezTo>
                      <a:pt x="21" y="14"/>
                      <a:pt x="22" y="12"/>
                      <a:pt x="22" y="10"/>
                    </a:cubicBezTo>
                    <a:cubicBezTo>
                      <a:pt x="22" y="9"/>
                      <a:pt x="21" y="8"/>
                      <a:pt x="21" y="8"/>
                    </a:cubicBezTo>
                    <a:cubicBezTo>
                      <a:pt x="20" y="7"/>
                      <a:pt x="20" y="7"/>
                      <a:pt x="19" y="6"/>
                    </a:cubicBezTo>
                    <a:cubicBezTo>
                      <a:pt x="18" y="5"/>
                      <a:pt x="17" y="5"/>
                      <a:pt x="16" y="5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8" y="0"/>
                      <a:pt x="20" y="1"/>
                      <a:pt x="22" y="2"/>
                    </a:cubicBezTo>
                    <a:cubicBezTo>
                      <a:pt x="23" y="3"/>
                      <a:pt x="24" y="4"/>
                      <a:pt x="25" y="5"/>
                    </a:cubicBezTo>
                    <a:cubicBezTo>
                      <a:pt x="26" y="6"/>
                      <a:pt x="26" y="8"/>
                      <a:pt x="26" y="9"/>
                    </a:cubicBezTo>
                    <a:cubicBezTo>
                      <a:pt x="27" y="13"/>
                      <a:pt x="26" y="17"/>
                      <a:pt x="22" y="19"/>
                    </a:cubicBezTo>
                    <a:cubicBezTo>
                      <a:pt x="21" y="20"/>
                      <a:pt x="21" y="21"/>
                      <a:pt x="21" y="22"/>
                    </a:cubicBezTo>
                    <a:cubicBezTo>
                      <a:pt x="21" y="24"/>
                      <a:pt x="22" y="26"/>
                      <a:pt x="23" y="28"/>
                    </a:cubicBezTo>
                    <a:cubicBezTo>
                      <a:pt x="24" y="29"/>
                      <a:pt x="24" y="30"/>
                      <a:pt x="25" y="31"/>
                    </a:cubicBezTo>
                    <a:cubicBezTo>
                      <a:pt x="25" y="31"/>
                      <a:pt x="25" y="31"/>
                      <a:pt x="25" y="31"/>
                    </a:cubicBezTo>
                    <a:cubicBezTo>
                      <a:pt x="27" y="35"/>
                      <a:pt x="29" y="39"/>
                      <a:pt x="30" y="44"/>
                    </a:cubicBezTo>
                    <a:cubicBezTo>
                      <a:pt x="32" y="50"/>
                      <a:pt x="32" y="56"/>
                      <a:pt x="29" y="61"/>
                    </a:cubicBezTo>
                    <a:cubicBezTo>
                      <a:pt x="27" y="66"/>
                      <a:pt x="23" y="70"/>
                      <a:pt x="17" y="72"/>
                    </a:cubicBezTo>
                    <a:cubicBezTo>
                      <a:pt x="17" y="72"/>
                      <a:pt x="16" y="72"/>
                      <a:pt x="16" y="72"/>
                    </a:cubicBezTo>
                    <a:cubicBezTo>
                      <a:pt x="16" y="67"/>
                      <a:pt x="16" y="67"/>
                      <a:pt x="16" y="67"/>
                    </a:cubicBezTo>
                    <a:close/>
                    <a:moveTo>
                      <a:pt x="16" y="50"/>
                    </a:moveTo>
                    <a:cubicBezTo>
                      <a:pt x="16" y="54"/>
                      <a:pt x="16" y="54"/>
                      <a:pt x="16" y="54"/>
                    </a:cubicBezTo>
                    <a:cubicBezTo>
                      <a:pt x="16" y="52"/>
                      <a:pt x="16" y="51"/>
                      <a:pt x="16" y="50"/>
                    </a:cubicBezTo>
                    <a:close/>
                    <a:moveTo>
                      <a:pt x="13" y="57"/>
                    </a:moveTo>
                    <a:cubicBezTo>
                      <a:pt x="10" y="58"/>
                      <a:pt x="9" y="60"/>
                      <a:pt x="9" y="62"/>
                    </a:cubicBezTo>
                    <a:cubicBezTo>
                      <a:pt x="9" y="63"/>
                      <a:pt x="9" y="64"/>
                      <a:pt x="9" y="65"/>
                    </a:cubicBezTo>
                    <a:cubicBezTo>
                      <a:pt x="10" y="65"/>
                      <a:pt x="10" y="66"/>
                      <a:pt x="10" y="67"/>
                    </a:cubicBezTo>
                    <a:cubicBezTo>
                      <a:pt x="10" y="67"/>
                      <a:pt x="10" y="67"/>
                      <a:pt x="10" y="67"/>
                    </a:cubicBezTo>
                    <a:cubicBezTo>
                      <a:pt x="11" y="68"/>
                      <a:pt x="13" y="68"/>
                      <a:pt x="15" y="68"/>
                    </a:cubicBezTo>
                    <a:cubicBezTo>
                      <a:pt x="16" y="68"/>
                      <a:pt x="16" y="67"/>
                      <a:pt x="16" y="67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12" y="74"/>
                      <a:pt x="9" y="72"/>
                      <a:pt x="7" y="70"/>
                    </a:cubicBezTo>
                    <a:cubicBezTo>
                      <a:pt x="7" y="70"/>
                      <a:pt x="7" y="70"/>
                      <a:pt x="7" y="70"/>
                    </a:cubicBezTo>
                    <a:cubicBezTo>
                      <a:pt x="7" y="70"/>
                      <a:pt x="7" y="70"/>
                      <a:pt x="7" y="70"/>
                    </a:cubicBezTo>
                    <a:cubicBezTo>
                      <a:pt x="6" y="69"/>
                      <a:pt x="5" y="67"/>
                      <a:pt x="5" y="66"/>
                    </a:cubicBezTo>
                    <a:cubicBezTo>
                      <a:pt x="4" y="65"/>
                      <a:pt x="4" y="63"/>
                      <a:pt x="4" y="62"/>
                    </a:cubicBezTo>
                    <a:cubicBezTo>
                      <a:pt x="4" y="58"/>
                      <a:pt x="7" y="54"/>
                      <a:pt x="11" y="53"/>
                    </a:cubicBezTo>
                    <a:cubicBezTo>
                      <a:pt x="12" y="52"/>
                      <a:pt x="12" y="50"/>
                      <a:pt x="11" y="48"/>
                    </a:cubicBezTo>
                    <a:cubicBezTo>
                      <a:pt x="9" y="44"/>
                      <a:pt x="7" y="39"/>
                      <a:pt x="5" y="36"/>
                    </a:cubicBezTo>
                    <a:cubicBezTo>
                      <a:pt x="4" y="34"/>
                      <a:pt x="3" y="32"/>
                      <a:pt x="3" y="31"/>
                    </a:cubicBezTo>
                    <a:cubicBezTo>
                      <a:pt x="3" y="31"/>
                      <a:pt x="3" y="31"/>
                      <a:pt x="3" y="31"/>
                    </a:cubicBezTo>
                    <a:cubicBezTo>
                      <a:pt x="3" y="31"/>
                      <a:pt x="3" y="31"/>
                      <a:pt x="3" y="31"/>
                    </a:cubicBezTo>
                    <a:cubicBezTo>
                      <a:pt x="1" y="25"/>
                      <a:pt x="0" y="20"/>
                      <a:pt x="2" y="14"/>
                    </a:cubicBezTo>
                    <a:cubicBezTo>
                      <a:pt x="3" y="9"/>
                      <a:pt x="7" y="5"/>
                      <a:pt x="11" y="2"/>
                    </a:cubicBezTo>
                    <a:cubicBezTo>
                      <a:pt x="13" y="1"/>
                      <a:pt x="15" y="0"/>
                      <a:pt x="16" y="0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5" y="5"/>
                      <a:pt x="15" y="6"/>
                      <a:pt x="14" y="6"/>
                    </a:cubicBezTo>
                    <a:cubicBezTo>
                      <a:pt x="10" y="8"/>
                      <a:pt x="8" y="12"/>
                      <a:pt x="7" y="16"/>
                    </a:cubicBezTo>
                    <a:cubicBezTo>
                      <a:pt x="5" y="20"/>
                      <a:pt x="6" y="25"/>
                      <a:pt x="7" y="29"/>
                    </a:cubicBezTo>
                    <a:cubicBezTo>
                      <a:pt x="7" y="29"/>
                      <a:pt x="7" y="29"/>
                      <a:pt x="7" y="29"/>
                    </a:cubicBezTo>
                    <a:cubicBezTo>
                      <a:pt x="7" y="30"/>
                      <a:pt x="8" y="32"/>
                      <a:pt x="9" y="34"/>
                    </a:cubicBezTo>
                    <a:cubicBezTo>
                      <a:pt x="11" y="37"/>
                      <a:pt x="14" y="42"/>
                      <a:pt x="15" y="46"/>
                    </a:cubicBezTo>
                    <a:cubicBezTo>
                      <a:pt x="16" y="47"/>
                      <a:pt x="16" y="49"/>
                      <a:pt x="16" y="50"/>
                    </a:cubicBezTo>
                    <a:cubicBezTo>
                      <a:pt x="16" y="54"/>
                      <a:pt x="16" y="54"/>
                      <a:pt x="16" y="54"/>
                    </a:cubicBezTo>
                    <a:cubicBezTo>
                      <a:pt x="16" y="55"/>
                      <a:pt x="15" y="57"/>
                      <a:pt x="13" y="57"/>
                    </a:cubicBezTo>
                    <a:close/>
                    <a:moveTo>
                      <a:pt x="16" y="22"/>
                    </a:moveTo>
                    <a:cubicBezTo>
                      <a:pt x="16" y="21"/>
                      <a:pt x="16" y="21"/>
                      <a:pt x="16" y="21"/>
                    </a:cubicBezTo>
                    <a:cubicBezTo>
                      <a:pt x="16" y="21"/>
                      <a:pt x="16" y="21"/>
                      <a:pt x="16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30" name="Freeform 249"/>
              <p:cNvSpPr>
                <a:spLocks noEditPoints="1"/>
              </p:cNvSpPr>
              <p:nvPr/>
            </p:nvSpPr>
            <p:spPr bwMode="auto">
              <a:xfrm>
                <a:off x="7143761" y="1711335"/>
                <a:ext cx="69851" cy="166689"/>
              </a:xfrm>
              <a:custGeom>
                <a:avLst/>
                <a:gdLst>
                  <a:gd name="T0" fmla="*/ 24 w 31"/>
                  <a:gd name="T1" fmla="*/ 59 h 74"/>
                  <a:gd name="T2" fmla="*/ 25 w 31"/>
                  <a:gd name="T3" fmla="*/ 45 h 74"/>
                  <a:gd name="T4" fmla="*/ 18 w 31"/>
                  <a:gd name="T5" fmla="*/ 30 h 74"/>
                  <a:gd name="T6" fmla="*/ 16 w 31"/>
                  <a:gd name="T7" fmla="*/ 22 h 74"/>
                  <a:gd name="T8" fmla="*/ 19 w 31"/>
                  <a:gd name="T9" fmla="*/ 15 h 74"/>
                  <a:gd name="T10" fmla="*/ 20 w 31"/>
                  <a:gd name="T11" fmla="*/ 8 h 74"/>
                  <a:gd name="T12" fmla="*/ 16 w 31"/>
                  <a:gd name="T13" fmla="*/ 5 h 74"/>
                  <a:gd name="T14" fmla="*/ 22 w 31"/>
                  <a:gd name="T15" fmla="*/ 2 h 74"/>
                  <a:gd name="T16" fmla="*/ 26 w 31"/>
                  <a:gd name="T17" fmla="*/ 9 h 74"/>
                  <a:gd name="T18" fmla="*/ 20 w 31"/>
                  <a:gd name="T19" fmla="*/ 22 h 74"/>
                  <a:gd name="T20" fmla="*/ 24 w 31"/>
                  <a:gd name="T21" fmla="*/ 31 h 74"/>
                  <a:gd name="T22" fmla="*/ 29 w 31"/>
                  <a:gd name="T23" fmla="*/ 61 h 74"/>
                  <a:gd name="T24" fmla="*/ 16 w 31"/>
                  <a:gd name="T25" fmla="*/ 72 h 74"/>
                  <a:gd name="T26" fmla="*/ 16 w 31"/>
                  <a:gd name="T27" fmla="*/ 67 h 74"/>
                  <a:gd name="T28" fmla="*/ 16 w 31"/>
                  <a:gd name="T29" fmla="*/ 54 h 74"/>
                  <a:gd name="T30" fmla="*/ 12 w 31"/>
                  <a:gd name="T31" fmla="*/ 57 h 74"/>
                  <a:gd name="T32" fmla="*/ 9 w 31"/>
                  <a:gd name="T33" fmla="*/ 65 h 74"/>
                  <a:gd name="T34" fmla="*/ 10 w 31"/>
                  <a:gd name="T35" fmla="*/ 67 h 74"/>
                  <a:gd name="T36" fmla="*/ 16 w 31"/>
                  <a:gd name="T37" fmla="*/ 67 h 74"/>
                  <a:gd name="T38" fmla="*/ 6 w 31"/>
                  <a:gd name="T39" fmla="*/ 70 h 74"/>
                  <a:gd name="T40" fmla="*/ 4 w 31"/>
                  <a:gd name="T41" fmla="*/ 66 h 74"/>
                  <a:gd name="T42" fmla="*/ 11 w 31"/>
                  <a:gd name="T43" fmla="*/ 53 h 74"/>
                  <a:gd name="T44" fmla="*/ 4 w 31"/>
                  <a:gd name="T45" fmla="*/ 36 h 74"/>
                  <a:gd name="T46" fmla="*/ 2 w 31"/>
                  <a:gd name="T47" fmla="*/ 31 h 74"/>
                  <a:gd name="T48" fmla="*/ 1 w 31"/>
                  <a:gd name="T49" fmla="*/ 14 h 74"/>
                  <a:gd name="T50" fmla="*/ 16 w 31"/>
                  <a:gd name="T51" fmla="*/ 0 h 74"/>
                  <a:gd name="T52" fmla="*/ 13 w 31"/>
                  <a:gd name="T53" fmla="*/ 6 h 74"/>
                  <a:gd name="T54" fmla="*/ 7 w 31"/>
                  <a:gd name="T55" fmla="*/ 29 h 74"/>
                  <a:gd name="T56" fmla="*/ 9 w 31"/>
                  <a:gd name="T57" fmla="*/ 34 h 74"/>
                  <a:gd name="T58" fmla="*/ 16 w 31"/>
                  <a:gd name="T59" fmla="*/ 50 h 74"/>
                  <a:gd name="T60" fmla="*/ 12 w 31"/>
                  <a:gd name="T61" fmla="*/ 57 h 74"/>
                  <a:gd name="T62" fmla="*/ 16 w 31"/>
                  <a:gd name="T63" fmla="*/ 21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1" h="74">
                    <a:moveTo>
                      <a:pt x="16" y="67"/>
                    </a:moveTo>
                    <a:cubicBezTo>
                      <a:pt x="20" y="66"/>
                      <a:pt x="23" y="63"/>
                      <a:pt x="24" y="59"/>
                    </a:cubicBezTo>
                    <a:cubicBezTo>
                      <a:pt x="24" y="59"/>
                      <a:pt x="24" y="59"/>
                      <a:pt x="24" y="59"/>
                    </a:cubicBezTo>
                    <a:cubicBezTo>
                      <a:pt x="26" y="55"/>
                      <a:pt x="26" y="50"/>
                      <a:pt x="25" y="45"/>
                    </a:cubicBezTo>
                    <a:cubicBezTo>
                      <a:pt x="24" y="41"/>
                      <a:pt x="22" y="37"/>
                      <a:pt x="20" y="33"/>
                    </a:cubicBezTo>
                    <a:cubicBezTo>
                      <a:pt x="20" y="32"/>
                      <a:pt x="19" y="31"/>
                      <a:pt x="18" y="30"/>
                    </a:cubicBezTo>
                    <a:cubicBezTo>
                      <a:pt x="17" y="28"/>
                      <a:pt x="16" y="26"/>
                      <a:pt x="16" y="23"/>
                    </a:cubicBezTo>
                    <a:cubicBezTo>
                      <a:pt x="16" y="23"/>
                      <a:pt x="16" y="22"/>
                      <a:pt x="16" y="22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6" y="18"/>
                      <a:pt x="17" y="17"/>
                      <a:pt x="19" y="15"/>
                    </a:cubicBezTo>
                    <a:cubicBezTo>
                      <a:pt x="21" y="14"/>
                      <a:pt x="21" y="12"/>
                      <a:pt x="21" y="10"/>
                    </a:cubicBezTo>
                    <a:cubicBezTo>
                      <a:pt x="21" y="9"/>
                      <a:pt x="21" y="8"/>
                      <a:pt x="20" y="8"/>
                    </a:cubicBezTo>
                    <a:cubicBezTo>
                      <a:pt x="20" y="7"/>
                      <a:pt x="19" y="7"/>
                      <a:pt x="19" y="6"/>
                    </a:cubicBezTo>
                    <a:cubicBezTo>
                      <a:pt x="18" y="5"/>
                      <a:pt x="17" y="5"/>
                      <a:pt x="16" y="5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8" y="0"/>
                      <a:pt x="20" y="1"/>
                      <a:pt x="22" y="2"/>
                    </a:cubicBezTo>
                    <a:cubicBezTo>
                      <a:pt x="23" y="3"/>
                      <a:pt x="24" y="4"/>
                      <a:pt x="24" y="5"/>
                    </a:cubicBezTo>
                    <a:cubicBezTo>
                      <a:pt x="25" y="6"/>
                      <a:pt x="26" y="8"/>
                      <a:pt x="26" y="9"/>
                    </a:cubicBezTo>
                    <a:cubicBezTo>
                      <a:pt x="26" y="13"/>
                      <a:pt x="25" y="17"/>
                      <a:pt x="21" y="19"/>
                    </a:cubicBezTo>
                    <a:cubicBezTo>
                      <a:pt x="20" y="20"/>
                      <a:pt x="20" y="21"/>
                      <a:pt x="20" y="22"/>
                    </a:cubicBezTo>
                    <a:cubicBezTo>
                      <a:pt x="21" y="24"/>
                      <a:pt x="22" y="26"/>
                      <a:pt x="23" y="28"/>
                    </a:cubicBezTo>
                    <a:cubicBezTo>
                      <a:pt x="23" y="29"/>
                      <a:pt x="24" y="30"/>
                      <a:pt x="24" y="31"/>
                    </a:cubicBezTo>
                    <a:cubicBezTo>
                      <a:pt x="27" y="35"/>
                      <a:pt x="29" y="39"/>
                      <a:pt x="30" y="44"/>
                    </a:cubicBezTo>
                    <a:cubicBezTo>
                      <a:pt x="31" y="50"/>
                      <a:pt x="31" y="56"/>
                      <a:pt x="29" y="61"/>
                    </a:cubicBezTo>
                    <a:cubicBezTo>
                      <a:pt x="29" y="61"/>
                      <a:pt x="29" y="61"/>
                      <a:pt x="29" y="61"/>
                    </a:cubicBezTo>
                    <a:cubicBezTo>
                      <a:pt x="26" y="66"/>
                      <a:pt x="22" y="70"/>
                      <a:pt x="16" y="72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16" y="67"/>
                      <a:pt x="16" y="67"/>
                      <a:pt x="16" y="67"/>
                    </a:cubicBezTo>
                    <a:close/>
                    <a:moveTo>
                      <a:pt x="16" y="50"/>
                    </a:moveTo>
                    <a:cubicBezTo>
                      <a:pt x="16" y="54"/>
                      <a:pt x="16" y="54"/>
                      <a:pt x="16" y="54"/>
                    </a:cubicBezTo>
                    <a:cubicBezTo>
                      <a:pt x="16" y="52"/>
                      <a:pt x="16" y="51"/>
                      <a:pt x="16" y="50"/>
                    </a:cubicBezTo>
                    <a:close/>
                    <a:moveTo>
                      <a:pt x="12" y="57"/>
                    </a:moveTo>
                    <a:cubicBezTo>
                      <a:pt x="10" y="58"/>
                      <a:pt x="8" y="60"/>
                      <a:pt x="8" y="62"/>
                    </a:cubicBezTo>
                    <a:cubicBezTo>
                      <a:pt x="8" y="63"/>
                      <a:pt x="8" y="64"/>
                      <a:pt x="9" y="65"/>
                    </a:cubicBezTo>
                    <a:cubicBezTo>
                      <a:pt x="9" y="65"/>
                      <a:pt x="9" y="66"/>
                      <a:pt x="10" y="67"/>
                    </a:cubicBezTo>
                    <a:cubicBezTo>
                      <a:pt x="10" y="67"/>
                      <a:pt x="10" y="67"/>
                      <a:pt x="10" y="67"/>
                    </a:cubicBezTo>
                    <a:cubicBezTo>
                      <a:pt x="11" y="68"/>
                      <a:pt x="13" y="68"/>
                      <a:pt x="15" y="68"/>
                    </a:cubicBezTo>
                    <a:cubicBezTo>
                      <a:pt x="15" y="68"/>
                      <a:pt x="15" y="67"/>
                      <a:pt x="16" y="67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12" y="74"/>
                      <a:pt x="8" y="72"/>
                      <a:pt x="6" y="70"/>
                    </a:cubicBezTo>
                    <a:cubicBezTo>
                      <a:pt x="6" y="70"/>
                      <a:pt x="6" y="70"/>
                      <a:pt x="6" y="70"/>
                    </a:cubicBezTo>
                    <a:cubicBezTo>
                      <a:pt x="5" y="69"/>
                      <a:pt x="5" y="67"/>
                      <a:pt x="4" y="66"/>
                    </a:cubicBezTo>
                    <a:cubicBezTo>
                      <a:pt x="4" y="65"/>
                      <a:pt x="4" y="63"/>
                      <a:pt x="4" y="62"/>
                    </a:cubicBezTo>
                    <a:cubicBezTo>
                      <a:pt x="4" y="58"/>
                      <a:pt x="6" y="54"/>
                      <a:pt x="11" y="53"/>
                    </a:cubicBezTo>
                    <a:cubicBezTo>
                      <a:pt x="11" y="52"/>
                      <a:pt x="11" y="50"/>
                      <a:pt x="10" y="48"/>
                    </a:cubicBezTo>
                    <a:cubicBezTo>
                      <a:pt x="9" y="44"/>
                      <a:pt x="6" y="39"/>
                      <a:pt x="4" y="36"/>
                    </a:cubicBezTo>
                    <a:cubicBezTo>
                      <a:pt x="3" y="34"/>
                      <a:pt x="2" y="32"/>
                      <a:pt x="2" y="31"/>
                    </a:cubicBezTo>
                    <a:cubicBezTo>
                      <a:pt x="2" y="31"/>
                      <a:pt x="2" y="31"/>
                      <a:pt x="2" y="31"/>
                    </a:cubicBezTo>
                    <a:cubicBezTo>
                      <a:pt x="2" y="31"/>
                      <a:pt x="2" y="31"/>
                      <a:pt x="2" y="31"/>
                    </a:cubicBezTo>
                    <a:cubicBezTo>
                      <a:pt x="0" y="25"/>
                      <a:pt x="0" y="20"/>
                      <a:pt x="1" y="14"/>
                    </a:cubicBezTo>
                    <a:cubicBezTo>
                      <a:pt x="3" y="9"/>
                      <a:pt x="6" y="5"/>
                      <a:pt x="11" y="2"/>
                    </a:cubicBezTo>
                    <a:cubicBezTo>
                      <a:pt x="12" y="1"/>
                      <a:pt x="14" y="0"/>
                      <a:pt x="16" y="0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5" y="5"/>
                      <a:pt x="14" y="6"/>
                      <a:pt x="13" y="6"/>
                    </a:cubicBezTo>
                    <a:cubicBezTo>
                      <a:pt x="10" y="8"/>
                      <a:pt x="7" y="12"/>
                      <a:pt x="6" y="16"/>
                    </a:cubicBezTo>
                    <a:cubicBezTo>
                      <a:pt x="5" y="20"/>
                      <a:pt x="5" y="25"/>
                      <a:pt x="7" y="29"/>
                    </a:cubicBezTo>
                    <a:cubicBezTo>
                      <a:pt x="7" y="29"/>
                      <a:pt x="7" y="29"/>
                      <a:pt x="7" y="29"/>
                    </a:cubicBezTo>
                    <a:cubicBezTo>
                      <a:pt x="7" y="30"/>
                      <a:pt x="8" y="32"/>
                      <a:pt x="9" y="34"/>
                    </a:cubicBezTo>
                    <a:cubicBezTo>
                      <a:pt x="11" y="37"/>
                      <a:pt x="13" y="42"/>
                      <a:pt x="15" y="46"/>
                    </a:cubicBezTo>
                    <a:cubicBezTo>
                      <a:pt x="15" y="47"/>
                      <a:pt x="15" y="49"/>
                      <a:pt x="16" y="50"/>
                    </a:cubicBezTo>
                    <a:cubicBezTo>
                      <a:pt x="16" y="54"/>
                      <a:pt x="16" y="54"/>
                      <a:pt x="16" y="54"/>
                    </a:cubicBezTo>
                    <a:cubicBezTo>
                      <a:pt x="15" y="55"/>
                      <a:pt x="14" y="57"/>
                      <a:pt x="12" y="57"/>
                    </a:cubicBezTo>
                    <a:close/>
                    <a:moveTo>
                      <a:pt x="16" y="22"/>
                    </a:moveTo>
                    <a:cubicBezTo>
                      <a:pt x="16" y="21"/>
                      <a:pt x="16" y="21"/>
                      <a:pt x="16" y="21"/>
                    </a:cubicBezTo>
                    <a:cubicBezTo>
                      <a:pt x="16" y="21"/>
                      <a:pt x="16" y="21"/>
                      <a:pt x="16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31" name="Freeform 250"/>
              <p:cNvSpPr>
                <a:spLocks noEditPoints="1"/>
              </p:cNvSpPr>
              <p:nvPr/>
            </p:nvSpPr>
            <p:spPr bwMode="auto">
              <a:xfrm>
                <a:off x="9844103" y="319091"/>
                <a:ext cx="177800" cy="279401"/>
              </a:xfrm>
              <a:custGeom>
                <a:avLst/>
                <a:gdLst>
                  <a:gd name="T0" fmla="*/ 74 w 79"/>
                  <a:gd name="T1" fmla="*/ 71 h 124"/>
                  <a:gd name="T2" fmla="*/ 74 w 79"/>
                  <a:gd name="T3" fmla="*/ 5 h 124"/>
                  <a:gd name="T4" fmla="*/ 41 w 79"/>
                  <a:gd name="T5" fmla="*/ 5 h 124"/>
                  <a:gd name="T6" fmla="*/ 40 w 79"/>
                  <a:gd name="T7" fmla="*/ 9 h 124"/>
                  <a:gd name="T8" fmla="*/ 40 w 79"/>
                  <a:gd name="T9" fmla="*/ 0 h 124"/>
                  <a:gd name="T10" fmla="*/ 40 w 79"/>
                  <a:gd name="T11" fmla="*/ 0 h 124"/>
                  <a:gd name="T12" fmla="*/ 76 w 79"/>
                  <a:gd name="T13" fmla="*/ 0 h 124"/>
                  <a:gd name="T14" fmla="*/ 79 w 79"/>
                  <a:gd name="T15" fmla="*/ 2 h 124"/>
                  <a:gd name="T16" fmla="*/ 79 w 79"/>
                  <a:gd name="T17" fmla="*/ 72 h 124"/>
                  <a:gd name="T18" fmla="*/ 79 w 79"/>
                  <a:gd name="T19" fmla="*/ 72 h 124"/>
                  <a:gd name="T20" fmla="*/ 78 w 79"/>
                  <a:gd name="T21" fmla="*/ 72 h 124"/>
                  <a:gd name="T22" fmla="*/ 58 w 79"/>
                  <a:gd name="T23" fmla="*/ 122 h 124"/>
                  <a:gd name="T24" fmla="*/ 58 w 79"/>
                  <a:gd name="T25" fmla="*/ 123 h 124"/>
                  <a:gd name="T26" fmla="*/ 55 w 79"/>
                  <a:gd name="T27" fmla="*/ 124 h 124"/>
                  <a:gd name="T28" fmla="*/ 40 w 79"/>
                  <a:gd name="T29" fmla="*/ 117 h 124"/>
                  <a:gd name="T30" fmla="*/ 40 w 79"/>
                  <a:gd name="T31" fmla="*/ 112 h 124"/>
                  <a:gd name="T32" fmla="*/ 55 w 79"/>
                  <a:gd name="T33" fmla="*/ 118 h 124"/>
                  <a:gd name="T34" fmla="*/ 74 w 79"/>
                  <a:gd name="T35" fmla="*/ 71 h 124"/>
                  <a:gd name="T36" fmla="*/ 40 w 79"/>
                  <a:gd name="T37" fmla="*/ 9 h 124"/>
                  <a:gd name="T38" fmla="*/ 5 w 79"/>
                  <a:gd name="T39" fmla="*/ 97 h 124"/>
                  <a:gd name="T40" fmla="*/ 40 w 79"/>
                  <a:gd name="T41" fmla="*/ 112 h 124"/>
                  <a:gd name="T42" fmla="*/ 40 w 79"/>
                  <a:gd name="T43" fmla="*/ 117 h 124"/>
                  <a:gd name="T44" fmla="*/ 1 w 79"/>
                  <a:gd name="T45" fmla="*/ 100 h 124"/>
                  <a:gd name="T46" fmla="*/ 1 w 79"/>
                  <a:gd name="T47" fmla="*/ 100 h 124"/>
                  <a:gd name="T48" fmla="*/ 0 w 79"/>
                  <a:gd name="T49" fmla="*/ 97 h 124"/>
                  <a:gd name="T50" fmla="*/ 37 w 79"/>
                  <a:gd name="T51" fmla="*/ 1 h 124"/>
                  <a:gd name="T52" fmla="*/ 40 w 79"/>
                  <a:gd name="T53" fmla="*/ 0 h 124"/>
                  <a:gd name="T54" fmla="*/ 40 w 79"/>
                  <a:gd name="T55" fmla="*/ 9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79" h="124">
                    <a:moveTo>
                      <a:pt x="74" y="71"/>
                    </a:moveTo>
                    <a:cubicBezTo>
                      <a:pt x="74" y="5"/>
                      <a:pt x="74" y="5"/>
                      <a:pt x="74" y="5"/>
                    </a:cubicBezTo>
                    <a:cubicBezTo>
                      <a:pt x="41" y="5"/>
                      <a:pt x="41" y="5"/>
                      <a:pt x="41" y="5"/>
                    </a:cubicBezTo>
                    <a:cubicBezTo>
                      <a:pt x="40" y="9"/>
                      <a:pt x="40" y="9"/>
                      <a:pt x="40" y="9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76" y="0"/>
                      <a:pt x="76" y="0"/>
                      <a:pt x="76" y="0"/>
                    </a:cubicBezTo>
                    <a:cubicBezTo>
                      <a:pt x="77" y="0"/>
                      <a:pt x="79" y="1"/>
                      <a:pt x="79" y="2"/>
                    </a:cubicBezTo>
                    <a:cubicBezTo>
                      <a:pt x="79" y="72"/>
                      <a:pt x="79" y="72"/>
                      <a:pt x="79" y="72"/>
                    </a:cubicBezTo>
                    <a:cubicBezTo>
                      <a:pt x="79" y="72"/>
                      <a:pt x="79" y="72"/>
                      <a:pt x="79" y="72"/>
                    </a:cubicBezTo>
                    <a:cubicBezTo>
                      <a:pt x="79" y="72"/>
                      <a:pt x="78" y="72"/>
                      <a:pt x="78" y="72"/>
                    </a:cubicBezTo>
                    <a:cubicBezTo>
                      <a:pt x="58" y="122"/>
                      <a:pt x="58" y="122"/>
                      <a:pt x="58" y="122"/>
                    </a:cubicBezTo>
                    <a:cubicBezTo>
                      <a:pt x="58" y="123"/>
                      <a:pt x="58" y="123"/>
                      <a:pt x="58" y="123"/>
                    </a:cubicBezTo>
                    <a:cubicBezTo>
                      <a:pt x="58" y="124"/>
                      <a:pt x="56" y="124"/>
                      <a:pt x="55" y="124"/>
                    </a:cubicBezTo>
                    <a:cubicBezTo>
                      <a:pt x="40" y="117"/>
                      <a:pt x="40" y="117"/>
                      <a:pt x="40" y="117"/>
                    </a:cubicBezTo>
                    <a:cubicBezTo>
                      <a:pt x="40" y="112"/>
                      <a:pt x="40" y="112"/>
                      <a:pt x="40" y="112"/>
                    </a:cubicBezTo>
                    <a:cubicBezTo>
                      <a:pt x="55" y="118"/>
                      <a:pt x="55" y="118"/>
                      <a:pt x="55" y="118"/>
                    </a:cubicBezTo>
                    <a:lnTo>
                      <a:pt x="74" y="71"/>
                    </a:lnTo>
                    <a:close/>
                    <a:moveTo>
                      <a:pt x="40" y="9"/>
                    </a:moveTo>
                    <a:cubicBezTo>
                      <a:pt x="5" y="97"/>
                      <a:pt x="5" y="97"/>
                      <a:pt x="5" y="97"/>
                    </a:cubicBezTo>
                    <a:cubicBezTo>
                      <a:pt x="40" y="112"/>
                      <a:pt x="40" y="112"/>
                      <a:pt x="40" y="112"/>
                    </a:cubicBezTo>
                    <a:cubicBezTo>
                      <a:pt x="40" y="117"/>
                      <a:pt x="40" y="117"/>
                      <a:pt x="40" y="117"/>
                    </a:cubicBezTo>
                    <a:cubicBezTo>
                      <a:pt x="1" y="100"/>
                      <a:pt x="1" y="100"/>
                      <a:pt x="1" y="100"/>
                    </a:cubicBezTo>
                    <a:cubicBezTo>
                      <a:pt x="1" y="100"/>
                      <a:pt x="1" y="100"/>
                      <a:pt x="1" y="100"/>
                    </a:cubicBezTo>
                    <a:cubicBezTo>
                      <a:pt x="0" y="100"/>
                      <a:pt x="0" y="98"/>
                      <a:pt x="0" y="97"/>
                    </a:cubicBezTo>
                    <a:cubicBezTo>
                      <a:pt x="37" y="1"/>
                      <a:pt x="37" y="1"/>
                      <a:pt x="37" y="1"/>
                    </a:cubicBezTo>
                    <a:cubicBezTo>
                      <a:pt x="38" y="1"/>
                      <a:pt x="39" y="0"/>
                      <a:pt x="40" y="0"/>
                    </a:cubicBezTo>
                    <a:lnTo>
                      <a:pt x="40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32" name="Freeform 251"/>
              <p:cNvSpPr>
                <a:spLocks noEditPoints="1"/>
              </p:cNvSpPr>
              <p:nvPr/>
            </p:nvSpPr>
            <p:spPr bwMode="auto">
              <a:xfrm>
                <a:off x="10020316" y="319091"/>
                <a:ext cx="42863" cy="95251"/>
              </a:xfrm>
              <a:custGeom>
                <a:avLst/>
                <a:gdLst>
                  <a:gd name="T0" fmla="*/ 9 w 19"/>
                  <a:gd name="T1" fmla="*/ 29 h 42"/>
                  <a:gd name="T2" fmla="*/ 12 w 19"/>
                  <a:gd name="T3" fmla="*/ 23 h 42"/>
                  <a:gd name="T4" fmla="*/ 14 w 19"/>
                  <a:gd name="T5" fmla="*/ 5 h 42"/>
                  <a:gd name="T6" fmla="*/ 9 w 19"/>
                  <a:gd name="T7" fmla="*/ 5 h 42"/>
                  <a:gd name="T8" fmla="*/ 9 w 19"/>
                  <a:gd name="T9" fmla="*/ 0 h 42"/>
                  <a:gd name="T10" fmla="*/ 16 w 19"/>
                  <a:gd name="T11" fmla="*/ 0 h 42"/>
                  <a:gd name="T12" fmla="*/ 16 w 19"/>
                  <a:gd name="T13" fmla="*/ 0 h 42"/>
                  <a:gd name="T14" fmla="*/ 18 w 19"/>
                  <a:gd name="T15" fmla="*/ 0 h 42"/>
                  <a:gd name="T16" fmla="*/ 18 w 19"/>
                  <a:gd name="T17" fmla="*/ 3 h 42"/>
                  <a:gd name="T18" fmla="*/ 16 w 19"/>
                  <a:gd name="T19" fmla="*/ 24 h 42"/>
                  <a:gd name="T20" fmla="*/ 9 w 19"/>
                  <a:gd name="T21" fmla="*/ 37 h 42"/>
                  <a:gd name="T22" fmla="*/ 9 w 19"/>
                  <a:gd name="T23" fmla="*/ 29 h 42"/>
                  <a:gd name="T24" fmla="*/ 5 w 19"/>
                  <a:gd name="T25" fmla="*/ 35 h 42"/>
                  <a:gd name="T26" fmla="*/ 9 w 19"/>
                  <a:gd name="T27" fmla="*/ 29 h 42"/>
                  <a:gd name="T28" fmla="*/ 9 w 19"/>
                  <a:gd name="T29" fmla="*/ 37 h 42"/>
                  <a:gd name="T30" fmla="*/ 4 w 19"/>
                  <a:gd name="T31" fmla="*/ 41 h 42"/>
                  <a:gd name="T32" fmla="*/ 3 w 19"/>
                  <a:gd name="T33" fmla="*/ 42 h 42"/>
                  <a:gd name="T34" fmla="*/ 0 w 19"/>
                  <a:gd name="T35" fmla="*/ 39 h 42"/>
                  <a:gd name="T36" fmla="*/ 0 w 19"/>
                  <a:gd name="T37" fmla="*/ 2 h 42"/>
                  <a:gd name="T38" fmla="*/ 3 w 19"/>
                  <a:gd name="T39" fmla="*/ 0 h 42"/>
                  <a:gd name="T40" fmla="*/ 9 w 19"/>
                  <a:gd name="T41" fmla="*/ 0 h 42"/>
                  <a:gd name="T42" fmla="*/ 9 w 19"/>
                  <a:gd name="T43" fmla="*/ 5 h 42"/>
                  <a:gd name="T44" fmla="*/ 5 w 19"/>
                  <a:gd name="T45" fmla="*/ 5 h 42"/>
                  <a:gd name="T46" fmla="*/ 5 w 19"/>
                  <a:gd name="T47" fmla="*/ 35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9" h="42">
                    <a:moveTo>
                      <a:pt x="9" y="29"/>
                    </a:moveTo>
                    <a:cubicBezTo>
                      <a:pt x="10" y="27"/>
                      <a:pt x="11" y="25"/>
                      <a:pt x="12" y="23"/>
                    </a:cubicBezTo>
                    <a:cubicBezTo>
                      <a:pt x="13" y="17"/>
                      <a:pt x="13" y="10"/>
                      <a:pt x="14" y="5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7" y="0"/>
                      <a:pt x="17" y="0"/>
                      <a:pt x="18" y="0"/>
                    </a:cubicBezTo>
                    <a:cubicBezTo>
                      <a:pt x="19" y="1"/>
                      <a:pt x="19" y="2"/>
                      <a:pt x="18" y="3"/>
                    </a:cubicBezTo>
                    <a:cubicBezTo>
                      <a:pt x="18" y="10"/>
                      <a:pt x="18" y="17"/>
                      <a:pt x="16" y="24"/>
                    </a:cubicBezTo>
                    <a:cubicBezTo>
                      <a:pt x="15" y="29"/>
                      <a:pt x="13" y="34"/>
                      <a:pt x="9" y="37"/>
                    </a:cubicBezTo>
                    <a:lnTo>
                      <a:pt x="9" y="29"/>
                    </a:lnTo>
                    <a:close/>
                    <a:moveTo>
                      <a:pt x="5" y="35"/>
                    </a:moveTo>
                    <a:cubicBezTo>
                      <a:pt x="7" y="33"/>
                      <a:pt x="8" y="31"/>
                      <a:pt x="9" y="29"/>
                    </a:cubicBezTo>
                    <a:cubicBezTo>
                      <a:pt x="9" y="37"/>
                      <a:pt x="9" y="37"/>
                      <a:pt x="9" y="37"/>
                    </a:cubicBezTo>
                    <a:cubicBezTo>
                      <a:pt x="8" y="39"/>
                      <a:pt x="6" y="40"/>
                      <a:pt x="4" y="41"/>
                    </a:cubicBezTo>
                    <a:cubicBezTo>
                      <a:pt x="3" y="42"/>
                      <a:pt x="3" y="42"/>
                      <a:pt x="3" y="42"/>
                    </a:cubicBezTo>
                    <a:cubicBezTo>
                      <a:pt x="1" y="42"/>
                      <a:pt x="0" y="41"/>
                      <a:pt x="0" y="39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5" y="5"/>
                      <a:pt x="5" y="5"/>
                      <a:pt x="5" y="5"/>
                    </a:cubicBezTo>
                    <a:lnTo>
                      <a:pt x="5" y="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33" name="Freeform 252"/>
              <p:cNvSpPr>
                <a:spLocks noEditPoints="1"/>
              </p:cNvSpPr>
              <p:nvPr/>
            </p:nvSpPr>
            <p:spPr bwMode="auto">
              <a:xfrm>
                <a:off x="10020316" y="319091"/>
                <a:ext cx="177800" cy="279401"/>
              </a:xfrm>
              <a:custGeom>
                <a:avLst/>
                <a:gdLst>
                  <a:gd name="T0" fmla="*/ 39 w 79"/>
                  <a:gd name="T1" fmla="*/ 112 h 124"/>
                  <a:gd name="T2" fmla="*/ 73 w 79"/>
                  <a:gd name="T3" fmla="*/ 97 h 124"/>
                  <a:gd name="T4" fmla="*/ 39 w 79"/>
                  <a:gd name="T5" fmla="*/ 9 h 124"/>
                  <a:gd name="T6" fmla="*/ 39 w 79"/>
                  <a:gd name="T7" fmla="*/ 0 h 124"/>
                  <a:gd name="T8" fmla="*/ 41 w 79"/>
                  <a:gd name="T9" fmla="*/ 1 h 124"/>
                  <a:gd name="T10" fmla="*/ 79 w 79"/>
                  <a:gd name="T11" fmla="*/ 97 h 124"/>
                  <a:gd name="T12" fmla="*/ 77 w 79"/>
                  <a:gd name="T13" fmla="*/ 100 h 124"/>
                  <a:gd name="T14" fmla="*/ 39 w 79"/>
                  <a:gd name="T15" fmla="*/ 117 h 124"/>
                  <a:gd name="T16" fmla="*/ 39 w 79"/>
                  <a:gd name="T17" fmla="*/ 112 h 124"/>
                  <a:gd name="T18" fmla="*/ 23 w 79"/>
                  <a:gd name="T19" fmla="*/ 5 h 124"/>
                  <a:gd name="T20" fmla="*/ 20 w 79"/>
                  <a:gd name="T21" fmla="*/ 28 h 124"/>
                  <a:gd name="T22" fmla="*/ 5 w 79"/>
                  <a:gd name="T23" fmla="*/ 46 h 124"/>
                  <a:gd name="T24" fmla="*/ 5 w 79"/>
                  <a:gd name="T25" fmla="*/ 71 h 124"/>
                  <a:gd name="T26" fmla="*/ 24 w 79"/>
                  <a:gd name="T27" fmla="*/ 118 h 124"/>
                  <a:gd name="T28" fmla="*/ 39 w 79"/>
                  <a:gd name="T29" fmla="*/ 112 h 124"/>
                  <a:gd name="T30" fmla="*/ 39 w 79"/>
                  <a:gd name="T31" fmla="*/ 117 h 124"/>
                  <a:gd name="T32" fmla="*/ 24 w 79"/>
                  <a:gd name="T33" fmla="*/ 124 h 124"/>
                  <a:gd name="T34" fmla="*/ 24 w 79"/>
                  <a:gd name="T35" fmla="*/ 124 h 124"/>
                  <a:gd name="T36" fmla="*/ 24 w 79"/>
                  <a:gd name="T37" fmla="*/ 124 h 124"/>
                  <a:gd name="T38" fmla="*/ 21 w 79"/>
                  <a:gd name="T39" fmla="*/ 123 h 124"/>
                  <a:gd name="T40" fmla="*/ 0 w 79"/>
                  <a:gd name="T41" fmla="*/ 73 h 124"/>
                  <a:gd name="T42" fmla="*/ 0 w 79"/>
                  <a:gd name="T43" fmla="*/ 72 h 124"/>
                  <a:gd name="T44" fmla="*/ 0 w 79"/>
                  <a:gd name="T45" fmla="*/ 44 h 124"/>
                  <a:gd name="T46" fmla="*/ 0 w 79"/>
                  <a:gd name="T47" fmla="*/ 44 h 124"/>
                  <a:gd name="T48" fmla="*/ 2 w 79"/>
                  <a:gd name="T49" fmla="*/ 42 h 124"/>
                  <a:gd name="T50" fmla="*/ 15 w 79"/>
                  <a:gd name="T51" fmla="*/ 26 h 124"/>
                  <a:gd name="T52" fmla="*/ 18 w 79"/>
                  <a:gd name="T53" fmla="*/ 3 h 124"/>
                  <a:gd name="T54" fmla="*/ 18 w 79"/>
                  <a:gd name="T55" fmla="*/ 2 h 124"/>
                  <a:gd name="T56" fmla="*/ 20 w 79"/>
                  <a:gd name="T57" fmla="*/ 0 h 124"/>
                  <a:gd name="T58" fmla="*/ 39 w 79"/>
                  <a:gd name="T59" fmla="*/ 0 h 124"/>
                  <a:gd name="T60" fmla="*/ 39 w 79"/>
                  <a:gd name="T61" fmla="*/ 0 h 124"/>
                  <a:gd name="T62" fmla="*/ 39 w 79"/>
                  <a:gd name="T63" fmla="*/ 0 h 124"/>
                  <a:gd name="T64" fmla="*/ 39 w 79"/>
                  <a:gd name="T65" fmla="*/ 9 h 124"/>
                  <a:gd name="T66" fmla="*/ 37 w 79"/>
                  <a:gd name="T67" fmla="*/ 5 h 124"/>
                  <a:gd name="T68" fmla="*/ 23 w 79"/>
                  <a:gd name="T69" fmla="*/ 5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79" h="124">
                    <a:moveTo>
                      <a:pt x="39" y="112"/>
                    </a:moveTo>
                    <a:cubicBezTo>
                      <a:pt x="73" y="97"/>
                      <a:pt x="73" y="97"/>
                      <a:pt x="73" y="97"/>
                    </a:cubicBezTo>
                    <a:cubicBezTo>
                      <a:pt x="39" y="9"/>
                      <a:pt x="39" y="9"/>
                      <a:pt x="39" y="9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40" y="0"/>
                      <a:pt x="41" y="0"/>
                      <a:pt x="41" y="1"/>
                    </a:cubicBezTo>
                    <a:cubicBezTo>
                      <a:pt x="79" y="97"/>
                      <a:pt x="79" y="97"/>
                      <a:pt x="79" y="97"/>
                    </a:cubicBezTo>
                    <a:cubicBezTo>
                      <a:pt x="79" y="98"/>
                      <a:pt x="79" y="100"/>
                      <a:pt x="77" y="100"/>
                    </a:cubicBezTo>
                    <a:cubicBezTo>
                      <a:pt x="39" y="117"/>
                      <a:pt x="39" y="117"/>
                      <a:pt x="39" y="117"/>
                    </a:cubicBezTo>
                    <a:lnTo>
                      <a:pt x="39" y="112"/>
                    </a:lnTo>
                    <a:close/>
                    <a:moveTo>
                      <a:pt x="23" y="5"/>
                    </a:moveTo>
                    <a:cubicBezTo>
                      <a:pt x="23" y="12"/>
                      <a:pt x="22" y="20"/>
                      <a:pt x="20" y="28"/>
                    </a:cubicBezTo>
                    <a:cubicBezTo>
                      <a:pt x="17" y="35"/>
                      <a:pt x="13" y="42"/>
                      <a:pt x="5" y="46"/>
                    </a:cubicBezTo>
                    <a:cubicBezTo>
                      <a:pt x="5" y="71"/>
                      <a:pt x="5" y="71"/>
                      <a:pt x="5" y="71"/>
                    </a:cubicBezTo>
                    <a:cubicBezTo>
                      <a:pt x="24" y="118"/>
                      <a:pt x="24" y="118"/>
                      <a:pt x="24" y="118"/>
                    </a:cubicBezTo>
                    <a:cubicBezTo>
                      <a:pt x="39" y="112"/>
                      <a:pt x="39" y="112"/>
                      <a:pt x="39" y="112"/>
                    </a:cubicBezTo>
                    <a:cubicBezTo>
                      <a:pt x="39" y="117"/>
                      <a:pt x="39" y="117"/>
                      <a:pt x="39" y="117"/>
                    </a:cubicBezTo>
                    <a:cubicBezTo>
                      <a:pt x="24" y="124"/>
                      <a:pt x="24" y="124"/>
                      <a:pt x="24" y="124"/>
                    </a:cubicBezTo>
                    <a:cubicBezTo>
                      <a:pt x="24" y="124"/>
                      <a:pt x="24" y="124"/>
                      <a:pt x="24" y="124"/>
                    </a:cubicBezTo>
                    <a:cubicBezTo>
                      <a:pt x="24" y="124"/>
                      <a:pt x="24" y="124"/>
                      <a:pt x="24" y="124"/>
                    </a:cubicBezTo>
                    <a:cubicBezTo>
                      <a:pt x="22" y="124"/>
                      <a:pt x="21" y="124"/>
                      <a:pt x="21" y="123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0" y="72"/>
                      <a:pt x="0" y="72"/>
                      <a:pt x="0" y="72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43"/>
                      <a:pt x="1" y="43"/>
                      <a:pt x="2" y="42"/>
                    </a:cubicBezTo>
                    <a:cubicBezTo>
                      <a:pt x="9" y="39"/>
                      <a:pt x="13" y="33"/>
                      <a:pt x="15" y="26"/>
                    </a:cubicBezTo>
                    <a:cubicBezTo>
                      <a:pt x="17" y="19"/>
                      <a:pt x="18" y="11"/>
                      <a:pt x="18" y="3"/>
                    </a:cubicBezTo>
                    <a:cubicBezTo>
                      <a:pt x="18" y="3"/>
                      <a:pt x="18" y="3"/>
                      <a:pt x="18" y="2"/>
                    </a:cubicBezTo>
                    <a:cubicBezTo>
                      <a:pt x="18" y="1"/>
                      <a:pt x="19" y="0"/>
                      <a:pt x="20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9" y="9"/>
                      <a:pt x="39" y="9"/>
                      <a:pt x="39" y="9"/>
                    </a:cubicBezTo>
                    <a:cubicBezTo>
                      <a:pt x="37" y="5"/>
                      <a:pt x="37" y="5"/>
                      <a:pt x="37" y="5"/>
                    </a:cubicBezTo>
                    <a:lnTo>
                      <a:pt x="23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34" name="Freeform 253"/>
              <p:cNvSpPr>
                <a:spLocks noEditPoints="1"/>
              </p:cNvSpPr>
              <p:nvPr/>
            </p:nvSpPr>
            <p:spPr bwMode="auto">
              <a:xfrm>
                <a:off x="9928240" y="287340"/>
                <a:ext cx="184150" cy="33339"/>
              </a:xfrm>
              <a:custGeom>
                <a:avLst/>
                <a:gdLst>
                  <a:gd name="T0" fmla="*/ 78 w 82"/>
                  <a:gd name="T1" fmla="*/ 5 h 15"/>
                  <a:gd name="T2" fmla="*/ 41 w 82"/>
                  <a:gd name="T3" fmla="*/ 5 h 15"/>
                  <a:gd name="T4" fmla="*/ 41 w 82"/>
                  <a:gd name="T5" fmla="*/ 0 h 15"/>
                  <a:gd name="T6" fmla="*/ 80 w 82"/>
                  <a:gd name="T7" fmla="*/ 0 h 15"/>
                  <a:gd name="T8" fmla="*/ 82 w 82"/>
                  <a:gd name="T9" fmla="*/ 2 h 15"/>
                  <a:gd name="T10" fmla="*/ 82 w 82"/>
                  <a:gd name="T11" fmla="*/ 12 h 15"/>
                  <a:gd name="T12" fmla="*/ 80 w 82"/>
                  <a:gd name="T13" fmla="*/ 15 h 15"/>
                  <a:gd name="T14" fmla="*/ 44 w 82"/>
                  <a:gd name="T15" fmla="*/ 15 h 15"/>
                  <a:gd name="T16" fmla="*/ 41 w 82"/>
                  <a:gd name="T17" fmla="*/ 15 h 15"/>
                  <a:gd name="T18" fmla="*/ 41 w 82"/>
                  <a:gd name="T19" fmla="*/ 10 h 15"/>
                  <a:gd name="T20" fmla="*/ 44 w 82"/>
                  <a:gd name="T21" fmla="*/ 10 h 15"/>
                  <a:gd name="T22" fmla="*/ 78 w 82"/>
                  <a:gd name="T23" fmla="*/ 10 h 15"/>
                  <a:gd name="T24" fmla="*/ 78 w 82"/>
                  <a:gd name="T25" fmla="*/ 5 h 15"/>
                  <a:gd name="T26" fmla="*/ 41 w 82"/>
                  <a:gd name="T27" fmla="*/ 5 h 15"/>
                  <a:gd name="T28" fmla="*/ 5 w 82"/>
                  <a:gd name="T29" fmla="*/ 5 h 15"/>
                  <a:gd name="T30" fmla="*/ 5 w 82"/>
                  <a:gd name="T31" fmla="*/ 10 h 15"/>
                  <a:gd name="T32" fmla="*/ 39 w 82"/>
                  <a:gd name="T33" fmla="*/ 10 h 15"/>
                  <a:gd name="T34" fmla="*/ 41 w 82"/>
                  <a:gd name="T35" fmla="*/ 10 h 15"/>
                  <a:gd name="T36" fmla="*/ 41 w 82"/>
                  <a:gd name="T37" fmla="*/ 15 h 15"/>
                  <a:gd name="T38" fmla="*/ 39 w 82"/>
                  <a:gd name="T39" fmla="*/ 15 h 15"/>
                  <a:gd name="T40" fmla="*/ 3 w 82"/>
                  <a:gd name="T41" fmla="*/ 15 h 15"/>
                  <a:gd name="T42" fmla="*/ 0 w 82"/>
                  <a:gd name="T43" fmla="*/ 12 h 15"/>
                  <a:gd name="T44" fmla="*/ 0 w 82"/>
                  <a:gd name="T45" fmla="*/ 2 h 15"/>
                  <a:gd name="T46" fmla="*/ 3 w 82"/>
                  <a:gd name="T47" fmla="*/ 0 h 15"/>
                  <a:gd name="T48" fmla="*/ 41 w 82"/>
                  <a:gd name="T49" fmla="*/ 0 h 15"/>
                  <a:gd name="T50" fmla="*/ 41 w 82"/>
                  <a:gd name="T51" fmla="*/ 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82" h="15">
                    <a:moveTo>
                      <a:pt x="78" y="5"/>
                    </a:moveTo>
                    <a:cubicBezTo>
                      <a:pt x="41" y="5"/>
                      <a:pt x="41" y="5"/>
                      <a:pt x="41" y="5"/>
                    </a:cubicBezTo>
                    <a:cubicBezTo>
                      <a:pt x="41" y="0"/>
                      <a:pt x="41" y="0"/>
                      <a:pt x="41" y="0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81" y="0"/>
                      <a:pt x="82" y="1"/>
                      <a:pt x="82" y="2"/>
                    </a:cubicBezTo>
                    <a:cubicBezTo>
                      <a:pt x="82" y="12"/>
                      <a:pt x="82" y="12"/>
                      <a:pt x="82" y="12"/>
                    </a:cubicBezTo>
                    <a:cubicBezTo>
                      <a:pt x="82" y="14"/>
                      <a:pt x="81" y="15"/>
                      <a:pt x="80" y="15"/>
                    </a:cubicBezTo>
                    <a:cubicBezTo>
                      <a:pt x="44" y="15"/>
                      <a:pt x="44" y="15"/>
                      <a:pt x="44" y="15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41" y="10"/>
                      <a:pt x="41" y="10"/>
                      <a:pt x="41" y="10"/>
                    </a:cubicBezTo>
                    <a:cubicBezTo>
                      <a:pt x="44" y="10"/>
                      <a:pt x="44" y="10"/>
                      <a:pt x="44" y="10"/>
                    </a:cubicBezTo>
                    <a:cubicBezTo>
                      <a:pt x="78" y="10"/>
                      <a:pt x="78" y="10"/>
                      <a:pt x="78" y="10"/>
                    </a:cubicBezTo>
                    <a:lnTo>
                      <a:pt x="78" y="5"/>
                    </a:lnTo>
                    <a:close/>
                    <a:moveTo>
                      <a:pt x="41" y="5"/>
                    </a:moveTo>
                    <a:cubicBezTo>
                      <a:pt x="5" y="5"/>
                      <a:pt x="5" y="5"/>
                      <a:pt x="5" y="5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39" y="10"/>
                      <a:pt x="39" y="10"/>
                      <a:pt x="39" y="10"/>
                    </a:cubicBezTo>
                    <a:cubicBezTo>
                      <a:pt x="41" y="10"/>
                      <a:pt x="41" y="10"/>
                      <a:pt x="41" y="10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39" y="15"/>
                      <a:pt x="39" y="15"/>
                      <a:pt x="39" y="15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1" y="15"/>
                      <a:pt x="0" y="14"/>
                      <a:pt x="0" y="1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41" y="0"/>
                      <a:pt x="41" y="0"/>
                      <a:pt x="41" y="0"/>
                    </a:cubicBezTo>
                    <a:lnTo>
                      <a:pt x="41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35" name="Freeform 254"/>
              <p:cNvSpPr>
                <a:spLocks noEditPoints="1"/>
              </p:cNvSpPr>
              <p:nvPr/>
            </p:nvSpPr>
            <p:spPr bwMode="auto">
              <a:xfrm>
                <a:off x="9031302" y="3576659"/>
                <a:ext cx="242888" cy="196851"/>
              </a:xfrm>
              <a:custGeom>
                <a:avLst/>
                <a:gdLst>
                  <a:gd name="T0" fmla="*/ 93 w 108"/>
                  <a:gd name="T1" fmla="*/ 22 h 87"/>
                  <a:gd name="T2" fmla="*/ 88 w 108"/>
                  <a:gd name="T3" fmla="*/ 1 h 87"/>
                  <a:gd name="T4" fmla="*/ 108 w 108"/>
                  <a:gd name="T5" fmla="*/ 32 h 87"/>
                  <a:gd name="T6" fmla="*/ 106 w 108"/>
                  <a:gd name="T7" fmla="*/ 84 h 87"/>
                  <a:gd name="T8" fmla="*/ 86 w 108"/>
                  <a:gd name="T9" fmla="*/ 87 h 87"/>
                  <a:gd name="T10" fmla="*/ 103 w 108"/>
                  <a:gd name="T11" fmla="*/ 81 h 87"/>
                  <a:gd name="T12" fmla="*/ 104 w 108"/>
                  <a:gd name="T13" fmla="*/ 68 h 87"/>
                  <a:gd name="T14" fmla="*/ 97 w 108"/>
                  <a:gd name="T15" fmla="*/ 62 h 87"/>
                  <a:gd name="T16" fmla="*/ 97 w 108"/>
                  <a:gd name="T17" fmla="*/ 46 h 87"/>
                  <a:gd name="T18" fmla="*/ 94 w 108"/>
                  <a:gd name="T19" fmla="*/ 51 h 87"/>
                  <a:gd name="T20" fmla="*/ 86 w 108"/>
                  <a:gd name="T21" fmla="*/ 62 h 87"/>
                  <a:gd name="T22" fmla="*/ 89 w 108"/>
                  <a:gd name="T23" fmla="*/ 28 h 87"/>
                  <a:gd name="T24" fmla="*/ 86 w 108"/>
                  <a:gd name="T25" fmla="*/ 16 h 87"/>
                  <a:gd name="T26" fmla="*/ 84 w 108"/>
                  <a:gd name="T27" fmla="*/ 5 h 87"/>
                  <a:gd name="T28" fmla="*/ 86 w 108"/>
                  <a:gd name="T29" fmla="*/ 0 h 87"/>
                  <a:gd name="T30" fmla="*/ 86 w 108"/>
                  <a:gd name="T31" fmla="*/ 8 h 87"/>
                  <a:gd name="T32" fmla="*/ 84 w 108"/>
                  <a:gd name="T33" fmla="*/ 68 h 87"/>
                  <a:gd name="T34" fmla="*/ 86 w 108"/>
                  <a:gd name="T35" fmla="*/ 82 h 87"/>
                  <a:gd name="T36" fmla="*/ 86 w 108"/>
                  <a:gd name="T37" fmla="*/ 87 h 87"/>
                  <a:gd name="T38" fmla="*/ 79 w 108"/>
                  <a:gd name="T39" fmla="*/ 70 h 87"/>
                  <a:gd name="T40" fmla="*/ 86 w 108"/>
                  <a:gd name="T41" fmla="*/ 16 h 87"/>
                  <a:gd name="T42" fmla="*/ 54 w 108"/>
                  <a:gd name="T43" fmla="*/ 6 h 87"/>
                  <a:gd name="T44" fmla="*/ 85 w 108"/>
                  <a:gd name="T45" fmla="*/ 23 h 87"/>
                  <a:gd name="T46" fmla="*/ 86 w 108"/>
                  <a:gd name="T47" fmla="*/ 28 h 87"/>
                  <a:gd name="T48" fmla="*/ 86 w 108"/>
                  <a:gd name="T49" fmla="*/ 51 h 87"/>
                  <a:gd name="T50" fmla="*/ 86 w 108"/>
                  <a:gd name="T51" fmla="*/ 57 h 87"/>
                  <a:gd name="T52" fmla="*/ 74 w 108"/>
                  <a:gd name="T53" fmla="*/ 59 h 87"/>
                  <a:gd name="T54" fmla="*/ 86 w 108"/>
                  <a:gd name="T55" fmla="*/ 46 h 87"/>
                  <a:gd name="T56" fmla="*/ 22 w 108"/>
                  <a:gd name="T57" fmla="*/ 8 h 87"/>
                  <a:gd name="T58" fmla="*/ 54 w 108"/>
                  <a:gd name="T59" fmla="*/ 0 h 87"/>
                  <a:gd name="T60" fmla="*/ 22 w 108"/>
                  <a:gd name="T61" fmla="*/ 82 h 87"/>
                  <a:gd name="T62" fmla="*/ 24 w 108"/>
                  <a:gd name="T63" fmla="*/ 81 h 87"/>
                  <a:gd name="T64" fmla="*/ 27 w 108"/>
                  <a:gd name="T65" fmla="*/ 65 h 87"/>
                  <a:gd name="T66" fmla="*/ 29 w 108"/>
                  <a:gd name="T67" fmla="*/ 70 h 87"/>
                  <a:gd name="T68" fmla="*/ 27 w 108"/>
                  <a:gd name="T69" fmla="*/ 85 h 87"/>
                  <a:gd name="T70" fmla="*/ 22 w 108"/>
                  <a:gd name="T71" fmla="*/ 82 h 87"/>
                  <a:gd name="T72" fmla="*/ 28 w 108"/>
                  <a:gd name="T73" fmla="*/ 6 h 87"/>
                  <a:gd name="T74" fmla="*/ 22 w 108"/>
                  <a:gd name="T75" fmla="*/ 28 h 87"/>
                  <a:gd name="T76" fmla="*/ 23 w 108"/>
                  <a:gd name="T77" fmla="*/ 23 h 87"/>
                  <a:gd name="T78" fmla="*/ 54 w 108"/>
                  <a:gd name="T79" fmla="*/ 6 h 87"/>
                  <a:gd name="T80" fmla="*/ 30 w 108"/>
                  <a:gd name="T81" fmla="*/ 57 h 87"/>
                  <a:gd name="T82" fmla="*/ 22 w 108"/>
                  <a:gd name="T83" fmla="*/ 46 h 87"/>
                  <a:gd name="T84" fmla="*/ 35 w 108"/>
                  <a:gd name="T85" fmla="*/ 59 h 87"/>
                  <a:gd name="T86" fmla="*/ 22 w 108"/>
                  <a:gd name="T87" fmla="*/ 8 h 87"/>
                  <a:gd name="T88" fmla="*/ 15 w 108"/>
                  <a:gd name="T89" fmla="*/ 22 h 87"/>
                  <a:gd name="T90" fmla="*/ 5 w 108"/>
                  <a:gd name="T91" fmla="*/ 68 h 87"/>
                  <a:gd name="T92" fmla="*/ 6 w 108"/>
                  <a:gd name="T93" fmla="*/ 81 h 87"/>
                  <a:gd name="T94" fmla="*/ 22 w 108"/>
                  <a:gd name="T95" fmla="*/ 87 h 87"/>
                  <a:gd name="T96" fmla="*/ 2 w 108"/>
                  <a:gd name="T97" fmla="*/ 85 h 87"/>
                  <a:gd name="T98" fmla="*/ 0 w 108"/>
                  <a:gd name="T99" fmla="*/ 65 h 87"/>
                  <a:gd name="T100" fmla="*/ 1 w 108"/>
                  <a:gd name="T101" fmla="*/ 30 h 87"/>
                  <a:gd name="T102" fmla="*/ 22 w 108"/>
                  <a:gd name="T103" fmla="*/ 0 h 87"/>
                  <a:gd name="T104" fmla="*/ 17 w 108"/>
                  <a:gd name="T105" fmla="*/ 24 h 87"/>
                  <a:gd name="T106" fmla="*/ 22 w 108"/>
                  <a:gd name="T107" fmla="*/ 28 h 87"/>
                  <a:gd name="T108" fmla="*/ 12 w 108"/>
                  <a:gd name="T109" fmla="*/ 46 h 87"/>
                  <a:gd name="T110" fmla="*/ 12 w 108"/>
                  <a:gd name="T111" fmla="*/ 62 h 87"/>
                  <a:gd name="T112" fmla="*/ 14 w 108"/>
                  <a:gd name="T113" fmla="*/ 57 h 87"/>
                  <a:gd name="T114" fmla="*/ 22 w 108"/>
                  <a:gd name="T115" fmla="*/ 46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08" h="87">
                    <a:moveTo>
                      <a:pt x="104" y="33"/>
                    </a:moveTo>
                    <a:cubicBezTo>
                      <a:pt x="94" y="22"/>
                      <a:pt x="94" y="22"/>
                      <a:pt x="94" y="22"/>
                    </a:cubicBezTo>
                    <a:cubicBezTo>
                      <a:pt x="94" y="22"/>
                      <a:pt x="93" y="22"/>
                      <a:pt x="93" y="22"/>
                    </a:cubicBezTo>
                    <a:cubicBezTo>
                      <a:pt x="86" y="8"/>
                      <a:pt x="86" y="8"/>
                      <a:pt x="86" y="8"/>
                    </a:cubicBezTo>
                    <a:cubicBezTo>
                      <a:pt x="86" y="0"/>
                      <a:pt x="86" y="0"/>
                      <a:pt x="86" y="0"/>
                    </a:cubicBezTo>
                    <a:cubicBezTo>
                      <a:pt x="87" y="0"/>
                      <a:pt x="88" y="0"/>
                      <a:pt x="88" y="1"/>
                    </a:cubicBezTo>
                    <a:cubicBezTo>
                      <a:pt x="97" y="19"/>
                      <a:pt x="97" y="19"/>
                      <a:pt x="97" y="19"/>
                    </a:cubicBezTo>
                    <a:cubicBezTo>
                      <a:pt x="108" y="30"/>
                      <a:pt x="108" y="30"/>
                      <a:pt x="108" y="30"/>
                    </a:cubicBezTo>
                    <a:cubicBezTo>
                      <a:pt x="108" y="31"/>
                      <a:pt x="108" y="31"/>
                      <a:pt x="108" y="32"/>
                    </a:cubicBezTo>
                    <a:cubicBezTo>
                      <a:pt x="108" y="68"/>
                      <a:pt x="108" y="68"/>
                      <a:pt x="108" y="68"/>
                    </a:cubicBezTo>
                    <a:cubicBezTo>
                      <a:pt x="108" y="80"/>
                      <a:pt x="108" y="80"/>
                      <a:pt x="108" y="80"/>
                    </a:cubicBezTo>
                    <a:cubicBezTo>
                      <a:pt x="108" y="81"/>
                      <a:pt x="108" y="83"/>
                      <a:pt x="106" y="84"/>
                    </a:cubicBezTo>
                    <a:cubicBezTo>
                      <a:pt x="106" y="84"/>
                      <a:pt x="106" y="85"/>
                      <a:pt x="106" y="85"/>
                    </a:cubicBezTo>
                    <a:cubicBezTo>
                      <a:pt x="105" y="86"/>
                      <a:pt x="103" y="87"/>
                      <a:pt x="101" y="87"/>
                    </a:cubicBezTo>
                    <a:cubicBezTo>
                      <a:pt x="86" y="87"/>
                      <a:pt x="86" y="87"/>
                      <a:pt x="86" y="87"/>
                    </a:cubicBezTo>
                    <a:cubicBezTo>
                      <a:pt x="86" y="82"/>
                      <a:pt x="86" y="82"/>
                      <a:pt x="86" y="82"/>
                    </a:cubicBezTo>
                    <a:cubicBezTo>
                      <a:pt x="101" y="82"/>
                      <a:pt x="101" y="82"/>
                      <a:pt x="101" y="82"/>
                    </a:cubicBezTo>
                    <a:cubicBezTo>
                      <a:pt x="102" y="82"/>
                      <a:pt x="102" y="82"/>
                      <a:pt x="103" y="81"/>
                    </a:cubicBezTo>
                    <a:cubicBezTo>
                      <a:pt x="103" y="81"/>
                      <a:pt x="103" y="81"/>
                      <a:pt x="103" y="81"/>
                    </a:cubicBezTo>
                    <a:cubicBezTo>
                      <a:pt x="103" y="81"/>
                      <a:pt x="104" y="80"/>
                      <a:pt x="104" y="80"/>
                    </a:cubicBezTo>
                    <a:cubicBezTo>
                      <a:pt x="104" y="68"/>
                      <a:pt x="104" y="68"/>
                      <a:pt x="104" y="68"/>
                    </a:cubicBezTo>
                    <a:cubicBezTo>
                      <a:pt x="104" y="33"/>
                      <a:pt x="104" y="33"/>
                      <a:pt x="104" y="33"/>
                    </a:cubicBezTo>
                    <a:close/>
                    <a:moveTo>
                      <a:pt x="86" y="62"/>
                    </a:moveTo>
                    <a:cubicBezTo>
                      <a:pt x="97" y="62"/>
                      <a:pt x="97" y="62"/>
                      <a:pt x="97" y="62"/>
                    </a:cubicBezTo>
                    <a:cubicBezTo>
                      <a:pt x="98" y="62"/>
                      <a:pt x="99" y="61"/>
                      <a:pt x="99" y="59"/>
                    </a:cubicBezTo>
                    <a:cubicBezTo>
                      <a:pt x="99" y="49"/>
                      <a:pt x="99" y="49"/>
                      <a:pt x="99" y="49"/>
                    </a:cubicBezTo>
                    <a:cubicBezTo>
                      <a:pt x="99" y="47"/>
                      <a:pt x="98" y="46"/>
                      <a:pt x="97" y="46"/>
                    </a:cubicBezTo>
                    <a:cubicBezTo>
                      <a:pt x="86" y="46"/>
                      <a:pt x="86" y="46"/>
                      <a:pt x="86" y="46"/>
                    </a:cubicBezTo>
                    <a:cubicBezTo>
                      <a:pt x="86" y="51"/>
                      <a:pt x="86" y="51"/>
                      <a:pt x="86" y="51"/>
                    </a:cubicBezTo>
                    <a:cubicBezTo>
                      <a:pt x="94" y="51"/>
                      <a:pt x="94" y="51"/>
                      <a:pt x="94" y="51"/>
                    </a:cubicBezTo>
                    <a:cubicBezTo>
                      <a:pt x="94" y="57"/>
                      <a:pt x="94" y="57"/>
                      <a:pt x="94" y="57"/>
                    </a:cubicBezTo>
                    <a:cubicBezTo>
                      <a:pt x="86" y="57"/>
                      <a:pt x="86" y="57"/>
                      <a:pt x="86" y="57"/>
                    </a:cubicBezTo>
                    <a:cubicBezTo>
                      <a:pt x="86" y="62"/>
                      <a:pt x="86" y="62"/>
                      <a:pt x="86" y="62"/>
                    </a:cubicBezTo>
                    <a:close/>
                    <a:moveTo>
                      <a:pt x="86" y="28"/>
                    </a:moveTo>
                    <a:cubicBezTo>
                      <a:pt x="89" y="28"/>
                      <a:pt x="89" y="28"/>
                      <a:pt x="89" y="28"/>
                    </a:cubicBezTo>
                    <a:cubicBezTo>
                      <a:pt x="89" y="28"/>
                      <a:pt x="89" y="28"/>
                      <a:pt x="89" y="28"/>
                    </a:cubicBezTo>
                    <a:cubicBezTo>
                      <a:pt x="89" y="28"/>
                      <a:pt x="90" y="28"/>
                      <a:pt x="90" y="28"/>
                    </a:cubicBezTo>
                    <a:cubicBezTo>
                      <a:pt x="91" y="27"/>
                      <a:pt x="92" y="26"/>
                      <a:pt x="91" y="25"/>
                    </a:cubicBezTo>
                    <a:cubicBezTo>
                      <a:pt x="86" y="16"/>
                      <a:pt x="86" y="16"/>
                      <a:pt x="86" y="16"/>
                    </a:cubicBezTo>
                    <a:lnTo>
                      <a:pt x="86" y="28"/>
                    </a:lnTo>
                    <a:close/>
                    <a:moveTo>
                      <a:pt x="86" y="8"/>
                    </a:moveTo>
                    <a:cubicBezTo>
                      <a:pt x="84" y="5"/>
                      <a:pt x="84" y="5"/>
                      <a:pt x="84" y="5"/>
                    </a:cubicBezTo>
                    <a:cubicBezTo>
                      <a:pt x="54" y="5"/>
                      <a:pt x="54" y="5"/>
                      <a:pt x="54" y="5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86" y="0"/>
                      <a:pt x="86" y="0"/>
                      <a:pt x="86" y="0"/>
                    </a:cubicBezTo>
                    <a:cubicBezTo>
                      <a:pt x="86" y="0"/>
                      <a:pt x="86" y="0"/>
                      <a:pt x="86" y="0"/>
                    </a:cubicBezTo>
                    <a:cubicBezTo>
                      <a:pt x="86" y="0"/>
                      <a:pt x="86" y="0"/>
                      <a:pt x="86" y="0"/>
                    </a:cubicBezTo>
                    <a:cubicBezTo>
                      <a:pt x="86" y="8"/>
                      <a:pt x="86" y="8"/>
                      <a:pt x="86" y="8"/>
                    </a:cubicBezTo>
                    <a:close/>
                    <a:moveTo>
                      <a:pt x="54" y="65"/>
                    </a:moveTo>
                    <a:cubicBezTo>
                      <a:pt x="81" y="65"/>
                      <a:pt x="81" y="65"/>
                      <a:pt x="81" y="65"/>
                    </a:cubicBezTo>
                    <a:cubicBezTo>
                      <a:pt x="83" y="65"/>
                      <a:pt x="84" y="66"/>
                      <a:pt x="84" y="68"/>
                    </a:cubicBezTo>
                    <a:cubicBezTo>
                      <a:pt x="84" y="80"/>
                      <a:pt x="84" y="80"/>
                      <a:pt x="84" y="80"/>
                    </a:cubicBezTo>
                    <a:cubicBezTo>
                      <a:pt x="84" y="80"/>
                      <a:pt x="84" y="81"/>
                      <a:pt x="84" y="81"/>
                    </a:cubicBezTo>
                    <a:cubicBezTo>
                      <a:pt x="85" y="82"/>
                      <a:pt x="85" y="82"/>
                      <a:pt x="86" y="82"/>
                    </a:cubicBezTo>
                    <a:cubicBezTo>
                      <a:pt x="86" y="82"/>
                      <a:pt x="86" y="82"/>
                      <a:pt x="86" y="82"/>
                    </a:cubicBezTo>
                    <a:cubicBezTo>
                      <a:pt x="86" y="87"/>
                      <a:pt x="86" y="87"/>
                      <a:pt x="86" y="87"/>
                    </a:cubicBezTo>
                    <a:cubicBezTo>
                      <a:pt x="86" y="87"/>
                      <a:pt x="86" y="87"/>
                      <a:pt x="86" y="87"/>
                    </a:cubicBezTo>
                    <a:cubicBezTo>
                      <a:pt x="84" y="87"/>
                      <a:pt x="82" y="86"/>
                      <a:pt x="81" y="85"/>
                    </a:cubicBezTo>
                    <a:cubicBezTo>
                      <a:pt x="80" y="83"/>
                      <a:pt x="79" y="82"/>
                      <a:pt x="79" y="80"/>
                    </a:cubicBezTo>
                    <a:cubicBezTo>
                      <a:pt x="79" y="70"/>
                      <a:pt x="79" y="70"/>
                      <a:pt x="79" y="70"/>
                    </a:cubicBezTo>
                    <a:cubicBezTo>
                      <a:pt x="54" y="70"/>
                      <a:pt x="54" y="70"/>
                      <a:pt x="54" y="70"/>
                    </a:cubicBezTo>
                    <a:cubicBezTo>
                      <a:pt x="54" y="65"/>
                      <a:pt x="54" y="65"/>
                      <a:pt x="54" y="65"/>
                    </a:cubicBezTo>
                    <a:close/>
                    <a:moveTo>
                      <a:pt x="86" y="16"/>
                    </a:moveTo>
                    <a:cubicBezTo>
                      <a:pt x="82" y="8"/>
                      <a:pt x="82" y="8"/>
                      <a:pt x="82" y="8"/>
                    </a:cubicBezTo>
                    <a:cubicBezTo>
                      <a:pt x="82" y="7"/>
                      <a:pt x="81" y="6"/>
                      <a:pt x="80" y="6"/>
                    </a:cubicBezTo>
                    <a:cubicBezTo>
                      <a:pt x="54" y="6"/>
                      <a:pt x="54" y="6"/>
                      <a:pt x="54" y="6"/>
                    </a:cubicBezTo>
                    <a:cubicBezTo>
                      <a:pt x="54" y="11"/>
                      <a:pt x="54" y="11"/>
                      <a:pt x="54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85" y="23"/>
                      <a:pt x="85" y="23"/>
                      <a:pt x="85" y="23"/>
                    </a:cubicBezTo>
                    <a:cubicBezTo>
                      <a:pt x="54" y="23"/>
                      <a:pt x="54" y="23"/>
                      <a:pt x="54" y="23"/>
                    </a:cubicBezTo>
                    <a:cubicBezTo>
                      <a:pt x="54" y="28"/>
                      <a:pt x="54" y="28"/>
                      <a:pt x="54" y="28"/>
                    </a:cubicBezTo>
                    <a:cubicBezTo>
                      <a:pt x="86" y="28"/>
                      <a:pt x="86" y="28"/>
                      <a:pt x="86" y="28"/>
                    </a:cubicBezTo>
                    <a:cubicBezTo>
                      <a:pt x="86" y="16"/>
                      <a:pt x="86" y="16"/>
                      <a:pt x="86" y="16"/>
                    </a:cubicBezTo>
                    <a:close/>
                    <a:moveTo>
                      <a:pt x="86" y="46"/>
                    </a:moveTo>
                    <a:cubicBezTo>
                      <a:pt x="86" y="51"/>
                      <a:pt x="86" y="51"/>
                      <a:pt x="86" y="51"/>
                    </a:cubicBezTo>
                    <a:cubicBezTo>
                      <a:pt x="78" y="51"/>
                      <a:pt x="78" y="51"/>
                      <a:pt x="78" y="51"/>
                    </a:cubicBezTo>
                    <a:cubicBezTo>
                      <a:pt x="78" y="57"/>
                      <a:pt x="78" y="57"/>
                      <a:pt x="78" y="57"/>
                    </a:cubicBezTo>
                    <a:cubicBezTo>
                      <a:pt x="86" y="57"/>
                      <a:pt x="86" y="57"/>
                      <a:pt x="86" y="57"/>
                    </a:cubicBezTo>
                    <a:cubicBezTo>
                      <a:pt x="86" y="62"/>
                      <a:pt x="86" y="62"/>
                      <a:pt x="86" y="62"/>
                    </a:cubicBezTo>
                    <a:cubicBezTo>
                      <a:pt x="76" y="62"/>
                      <a:pt x="76" y="62"/>
                      <a:pt x="76" y="62"/>
                    </a:cubicBezTo>
                    <a:cubicBezTo>
                      <a:pt x="75" y="62"/>
                      <a:pt x="74" y="61"/>
                      <a:pt x="74" y="59"/>
                    </a:cubicBezTo>
                    <a:cubicBezTo>
                      <a:pt x="74" y="49"/>
                      <a:pt x="74" y="49"/>
                      <a:pt x="74" y="49"/>
                    </a:cubicBezTo>
                    <a:cubicBezTo>
                      <a:pt x="74" y="47"/>
                      <a:pt x="75" y="46"/>
                      <a:pt x="76" y="46"/>
                    </a:cubicBezTo>
                    <a:lnTo>
                      <a:pt x="86" y="46"/>
                    </a:lnTo>
                    <a:close/>
                    <a:moveTo>
                      <a:pt x="54" y="5"/>
                    </a:moveTo>
                    <a:cubicBezTo>
                      <a:pt x="24" y="5"/>
                      <a:pt x="24" y="5"/>
                      <a:pt x="24" y="5"/>
                    </a:cubicBezTo>
                    <a:cubicBezTo>
                      <a:pt x="22" y="8"/>
                      <a:pt x="22" y="8"/>
                      <a:pt x="22" y="8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54" y="5"/>
                      <a:pt x="54" y="5"/>
                      <a:pt x="54" y="5"/>
                    </a:cubicBezTo>
                    <a:close/>
                    <a:moveTo>
                      <a:pt x="22" y="82"/>
                    </a:moveTo>
                    <a:cubicBezTo>
                      <a:pt x="22" y="82"/>
                      <a:pt x="22" y="82"/>
                      <a:pt x="22" y="82"/>
                    </a:cubicBezTo>
                    <a:cubicBezTo>
                      <a:pt x="23" y="82"/>
                      <a:pt x="24" y="82"/>
                      <a:pt x="24" y="81"/>
                    </a:cubicBezTo>
                    <a:cubicBezTo>
                      <a:pt x="24" y="81"/>
                      <a:pt x="24" y="81"/>
                      <a:pt x="24" y="81"/>
                    </a:cubicBezTo>
                    <a:cubicBezTo>
                      <a:pt x="24" y="81"/>
                      <a:pt x="24" y="81"/>
                      <a:pt x="24" y="81"/>
                    </a:cubicBezTo>
                    <a:cubicBezTo>
                      <a:pt x="24" y="81"/>
                      <a:pt x="25" y="80"/>
                      <a:pt x="25" y="80"/>
                    </a:cubicBezTo>
                    <a:cubicBezTo>
                      <a:pt x="25" y="68"/>
                      <a:pt x="25" y="68"/>
                      <a:pt x="25" y="68"/>
                    </a:cubicBezTo>
                    <a:cubicBezTo>
                      <a:pt x="25" y="66"/>
                      <a:pt x="26" y="65"/>
                      <a:pt x="27" y="65"/>
                    </a:cubicBezTo>
                    <a:cubicBezTo>
                      <a:pt x="54" y="65"/>
                      <a:pt x="54" y="65"/>
                      <a:pt x="54" y="65"/>
                    </a:cubicBezTo>
                    <a:cubicBezTo>
                      <a:pt x="54" y="70"/>
                      <a:pt x="54" y="70"/>
                      <a:pt x="54" y="70"/>
                    </a:cubicBezTo>
                    <a:cubicBezTo>
                      <a:pt x="29" y="70"/>
                      <a:pt x="29" y="70"/>
                      <a:pt x="29" y="70"/>
                    </a:cubicBezTo>
                    <a:cubicBezTo>
                      <a:pt x="29" y="80"/>
                      <a:pt x="29" y="80"/>
                      <a:pt x="29" y="80"/>
                    </a:cubicBezTo>
                    <a:cubicBezTo>
                      <a:pt x="29" y="82"/>
                      <a:pt x="29" y="83"/>
                      <a:pt x="27" y="85"/>
                    </a:cubicBezTo>
                    <a:cubicBezTo>
                      <a:pt x="27" y="85"/>
                      <a:pt x="27" y="85"/>
                      <a:pt x="27" y="85"/>
                    </a:cubicBezTo>
                    <a:cubicBezTo>
                      <a:pt x="26" y="86"/>
                      <a:pt x="24" y="87"/>
                      <a:pt x="22" y="87"/>
                    </a:cubicBezTo>
                    <a:cubicBezTo>
                      <a:pt x="22" y="87"/>
                      <a:pt x="22" y="87"/>
                      <a:pt x="22" y="87"/>
                    </a:cubicBezTo>
                    <a:cubicBezTo>
                      <a:pt x="22" y="82"/>
                      <a:pt x="22" y="82"/>
                      <a:pt x="22" y="82"/>
                    </a:cubicBezTo>
                    <a:close/>
                    <a:moveTo>
                      <a:pt x="54" y="6"/>
                    </a:moveTo>
                    <a:cubicBezTo>
                      <a:pt x="28" y="6"/>
                      <a:pt x="28" y="6"/>
                      <a:pt x="28" y="6"/>
                    </a:cubicBezTo>
                    <a:cubicBezTo>
                      <a:pt x="28" y="6"/>
                      <a:pt x="28" y="6"/>
                      <a:pt x="28" y="6"/>
                    </a:cubicBezTo>
                    <a:cubicBezTo>
                      <a:pt x="27" y="6"/>
                      <a:pt x="27" y="7"/>
                      <a:pt x="26" y="8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28"/>
                      <a:pt x="22" y="28"/>
                      <a:pt x="22" y="28"/>
                    </a:cubicBezTo>
                    <a:cubicBezTo>
                      <a:pt x="54" y="28"/>
                      <a:pt x="54" y="28"/>
                      <a:pt x="54" y="28"/>
                    </a:cubicBezTo>
                    <a:cubicBezTo>
                      <a:pt x="54" y="23"/>
                      <a:pt x="54" y="23"/>
                      <a:pt x="54" y="23"/>
                    </a:cubicBezTo>
                    <a:cubicBezTo>
                      <a:pt x="23" y="23"/>
                      <a:pt x="23" y="23"/>
                      <a:pt x="23" y="23"/>
                    </a:cubicBezTo>
                    <a:cubicBezTo>
                      <a:pt x="30" y="11"/>
                      <a:pt x="30" y="11"/>
                      <a:pt x="30" y="11"/>
                    </a:cubicBezTo>
                    <a:cubicBezTo>
                      <a:pt x="54" y="11"/>
                      <a:pt x="54" y="11"/>
                      <a:pt x="54" y="11"/>
                    </a:cubicBezTo>
                    <a:cubicBezTo>
                      <a:pt x="54" y="6"/>
                      <a:pt x="54" y="6"/>
                      <a:pt x="54" y="6"/>
                    </a:cubicBezTo>
                    <a:close/>
                    <a:moveTo>
                      <a:pt x="22" y="62"/>
                    </a:moveTo>
                    <a:cubicBezTo>
                      <a:pt x="22" y="57"/>
                      <a:pt x="22" y="57"/>
                      <a:pt x="22" y="57"/>
                    </a:cubicBezTo>
                    <a:cubicBezTo>
                      <a:pt x="30" y="57"/>
                      <a:pt x="30" y="57"/>
                      <a:pt x="30" y="57"/>
                    </a:cubicBezTo>
                    <a:cubicBezTo>
                      <a:pt x="30" y="51"/>
                      <a:pt x="30" y="51"/>
                      <a:pt x="30" y="51"/>
                    </a:cubicBezTo>
                    <a:cubicBezTo>
                      <a:pt x="22" y="51"/>
                      <a:pt x="22" y="51"/>
                      <a:pt x="22" y="51"/>
                    </a:cubicBezTo>
                    <a:cubicBezTo>
                      <a:pt x="22" y="46"/>
                      <a:pt x="22" y="46"/>
                      <a:pt x="22" y="46"/>
                    </a:cubicBezTo>
                    <a:cubicBezTo>
                      <a:pt x="32" y="46"/>
                      <a:pt x="32" y="46"/>
                      <a:pt x="32" y="46"/>
                    </a:cubicBezTo>
                    <a:cubicBezTo>
                      <a:pt x="34" y="46"/>
                      <a:pt x="35" y="47"/>
                      <a:pt x="35" y="49"/>
                    </a:cubicBezTo>
                    <a:cubicBezTo>
                      <a:pt x="35" y="59"/>
                      <a:pt x="35" y="59"/>
                      <a:pt x="35" y="59"/>
                    </a:cubicBezTo>
                    <a:cubicBezTo>
                      <a:pt x="35" y="61"/>
                      <a:pt x="34" y="62"/>
                      <a:pt x="32" y="62"/>
                    </a:cubicBezTo>
                    <a:lnTo>
                      <a:pt x="22" y="62"/>
                    </a:lnTo>
                    <a:close/>
                    <a:moveTo>
                      <a:pt x="22" y="8"/>
                    </a:moveTo>
                    <a:cubicBezTo>
                      <a:pt x="15" y="22"/>
                      <a:pt x="15" y="22"/>
                      <a:pt x="15" y="22"/>
                    </a:cubicBezTo>
                    <a:cubicBezTo>
                      <a:pt x="15" y="22"/>
                      <a:pt x="15" y="22"/>
                      <a:pt x="15" y="22"/>
                    </a:cubicBezTo>
                    <a:cubicBezTo>
                      <a:pt x="15" y="22"/>
                      <a:pt x="15" y="22"/>
                      <a:pt x="15" y="22"/>
                    </a:cubicBezTo>
                    <a:cubicBezTo>
                      <a:pt x="5" y="33"/>
                      <a:pt x="5" y="33"/>
                      <a:pt x="5" y="33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5" y="68"/>
                      <a:pt x="5" y="68"/>
                      <a:pt x="5" y="68"/>
                    </a:cubicBezTo>
                    <a:cubicBezTo>
                      <a:pt x="5" y="80"/>
                      <a:pt x="5" y="80"/>
                      <a:pt x="5" y="80"/>
                    </a:cubicBezTo>
                    <a:cubicBezTo>
                      <a:pt x="5" y="80"/>
                      <a:pt x="5" y="81"/>
                      <a:pt x="5" y="81"/>
                    </a:cubicBezTo>
                    <a:cubicBezTo>
                      <a:pt x="6" y="81"/>
                      <a:pt x="6" y="81"/>
                      <a:pt x="6" y="81"/>
                    </a:cubicBezTo>
                    <a:cubicBezTo>
                      <a:pt x="6" y="82"/>
                      <a:pt x="7" y="82"/>
                      <a:pt x="7" y="82"/>
                    </a:cubicBezTo>
                    <a:cubicBezTo>
                      <a:pt x="22" y="82"/>
                      <a:pt x="22" y="82"/>
                      <a:pt x="22" y="82"/>
                    </a:cubicBezTo>
                    <a:cubicBezTo>
                      <a:pt x="22" y="87"/>
                      <a:pt x="22" y="87"/>
                      <a:pt x="22" y="87"/>
                    </a:cubicBezTo>
                    <a:cubicBezTo>
                      <a:pt x="7" y="87"/>
                      <a:pt x="7" y="87"/>
                      <a:pt x="7" y="87"/>
                    </a:cubicBezTo>
                    <a:cubicBezTo>
                      <a:pt x="5" y="87"/>
                      <a:pt x="4" y="86"/>
                      <a:pt x="2" y="85"/>
                    </a:cubicBezTo>
                    <a:cubicBezTo>
                      <a:pt x="2" y="85"/>
                      <a:pt x="2" y="85"/>
                      <a:pt x="2" y="85"/>
                    </a:cubicBezTo>
                    <a:cubicBezTo>
                      <a:pt x="1" y="83"/>
                      <a:pt x="0" y="82"/>
                      <a:pt x="0" y="80"/>
                    </a:cubicBezTo>
                    <a:cubicBezTo>
                      <a:pt x="0" y="68"/>
                      <a:pt x="0" y="68"/>
                      <a:pt x="0" y="68"/>
                    </a:cubicBezTo>
                    <a:cubicBezTo>
                      <a:pt x="0" y="65"/>
                      <a:pt x="0" y="65"/>
                      <a:pt x="0" y="65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31"/>
                      <a:pt x="0" y="31"/>
                      <a:pt x="1" y="30"/>
                    </a:cubicBezTo>
                    <a:cubicBezTo>
                      <a:pt x="11" y="19"/>
                      <a:pt x="11" y="19"/>
                      <a:pt x="11" y="19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21" y="1"/>
                      <a:pt x="21" y="0"/>
                      <a:pt x="22" y="0"/>
                    </a:cubicBezTo>
                    <a:cubicBezTo>
                      <a:pt x="22" y="8"/>
                      <a:pt x="22" y="8"/>
                      <a:pt x="22" y="8"/>
                    </a:cubicBezTo>
                    <a:close/>
                    <a:moveTo>
                      <a:pt x="22" y="16"/>
                    </a:move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5"/>
                      <a:pt x="17" y="25"/>
                      <a:pt x="17" y="26"/>
                    </a:cubicBezTo>
                    <a:cubicBezTo>
                      <a:pt x="17" y="27"/>
                      <a:pt x="18" y="28"/>
                      <a:pt x="20" y="28"/>
                    </a:cubicBezTo>
                    <a:cubicBezTo>
                      <a:pt x="22" y="28"/>
                      <a:pt x="22" y="28"/>
                      <a:pt x="22" y="28"/>
                    </a:cubicBezTo>
                    <a:cubicBezTo>
                      <a:pt x="22" y="16"/>
                      <a:pt x="22" y="16"/>
                      <a:pt x="22" y="16"/>
                    </a:cubicBezTo>
                    <a:close/>
                    <a:moveTo>
                      <a:pt x="22" y="46"/>
                    </a:moveTo>
                    <a:cubicBezTo>
                      <a:pt x="12" y="46"/>
                      <a:pt x="12" y="46"/>
                      <a:pt x="12" y="46"/>
                    </a:cubicBezTo>
                    <a:cubicBezTo>
                      <a:pt x="10" y="46"/>
                      <a:pt x="9" y="47"/>
                      <a:pt x="9" y="49"/>
                    </a:cubicBezTo>
                    <a:cubicBezTo>
                      <a:pt x="9" y="59"/>
                      <a:pt x="9" y="59"/>
                      <a:pt x="9" y="59"/>
                    </a:cubicBezTo>
                    <a:cubicBezTo>
                      <a:pt x="9" y="61"/>
                      <a:pt x="10" y="62"/>
                      <a:pt x="12" y="62"/>
                    </a:cubicBezTo>
                    <a:cubicBezTo>
                      <a:pt x="22" y="62"/>
                      <a:pt x="22" y="62"/>
                      <a:pt x="22" y="62"/>
                    </a:cubicBezTo>
                    <a:cubicBezTo>
                      <a:pt x="22" y="57"/>
                      <a:pt x="22" y="57"/>
                      <a:pt x="22" y="57"/>
                    </a:cubicBezTo>
                    <a:cubicBezTo>
                      <a:pt x="14" y="57"/>
                      <a:pt x="14" y="57"/>
                      <a:pt x="14" y="57"/>
                    </a:cubicBezTo>
                    <a:cubicBezTo>
                      <a:pt x="14" y="51"/>
                      <a:pt x="14" y="51"/>
                      <a:pt x="14" y="51"/>
                    </a:cubicBezTo>
                    <a:cubicBezTo>
                      <a:pt x="22" y="51"/>
                      <a:pt x="22" y="51"/>
                      <a:pt x="22" y="51"/>
                    </a:cubicBezTo>
                    <a:lnTo>
                      <a:pt x="22" y="4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36" name="Freeform 255"/>
              <p:cNvSpPr>
                <a:spLocks noEditPoints="1"/>
              </p:cNvSpPr>
              <p:nvPr/>
            </p:nvSpPr>
            <p:spPr bwMode="auto">
              <a:xfrm>
                <a:off x="7896237" y="3714771"/>
                <a:ext cx="201613" cy="187326"/>
              </a:xfrm>
              <a:custGeom>
                <a:avLst/>
                <a:gdLst>
                  <a:gd name="T0" fmla="*/ 46 w 89"/>
                  <a:gd name="T1" fmla="*/ 12 h 83"/>
                  <a:gd name="T2" fmla="*/ 76 w 89"/>
                  <a:gd name="T3" fmla="*/ 13 h 83"/>
                  <a:gd name="T4" fmla="*/ 84 w 89"/>
                  <a:gd name="T5" fmla="*/ 29 h 83"/>
                  <a:gd name="T6" fmla="*/ 74 w 89"/>
                  <a:gd name="T7" fmla="*/ 65 h 83"/>
                  <a:gd name="T8" fmla="*/ 68 w 89"/>
                  <a:gd name="T9" fmla="*/ 73 h 83"/>
                  <a:gd name="T10" fmla="*/ 60 w 89"/>
                  <a:gd name="T11" fmla="*/ 76 h 83"/>
                  <a:gd name="T12" fmla="*/ 46 w 89"/>
                  <a:gd name="T13" fmla="*/ 72 h 83"/>
                  <a:gd name="T14" fmla="*/ 46 w 89"/>
                  <a:gd name="T15" fmla="*/ 77 h 83"/>
                  <a:gd name="T16" fmla="*/ 59 w 89"/>
                  <a:gd name="T17" fmla="*/ 80 h 83"/>
                  <a:gd name="T18" fmla="*/ 78 w 89"/>
                  <a:gd name="T19" fmla="*/ 69 h 83"/>
                  <a:gd name="T20" fmla="*/ 89 w 89"/>
                  <a:gd name="T21" fmla="*/ 34 h 83"/>
                  <a:gd name="T22" fmla="*/ 80 w 89"/>
                  <a:gd name="T23" fmla="*/ 10 h 83"/>
                  <a:gd name="T24" fmla="*/ 51 w 89"/>
                  <a:gd name="T25" fmla="*/ 5 h 83"/>
                  <a:gd name="T26" fmla="*/ 46 w 89"/>
                  <a:gd name="T27" fmla="*/ 6 h 83"/>
                  <a:gd name="T28" fmla="*/ 46 w 89"/>
                  <a:gd name="T29" fmla="*/ 12 h 83"/>
                  <a:gd name="T30" fmla="*/ 24 w 89"/>
                  <a:gd name="T31" fmla="*/ 74 h 83"/>
                  <a:gd name="T32" fmla="*/ 17 w 89"/>
                  <a:gd name="T33" fmla="*/ 65 h 83"/>
                  <a:gd name="T34" fmla="*/ 7 w 89"/>
                  <a:gd name="T35" fmla="*/ 39 h 83"/>
                  <a:gd name="T36" fmla="*/ 7 w 89"/>
                  <a:gd name="T37" fmla="*/ 39 h 83"/>
                  <a:gd name="T38" fmla="*/ 14 w 89"/>
                  <a:gd name="T39" fmla="*/ 13 h 83"/>
                  <a:gd name="T40" fmla="*/ 45 w 89"/>
                  <a:gd name="T41" fmla="*/ 11 h 83"/>
                  <a:gd name="T42" fmla="*/ 46 w 89"/>
                  <a:gd name="T43" fmla="*/ 12 h 83"/>
                  <a:gd name="T44" fmla="*/ 46 w 89"/>
                  <a:gd name="T45" fmla="*/ 6 h 83"/>
                  <a:gd name="T46" fmla="*/ 40 w 89"/>
                  <a:gd name="T47" fmla="*/ 5 h 83"/>
                  <a:gd name="T48" fmla="*/ 5 w 89"/>
                  <a:gd name="T49" fmla="*/ 18 h 83"/>
                  <a:gd name="T50" fmla="*/ 5 w 89"/>
                  <a:gd name="T51" fmla="*/ 52 h 83"/>
                  <a:gd name="T52" fmla="*/ 16 w 89"/>
                  <a:gd name="T53" fmla="*/ 73 h 83"/>
                  <a:gd name="T54" fmla="*/ 23 w 89"/>
                  <a:gd name="T55" fmla="*/ 79 h 83"/>
                  <a:gd name="T56" fmla="*/ 40 w 89"/>
                  <a:gd name="T57" fmla="*/ 78 h 83"/>
                  <a:gd name="T58" fmla="*/ 46 w 89"/>
                  <a:gd name="T59" fmla="*/ 77 h 83"/>
                  <a:gd name="T60" fmla="*/ 46 w 89"/>
                  <a:gd name="T61" fmla="*/ 72 h 83"/>
                  <a:gd name="T62" fmla="*/ 39 w 89"/>
                  <a:gd name="T63" fmla="*/ 73 h 83"/>
                  <a:gd name="T64" fmla="*/ 24 w 89"/>
                  <a:gd name="T65" fmla="*/ 74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89" h="83">
                    <a:moveTo>
                      <a:pt x="46" y="12"/>
                    </a:moveTo>
                    <a:cubicBezTo>
                      <a:pt x="51" y="12"/>
                      <a:pt x="64" y="1"/>
                      <a:pt x="76" y="13"/>
                    </a:cubicBezTo>
                    <a:cubicBezTo>
                      <a:pt x="81" y="18"/>
                      <a:pt x="83" y="23"/>
                      <a:pt x="84" y="29"/>
                    </a:cubicBezTo>
                    <a:cubicBezTo>
                      <a:pt x="86" y="42"/>
                      <a:pt x="81" y="54"/>
                      <a:pt x="74" y="65"/>
                    </a:cubicBezTo>
                    <a:cubicBezTo>
                      <a:pt x="73" y="68"/>
                      <a:pt x="70" y="71"/>
                      <a:pt x="68" y="73"/>
                    </a:cubicBezTo>
                    <a:cubicBezTo>
                      <a:pt x="66" y="75"/>
                      <a:pt x="63" y="76"/>
                      <a:pt x="60" y="76"/>
                    </a:cubicBezTo>
                    <a:cubicBezTo>
                      <a:pt x="54" y="75"/>
                      <a:pt x="51" y="72"/>
                      <a:pt x="46" y="72"/>
                    </a:cubicBezTo>
                    <a:cubicBezTo>
                      <a:pt x="46" y="77"/>
                      <a:pt x="46" y="77"/>
                      <a:pt x="46" y="77"/>
                    </a:cubicBezTo>
                    <a:cubicBezTo>
                      <a:pt x="51" y="77"/>
                      <a:pt x="53" y="79"/>
                      <a:pt x="59" y="80"/>
                    </a:cubicBezTo>
                    <a:cubicBezTo>
                      <a:pt x="67" y="82"/>
                      <a:pt x="73" y="75"/>
                      <a:pt x="78" y="69"/>
                    </a:cubicBezTo>
                    <a:cubicBezTo>
                      <a:pt x="85" y="59"/>
                      <a:pt x="89" y="47"/>
                      <a:pt x="89" y="34"/>
                    </a:cubicBezTo>
                    <a:cubicBezTo>
                      <a:pt x="89" y="25"/>
                      <a:pt x="87" y="16"/>
                      <a:pt x="80" y="10"/>
                    </a:cubicBezTo>
                    <a:cubicBezTo>
                      <a:pt x="72" y="2"/>
                      <a:pt x="61" y="1"/>
                      <a:pt x="51" y="5"/>
                    </a:cubicBezTo>
                    <a:cubicBezTo>
                      <a:pt x="48" y="6"/>
                      <a:pt x="47" y="6"/>
                      <a:pt x="46" y="6"/>
                    </a:cubicBezTo>
                    <a:lnTo>
                      <a:pt x="46" y="12"/>
                    </a:lnTo>
                    <a:close/>
                    <a:moveTo>
                      <a:pt x="24" y="74"/>
                    </a:moveTo>
                    <a:cubicBezTo>
                      <a:pt x="21" y="71"/>
                      <a:pt x="19" y="69"/>
                      <a:pt x="17" y="65"/>
                    </a:cubicBezTo>
                    <a:cubicBezTo>
                      <a:pt x="12" y="58"/>
                      <a:pt x="8" y="49"/>
                      <a:pt x="7" y="39"/>
                    </a:cubicBezTo>
                    <a:cubicBezTo>
                      <a:pt x="7" y="39"/>
                      <a:pt x="7" y="39"/>
                      <a:pt x="7" y="39"/>
                    </a:cubicBezTo>
                    <a:cubicBezTo>
                      <a:pt x="6" y="30"/>
                      <a:pt x="7" y="20"/>
                      <a:pt x="14" y="13"/>
                    </a:cubicBezTo>
                    <a:cubicBezTo>
                      <a:pt x="24" y="4"/>
                      <a:pt x="34" y="8"/>
                      <a:pt x="45" y="11"/>
                    </a:cubicBezTo>
                    <a:cubicBezTo>
                      <a:pt x="45" y="12"/>
                      <a:pt x="45" y="12"/>
                      <a:pt x="46" y="12"/>
                    </a:cubicBezTo>
                    <a:cubicBezTo>
                      <a:pt x="46" y="6"/>
                      <a:pt x="46" y="6"/>
                      <a:pt x="46" y="6"/>
                    </a:cubicBezTo>
                    <a:cubicBezTo>
                      <a:pt x="44" y="6"/>
                      <a:pt x="43" y="6"/>
                      <a:pt x="40" y="5"/>
                    </a:cubicBezTo>
                    <a:cubicBezTo>
                      <a:pt x="26" y="0"/>
                      <a:pt x="12" y="5"/>
                      <a:pt x="5" y="18"/>
                    </a:cubicBezTo>
                    <a:cubicBezTo>
                      <a:pt x="0" y="28"/>
                      <a:pt x="1" y="41"/>
                      <a:pt x="5" y="52"/>
                    </a:cubicBezTo>
                    <a:cubicBezTo>
                      <a:pt x="7" y="59"/>
                      <a:pt x="11" y="67"/>
                      <a:pt x="16" y="73"/>
                    </a:cubicBezTo>
                    <a:cubicBezTo>
                      <a:pt x="18" y="75"/>
                      <a:pt x="20" y="77"/>
                      <a:pt x="23" y="79"/>
                    </a:cubicBezTo>
                    <a:cubicBezTo>
                      <a:pt x="29" y="83"/>
                      <a:pt x="34" y="80"/>
                      <a:pt x="40" y="78"/>
                    </a:cubicBezTo>
                    <a:cubicBezTo>
                      <a:pt x="42" y="77"/>
                      <a:pt x="44" y="77"/>
                      <a:pt x="46" y="77"/>
                    </a:cubicBezTo>
                    <a:cubicBezTo>
                      <a:pt x="46" y="72"/>
                      <a:pt x="46" y="72"/>
                      <a:pt x="46" y="72"/>
                    </a:cubicBezTo>
                    <a:cubicBezTo>
                      <a:pt x="44" y="72"/>
                      <a:pt x="41" y="72"/>
                      <a:pt x="39" y="73"/>
                    </a:cubicBezTo>
                    <a:cubicBezTo>
                      <a:pt x="33" y="75"/>
                      <a:pt x="29" y="78"/>
                      <a:pt x="24" y="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37" name="Freeform 256"/>
              <p:cNvSpPr>
                <a:spLocks noEditPoints="1"/>
              </p:cNvSpPr>
              <p:nvPr/>
            </p:nvSpPr>
            <p:spPr bwMode="auto">
              <a:xfrm>
                <a:off x="7948625" y="3667147"/>
                <a:ext cx="55563" cy="60325"/>
              </a:xfrm>
              <a:custGeom>
                <a:avLst/>
                <a:gdLst>
                  <a:gd name="T0" fmla="*/ 13 w 25"/>
                  <a:gd name="T1" fmla="*/ 19 h 27"/>
                  <a:gd name="T2" fmla="*/ 14 w 25"/>
                  <a:gd name="T3" fmla="*/ 20 h 27"/>
                  <a:gd name="T4" fmla="*/ 18 w 25"/>
                  <a:gd name="T5" fmla="*/ 22 h 27"/>
                  <a:gd name="T6" fmla="*/ 18 w 25"/>
                  <a:gd name="T7" fmla="*/ 22 h 27"/>
                  <a:gd name="T8" fmla="*/ 18 w 25"/>
                  <a:gd name="T9" fmla="*/ 22 h 27"/>
                  <a:gd name="T10" fmla="*/ 20 w 25"/>
                  <a:gd name="T11" fmla="*/ 23 h 27"/>
                  <a:gd name="T12" fmla="*/ 20 w 25"/>
                  <a:gd name="T13" fmla="*/ 23 h 27"/>
                  <a:gd name="T14" fmla="*/ 19 w 25"/>
                  <a:gd name="T15" fmla="*/ 18 h 27"/>
                  <a:gd name="T16" fmla="*/ 16 w 25"/>
                  <a:gd name="T17" fmla="*/ 13 h 27"/>
                  <a:gd name="T18" fmla="*/ 13 w 25"/>
                  <a:gd name="T19" fmla="*/ 9 h 27"/>
                  <a:gd name="T20" fmla="*/ 13 w 25"/>
                  <a:gd name="T21" fmla="*/ 3 h 27"/>
                  <a:gd name="T22" fmla="*/ 13 w 25"/>
                  <a:gd name="T23" fmla="*/ 4 h 27"/>
                  <a:gd name="T24" fmla="*/ 13 w 25"/>
                  <a:gd name="T25" fmla="*/ 4 h 27"/>
                  <a:gd name="T26" fmla="*/ 20 w 25"/>
                  <a:gd name="T27" fmla="*/ 10 h 27"/>
                  <a:gd name="T28" fmla="*/ 24 w 25"/>
                  <a:gd name="T29" fmla="*/ 17 h 27"/>
                  <a:gd name="T30" fmla="*/ 25 w 25"/>
                  <a:gd name="T31" fmla="*/ 25 h 27"/>
                  <a:gd name="T32" fmla="*/ 25 w 25"/>
                  <a:gd name="T33" fmla="*/ 25 h 27"/>
                  <a:gd name="T34" fmla="*/ 24 w 25"/>
                  <a:gd name="T35" fmla="*/ 26 h 27"/>
                  <a:gd name="T36" fmla="*/ 22 w 25"/>
                  <a:gd name="T37" fmla="*/ 27 h 27"/>
                  <a:gd name="T38" fmla="*/ 22 w 25"/>
                  <a:gd name="T39" fmla="*/ 27 h 27"/>
                  <a:gd name="T40" fmla="*/ 19 w 25"/>
                  <a:gd name="T41" fmla="*/ 27 h 27"/>
                  <a:gd name="T42" fmla="*/ 16 w 25"/>
                  <a:gd name="T43" fmla="*/ 27 h 27"/>
                  <a:gd name="T44" fmla="*/ 16 w 25"/>
                  <a:gd name="T45" fmla="*/ 27 h 27"/>
                  <a:gd name="T46" fmla="*/ 13 w 25"/>
                  <a:gd name="T47" fmla="*/ 25 h 27"/>
                  <a:gd name="T48" fmla="*/ 13 w 25"/>
                  <a:gd name="T49" fmla="*/ 19 h 27"/>
                  <a:gd name="T50" fmla="*/ 11 w 25"/>
                  <a:gd name="T51" fmla="*/ 18 h 27"/>
                  <a:gd name="T52" fmla="*/ 13 w 25"/>
                  <a:gd name="T53" fmla="*/ 19 h 27"/>
                  <a:gd name="T54" fmla="*/ 13 w 25"/>
                  <a:gd name="T55" fmla="*/ 25 h 27"/>
                  <a:gd name="T56" fmla="*/ 11 w 25"/>
                  <a:gd name="T57" fmla="*/ 24 h 27"/>
                  <a:gd name="T58" fmla="*/ 7 w 25"/>
                  <a:gd name="T59" fmla="*/ 21 h 27"/>
                  <a:gd name="T60" fmla="*/ 7 w 25"/>
                  <a:gd name="T61" fmla="*/ 21 h 27"/>
                  <a:gd name="T62" fmla="*/ 3 w 25"/>
                  <a:gd name="T63" fmla="*/ 15 h 27"/>
                  <a:gd name="T64" fmla="*/ 1 w 25"/>
                  <a:gd name="T65" fmla="*/ 9 h 27"/>
                  <a:gd name="T66" fmla="*/ 1 w 25"/>
                  <a:gd name="T67" fmla="*/ 9 h 27"/>
                  <a:gd name="T68" fmla="*/ 1 w 25"/>
                  <a:gd name="T69" fmla="*/ 5 h 27"/>
                  <a:gd name="T70" fmla="*/ 1 w 25"/>
                  <a:gd name="T71" fmla="*/ 3 h 27"/>
                  <a:gd name="T72" fmla="*/ 3 w 25"/>
                  <a:gd name="T73" fmla="*/ 0 h 27"/>
                  <a:gd name="T74" fmla="*/ 4 w 25"/>
                  <a:gd name="T75" fmla="*/ 0 h 27"/>
                  <a:gd name="T76" fmla="*/ 4 w 25"/>
                  <a:gd name="T77" fmla="*/ 0 h 27"/>
                  <a:gd name="T78" fmla="*/ 4 w 25"/>
                  <a:gd name="T79" fmla="*/ 0 h 27"/>
                  <a:gd name="T80" fmla="*/ 4 w 25"/>
                  <a:gd name="T81" fmla="*/ 0 h 27"/>
                  <a:gd name="T82" fmla="*/ 4 w 25"/>
                  <a:gd name="T83" fmla="*/ 0 h 27"/>
                  <a:gd name="T84" fmla="*/ 5 w 25"/>
                  <a:gd name="T85" fmla="*/ 0 h 27"/>
                  <a:gd name="T86" fmla="*/ 13 w 25"/>
                  <a:gd name="T87" fmla="*/ 3 h 27"/>
                  <a:gd name="T88" fmla="*/ 13 w 25"/>
                  <a:gd name="T89" fmla="*/ 9 h 27"/>
                  <a:gd name="T90" fmla="*/ 11 w 25"/>
                  <a:gd name="T91" fmla="*/ 8 h 27"/>
                  <a:gd name="T92" fmla="*/ 11 w 25"/>
                  <a:gd name="T93" fmla="*/ 8 h 27"/>
                  <a:gd name="T94" fmla="*/ 11 w 25"/>
                  <a:gd name="T95" fmla="*/ 8 h 27"/>
                  <a:gd name="T96" fmla="*/ 5 w 25"/>
                  <a:gd name="T97" fmla="*/ 5 h 27"/>
                  <a:gd name="T98" fmla="*/ 6 w 25"/>
                  <a:gd name="T99" fmla="*/ 8 h 27"/>
                  <a:gd name="T100" fmla="*/ 6 w 25"/>
                  <a:gd name="T101" fmla="*/ 8 h 27"/>
                  <a:gd name="T102" fmla="*/ 7 w 25"/>
                  <a:gd name="T103" fmla="*/ 13 h 27"/>
                  <a:gd name="T104" fmla="*/ 11 w 25"/>
                  <a:gd name="T105" fmla="*/ 18 h 27"/>
                  <a:gd name="T106" fmla="*/ 11 w 25"/>
                  <a:gd name="T107" fmla="*/ 18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5" h="27">
                    <a:moveTo>
                      <a:pt x="13" y="19"/>
                    </a:moveTo>
                    <a:cubicBezTo>
                      <a:pt x="13" y="20"/>
                      <a:pt x="14" y="20"/>
                      <a:pt x="14" y="20"/>
                    </a:cubicBezTo>
                    <a:cubicBezTo>
                      <a:pt x="15" y="21"/>
                      <a:pt x="16" y="22"/>
                      <a:pt x="18" y="22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8" y="22"/>
                      <a:pt x="19" y="22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1"/>
                      <a:pt x="20" y="20"/>
                      <a:pt x="19" y="18"/>
                    </a:cubicBezTo>
                    <a:cubicBezTo>
                      <a:pt x="19" y="16"/>
                      <a:pt x="18" y="14"/>
                      <a:pt x="16" y="13"/>
                    </a:cubicBezTo>
                    <a:cubicBezTo>
                      <a:pt x="15" y="11"/>
                      <a:pt x="14" y="10"/>
                      <a:pt x="13" y="9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3" y="3"/>
                      <a:pt x="13" y="4"/>
                      <a:pt x="13" y="4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6" y="5"/>
                      <a:pt x="18" y="7"/>
                      <a:pt x="20" y="10"/>
                    </a:cubicBezTo>
                    <a:cubicBezTo>
                      <a:pt x="22" y="12"/>
                      <a:pt x="23" y="14"/>
                      <a:pt x="24" y="17"/>
                    </a:cubicBezTo>
                    <a:cubicBezTo>
                      <a:pt x="25" y="19"/>
                      <a:pt x="25" y="22"/>
                      <a:pt x="25" y="25"/>
                    </a:cubicBezTo>
                    <a:cubicBezTo>
                      <a:pt x="25" y="25"/>
                      <a:pt x="25" y="25"/>
                      <a:pt x="25" y="25"/>
                    </a:cubicBezTo>
                    <a:cubicBezTo>
                      <a:pt x="25" y="25"/>
                      <a:pt x="25" y="26"/>
                      <a:pt x="24" y="26"/>
                    </a:cubicBezTo>
                    <a:cubicBezTo>
                      <a:pt x="24" y="27"/>
                      <a:pt x="23" y="27"/>
                      <a:pt x="22" y="27"/>
                    </a:cubicBezTo>
                    <a:cubicBezTo>
                      <a:pt x="22" y="27"/>
                      <a:pt x="22" y="27"/>
                      <a:pt x="22" y="27"/>
                    </a:cubicBezTo>
                    <a:cubicBezTo>
                      <a:pt x="21" y="27"/>
                      <a:pt x="20" y="27"/>
                      <a:pt x="19" y="27"/>
                    </a:cubicBezTo>
                    <a:cubicBezTo>
                      <a:pt x="18" y="27"/>
                      <a:pt x="17" y="27"/>
                      <a:pt x="16" y="27"/>
                    </a:cubicBezTo>
                    <a:cubicBezTo>
                      <a:pt x="16" y="27"/>
                      <a:pt x="16" y="27"/>
                      <a:pt x="16" y="27"/>
                    </a:cubicBezTo>
                    <a:cubicBezTo>
                      <a:pt x="15" y="26"/>
                      <a:pt x="14" y="26"/>
                      <a:pt x="13" y="25"/>
                    </a:cubicBezTo>
                    <a:lnTo>
                      <a:pt x="13" y="19"/>
                    </a:lnTo>
                    <a:close/>
                    <a:moveTo>
                      <a:pt x="11" y="18"/>
                    </a:moveTo>
                    <a:cubicBezTo>
                      <a:pt x="11" y="18"/>
                      <a:pt x="12" y="19"/>
                      <a:pt x="13" y="19"/>
                    </a:cubicBezTo>
                    <a:cubicBezTo>
                      <a:pt x="13" y="25"/>
                      <a:pt x="13" y="25"/>
                      <a:pt x="13" y="25"/>
                    </a:cubicBezTo>
                    <a:cubicBezTo>
                      <a:pt x="12" y="25"/>
                      <a:pt x="12" y="25"/>
                      <a:pt x="11" y="24"/>
                    </a:cubicBezTo>
                    <a:cubicBezTo>
                      <a:pt x="10" y="23"/>
                      <a:pt x="8" y="22"/>
                      <a:pt x="7" y="21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6" y="19"/>
                      <a:pt x="4" y="17"/>
                      <a:pt x="3" y="15"/>
                    </a:cubicBezTo>
                    <a:cubicBezTo>
                      <a:pt x="2" y="13"/>
                      <a:pt x="1" y="11"/>
                      <a:pt x="1" y="9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1" y="8"/>
                      <a:pt x="1" y="7"/>
                      <a:pt x="1" y="5"/>
                    </a:cubicBezTo>
                    <a:cubicBezTo>
                      <a:pt x="0" y="5"/>
                      <a:pt x="1" y="4"/>
                      <a:pt x="1" y="3"/>
                    </a:cubicBezTo>
                    <a:cubicBezTo>
                      <a:pt x="1" y="1"/>
                      <a:pt x="2" y="0"/>
                      <a:pt x="3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5" y="0"/>
                      <a:pt x="5" y="0"/>
                    </a:cubicBezTo>
                    <a:cubicBezTo>
                      <a:pt x="8" y="1"/>
                      <a:pt x="10" y="2"/>
                      <a:pt x="13" y="3"/>
                    </a:cubicBezTo>
                    <a:cubicBezTo>
                      <a:pt x="13" y="9"/>
                      <a:pt x="13" y="9"/>
                      <a:pt x="13" y="9"/>
                    </a:cubicBezTo>
                    <a:cubicBezTo>
                      <a:pt x="12" y="9"/>
                      <a:pt x="12" y="8"/>
                      <a:pt x="11" y="8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9" y="7"/>
                      <a:pt x="7" y="6"/>
                      <a:pt x="5" y="5"/>
                    </a:cubicBezTo>
                    <a:cubicBezTo>
                      <a:pt x="5" y="6"/>
                      <a:pt x="5" y="7"/>
                      <a:pt x="6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10"/>
                      <a:pt x="7" y="11"/>
                      <a:pt x="7" y="13"/>
                    </a:cubicBezTo>
                    <a:cubicBezTo>
                      <a:pt x="8" y="15"/>
                      <a:pt x="9" y="16"/>
                      <a:pt x="11" y="18"/>
                    </a:cubicBezTo>
                    <a:cubicBezTo>
                      <a:pt x="11" y="18"/>
                      <a:pt x="11" y="18"/>
                      <a:pt x="11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38" name="Freeform 257"/>
              <p:cNvSpPr>
                <a:spLocks noEditPoints="1"/>
              </p:cNvSpPr>
              <p:nvPr/>
            </p:nvSpPr>
            <p:spPr bwMode="auto">
              <a:xfrm>
                <a:off x="7000885" y="1336683"/>
                <a:ext cx="261938" cy="261939"/>
              </a:xfrm>
              <a:custGeom>
                <a:avLst/>
                <a:gdLst>
                  <a:gd name="T0" fmla="*/ 58 w 116"/>
                  <a:gd name="T1" fmla="*/ 111 h 116"/>
                  <a:gd name="T2" fmla="*/ 95 w 116"/>
                  <a:gd name="T3" fmla="*/ 95 h 116"/>
                  <a:gd name="T4" fmla="*/ 111 w 116"/>
                  <a:gd name="T5" fmla="*/ 58 h 116"/>
                  <a:gd name="T6" fmla="*/ 95 w 116"/>
                  <a:gd name="T7" fmla="*/ 20 h 116"/>
                  <a:gd name="T8" fmla="*/ 58 w 116"/>
                  <a:gd name="T9" fmla="*/ 5 h 116"/>
                  <a:gd name="T10" fmla="*/ 58 w 116"/>
                  <a:gd name="T11" fmla="*/ 5 h 116"/>
                  <a:gd name="T12" fmla="*/ 58 w 116"/>
                  <a:gd name="T13" fmla="*/ 0 h 116"/>
                  <a:gd name="T14" fmla="*/ 58 w 116"/>
                  <a:gd name="T15" fmla="*/ 0 h 116"/>
                  <a:gd name="T16" fmla="*/ 99 w 116"/>
                  <a:gd name="T17" fmla="*/ 17 h 116"/>
                  <a:gd name="T18" fmla="*/ 116 w 116"/>
                  <a:gd name="T19" fmla="*/ 58 h 116"/>
                  <a:gd name="T20" fmla="*/ 99 w 116"/>
                  <a:gd name="T21" fmla="*/ 99 h 116"/>
                  <a:gd name="T22" fmla="*/ 58 w 116"/>
                  <a:gd name="T23" fmla="*/ 116 h 116"/>
                  <a:gd name="T24" fmla="*/ 58 w 116"/>
                  <a:gd name="T25" fmla="*/ 116 h 116"/>
                  <a:gd name="T26" fmla="*/ 58 w 116"/>
                  <a:gd name="T27" fmla="*/ 111 h 116"/>
                  <a:gd name="T28" fmla="*/ 58 w 116"/>
                  <a:gd name="T29" fmla="*/ 111 h 116"/>
                  <a:gd name="T30" fmla="*/ 58 w 116"/>
                  <a:gd name="T31" fmla="*/ 76 h 116"/>
                  <a:gd name="T32" fmla="*/ 70 w 116"/>
                  <a:gd name="T33" fmla="*/ 71 h 116"/>
                  <a:gd name="T34" fmla="*/ 71 w 116"/>
                  <a:gd name="T35" fmla="*/ 70 h 116"/>
                  <a:gd name="T36" fmla="*/ 88 w 116"/>
                  <a:gd name="T37" fmla="*/ 31 h 116"/>
                  <a:gd name="T38" fmla="*/ 88 w 116"/>
                  <a:gd name="T39" fmla="*/ 31 h 116"/>
                  <a:gd name="T40" fmla="*/ 88 w 116"/>
                  <a:gd name="T41" fmla="*/ 31 h 116"/>
                  <a:gd name="T42" fmla="*/ 88 w 116"/>
                  <a:gd name="T43" fmla="*/ 29 h 116"/>
                  <a:gd name="T44" fmla="*/ 85 w 116"/>
                  <a:gd name="T45" fmla="*/ 27 h 116"/>
                  <a:gd name="T46" fmla="*/ 58 w 116"/>
                  <a:gd name="T47" fmla="*/ 39 h 116"/>
                  <a:gd name="T48" fmla="*/ 58 w 116"/>
                  <a:gd name="T49" fmla="*/ 45 h 116"/>
                  <a:gd name="T50" fmla="*/ 81 w 116"/>
                  <a:gd name="T51" fmla="*/ 34 h 116"/>
                  <a:gd name="T52" fmla="*/ 67 w 116"/>
                  <a:gd name="T53" fmla="*/ 67 h 116"/>
                  <a:gd name="T54" fmla="*/ 58 w 116"/>
                  <a:gd name="T55" fmla="*/ 71 h 116"/>
                  <a:gd name="T56" fmla="*/ 58 w 116"/>
                  <a:gd name="T57" fmla="*/ 76 h 116"/>
                  <a:gd name="T58" fmla="*/ 58 w 116"/>
                  <a:gd name="T59" fmla="*/ 5 h 116"/>
                  <a:gd name="T60" fmla="*/ 20 w 116"/>
                  <a:gd name="T61" fmla="*/ 20 h 116"/>
                  <a:gd name="T62" fmla="*/ 5 w 116"/>
                  <a:gd name="T63" fmla="*/ 58 h 116"/>
                  <a:gd name="T64" fmla="*/ 20 w 116"/>
                  <a:gd name="T65" fmla="*/ 95 h 116"/>
                  <a:gd name="T66" fmla="*/ 58 w 116"/>
                  <a:gd name="T67" fmla="*/ 111 h 116"/>
                  <a:gd name="T68" fmla="*/ 58 w 116"/>
                  <a:gd name="T69" fmla="*/ 116 h 116"/>
                  <a:gd name="T70" fmla="*/ 17 w 116"/>
                  <a:gd name="T71" fmla="*/ 99 h 116"/>
                  <a:gd name="T72" fmla="*/ 0 w 116"/>
                  <a:gd name="T73" fmla="*/ 58 h 116"/>
                  <a:gd name="T74" fmla="*/ 17 w 116"/>
                  <a:gd name="T75" fmla="*/ 17 h 116"/>
                  <a:gd name="T76" fmla="*/ 58 w 116"/>
                  <a:gd name="T77" fmla="*/ 0 h 116"/>
                  <a:gd name="T78" fmla="*/ 58 w 116"/>
                  <a:gd name="T79" fmla="*/ 5 h 116"/>
                  <a:gd name="T80" fmla="*/ 58 w 116"/>
                  <a:gd name="T81" fmla="*/ 39 h 116"/>
                  <a:gd name="T82" fmla="*/ 46 w 116"/>
                  <a:gd name="T83" fmla="*/ 45 h 116"/>
                  <a:gd name="T84" fmla="*/ 45 w 116"/>
                  <a:gd name="T85" fmla="*/ 46 h 116"/>
                  <a:gd name="T86" fmla="*/ 27 w 116"/>
                  <a:gd name="T87" fmla="*/ 85 h 116"/>
                  <a:gd name="T88" fmla="*/ 27 w 116"/>
                  <a:gd name="T89" fmla="*/ 85 h 116"/>
                  <a:gd name="T90" fmla="*/ 27 w 116"/>
                  <a:gd name="T91" fmla="*/ 85 h 116"/>
                  <a:gd name="T92" fmla="*/ 27 w 116"/>
                  <a:gd name="T93" fmla="*/ 87 h 116"/>
                  <a:gd name="T94" fmla="*/ 31 w 116"/>
                  <a:gd name="T95" fmla="*/ 88 h 116"/>
                  <a:gd name="T96" fmla="*/ 58 w 116"/>
                  <a:gd name="T97" fmla="*/ 76 h 116"/>
                  <a:gd name="T98" fmla="*/ 58 w 116"/>
                  <a:gd name="T99" fmla="*/ 71 h 116"/>
                  <a:gd name="T100" fmla="*/ 34 w 116"/>
                  <a:gd name="T101" fmla="*/ 81 h 116"/>
                  <a:gd name="T102" fmla="*/ 49 w 116"/>
                  <a:gd name="T103" fmla="*/ 49 h 116"/>
                  <a:gd name="T104" fmla="*/ 58 w 116"/>
                  <a:gd name="T105" fmla="*/ 45 h 116"/>
                  <a:gd name="T106" fmla="*/ 58 w 116"/>
                  <a:gd name="T107" fmla="*/ 39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16" h="116">
                    <a:moveTo>
                      <a:pt x="58" y="111"/>
                    </a:moveTo>
                    <a:cubicBezTo>
                      <a:pt x="72" y="111"/>
                      <a:pt x="86" y="105"/>
                      <a:pt x="95" y="95"/>
                    </a:cubicBezTo>
                    <a:cubicBezTo>
                      <a:pt x="105" y="86"/>
                      <a:pt x="111" y="72"/>
                      <a:pt x="111" y="58"/>
                    </a:cubicBezTo>
                    <a:cubicBezTo>
                      <a:pt x="111" y="43"/>
                      <a:pt x="105" y="30"/>
                      <a:pt x="95" y="20"/>
                    </a:cubicBezTo>
                    <a:cubicBezTo>
                      <a:pt x="86" y="11"/>
                      <a:pt x="72" y="5"/>
                      <a:pt x="58" y="5"/>
                    </a:cubicBezTo>
                    <a:cubicBezTo>
                      <a:pt x="58" y="5"/>
                      <a:pt x="58" y="5"/>
                      <a:pt x="58" y="5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74" y="0"/>
                      <a:pt x="88" y="7"/>
                      <a:pt x="99" y="17"/>
                    </a:cubicBezTo>
                    <a:cubicBezTo>
                      <a:pt x="109" y="27"/>
                      <a:pt x="116" y="42"/>
                      <a:pt x="116" y="58"/>
                    </a:cubicBezTo>
                    <a:cubicBezTo>
                      <a:pt x="116" y="74"/>
                      <a:pt x="109" y="88"/>
                      <a:pt x="99" y="99"/>
                    </a:cubicBezTo>
                    <a:cubicBezTo>
                      <a:pt x="88" y="109"/>
                      <a:pt x="74" y="116"/>
                      <a:pt x="58" y="116"/>
                    </a:cubicBezTo>
                    <a:cubicBezTo>
                      <a:pt x="58" y="116"/>
                      <a:pt x="58" y="116"/>
                      <a:pt x="58" y="116"/>
                    </a:cubicBezTo>
                    <a:cubicBezTo>
                      <a:pt x="58" y="111"/>
                      <a:pt x="58" y="111"/>
                      <a:pt x="58" y="111"/>
                    </a:cubicBezTo>
                    <a:cubicBezTo>
                      <a:pt x="58" y="111"/>
                      <a:pt x="58" y="111"/>
                      <a:pt x="58" y="111"/>
                    </a:cubicBezTo>
                    <a:close/>
                    <a:moveTo>
                      <a:pt x="58" y="76"/>
                    </a:moveTo>
                    <a:cubicBezTo>
                      <a:pt x="70" y="71"/>
                      <a:pt x="70" y="71"/>
                      <a:pt x="70" y="71"/>
                    </a:cubicBezTo>
                    <a:cubicBezTo>
                      <a:pt x="70" y="71"/>
                      <a:pt x="71" y="70"/>
                      <a:pt x="71" y="70"/>
                    </a:cubicBezTo>
                    <a:cubicBezTo>
                      <a:pt x="88" y="31"/>
                      <a:pt x="88" y="31"/>
                      <a:pt x="88" y="31"/>
                    </a:cubicBezTo>
                    <a:cubicBezTo>
                      <a:pt x="88" y="31"/>
                      <a:pt x="88" y="31"/>
                      <a:pt x="88" y="31"/>
                    </a:cubicBezTo>
                    <a:cubicBezTo>
                      <a:pt x="88" y="31"/>
                      <a:pt x="88" y="31"/>
                      <a:pt x="88" y="31"/>
                    </a:cubicBezTo>
                    <a:cubicBezTo>
                      <a:pt x="89" y="30"/>
                      <a:pt x="89" y="29"/>
                      <a:pt x="88" y="29"/>
                    </a:cubicBezTo>
                    <a:cubicBezTo>
                      <a:pt x="88" y="27"/>
                      <a:pt x="86" y="27"/>
                      <a:pt x="85" y="27"/>
                    </a:cubicBezTo>
                    <a:cubicBezTo>
                      <a:pt x="58" y="39"/>
                      <a:pt x="58" y="39"/>
                      <a:pt x="58" y="39"/>
                    </a:cubicBezTo>
                    <a:cubicBezTo>
                      <a:pt x="58" y="45"/>
                      <a:pt x="58" y="45"/>
                      <a:pt x="58" y="45"/>
                    </a:cubicBezTo>
                    <a:cubicBezTo>
                      <a:pt x="81" y="34"/>
                      <a:pt x="81" y="34"/>
                      <a:pt x="81" y="34"/>
                    </a:cubicBezTo>
                    <a:cubicBezTo>
                      <a:pt x="67" y="67"/>
                      <a:pt x="67" y="67"/>
                      <a:pt x="67" y="67"/>
                    </a:cubicBezTo>
                    <a:cubicBezTo>
                      <a:pt x="58" y="71"/>
                      <a:pt x="58" y="71"/>
                      <a:pt x="58" y="71"/>
                    </a:cubicBezTo>
                    <a:lnTo>
                      <a:pt x="58" y="76"/>
                    </a:lnTo>
                    <a:close/>
                    <a:moveTo>
                      <a:pt x="58" y="5"/>
                    </a:moveTo>
                    <a:cubicBezTo>
                      <a:pt x="43" y="5"/>
                      <a:pt x="30" y="11"/>
                      <a:pt x="20" y="20"/>
                    </a:cubicBezTo>
                    <a:cubicBezTo>
                      <a:pt x="11" y="30"/>
                      <a:pt x="5" y="43"/>
                      <a:pt x="5" y="58"/>
                    </a:cubicBezTo>
                    <a:cubicBezTo>
                      <a:pt x="5" y="72"/>
                      <a:pt x="11" y="86"/>
                      <a:pt x="20" y="95"/>
                    </a:cubicBezTo>
                    <a:cubicBezTo>
                      <a:pt x="30" y="105"/>
                      <a:pt x="43" y="111"/>
                      <a:pt x="58" y="111"/>
                    </a:cubicBezTo>
                    <a:cubicBezTo>
                      <a:pt x="58" y="116"/>
                      <a:pt x="58" y="116"/>
                      <a:pt x="58" y="116"/>
                    </a:cubicBezTo>
                    <a:cubicBezTo>
                      <a:pt x="42" y="116"/>
                      <a:pt x="27" y="109"/>
                      <a:pt x="17" y="99"/>
                    </a:cubicBezTo>
                    <a:cubicBezTo>
                      <a:pt x="7" y="88"/>
                      <a:pt x="0" y="74"/>
                      <a:pt x="0" y="58"/>
                    </a:cubicBezTo>
                    <a:cubicBezTo>
                      <a:pt x="0" y="42"/>
                      <a:pt x="7" y="27"/>
                      <a:pt x="17" y="17"/>
                    </a:cubicBezTo>
                    <a:cubicBezTo>
                      <a:pt x="27" y="7"/>
                      <a:pt x="42" y="0"/>
                      <a:pt x="58" y="0"/>
                    </a:cubicBezTo>
                    <a:cubicBezTo>
                      <a:pt x="58" y="5"/>
                      <a:pt x="58" y="5"/>
                      <a:pt x="58" y="5"/>
                    </a:cubicBezTo>
                    <a:close/>
                    <a:moveTo>
                      <a:pt x="58" y="39"/>
                    </a:moveTo>
                    <a:cubicBezTo>
                      <a:pt x="46" y="45"/>
                      <a:pt x="46" y="45"/>
                      <a:pt x="46" y="45"/>
                    </a:cubicBezTo>
                    <a:cubicBezTo>
                      <a:pt x="45" y="45"/>
                      <a:pt x="45" y="45"/>
                      <a:pt x="45" y="46"/>
                    </a:cubicBezTo>
                    <a:cubicBezTo>
                      <a:pt x="27" y="85"/>
                      <a:pt x="27" y="85"/>
                      <a:pt x="27" y="85"/>
                    </a:cubicBezTo>
                    <a:cubicBezTo>
                      <a:pt x="27" y="85"/>
                      <a:pt x="27" y="85"/>
                      <a:pt x="27" y="85"/>
                    </a:cubicBezTo>
                    <a:cubicBezTo>
                      <a:pt x="27" y="85"/>
                      <a:pt x="27" y="85"/>
                      <a:pt x="27" y="85"/>
                    </a:cubicBezTo>
                    <a:cubicBezTo>
                      <a:pt x="27" y="86"/>
                      <a:pt x="27" y="86"/>
                      <a:pt x="27" y="87"/>
                    </a:cubicBezTo>
                    <a:cubicBezTo>
                      <a:pt x="28" y="88"/>
                      <a:pt x="29" y="89"/>
                      <a:pt x="31" y="88"/>
                    </a:cubicBezTo>
                    <a:cubicBezTo>
                      <a:pt x="58" y="76"/>
                      <a:pt x="58" y="76"/>
                      <a:pt x="58" y="76"/>
                    </a:cubicBezTo>
                    <a:cubicBezTo>
                      <a:pt x="58" y="71"/>
                      <a:pt x="58" y="71"/>
                      <a:pt x="58" y="71"/>
                    </a:cubicBezTo>
                    <a:cubicBezTo>
                      <a:pt x="34" y="81"/>
                      <a:pt x="34" y="81"/>
                      <a:pt x="34" y="81"/>
                    </a:cubicBezTo>
                    <a:cubicBezTo>
                      <a:pt x="49" y="49"/>
                      <a:pt x="49" y="49"/>
                      <a:pt x="49" y="49"/>
                    </a:cubicBezTo>
                    <a:cubicBezTo>
                      <a:pt x="58" y="45"/>
                      <a:pt x="58" y="45"/>
                      <a:pt x="58" y="45"/>
                    </a:cubicBezTo>
                    <a:lnTo>
                      <a:pt x="58" y="3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39" name="Freeform 258"/>
              <p:cNvSpPr>
                <a:spLocks noEditPoints="1"/>
              </p:cNvSpPr>
              <p:nvPr/>
            </p:nvSpPr>
            <p:spPr bwMode="auto">
              <a:xfrm>
                <a:off x="7112011" y="1444634"/>
                <a:ext cx="41275" cy="41275"/>
              </a:xfrm>
              <a:custGeom>
                <a:avLst/>
                <a:gdLst>
                  <a:gd name="T0" fmla="*/ 9 w 18"/>
                  <a:gd name="T1" fmla="*/ 0 h 18"/>
                  <a:gd name="T2" fmla="*/ 15 w 18"/>
                  <a:gd name="T3" fmla="*/ 3 h 18"/>
                  <a:gd name="T4" fmla="*/ 15 w 18"/>
                  <a:gd name="T5" fmla="*/ 3 h 18"/>
                  <a:gd name="T6" fmla="*/ 18 w 18"/>
                  <a:gd name="T7" fmla="*/ 9 h 18"/>
                  <a:gd name="T8" fmla="*/ 15 w 18"/>
                  <a:gd name="T9" fmla="*/ 15 h 18"/>
                  <a:gd name="T10" fmla="*/ 15 w 18"/>
                  <a:gd name="T11" fmla="*/ 16 h 18"/>
                  <a:gd name="T12" fmla="*/ 9 w 18"/>
                  <a:gd name="T13" fmla="*/ 18 h 18"/>
                  <a:gd name="T14" fmla="*/ 9 w 18"/>
                  <a:gd name="T15" fmla="*/ 18 h 18"/>
                  <a:gd name="T16" fmla="*/ 9 w 18"/>
                  <a:gd name="T17" fmla="*/ 13 h 18"/>
                  <a:gd name="T18" fmla="*/ 9 w 18"/>
                  <a:gd name="T19" fmla="*/ 13 h 18"/>
                  <a:gd name="T20" fmla="*/ 12 w 18"/>
                  <a:gd name="T21" fmla="*/ 12 h 18"/>
                  <a:gd name="T22" fmla="*/ 12 w 18"/>
                  <a:gd name="T23" fmla="*/ 12 h 18"/>
                  <a:gd name="T24" fmla="*/ 13 w 18"/>
                  <a:gd name="T25" fmla="*/ 9 h 18"/>
                  <a:gd name="T26" fmla="*/ 12 w 18"/>
                  <a:gd name="T27" fmla="*/ 7 h 18"/>
                  <a:gd name="T28" fmla="*/ 12 w 18"/>
                  <a:gd name="T29" fmla="*/ 6 h 18"/>
                  <a:gd name="T30" fmla="*/ 9 w 18"/>
                  <a:gd name="T31" fmla="*/ 5 h 18"/>
                  <a:gd name="T32" fmla="*/ 9 w 18"/>
                  <a:gd name="T33" fmla="*/ 5 h 18"/>
                  <a:gd name="T34" fmla="*/ 9 w 18"/>
                  <a:gd name="T35" fmla="*/ 0 h 18"/>
                  <a:gd name="T36" fmla="*/ 9 w 18"/>
                  <a:gd name="T37" fmla="*/ 18 h 18"/>
                  <a:gd name="T38" fmla="*/ 3 w 18"/>
                  <a:gd name="T39" fmla="*/ 15 h 18"/>
                  <a:gd name="T40" fmla="*/ 3 w 18"/>
                  <a:gd name="T41" fmla="*/ 15 h 18"/>
                  <a:gd name="T42" fmla="*/ 3 w 18"/>
                  <a:gd name="T43" fmla="*/ 15 h 18"/>
                  <a:gd name="T44" fmla="*/ 0 w 18"/>
                  <a:gd name="T45" fmla="*/ 9 h 18"/>
                  <a:gd name="T46" fmla="*/ 3 w 18"/>
                  <a:gd name="T47" fmla="*/ 3 h 18"/>
                  <a:gd name="T48" fmla="*/ 9 w 18"/>
                  <a:gd name="T49" fmla="*/ 0 h 18"/>
                  <a:gd name="T50" fmla="*/ 9 w 18"/>
                  <a:gd name="T51" fmla="*/ 5 h 18"/>
                  <a:gd name="T52" fmla="*/ 6 w 18"/>
                  <a:gd name="T53" fmla="*/ 6 h 18"/>
                  <a:gd name="T54" fmla="*/ 5 w 18"/>
                  <a:gd name="T55" fmla="*/ 9 h 18"/>
                  <a:gd name="T56" fmla="*/ 6 w 18"/>
                  <a:gd name="T57" fmla="*/ 12 h 18"/>
                  <a:gd name="T58" fmla="*/ 6 w 18"/>
                  <a:gd name="T59" fmla="*/ 12 h 18"/>
                  <a:gd name="T60" fmla="*/ 9 w 18"/>
                  <a:gd name="T61" fmla="*/ 13 h 18"/>
                  <a:gd name="T62" fmla="*/ 9 w 18"/>
                  <a:gd name="T63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8" h="18">
                    <a:moveTo>
                      <a:pt x="9" y="0"/>
                    </a:moveTo>
                    <a:cubicBezTo>
                      <a:pt x="11" y="0"/>
                      <a:pt x="13" y="1"/>
                      <a:pt x="15" y="3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7" y="5"/>
                      <a:pt x="18" y="7"/>
                      <a:pt x="18" y="9"/>
                    </a:cubicBezTo>
                    <a:cubicBezTo>
                      <a:pt x="18" y="12"/>
                      <a:pt x="17" y="14"/>
                      <a:pt x="15" y="15"/>
                    </a:cubicBezTo>
                    <a:cubicBezTo>
                      <a:pt x="15" y="16"/>
                      <a:pt x="15" y="16"/>
                      <a:pt x="15" y="16"/>
                    </a:cubicBezTo>
                    <a:cubicBezTo>
                      <a:pt x="13" y="17"/>
                      <a:pt x="11" y="18"/>
                      <a:pt x="9" y="18"/>
                    </a:cubicBezTo>
                    <a:cubicBezTo>
                      <a:pt x="9" y="18"/>
                      <a:pt x="9" y="18"/>
                      <a:pt x="9" y="18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10" y="13"/>
                      <a:pt x="11" y="13"/>
                      <a:pt x="12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2" y="11"/>
                      <a:pt x="13" y="10"/>
                      <a:pt x="13" y="9"/>
                    </a:cubicBezTo>
                    <a:cubicBezTo>
                      <a:pt x="13" y="8"/>
                      <a:pt x="12" y="7"/>
                      <a:pt x="12" y="7"/>
                    </a:cubicBezTo>
                    <a:cubicBezTo>
                      <a:pt x="12" y="6"/>
                      <a:pt x="12" y="6"/>
                      <a:pt x="12" y="6"/>
                    </a:cubicBezTo>
                    <a:cubicBezTo>
                      <a:pt x="11" y="6"/>
                      <a:pt x="10" y="5"/>
                      <a:pt x="9" y="5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0"/>
                      <a:pt x="9" y="0"/>
                      <a:pt x="9" y="0"/>
                    </a:cubicBezTo>
                    <a:close/>
                    <a:moveTo>
                      <a:pt x="9" y="18"/>
                    </a:moveTo>
                    <a:cubicBezTo>
                      <a:pt x="6" y="18"/>
                      <a:pt x="4" y="17"/>
                      <a:pt x="3" y="15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1" y="14"/>
                      <a:pt x="0" y="12"/>
                      <a:pt x="0" y="9"/>
                    </a:cubicBezTo>
                    <a:cubicBezTo>
                      <a:pt x="0" y="7"/>
                      <a:pt x="1" y="5"/>
                      <a:pt x="3" y="3"/>
                    </a:cubicBezTo>
                    <a:cubicBezTo>
                      <a:pt x="4" y="1"/>
                      <a:pt x="6" y="0"/>
                      <a:pt x="9" y="0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8" y="5"/>
                      <a:pt x="7" y="6"/>
                      <a:pt x="6" y="6"/>
                    </a:cubicBezTo>
                    <a:cubicBezTo>
                      <a:pt x="5" y="7"/>
                      <a:pt x="5" y="8"/>
                      <a:pt x="5" y="9"/>
                    </a:cubicBezTo>
                    <a:cubicBezTo>
                      <a:pt x="5" y="10"/>
                      <a:pt x="5" y="11"/>
                      <a:pt x="6" y="12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7" y="13"/>
                      <a:pt x="8" y="13"/>
                      <a:pt x="9" y="13"/>
                    </a:cubicBezTo>
                    <a:lnTo>
                      <a:pt x="9" y="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40" name="Freeform 259"/>
              <p:cNvSpPr>
                <a:spLocks noEditPoints="1"/>
              </p:cNvSpPr>
              <p:nvPr/>
            </p:nvSpPr>
            <p:spPr bwMode="auto">
              <a:xfrm>
                <a:off x="8054988" y="3370283"/>
                <a:ext cx="177800" cy="282576"/>
              </a:xfrm>
              <a:custGeom>
                <a:avLst/>
                <a:gdLst>
                  <a:gd name="T0" fmla="*/ 74 w 79"/>
                  <a:gd name="T1" fmla="*/ 72 h 125"/>
                  <a:gd name="T2" fmla="*/ 74 w 79"/>
                  <a:gd name="T3" fmla="*/ 5 h 125"/>
                  <a:gd name="T4" fmla="*/ 42 w 79"/>
                  <a:gd name="T5" fmla="*/ 5 h 125"/>
                  <a:gd name="T6" fmla="*/ 40 w 79"/>
                  <a:gd name="T7" fmla="*/ 10 h 125"/>
                  <a:gd name="T8" fmla="*/ 40 w 79"/>
                  <a:gd name="T9" fmla="*/ 0 h 125"/>
                  <a:gd name="T10" fmla="*/ 40 w 79"/>
                  <a:gd name="T11" fmla="*/ 0 h 125"/>
                  <a:gd name="T12" fmla="*/ 77 w 79"/>
                  <a:gd name="T13" fmla="*/ 0 h 125"/>
                  <a:gd name="T14" fmla="*/ 79 w 79"/>
                  <a:gd name="T15" fmla="*/ 3 h 125"/>
                  <a:gd name="T16" fmla="*/ 79 w 79"/>
                  <a:gd name="T17" fmla="*/ 72 h 125"/>
                  <a:gd name="T18" fmla="*/ 79 w 79"/>
                  <a:gd name="T19" fmla="*/ 72 h 125"/>
                  <a:gd name="T20" fmla="*/ 79 w 79"/>
                  <a:gd name="T21" fmla="*/ 73 h 125"/>
                  <a:gd name="T22" fmla="*/ 59 w 79"/>
                  <a:gd name="T23" fmla="*/ 123 h 125"/>
                  <a:gd name="T24" fmla="*/ 59 w 79"/>
                  <a:gd name="T25" fmla="*/ 123 h 125"/>
                  <a:gd name="T26" fmla="*/ 56 w 79"/>
                  <a:gd name="T27" fmla="*/ 124 h 125"/>
                  <a:gd name="T28" fmla="*/ 40 w 79"/>
                  <a:gd name="T29" fmla="*/ 117 h 125"/>
                  <a:gd name="T30" fmla="*/ 40 w 79"/>
                  <a:gd name="T31" fmla="*/ 112 h 125"/>
                  <a:gd name="T32" fmla="*/ 55 w 79"/>
                  <a:gd name="T33" fmla="*/ 119 h 125"/>
                  <a:gd name="T34" fmla="*/ 74 w 79"/>
                  <a:gd name="T35" fmla="*/ 72 h 125"/>
                  <a:gd name="T36" fmla="*/ 40 w 79"/>
                  <a:gd name="T37" fmla="*/ 10 h 125"/>
                  <a:gd name="T38" fmla="*/ 6 w 79"/>
                  <a:gd name="T39" fmla="*/ 97 h 125"/>
                  <a:gd name="T40" fmla="*/ 40 w 79"/>
                  <a:gd name="T41" fmla="*/ 112 h 125"/>
                  <a:gd name="T42" fmla="*/ 40 w 79"/>
                  <a:gd name="T43" fmla="*/ 117 h 125"/>
                  <a:gd name="T44" fmla="*/ 2 w 79"/>
                  <a:gd name="T45" fmla="*/ 100 h 125"/>
                  <a:gd name="T46" fmla="*/ 2 w 79"/>
                  <a:gd name="T47" fmla="*/ 100 h 125"/>
                  <a:gd name="T48" fmla="*/ 1 w 79"/>
                  <a:gd name="T49" fmla="*/ 97 h 125"/>
                  <a:gd name="T50" fmla="*/ 38 w 79"/>
                  <a:gd name="T51" fmla="*/ 2 h 125"/>
                  <a:gd name="T52" fmla="*/ 40 w 79"/>
                  <a:gd name="T53" fmla="*/ 0 h 125"/>
                  <a:gd name="T54" fmla="*/ 40 w 79"/>
                  <a:gd name="T55" fmla="*/ 1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79" h="125">
                    <a:moveTo>
                      <a:pt x="74" y="72"/>
                    </a:moveTo>
                    <a:cubicBezTo>
                      <a:pt x="74" y="5"/>
                      <a:pt x="74" y="5"/>
                      <a:pt x="74" y="5"/>
                    </a:cubicBezTo>
                    <a:cubicBezTo>
                      <a:pt x="42" y="5"/>
                      <a:pt x="42" y="5"/>
                      <a:pt x="42" y="5"/>
                    </a:cubicBezTo>
                    <a:cubicBezTo>
                      <a:pt x="40" y="10"/>
                      <a:pt x="40" y="10"/>
                      <a:pt x="40" y="1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78" y="0"/>
                      <a:pt x="79" y="1"/>
                      <a:pt x="79" y="3"/>
                    </a:cubicBezTo>
                    <a:cubicBezTo>
                      <a:pt x="79" y="72"/>
                      <a:pt x="79" y="72"/>
                      <a:pt x="79" y="72"/>
                    </a:cubicBezTo>
                    <a:cubicBezTo>
                      <a:pt x="79" y="72"/>
                      <a:pt x="79" y="72"/>
                      <a:pt x="79" y="72"/>
                    </a:cubicBezTo>
                    <a:cubicBezTo>
                      <a:pt x="79" y="72"/>
                      <a:pt x="79" y="73"/>
                      <a:pt x="79" y="73"/>
                    </a:cubicBezTo>
                    <a:cubicBezTo>
                      <a:pt x="59" y="123"/>
                      <a:pt x="59" y="123"/>
                      <a:pt x="59" y="123"/>
                    </a:cubicBezTo>
                    <a:cubicBezTo>
                      <a:pt x="59" y="123"/>
                      <a:pt x="59" y="123"/>
                      <a:pt x="59" y="123"/>
                    </a:cubicBezTo>
                    <a:cubicBezTo>
                      <a:pt x="58" y="124"/>
                      <a:pt x="57" y="125"/>
                      <a:pt x="56" y="124"/>
                    </a:cubicBezTo>
                    <a:cubicBezTo>
                      <a:pt x="40" y="117"/>
                      <a:pt x="40" y="117"/>
                      <a:pt x="40" y="117"/>
                    </a:cubicBezTo>
                    <a:cubicBezTo>
                      <a:pt x="40" y="112"/>
                      <a:pt x="40" y="112"/>
                      <a:pt x="40" y="112"/>
                    </a:cubicBezTo>
                    <a:cubicBezTo>
                      <a:pt x="55" y="119"/>
                      <a:pt x="55" y="119"/>
                      <a:pt x="55" y="119"/>
                    </a:cubicBezTo>
                    <a:lnTo>
                      <a:pt x="74" y="72"/>
                    </a:lnTo>
                    <a:close/>
                    <a:moveTo>
                      <a:pt x="40" y="10"/>
                    </a:moveTo>
                    <a:cubicBezTo>
                      <a:pt x="6" y="97"/>
                      <a:pt x="6" y="97"/>
                      <a:pt x="6" y="97"/>
                    </a:cubicBezTo>
                    <a:cubicBezTo>
                      <a:pt x="40" y="112"/>
                      <a:pt x="40" y="112"/>
                      <a:pt x="40" y="112"/>
                    </a:cubicBezTo>
                    <a:cubicBezTo>
                      <a:pt x="40" y="117"/>
                      <a:pt x="40" y="117"/>
                      <a:pt x="40" y="117"/>
                    </a:cubicBezTo>
                    <a:cubicBezTo>
                      <a:pt x="2" y="100"/>
                      <a:pt x="2" y="100"/>
                      <a:pt x="2" y="100"/>
                    </a:cubicBezTo>
                    <a:cubicBezTo>
                      <a:pt x="2" y="100"/>
                      <a:pt x="2" y="100"/>
                      <a:pt x="2" y="100"/>
                    </a:cubicBezTo>
                    <a:cubicBezTo>
                      <a:pt x="1" y="100"/>
                      <a:pt x="0" y="99"/>
                      <a:pt x="1" y="97"/>
                    </a:cubicBezTo>
                    <a:cubicBezTo>
                      <a:pt x="38" y="2"/>
                      <a:pt x="38" y="2"/>
                      <a:pt x="38" y="2"/>
                    </a:cubicBezTo>
                    <a:cubicBezTo>
                      <a:pt x="38" y="1"/>
                      <a:pt x="39" y="0"/>
                      <a:pt x="40" y="0"/>
                    </a:cubicBezTo>
                    <a:lnTo>
                      <a:pt x="40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41" name="Freeform 260"/>
              <p:cNvSpPr>
                <a:spLocks noEditPoints="1"/>
              </p:cNvSpPr>
              <p:nvPr/>
            </p:nvSpPr>
            <p:spPr bwMode="auto">
              <a:xfrm>
                <a:off x="8232788" y="3370283"/>
                <a:ext cx="42863" cy="95251"/>
              </a:xfrm>
              <a:custGeom>
                <a:avLst/>
                <a:gdLst>
                  <a:gd name="T0" fmla="*/ 9 w 19"/>
                  <a:gd name="T1" fmla="*/ 29 h 42"/>
                  <a:gd name="T2" fmla="*/ 11 w 19"/>
                  <a:gd name="T3" fmla="*/ 23 h 42"/>
                  <a:gd name="T4" fmla="*/ 13 w 19"/>
                  <a:gd name="T5" fmla="*/ 5 h 42"/>
                  <a:gd name="T6" fmla="*/ 9 w 19"/>
                  <a:gd name="T7" fmla="*/ 5 h 42"/>
                  <a:gd name="T8" fmla="*/ 9 w 19"/>
                  <a:gd name="T9" fmla="*/ 0 h 42"/>
                  <a:gd name="T10" fmla="*/ 16 w 19"/>
                  <a:gd name="T11" fmla="*/ 0 h 42"/>
                  <a:gd name="T12" fmla="*/ 16 w 19"/>
                  <a:gd name="T13" fmla="*/ 0 h 42"/>
                  <a:gd name="T14" fmla="*/ 17 w 19"/>
                  <a:gd name="T15" fmla="*/ 1 h 42"/>
                  <a:gd name="T16" fmla="*/ 18 w 19"/>
                  <a:gd name="T17" fmla="*/ 4 h 42"/>
                  <a:gd name="T18" fmla="*/ 16 w 19"/>
                  <a:gd name="T19" fmla="*/ 25 h 42"/>
                  <a:gd name="T20" fmla="*/ 9 w 19"/>
                  <a:gd name="T21" fmla="*/ 38 h 42"/>
                  <a:gd name="T22" fmla="*/ 9 w 19"/>
                  <a:gd name="T23" fmla="*/ 29 h 42"/>
                  <a:gd name="T24" fmla="*/ 5 w 19"/>
                  <a:gd name="T25" fmla="*/ 35 h 42"/>
                  <a:gd name="T26" fmla="*/ 9 w 19"/>
                  <a:gd name="T27" fmla="*/ 29 h 42"/>
                  <a:gd name="T28" fmla="*/ 9 w 19"/>
                  <a:gd name="T29" fmla="*/ 38 h 42"/>
                  <a:gd name="T30" fmla="*/ 3 w 19"/>
                  <a:gd name="T31" fmla="*/ 42 h 42"/>
                  <a:gd name="T32" fmla="*/ 2 w 19"/>
                  <a:gd name="T33" fmla="*/ 42 h 42"/>
                  <a:gd name="T34" fmla="*/ 0 w 19"/>
                  <a:gd name="T35" fmla="*/ 40 h 42"/>
                  <a:gd name="T36" fmla="*/ 0 w 19"/>
                  <a:gd name="T37" fmla="*/ 3 h 42"/>
                  <a:gd name="T38" fmla="*/ 2 w 19"/>
                  <a:gd name="T39" fmla="*/ 0 h 42"/>
                  <a:gd name="T40" fmla="*/ 9 w 19"/>
                  <a:gd name="T41" fmla="*/ 0 h 42"/>
                  <a:gd name="T42" fmla="*/ 9 w 19"/>
                  <a:gd name="T43" fmla="*/ 5 h 42"/>
                  <a:gd name="T44" fmla="*/ 5 w 19"/>
                  <a:gd name="T45" fmla="*/ 5 h 42"/>
                  <a:gd name="T46" fmla="*/ 5 w 19"/>
                  <a:gd name="T47" fmla="*/ 35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9" h="42">
                    <a:moveTo>
                      <a:pt x="9" y="29"/>
                    </a:moveTo>
                    <a:cubicBezTo>
                      <a:pt x="10" y="28"/>
                      <a:pt x="11" y="26"/>
                      <a:pt x="11" y="23"/>
                    </a:cubicBezTo>
                    <a:cubicBezTo>
                      <a:pt x="13" y="17"/>
                      <a:pt x="13" y="11"/>
                      <a:pt x="13" y="5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6" y="0"/>
                      <a:pt x="17" y="0"/>
                      <a:pt x="17" y="1"/>
                    </a:cubicBezTo>
                    <a:cubicBezTo>
                      <a:pt x="18" y="1"/>
                      <a:pt x="19" y="3"/>
                      <a:pt x="18" y="4"/>
                    </a:cubicBezTo>
                    <a:cubicBezTo>
                      <a:pt x="18" y="10"/>
                      <a:pt x="18" y="18"/>
                      <a:pt x="16" y="25"/>
                    </a:cubicBezTo>
                    <a:cubicBezTo>
                      <a:pt x="14" y="30"/>
                      <a:pt x="12" y="34"/>
                      <a:pt x="9" y="38"/>
                    </a:cubicBezTo>
                    <a:lnTo>
                      <a:pt x="9" y="29"/>
                    </a:lnTo>
                    <a:close/>
                    <a:moveTo>
                      <a:pt x="5" y="35"/>
                    </a:moveTo>
                    <a:cubicBezTo>
                      <a:pt x="6" y="34"/>
                      <a:pt x="8" y="32"/>
                      <a:pt x="9" y="29"/>
                    </a:cubicBezTo>
                    <a:cubicBezTo>
                      <a:pt x="9" y="38"/>
                      <a:pt x="9" y="38"/>
                      <a:pt x="9" y="38"/>
                    </a:cubicBezTo>
                    <a:cubicBezTo>
                      <a:pt x="7" y="39"/>
                      <a:pt x="6" y="41"/>
                      <a:pt x="3" y="42"/>
                    </a:cubicBezTo>
                    <a:cubicBezTo>
                      <a:pt x="3" y="42"/>
                      <a:pt x="3" y="42"/>
                      <a:pt x="2" y="42"/>
                    </a:cubicBezTo>
                    <a:cubicBezTo>
                      <a:pt x="1" y="42"/>
                      <a:pt x="0" y="41"/>
                      <a:pt x="0" y="40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5" y="5"/>
                      <a:pt x="5" y="5"/>
                      <a:pt x="5" y="5"/>
                    </a:cubicBezTo>
                    <a:lnTo>
                      <a:pt x="5" y="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42" name="Freeform 261"/>
              <p:cNvSpPr>
                <a:spLocks noEditPoints="1"/>
              </p:cNvSpPr>
              <p:nvPr/>
            </p:nvSpPr>
            <p:spPr bwMode="auto">
              <a:xfrm>
                <a:off x="8232788" y="3370283"/>
                <a:ext cx="179388" cy="282576"/>
              </a:xfrm>
              <a:custGeom>
                <a:avLst/>
                <a:gdLst>
                  <a:gd name="T0" fmla="*/ 39 w 79"/>
                  <a:gd name="T1" fmla="*/ 112 h 125"/>
                  <a:gd name="T2" fmla="*/ 73 w 79"/>
                  <a:gd name="T3" fmla="*/ 97 h 125"/>
                  <a:gd name="T4" fmla="*/ 39 w 79"/>
                  <a:gd name="T5" fmla="*/ 10 h 125"/>
                  <a:gd name="T6" fmla="*/ 39 w 79"/>
                  <a:gd name="T7" fmla="*/ 0 h 125"/>
                  <a:gd name="T8" fmla="*/ 41 w 79"/>
                  <a:gd name="T9" fmla="*/ 2 h 125"/>
                  <a:gd name="T10" fmla="*/ 78 w 79"/>
                  <a:gd name="T11" fmla="*/ 97 h 125"/>
                  <a:gd name="T12" fmla="*/ 77 w 79"/>
                  <a:gd name="T13" fmla="*/ 100 h 125"/>
                  <a:gd name="T14" fmla="*/ 39 w 79"/>
                  <a:gd name="T15" fmla="*/ 117 h 125"/>
                  <a:gd name="T16" fmla="*/ 39 w 79"/>
                  <a:gd name="T17" fmla="*/ 112 h 125"/>
                  <a:gd name="T18" fmla="*/ 22 w 79"/>
                  <a:gd name="T19" fmla="*/ 5 h 125"/>
                  <a:gd name="T20" fmla="*/ 19 w 79"/>
                  <a:gd name="T21" fmla="*/ 28 h 125"/>
                  <a:gd name="T22" fmla="*/ 5 w 79"/>
                  <a:gd name="T23" fmla="*/ 46 h 125"/>
                  <a:gd name="T24" fmla="*/ 5 w 79"/>
                  <a:gd name="T25" fmla="*/ 72 h 125"/>
                  <a:gd name="T26" fmla="*/ 24 w 79"/>
                  <a:gd name="T27" fmla="*/ 119 h 125"/>
                  <a:gd name="T28" fmla="*/ 39 w 79"/>
                  <a:gd name="T29" fmla="*/ 112 h 125"/>
                  <a:gd name="T30" fmla="*/ 39 w 79"/>
                  <a:gd name="T31" fmla="*/ 117 h 125"/>
                  <a:gd name="T32" fmla="*/ 23 w 79"/>
                  <a:gd name="T33" fmla="*/ 124 h 125"/>
                  <a:gd name="T34" fmla="*/ 23 w 79"/>
                  <a:gd name="T35" fmla="*/ 124 h 125"/>
                  <a:gd name="T36" fmla="*/ 23 w 79"/>
                  <a:gd name="T37" fmla="*/ 124 h 125"/>
                  <a:gd name="T38" fmla="*/ 20 w 79"/>
                  <a:gd name="T39" fmla="*/ 123 h 125"/>
                  <a:gd name="T40" fmla="*/ 0 w 79"/>
                  <a:gd name="T41" fmla="*/ 73 h 125"/>
                  <a:gd name="T42" fmla="*/ 0 w 79"/>
                  <a:gd name="T43" fmla="*/ 72 h 125"/>
                  <a:gd name="T44" fmla="*/ 0 w 79"/>
                  <a:gd name="T45" fmla="*/ 45 h 125"/>
                  <a:gd name="T46" fmla="*/ 0 w 79"/>
                  <a:gd name="T47" fmla="*/ 45 h 125"/>
                  <a:gd name="T48" fmla="*/ 1 w 79"/>
                  <a:gd name="T49" fmla="*/ 43 h 125"/>
                  <a:gd name="T50" fmla="*/ 15 w 79"/>
                  <a:gd name="T51" fmla="*/ 27 h 125"/>
                  <a:gd name="T52" fmla="*/ 18 w 79"/>
                  <a:gd name="T53" fmla="*/ 4 h 125"/>
                  <a:gd name="T54" fmla="*/ 17 w 79"/>
                  <a:gd name="T55" fmla="*/ 3 h 125"/>
                  <a:gd name="T56" fmla="*/ 20 w 79"/>
                  <a:gd name="T57" fmla="*/ 0 h 125"/>
                  <a:gd name="T58" fmla="*/ 39 w 79"/>
                  <a:gd name="T59" fmla="*/ 0 h 125"/>
                  <a:gd name="T60" fmla="*/ 39 w 79"/>
                  <a:gd name="T61" fmla="*/ 0 h 125"/>
                  <a:gd name="T62" fmla="*/ 39 w 79"/>
                  <a:gd name="T63" fmla="*/ 0 h 125"/>
                  <a:gd name="T64" fmla="*/ 39 w 79"/>
                  <a:gd name="T65" fmla="*/ 10 h 125"/>
                  <a:gd name="T66" fmla="*/ 37 w 79"/>
                  <a:gd name="T67" fmla="*/ 5 h 125"/>
                  <a:gd name="T68" fmla="*/ 22 w 79"/>
                  <a:gd name="T69" fmla="*/ 5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79" h="125">
                    <a:moveTo>
                      <a:pt x="39" y="112"/>
                    </a:moveTo>
                    <a:cubicBezTo>
                      <a:pt x="73" y="97"/>
                      <a:pt x="73" y="97"/>
                      <a:pt x="73" y="97"/>
                    </a:cubicBezTo>
                    <a:cubicBezTo>
                      <a:pt x="39" y="10"/>
                      <a:pt x="39" y="10"/>
                      <a:pt x="39" y="1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40" y="0"/>
                      <a:pt x="40" y="1"/>
                      <a:pt x="41" y="2"/>
                    </a:cubicBezTo>
                    <a:cubicBezTo>
                      <a:pt x="78" y="97"/>
                      <a:pt x="78" y="97"/>
                      <a:pt x="78" y="97"/>
                    </a:cubicBezTo>
                    <a:cubicBezTo>
                      <a:pt x="79" y="99"/>
                      <a:pt x="78" y="100"/>
                      <a:pt x="77" y="100"/>
                    </a:cubicBezTo>
                    <a:cubicBezTo>
                      <a:pt x="39" y="117"/>
                      <a:pt x="39" y="117"/>
                      <a:pt x="39" y="117"/>
                    </a:cubicBezTo>
                    <a:lnTo>
                      <a:pt x="39" y="112"/>
                    </a:lnTo>
                    <a:close/>
                    <a:moveTo>
                      <a:pt x="22" y="5"/>
                    </a:moveTo>
                    <a:cubicBezTo>
                      <a:pt x="22" y="13"/>
                      <a:pt x="22" y="21"/>
                      <a:pt x="19" y="28"/>
                    </a:cubicBezTo>
                    <a:cubicBezTo>
                      <a:pt x="17" y="36"/>
                      <a:pt x="12" y="42"/>
                      <a:pt x="5" y="46"/>
                    </a:cubicBezTo>
                    <a:cubicBezTo>
                      <a:pt x="5" y="72"/>
                      <a:pt x="5" y="72"/>
                      <a:pt x="5" y="72"/>
                    </a:cubicBezTo>
                    <a:cubicBezTo>
                      <a:pt x="24" y="119"/>
                      <a:pt x="24" y="119"/>
                      <a:pt x="24" y="119"/>
                    </a:cubicBezTo>
                    <a:cubicBezTo>
                      <a:pt x="39" y="112"/>
                      <a:pt x="39" y="112"/>
                      <a:pt x="39" y="112"/>
                    </a:cubicBezTo>
                    <a:cubicBezTo>
                      <a:pt x="39" y="117"/>
                      <a:pt x="39" y="117"/>
                      <a:pt x="39" y="117"/>
                    </a:cubicBezTo>
                    <a:cubicBezTo>
                      <a:pt x="23" y="124"/>
                      <a:pt x="23" y="124"/>
                      <a:pt x="23" y="124"/>
                    </a:cubicBezTo>
                    <a:cubicBezTo>
                      <a:pt x="23" y="124"/>
                      <a:pt x="23" y="124"/>
                      <a:pt x="23" y="124"/>
                    </a:cubicBezTo>
                    <a:cubicBezTo>
                      <a:pt x="23" y="124"/>
                      <a:pt x="23" y="124"/>
                      <a:pt x="23" y="124"/>
                    </a:cubicBezTo>
                    <a:cubicBezTo>
                      <a:pt x="22" y="125"/>
                      <a:pt x="21" y="124"/>
                      <a:pt x="20" y="123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0" y="73"/>
                      <a:pt x="0" y="72"/>
                      <a:pt x="0" y="72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4"/>
                      <a:pt x="0" y="43"/>
                      <a:pt x="1" y="43"/>
                    </a:cubicBezTo>
                    <a:cubicBezTo>
                      <a:pt x="8" y="39"/>
                      <a:pt x="12" y="34"/>
                      <a:pt x="15" y="27"/>
                    </a:cubicBezTo>
                    <a:cubicBezTo>
                      <a:pt x="17" y="19"/>
                      <a:pt x="17" y="11"/>
                      <a:pt x="18" y="4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1"/>
                      <a:pt x="18" y="0"/>
                      <a:pt x="20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9" y="10"/>
                      <a:pt x="39" y="10"/>
                      <a:pt x="39" y="10"/>
                    </a:cubicBezTo>
                    <a:cubicBezTo>
                      <a:pt x="37" y="5"/>
                      <a:pt x="37" y="5"/>
                      <a:pt x="37" y="5"/>
                    </a:cubicBezTo>
                    <a:lnTo>
                      <a:pt x="22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43" name="Freeform 262"/>
              <p:cNvSpPr>
                <a:spLocks noEditPoints="1"/>
              </p:cNvSpPr>
              <p:nvPr/>
            </p:nvSpPr>
            <p:spPr bwMode="auto">
              <a:xfrm>
                <a:off x="8140712" y="3338532"/>
                <a:ext cx="184150" cy="34925"/>
              </a:xfrm>
              <a:custGeom>
                <a:avLst/>
                <a:gdLst>
                  <a:gd name="T0" fmla="*/ 77 w 82"/>
                  <a:gd name="T1" fmla="*/ 5 h 15"/>
                  <a:gd name="T2" fmla="*/ 41 w 82"/>
                  <a:gd name="T3" fmla="*/ 5 h 15"/>
                  <a:gd name="T4" fmla="*/ 41 w 82"/>
                  <a:gd name="T5" fmla="*/ 0 h 15"/>
                  <a:gd name="T6" fmla="*/ 80 w 82"/>
                  <a:gd name="T7" fmla="*/ 0 h 15"/>
                  <a:gd name="T8" fmla="*/ 82 w 82"/>
                  <a:gd name="T9" fmla="*/ 3 h 15"/>
                  <a:gd name="T10" fmla="*/ 82 w 82"/>
                  <a:gd name="T11" fmla="*/ 13 h 15"/>
                  <a:gd name="T12" fmla="*/ 80 w 82"/>
                  <a:gd name="T13" fmla="*/ 15 h 15"/>
                  <a:gd name="T14" fmla="*/ 43 w 82"/>
                  <a:gd name="T15" fmla="*/ 15 h 15"/>
                  <a:gd name="T16" fmla="*/ 41 w 82"/>
                  <a:gd name="T17" fmla="*/ 15 h 15"/>
                  <a:gd name="T18" fmla="*/ 41 w 82"/>
                  <a:gd name="T19" fmla="*/ 10 h 15"/>
                  <a:gd name="T20" fmla="*/ 43 w 82"/>
                  <a:gd name="T21" fmla="*/ 10 h 15"/>
                  <a:gd name="T22" fmla="*/ 77 w 82"/>
                  <a:gd name="T23" fmla="*/ 10 h 15"/>
                  <a:gd name="T24" fmla="*/ 77 w 82"/>
                  <a:gd name="T25" fmla="*/ 5 h 15"/>
                  <a:gd name="T26" fmla="*/ 41 w 82"/>
                  <a:gd name="T27" fmla="*/ 5 h 15"/>
                  <a:gd name="T28" fmla="*/ 5 w 82"/>
                  <a:gd name="T29" fmla="*/ 5 h 15"/>
                  <a:gd name="T30" fmla="*/ 5 w 82"/>
                  <a:gd name="T31" fmla="*/ 10 h 15"/>
                  <a:gd name="T32" fmla="*/ 39 w 82"/>
                  <a:gd name="T33" fmla="*/ 10 h 15"/>
                  <a:gd name="T34" fmla="*/ 41 w 82"/>
                  <a:gd name="T35" fmla="*/ 10 h 15"/>
                  <a:gd name="T36" fmla="*/ 41 w 82"/>
                  <a:gd name="T37" fmla="*/ 15 h 15"/>
                  <a:gd name="T38" fmla="*/ 39 w 82"/>
                  <a:gd name="T39" fmla="*/ 15 h 15"/>
                  <a:gd name="T40" fmla="*/ 2 w 82"/>
                  <a:gd name="T41" fmla="*/ 15 h 15"/>
                  <a:gd name="T42" fmla="*/ 0 w 82"/>
                  <a:gd name="T43" fmla="*/ 13 h 15"/>
                  <a:gd name="T44" fmla="*/ 0 w 82"/>
                  <a:gd name="T45" fmla="*/ 3 h 15"/>
                  <a:gd name="T46" fmla="*/ 2 w 82"/>
                  <a:gd name="T47" fmla="*/ 0 h 15"/>
                  <a:gd name="T48" fmla="*/ 41 w 82"/>
                  <a:gd name="T49" fmla="*/ 0 h 15"/>
                  <a:gd name="T50" fmla="*/ 41 w 82"/>
                  <a:gd name="T51" fmla="*/ 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82" h="15">
                    <a:moveTo>
                      <a:pt x="77" y="5"/>
                    </a:moveTo>
                    <a:cubicBezTo>
                      <a:pt x="41" y="5"/>
                      <a:pt x="41" y="5"/>
                      <a:pt x="41" y="5"/>
                    </a:cubicBezTo>
                    <a:cubicBezTo>
                      <a:pt x="41" y="0"/>
                      <a:pt x="41" y="0"/>
                      <a:pt x="41" y="0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81" y="0"/>
                      <a:pt x="82" y="1"/>
                      <a:pt x="82" y="3"/>
                    </a:cubicBezTo>
                    <a:cubicBezTo>
                      <a:pt x="82" y="13"/>
                      <a:pt x="82" y="13"/>
                      <a:pt x="82" y="13"/>
                    </a:cubicBezTo>
                    <a:cubicBezTo>
                      <a:pt x="82" y="14"/>
                      <a:pt x="81" y="15"/>
                      <a:pt x="80" y="15"/>
                    </a:cubicBezTo>
                    <a:cubicBezTo>
                      <a:pt x="43" y="15"/>
                      <a:pt x="43" y="15"/>
                      <a:pt x="43" y="15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41" y="10"/>
                      <a:pt x="41" y="10"/>
                      <a:pt x="41" y="10"/>
                    </a:cubicBezTo>
                    <a:cubicBezTo>
                      <a:pt x="43" y="10"/>
                      <a:pt x="43" y="10"/>
                      <a:pt x="43" y="10"/>
                    </a:cubicBezTo>
                    <a:cubicBezTo>
                      <a:pt x="77" y="10"/>
                      <a:pt x="77" y="10"/>
                      <a:pt x="77" y="10"/>
                    </a:cubicBezTo>
                    <a:lnTo>
                      <a:pt x="77" y="5"/>
                    </a:lnTo>
                    <a:close/>
                    <a:moveTo>
                      <a:pt x="41" y="5"/>
                    </a:moveTo>
                    <a:cubicBezTo>
                      <a:pt x="5" y="5"/>
                      <a:pt x="5" y="5"/>
                      <a:pt x="5" y="5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39" y="10"/>
                      <a:pt x="39" y="10"/>
                      <a:pt x="39" y="10"/>
                    </a:cubicBezTo>
                    <a:cubicBezTo>
                      <a:pt x="41" y="10"/>
                      <a:pt x="41" y="10"/>
                      <a:pt x="41" y="10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39" y="15"/>
                      <a:pt x="39" y="15"/>
                      <a:pt x="39" y="15"/>
                    </a:cubicBezTo>
                    <a:cubicBezTo>
                      <a:pt x="2" y="15"/>
                      <a:pt x="2" y="15"/>
                      <a:pt x="2" y="15"/>
                    </a:cubicBezTo>
                    <a:cubicBezTo>
                      <a:pt x="1" y="15"/>
                      <a:pt x="0" y="14"/>
                      <a:pt x="0" y="1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41" y="0"/>
                      <a:pt x="41" y="0"/>
                      <a:pt x="41" y="0"/>
                    </a:cubicBezTo>
                    <a:lnTo>
                      <a:pt x="41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44" name="Freeform 263"/>
              <p:cNvSpPr>
                <a:spLocks noEditPoints="1"/>
              </p:cNvSpPr>
              <p:nvPr/>
            </p:nvSpPr>
            <p:spPr bwMode="auto">
              <a:xfrm>
                <a:off x="8180401" y="4527576"/>
                <a:ext cx="382588" cy="323851"/>
              </a:xfrm>
              <a:custGeom>
                <a:avLst/>
                <a:gdLst>
                  <a:gd name="T0" fmla="*/ 151 w 169"/>
                  <a:gd name="T1" fmla="*/ 70 h 143"/>
                  <a:gd name="T2" fmla="*/ 132 w 169"/>
                  <a:gd name="T3" fmla="*/ 19 h 143"/>
                  <a:gd name="T4" fmla="*/ 169 w 169"/>
                  <a:gd name="T5" fmla="*/ 50 h 143"/>
                  <a:gd name="T6" fmla="*/ 153 w 169"/>
                  <a:gd name="T7" fmla="*/ 75 h 143"/>
                  <a:gd name="T8" fmla="*/ 153 w 169"/>
                  <a:gd name="T9" fmla="*/ 76 h 143"/>
                  <a:gd name="T10" fmla="*/ 132 w 169"/>
                  <a:gd name="T11" fmla="*/ 59 h 143"/>
                  <a:gd name="T12" fmla="*/ 133 w 169"/>
                  <a:gd name="T13" fmla="*/ 140 h 143"/>
                  <a:gd name="T14" fmla="*/ 132 w 169"/>
                  <a:gd name="T15" fmla="*/ 52 h 143"/>
                  <a:gd name="T16" fmla="*/ 132 w 169"/>
                  <a:gd name="T17" fmla="*/ 52 h 143"/>
                  <a:gd name="T18" fmla="*/ 107 w 169"/>
                  <a:gd name="T19" fmla="*/ 11 h 143"/>
                  <a:gd name="T20" fmla="*/ 85 w 169"/>
                  <a:gd name="T21" fmla="*/ 16 h 143"/>
                  <a:gd name="T22" fmla="*/ 86 w 169"/>
                  <a:gd name="T23" fmla="*/ 11 h 143"/>
                  <a:gd name="T24" fmla="*/ 110 w 169"/>
                  <a:gd name="T25" fmla="*/ 1 h 143"/>
                  <a:gd name="T26" fmla="*/ 110 w 169"/>
                  <a:gd name="T27" fmla="*/ 1 h 143"/>
                  <a:gd name="T28" fmla="*/ 132 w 169"/>
                  <a:gd name="T29" fmla="*/ 13 h 143"/>
                  <a:gd name="T30" fmla="*/ 113 w 169"/>
                  <a:gd name="T31" fmla="*/ 6 h 143"/>
                  <a:gd name="T32" fmla="*/ 128 w 169"/>
                  <a:gd name="T33" fmla="*/ 138 h 143"/>
                  <a:gd name="T34" fmla="*/ 130 w 169"/>
                  <a:gd name="T35" fmla="*/ 51 h 143"/>
                  <a:gd name="T36" fmla="*/ 132 w 169"/>
                  <a:gd name="T37" fmla="*/ 52 h 143"/>
                  <a:gd name="T38" fmla="*/ 132 w 169"/>
                  <a:gd name="T39" fmla="*/ 51 h 143"/>
                  <a:gd name="T40" fmla="*/ 132 w 169"/>
                  <a:gd name="T41" fmla="*/ 142 h 143"/>
                  <a:gd name="T42" fmla="*/ 85 w 169"/>
                  <a:gd name="T43" fmla="*/ 143 h 143"/>
                  <a:gd name="T44" fmla="*/ 85 w 169"/>
                  <a:gd name="T45" fmla="*/ 16 h 143"/>
                  <a:gd name="T46" fmla="*/ 60 w 169"/>
                  <a:gd name="T47" fmla="*/ 6 h 143"/>
                  <a:gd name="T48" fmla="*/ 19 w 169"/>
                  <a:gd name="T49" fmla="*/ 70 h 143"/>
                  <a:gd name="T50" fmla="*/ 41 w 169"/>
                  <a:gd name="T51" fmla="*/ 52 h 143"/>
                  <a:gd name="T52" fmla="*/ 42 w 169"/>
                  <a:gd name="T53" fmla="*/ 53 h 143"/>
                  <a:gd name="T54" fmla="*/ 85 w 169"/>
                  <a:gd name="T55" fmla="*/ 138 h 143"/>
                  <a:gd name="T56" fmla="*/ 85 w 169"/>
                  <a:gd name="T57" fmla="*/ 143 h 143"/>
                  <a:gd name="T58" fmla="*/ 39 w 169"/>
                  <a:gd name="T59" fmla="*/ 143 h 143"/>
                  <a:gd name="T60" fmla="*/ 37 w 169"/>
                  <a:gd name="T61" fmla="*/ 140 h 143"/>
                  <a:gd name="T62" fmla="*/ 20 w 169"/>
                  <a:gd name="T63" fmla="*/ 76 h 143"/>
                  <a:gd name="T64" fmla="*/ 16 w 169"/>
                  <a:gd name="T65" fmla="*/ 75 h 143"/>
                  <a:gd name="T66" fmla="*/ 1 w 169"/>
                  <a:gd name="T67" fmla="*/ 52 h 143"/>
                  <a:gd name="T68" fmla="*/ 60 w 169"/>
                  <a:gd name="T69" fmla="*/ 1 h 143"/>
                  <a:gd name="T70" fmla="*/ 63 w 169"/>
                  <a:gd name="T71" fmla="*/ 1 h 143"/>
                  <a:gd name="T72" fmla="*/ 85 w 169"/>
                  <a:gd name="T73" fmla="*/ 11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69" h="143">
                    <a:moveTo>
                      <a:pt x="132" y="52"/>
                    </a:moveTo>
                    <a:cubicBezTo>
                      <a:pt x="137" y="56"/>
                      <a:pt x="147" y="66"/>
                      <a:pt x="151" y="70"/>
                    </a:cubicBezTo>
                    <a:cubicBezTo>
                      <a:pt x="164" y="51"/>
                      <a:pt x="164" y="51"/>
                      <a:pt x="164" y="51"/>
                    </a:cubicBezTo>
                    <a:cubicBezTo>
                      <a:pt x="159" y="40"/>
                      <a:pt x="145" y="28"/>
                      <a:pt x="132" y="19"/>
                    </a:cubicBezTo>
                    <a:cubicBezTo>
                      <a:pt x="132" y="13"/>
                      <a:pt x="132" y="13"/>
                      <a:pt x="132" y="13"/>
                    </a:cubicBezTo>
                    <a:cubicBezTo>
                      <a:pt x="146" y="23"/>
                      <a:pt x="164" y="38"/>
                      <a:pt x="169" y="50"/>
                    </a:cubicBezTo>
                    <a:cubicBezTo>
                      <a:pt x="169" y="51"/>
                      <a:pt x="169" y="52"/>
                      <a:pt x="169" y="52"/>
                    </a:cubicBezTo>
                    <a:cubicBezTo>
                      <a:pt x="153" y="75"/>
                      <a:pt x="153" y="75"/>
                      <a:pt x="153" y="75"/>
                    </a:cubicBezTo>
                    <a:cubicBezTo>
                      <a:pt x="153" y="75"/>
                      <a:pt x="153" y="75"/>
                      <a:pt x="153" y="75"/>
                    </a:cubicBezTo>
                    <a:cubicBezTo>
                      <a:pt x="153" y="76"/>
                      <a:pt x="153" y="76"/>
                      <a:pt x="153" y="76"/>
                    </a:cubicBezTo>
                    <a:cubicBezTo>
                      <a:pt x="152" y="77"/>
                      <a:pt x="150" y="77"/>
                      <a:pt x="149" y="76"/>
                    </a:cubicBezTo>
                    <a:cubicBezTo>
                      <a:pt x="149" y="76"/>
                      <a:pt x="139" y="65"/>
                      <a:pt x="132" y="59"/>
                    </a:cubicBezTo>
                    <a:cubicBezTo>
                      <a:pt x="133" y="140"/>
                      <a:pt x="133" y="140"/>
                      <a:pt x="133" y="140"/>
                    </a:cubicBezTo>
                    <a:cubicBezTo>
                      <a:pt x="133" y="140"/>
                      <a:pt x="133" y="140"/>
                      <a:pt x="133" y="140"/>
                    </a:cubicBezTo>
                    <a:cubicBezTo>
                      <a:pt x="133" y="141"/>
                      <a:pt x="132" y="141"/>
                      <a:pt x="132" y="142"/>
                    </a:cubicBezTo>
                    <a:cubicBezTo>
                      <a:pt x="132" y="52"/>
                      <a:pt x="132" y="52"/>
                      <a:pt x="132" y="52"/>
                    </a:cubicBezTo>
                    <a:cubicBezTo>
                      <a:pt x="132" y="53"/>
                      <a:pt x="132" y="53"/>
                      <a:pt x="132" y="53"/>
                    </a:cubicBezTo>
                    <a:cubicBezTo>
                      <a:pt x="132" y="53"/>
                      <a:pt x="132" y="52"/>
                      <a:pt x="132" y="52"/>
                    </a:cubicBezTo>
                    <a:close/>
                    <a:moveTo>
                      <a:pt x="113" y="6"/>
                    </a:moveTo>
                    <a:cubicBezTo>
                      <a:pt x="111" y="8"/>
                      <a:pt x="109" y="9"/>
                      <a:pt x="107" y="11"/>
                    </a:cubicBezTo>
                    <a:cubicBezTo>
                      <a:pt x="101" y="14"/>
                      <a:pt x="94" y="16"/>
                      <a:pt x="86" y="16"/>
                    </a:cubicBezTo>
                    <a:cubicBezTo>
                      <a:pt x="86" y="16"/>
                      <a:pt x="85" y="16"/>
                      <a:pt x="85" y="16"/>
                    </a:cubicBezTo>
                    <a:cubicBezTo>
                      <a:pt x="85" y="11"/>
                      <a:pt x="85" y="11"/>
                      <a:pt x="85" y="11"/>
                    </a:cubicBezTo>
                    <a:cubicBezTo>
                      <a:pt x="85" y="11"/>
                      <a:pt x="86" y="11"/>
                      <a:pt x="86" y="11"/>
                    </a:cubicBezTo>
                    <a:cubicBezTo>
                      <a:pt x="93" y="11"/>
                      <a:pt x="100" y="10"/>
                      <a:pt x="104" y="7"/>
                    </a:cubicBezTo>
                    <a:cubicBezTo>
                      <a:pt x="107" y="5"/>
                      <a:pt x="109" y="4"/>
                      <a:pt x="110" y="1"/>
                    </a:cubicBezTo>
                    <a:cubicBezTo>
                      <a:pt x="110" y="1"/>
                      <a:pt x="110" y="1"/>
                      <a:pt x="110" y="1"/>
                    </a:cubicBezTo>
                    <a:cubicBezTo>
                      <a:pt x="110" y="1"/>
                      <a:pt x="110" y="1"/>
                      <a:pt x="110" y="1"/>
                    </a:cubicBezTo>
                    <a:cubicBezTo>
                      <a:pt x="111" y="0"/>
                      <a:pt x="112" y="0"/>
                      <a:pt x="113" y="1"/>
                    </a:cubicBezTo>
                    <a:cubicBezTo>
                      <a:pt x="113" y="1"/>
                      <a:pt x="122" y="6"/>
                      <a:pt x="132" y="13"/>
                    </a:cubicBezTo>
                    <a:cubicBezTo>
                      <a:pt x="132" y="19"/>
                      <a:pt x="132" y="19"/>
                      <a:pt x="132" y="19"/>
                    </a:cubicBezTo>
                    <a:cubicBezTo>
                      <a:pt x="124" y="13"/>
                      <a:pt x="116" y="8"/>
                      <a:pt x="113" y="6"/>
                    </a:cubicBezTo>
                    <a:close/>
                    <a:moveTo>
                      <a:pt x="85" y="138"/>
                    </a:moveTo>
                    <a:cubicBezTo>
                      <a:pt x="128" y="138"/>
                      <a:pt x="128" y="138"/>
                      <a:pt x="128" y="138"/>
                    </a:cubicBezTo>
                    <a:cubicBezTo>
                      <a:pt x="128" y="53"/>
                      <a:pt x="128" y="53"/>
                      <a:pt x="128" y="53"/>
                    </a:cubicBezTo>
                    <a:cubicBezTo>
                      <a:pt x="128" y="52"/>
                      <a:pt x="129" y="51"/>
                      <a:pt x="130" y="51"/>
                    </a:cubicBezTo>
                    <a:cubicBezTo>
                      <a:pt x="131" y="51"/>
                      <a:pt x="131" y="51"/>
                      <a:pt x="132" y="51"/>
                    </a:cubicBezTo>
                    <a:cubicBezTo>
                      <a:pt x="132" y="52"/>
                      <a:pt x="132" y="52"/>
                      <a:pt x="132" y="52"/>
                    </a:cubicBezTo>
                    <a:cubicBezTo>
                      <a:pt x="132" y="52"/>
                      <a:pt x="132" y="52"/>
                      <a:pt x="132" y="52"/>
                    </a:cubicBezTo>
                    <a:cubicBezTo>
                      <a:pt x="132" y="52"/>
                      <a:pt x="132" y="52"/>
                      <a:pt x="132" y="51"/>
                    </a:cubicBezTo>
                    <a:cubicBezTo>
                      <a:pt x="132" y="52"/>
                      <a:pt x="132" y="52"/>
                      <a:pt x="132" y="52"/>
                    </a:cubicBezTo>
                    <a:cubicBezTo>
                      <a:pt x="132" y="142"/>
                      <a:pt x="132" y="142"/>
                      <a:pt x="132" y="142"/>
                    </a:cubicBezTo>
                    <a:cubicBezTo>
                      <a:pt x="132" y="142"/>
                      <a:pt x="131" y="143"/>
                      <a:pt x="130" y="143"/>
                    </a:cubicBezTo>
                    <a:cubicBezTo>
                      <a:pt x="85" y="143"/>
                      <a:pt x="85" y="143"/>
                      <a:pt x="85" y="143"/>
                    </a:cubicBezTo>
                    <a:lnTo>
                      <a:pt x="85" y="138"/>
                    </a:lnTo>
                    <a:close/>
                    <a:moveTo>
                      <a:pt x="85" y="16"/>
                    </a:moveTo>
                    <a:cubicBezTo>
                      <a:pt x="78" y="16"/>
                      <a:pt x="71" y="14"/>
                      <a:pt x="66" y="11"/>
                    </a:cubicBezTo>
                    <a:cubicBezTo>
                      <a:pt x="64" y="9"/>
                      <a:pt x="62" y="8"/>
                      <a:pt x="60" y="6"/>
                    </a:cubicBezTo>
                    <a:cubicBezTo>
                      <a:pt x="51" y="11"/>
                      <a:pt x="14" y="34"/>
                      <a:pt x="6" y="51"/>
                    </a:cubicBezTo>
                    <a:cubicBezTo>
                      <a:pt x="19" y="70"/>
                      <a:pt x="19" y="70"/>
                      <a:pt x="19" y="70"/>
                    </a:cubicBezTo>
                    <a:cubicBezTo>
                      <a:pt x="23" y="66"/>
                      <a:pt x="33" y="56"/>
                      <a:pt x="38" y="51"/>
                    </a:cubicBezTo>
                    <a:cubicBezTo>
                      <a:pt x="39" y="50"/>
                      <a:pt x="41" y="51"/>
                      <a:pt x="41" y="52"/>
                    </a:cubicBezTo>
                    <a:cubicBezTo>
                      <a:pt x="42" y="52"/>
                      <a:pt x="42" y="53"/>
                      <a:pt x="42" y="53"/>
                    </a:cubicBezTo>
                    <a:cubicBezTo>
                      <a:pt x="42" y="53"/>
                      <a:pt x="42" y="53"/>
                      <a:pt x="42" y="53"/>
                    </a:cubicBezTo>
                    <a:cubicBezTo>
                      <a:pt x="42" y="138"/>
                      <a:pt x="42" y="138"/>
                      <a:pt x="42" y="138"/>
                    </a:cubicBezTo>
                    <a:cubicBezTo>
                      <a:pt x="85" y="138"/>
                      <a:pt x="85" y="138"/>
                      <a:pt x="85" y="138"/>
                    </a:cubicBezTo>
                    <a:cubicBezTo>
                      <a:pt x="85" y="138"/>
                      <a:pt x="85" y="138"/>
                      <a:pt x="85" y="138"/>
                    </a:cubicBezTo>
                    <a:cubicBezTo>
                      <a:pt x="85" y="143"/>
                      <a:pt x="85" y="143"/>
                      <a:pt x="85" y="143"/>
                    </a:cubicBezTo>
                    <a:cubicBezTo>
                      <a:pt x="85" y="143"/>
                      <a:pt x="85" y="143"/>
                      <a:pt x="85" y="143"/>
                    </a:cubicBezTo>
                    <a:cubicBezTo>
                      <a:pt x="39" y="143"/>
                      <a:pt x="39" y="143"/>
                      <a:pt x="39" y="143"/>
                    </a:cubicBezTo>
                    <a:cubicBezTo>
                      <a:pt x="39" y="143"/>
                      <a:pt x="39" y="143"/>
                      <a:pt x="39" y="143"/>
                    </a:cubicBezTo>
                    <a:cubicBezTo>
                      <a:pt x="38" y="143"/>
                      <a:pt x="37" y="141"/>
                      <a:pt x="37" y="140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0" y="65"/>
                      <a:pt x="21" y="75"/>
                      <a:pt x="20" y="76"/>
                    </a:cubicBezTo>
                    <a:cubicBezTo>
                      <a:pt x="20" y="76"/>
                      <a:pt x="20" y="76"/>
                      <a:pt x="20" y="76"/>
                    </a:cubicBezTo>
                    <a:cubicBezTo>
                      <a:pt x="19" y="77"/>
                      <a:pt x="17" y="77"/>
                      <a:pt x="16" y="75"/>
                    </a:cubicBezTo>
                    <a:cubicBezTo>
                      <a:pt x="1" y="52"/>
                      <a:pt x="1" y="52"/>
                      <a:pt x="1" y="52"/>
                    </a:cubicBezTo>
                    <a:cubicBezTo>
                      <a:pt x="1" y="52"/>
                      <a:pt x="1" y="52"/>
                      <a:pt x="1" y="52"/>
                    </a:cubicBezTo>
                    <a:cubicBezTo>
                      <a:pt x="0" y="52"/>
                      <a:pt x="0" y="51"/>
                      <a:pt x="1" y="50"/>
                    </a:cubicBezTo>
                    <a:cubicBezTo>
                      <a:pt x="9" y="29"/>
                      <a:pt x="59" y="1"/>
                      <a:pt x="60" y="1"/>
                    </a:cubicBezTo>
                    <a:cubicBezTo>
                      <a:pt x="60" y="1"/>
                      <a:pt x="60" y="1"/>
                      <a:pt x="60" y="1"/>
                    </a:cubicBezTo>
                    <a:cubicBezTo>
                      <a:pt x="61" y="0"/>
                      <a:pt x="62" y="0"/>
                      <a:pt x="63" y="1"/>
                    </a:cubicBezTo>
                    <a:cubicBezTo>
                      <a:pt x="64" y="4"/>
                      <a:pt x="66" y="5"/>
                      <a:pt x="68" y="7"/>
                    </a:cubicBezTo>
                    <a:cubicBezTo>
                      <a:pt x="73" y="9"/>
                      <a:pt x="79" y="11"/>
                      <a:pt x="85" y="11"/>
                    </a:cubicBezTo>
                    <a:lnTo>
                      <a:pt x="85" y="1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45" name="Freeform 264"/>
              <p:cNvSpPr>
                <a:spLocks noEditPoints="1"/>
              </p:cNvSpPr>
              <p:nvPr/>
            </p:nvSpPr>
            <p:spPr bwMode="auto">
              <a:xfrm>
                <a:off x="8318513" y="4514877"/>
                <a:ext cx="115888" cy="39688"/>
              </a:xfrm>
              <a:custGeom>
                <a:avLst/>
                <a:gdLst>
                  <a:gd name="T0" fmla="*/ 25 w 51"/>
                  <a:gd name="T1" fmla="*/ 13 h 18"/>
                  <a:gd name="T2" fmla="*/ 38 w 51"/>
                  <a:gd name="T3" fmla="*/ 11 h 18"/>
                  <a:gd name="T4" fmla="*/ 46 w 51"/>
                  <a:gd name="T5" fmla="*/ 5 h 18"/>
                  <a:gd name="T6" fmla="*/ 46 w 51"/>
                  <a:gd name="T7" fmla="*/ 5 h 18"/>
                  <a:gd name="T8" fmla="*/ 46 w 51"/>
                  <a:gd name="T9" fmla="*/ 5 h 18"/>
                  <a:gd name="T10" fmla="*/ 46 w 51"/>
                  <a:gd name="T11" fmla="*/ 5 h 18"/>
                  <a:gd name="T12" fmla="*/ 46 w 51"/>
                  <a:gd name="T13" fmla="*/ 5 h 18"/>
                  <a:gd name="T14" fmla="*/ 46 w 51"/>
                  <a:gd name="T15" fmla="*/ 5 h 18"/>
                  <a:gd name="T16" fmla="*/ 46 w 51"/>
                  <a:gd name="T17" fmla="*/ 5 h 18"/>
                  <a:gd name="T18" fmla="*/ 46 w 51"/>
                  <a:gd name="T19" fmla="*/ 5 h 18"/>
                  <a:gd name="T20" fmla="*/ 46 w 51"/>
                  <a:gd name="T21" fmla="*/ 5 h 18"/>
                  <a:gd name="T22" fmla="*/ 46 w 51"/>
                  <a:gd name="T23" fmla="*/ 5 h 18"/>
                  <a:gd name="T24" fmla="*/ 38 w 51"/>
                  <a:gd name="T25" fmla="*/ 11 h 18"/>
                  <a:gd name="T26" fmla="*/ 25 w 51"/>
                  <a:gd name="T27" fmla="*/ 13 h 18"/>
                  <a:gd name="T28" fmla="*/ 25 w 51"/>
                  <a:gd name="T29" fmla="*/ 13 h 18"/>
                  <a:gd name="T30" fmla="*/ 25 w 51"/>
                  <a:gd name="T31" fmla="*/ 8 h 18"/>
                  <a:gd name="T32" fmla="*/ 25 w 51"/>
                  <a:gd name="T33" fmla="*/ 8 h 18"/>
                  <a:gd name="T34" fmla="*/ 36 w 51"/>
                  <a:gd name="T35" fmla="*/ 7 h 18"/>
                  <a:gd name="T36" fmla="*/ 41 w 51"/>
                  <a:gd name="T37" fmla="*/ 3 h 18"/>
                  <a:gd name="T38" fmla="*/ 42 w 51"/>
                  <a:gd name="T39" fmla="*/ 3 h 18"/>
                  <a:gd name="T40" fmla="*/ 42 w 51"/>
                  <a:gd name="T41" fmla="*/ 3 h 18"/>
                  <a:gd name="T42" fmla="*/ 42 w 51"/>
                  <a:gd name="T43" fmla="*/ 3 h 18"/>
                  <a:gd name="T44" fmla="*/ 44 w 51"/>
                  <a:gd name="T45" fmla="*/ 0 h 18"/>
                  <a:gd name="T46" fmla="*/ 48 w 51"/>
                  <a:gd name="T47" fmla="*/ 1 h 18"/>
                  <a:gd name="T48" fmla="*/ 48 w 51"/>
                  <a:gd name="T49" fmla="*/ 1 h 18"/>
                  <a:gd name="T50" fmla="*/ 48 w 51"/>
                  <a:gd name="T51" fmla="*/ 1 h 18"/>
                  <a:gd name="T52" fmla="*/ 48 w 51"/>
                  <a:gd name="T53" fmla="*/ 1 h 18"/>
                  <a:gd name="T54" fmla="*/ 50 w 51"/>
                  <a:gd name="T55" fmla="*/ 4 h 18"/>
                  <a:gd name="T56" fmla="*/ 50 w 51"/>
                  <a:gd name="T57" fmla="*/ 7 h 18"/>
                  <a:gd name="T58" fmla="*/ 50 w 51"/>
                  <a:gd name="T59" fmla="*/ 7 h 18"/>
                  <a:gd name="T60" fmla="*/ 40 w 51"/>
                  <a:gd name="T61" fmla="*/ 15 h 18"/>
                  <a:gd name="T62" fmla="*/ 25 w 51"/>
                  <a:gd name="T63" fmla="*/ 18 h 18"/>
                  <a:gd name="T64" fmla="*/ 25 w 51"/>
                  <a:gd name="T65" fmla="*/ 18 h 18"/>
                  <a:gd name="T66" fmla="*/ 25 w 51"/>
                  <a:gd name="T67" fmla="*/ 13 h 18"/>
                  <a:gd name="T68" fmla="*/ 25 w 51"/>
                  <a:gd name="T69" fmla="*/ 13 h 18"/>
                  <a:gd name="T70" fmla="*/ 13 w 51"/>
                  <a:gd name="T71" fmla="*/ 11 h 18"/>
                  <a:gd name="T72" fmla="*/ 5 w 51"/>
                  <a:gd name="T73" fmla="*/ 5 h 18"/>
                  <a:gd name="T74" fmla="*/ 5 w 51"/>
                  <a:gd name="T75" fmla="*/ 5 h 18"/>
                  <a:gd name="T76" fmla="*/ 5 w 51"/>
                  <a:gd name="T77" fmla="*/ 5 h 18"/>
                  <a:gd name="T78" fmla="*/ 5 w 51"/>
                  <a:gd name="T79" fmla="*/ 5 h 18"/>
                  <a:gd name="T80" fmla="*/ 5 w 51"/>
                  <a:gd name="T81" fmla="*/ 5 h 18"/>
                  <a:gd name="T82" fmla="*/ 5 w 51"/>
                  <a:gd name="T83" fmla="*/ 5 h 18"/>
                  <a:gd name="T84" fmla="*/ 12 w 51"/>
                  <a:gd name="T85" fmla="*/ 11 h 18"/>
                  <a:gd name="T86" fmla="*/ 25 w 51"/>
                  <a:gd name="T87" fmla="*/ 13 h 18"/>
                  <a:gd name="T88" fmla="*/ 25 w 51"/>
                  <a:gd name="T89" fmla="*/ 18 h 18"/>
                  <a:gd name="T90" fmla="*/ 11 w 51"/>
                  <a:gd name="T91" fmla="*/ 15 h 18"/>
                  <a:gd name="T92" fmla="*/ 1 w 51"/>
                  <a:gd name="T93" fmla="*/ 7 h 18"/>
                  <a:gd name="T94" fmla="*/ 0 w 51"/>
                  <a:gd name="T95" fmla="*/ 4 h 18"/>
                  <a:gd name="T96" fmla="*/ 3 w 51"/>
                  <a:gd name="T97" fmla="*/ 1 h 18"/>
                  <a:gd name="T98" fmla="*/ 3 w 51"/>
                  <a:gd name="T99" fmla="*/ 1 h 18"/>
                  <a:gd name="T100" fmla="*/ 3 w 51"/>
                  <a:gd name="T101" fmla="*/ 1 h 18"/>
                  <a:gd name="T102" fmla="*/ 6 w 51"/>
                  <a:gd name="T103" fmla="*/ 0 h 18"/>
                  <a:gd name="T104" fmla="*/ 9 w 51"/>
                  <a:gd name="T105" fmla="*/ 3 h 18"/>
                  <a:gd name="T106" fmla="*/ 9 w 51"/>
                  <a:gd name="T107" fmla="*/ 3 h 18"/>
                  <a:gd name="T108" fmla="*/ 9 w 51"/>
                  <a:gd name="T109" fmla="*/ 3 h 18"/>
                  <a:gd name="T110" fmla="*/ 15 w 51"/>
                  <a:gd name="T111" fmla="*/ 7 h 18"/>
                  <a:gd name="T112" fmla="*/ 25 w 51"/>
                  <a:gd name="T113" fmla="*/ 8 h 18"/>
                  <a:gd name="T114" fmla="*/ 25 w 51"/>
                  <a:gd name="T115" fmla="*/ 13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51" h="18">
                    <a:moveTo>
                      <a:pt x="25" y="13"/>
                    </a:moveTo>
                    <a:cubicBezTo>
                      <a:pt x="30" y="13"/>
                      <a:pt x="35" y="12"/>
                      <a:pt x="38" y="11"/>
                    </a:cubicBezTo>
                    <a:cubicBezTo>
                      <a:pt x="42" y="9"/>
                      <a:pt x="44" y="7"/>
                      <a:pt x="46" y="5"/>
                    </a:cubicBezTo>
                    <a:cubicBezTo>
                      <a:pt x="46" y="5"/>
                      <a:pt x="46" y="5"/>
                      <a:pt x="46" y="5"/>
                    </a:cubicBezTo>
                    <a:cubicBezTo>
                      <a:pt x="46" y="5"/>
                      <a:pt x="46" y="5"/>
                      <a:pt x="46" y="5"/>
                    </a:cubicBezTo>
                    <a:cubicBezTo>
                      <a:pt x="46" y="5"/>
                      <a:pt x="46" y="5"/>
                      <a:pt x="46" y="5"/>
                    </a:cubicBezTo>
                    <a:cubicBezTo>
                      <a:pt x="46" y="5"/>
                      <a:pt x="46" y="5"/>
                      <a:pt x="46" y="5"/>
                    </a:cubicBezTo>
                    <a:cubicBezTo>
                      <a:pt x="46" y="5"/>
                      <a:pt x="46" y="5"/>
                      <a:pt x="46" y="5"/>
                    </a:cubicBezTo>
                    <a:cubicBezTo>
                      <a:pt x="46" y="5"/>
                      <a:pt x="46" y="5"/>
                      <a:pt x="46" y="5"/>
                    </a:cubicBezTo>
                    <a:cubicBezTo>
                      <a:pt x="46" y="5"/>
                      <a:pt x="46" y="5"/>
                      <a:pt x="46" y="5"/>
                    </a:cubicBezTo>
                    <a:cubicBezTo>
                      <a:pt x="46" y="5"/>
                      <a:pt x="46" y="5"/>
                      <a:pt x="46" y="5"/>
                    </a:cubicBezTo>
                    <a:cubicBezTo>
                      <a:pt x="46" y="5"/>
                      <a:pt x="46" y="5"/>
                      <a:pt x="46" y="5"/>
                    </a:cubicBezTo>
                    <a:cubicBezTo>
                      <a:pt x="44" y="7"/>
                      <a:pt x="41" y="10"/>
                      <a:pt x="38" y="11"/>
                    </a:cubicBezTo>
                    <a:cubicBezTo>
                      <a:pt x="34" y="12"/>
                      <a:pt x="30" y="13"/>
                      <a:pt x="25" y="13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8"/>
                      <a:pt x="25" y="8"/>
                      <a:pt x="25" y="8"/>
                    </a:cubicBezTo>
                    <a:cubicBezTo>
                      <a:pt x="25" y="8"/>
                      <a:pt x="25" y="8"/>
                      <a:pt x="25" y="8"/>
                    </a:cubicBezTo>
                    <a:cubicBezTo>
                      <a:pt x="30" y="8"/>
                      <a:pt x="33" y="8"/>
                      <a:pt x="36" y="7"/>
                    </a:cubicBezTo>
                    <a:cubicBezTo>
                      <a:pt x="39" y="5"/>
                      <a:pt x="41" y="4"/>
                      <a:pt x="41" y="3"/>
                    </a:cubicBezTo>
                    <a:cubicBezTo>
                      <a:pt x="42" y="3"/>
                      <a:pt x="42" y="3"/>
                      <a:pt x="42" y="3"/>
                    </a:cubicBezTo>
                    <a:cubicBezTo>
                      <a:pt x="42" y="3"/>
                      <a:pt x="42" y="3"/>
                      <a:pt x="42" y="3"/>
                    </a:cubicBezTo>
                    <a:cubicBezTo>
                      <a:pt x="42" y="3"/>
                      <a:pt x="42" y="3"/>
                      <a:pt x="42" y="3"/>
                    </a:cubicBezTo>
                    <a:cubicBezTo>
                      <a:pt x="42" y="1"/>
                      <a:pt x="43" y="1"/>
                      <a:pt x="44" y="0"/>
                    </a:cubicBezTo>
                    <a:cubicBezTo>
                      <a:pt x="46" y="0"/>
                      <a:pt x="47" y="0"/>
                      <a:pt x="48" y="1"/>
                    </a:cubicBezTo>
                    <a:cubicBezTo>
                      <a:pt x="48" y="1"/>
                      <a:pt x="48" y="1"/>
                      <a:pt x="48" y="1"/>
                    </a:cubicBezTo>
                    <a:cubicBezTo>
                      <a:pt x="48" y="1"/>
                      <a:pt x="48" y="1"/>
                      <a:pt x="48" y="1"/>
                    </a:cubicBezTo>
                    <a:cubicBezTo>
                      <a:pt x="48" y="1"/>
                      <a:pt x="48" y="1"/>
                      <a:pt x="48" y="1"/>
                    </a:cubicBezTo>
                    <a:cubicBezTo>
                      <a:pt x="49" y="1"/>
                      <a:pt x="50" y="3"/>
                      <a:pt x="50" y="4"/>
                    </a:cubicBezTo>
                    <a:cubicBezTo>
                      <a:pt x="51" y="5"/>
                      <a:pt x="51" y="6"/>
                      <a:pt x="50" y="7"/>
                    </a:cubicBezTo>
                    <a:cubicBezTo>
                      <a:pt x="50" y="7"/>
                      <a:pt x="50" y="7"/>
                      <a:pt x="50" y="7"/>
                    </a:cubicBezTo>
                    <a:cubicBezTo>
                      <a:pt x="48" y="11"/>
                      <a:pt x="45" y="13"/>
                      <a:pt x="40" y="15"/>
                    </a:cubicBezTo>
                    <a:cubicBezTo>
                      <a:pt x="36" y="17"/>
                      <a:pt x="31" y="18"/>
                      <a:pt x="25" y="18"/>
                    </a:cubicBezTo>
                    <a:cubicBezTo>
                      <a:pt x="25" y="18"/>
                      <a:pt x="25" y="18"/>
                      <a:pt x="25" y="18"/>
                    </a:cubicBezTo>
                    <a:cubicBezTo>
                      <a:pt x="25" y="13"/>
                      <a:pt x="25" y="13"/>
                      <a:pt x="25" y="13"/>
                    </a:cubicBezTo>
                    <a:close/>
                    <a:moveTo>
                      <a:pt x="25" y="13"/>
                    </a:moveTo>
                    <a:cubicBezTo>
                      <a:pt x="21" y="13"/>
                      <a:pt x="17" y="12"/>
                      <a:pt x="13" y="11"/>
                    </a:cubicBezTo>
                    <a:cubicBezTo>
                      <a:pt x="9" y="10"/>
                      <a:pt x="6" y="7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6" y="7"/>
                      <a:pt x="9" y="9"/>
                      <a:pt x="12" y="11"/>
                    </a:cubicBezTo>
                    <a:cubicBezTo>
                      <a:pt x="16" y="12"/>
                      <a:pt x="21" y="13"/>
                      <a:pt x="25" y="13"/>
                    </a:cubicBezTo>
                    <a:cubicBezTo>
                      <a:pt x="25" y="18"/>
                      <a:pt x="25" y="18"/>
                      <a:pt x="25" y="18"/>
                    </a:cubicBezTo>
                    <a:cubicBezTo>
                      <a:pt x="20" y="18"/>
                      <a:pt x="15" y="17"/>
                      <a:pt x="11" y="15"/>
                    </a:cubicBezTo>
                    <a:cubicBezTo>
                      <a:pt x="6" y="13"/>
                      <a:pt x="3" y="11"/>
                      <a:pt x="1" y="7"/>
                    </a:cubicBezTo>
                    <a:cubicBezTo>
                      <a:pt x="0" y="6"/>
                      <a:pt x="0" y="5"/>
                      <a:pt x="0" y="4"/>
                    </a:cubicBezTo>
                    <a:cubicBezTo>
                      <a:pt x="1" y="3"/>
                      <a:pt x="2" y="1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4" y="0"/>
                      <a:pt x="5" y="0"/>
                      <a:pt x="6" y="0"/>
                    </a:cubicBezTo>
                    <a:cubicBezTo>
                      <a:pt x="8" y="1"/>
                      <a:pt x="9" y="1"/>
                      <a:pt x="9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10" y="4"/>
                      <a:pt x="12" y="5"/>
                      <a:pt x="15" y="7"/>
                    </a:cubicBezTo>
                    <a:cubicBezTo>
                      <a:pt x="18" y="8"/>
                      <a:pt x="21" y="8"/>
                      <a:pt x="25" y="8"/>
                    </a:cubicBezTo>
                    <a:lnTo>
                      <a:pt x="25" y="1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46" name="Freeform 265"/>
              <p:cNvSpPr>
                <a:spLocks noEditPoints="1"/>
              </p:cNvSpPr>
              <p:nvPr/>
            </p:nvSpPr>
            <p:spPr bwMode="auto">
              <a:xfrm>
                <a:off x="8796351" y="3886223"/>
                <a:ext cx="295276" cy="150814"/>
              </a:xfrm>
              <a:custGeom>
                <a:avLst/>
                <a:gdLst>
                  <a:gd name="T0" fmla="*/ 121 w 131"/>
                  <a:gd name="T1" fmla="*/ 39 h 67"/>
                  <a:gd name="T2" fmla="*/ 121 w 131"/>
                  <a:gd name="T3" fmla="*/ 39 h 67"/>
                  <a:gd name="T4" fmla="*/ 121 w 131"/>
                  <a:gd name="T5" fmla="*/ 11 h 67"/>
                  <a:gd name="T6" fmla="*/ 111 w 131"/>
                  <a:gd name="T7" fmla="*/ 0 h 67"/>
                  <a:gd name="T8" fmla="*/ 131 w 131"/>
                  <a:gd name="T9" fmla="*/ 24 h 67"/>
                  <a:gd name="T10" fmla="*/ 124 w 131"/>
                  <a:gd name="T11" fmla="*/ 42 h 67"/>
                  <a:gd name="T12" fmla="*/ 111 w 131"/>
                  <a:gd name="T13" fmla="*/ 44 h 67"/>
                  <a:gd name="T14" fmla="*/ 117 w 131"/>
                  <a:gd name="T15" fmla="*/ 35 h 67"/>
                  <a:gd name="T16" fmla="*/ 122 w 131"/>
                  <a:gd name="T17" fmla="*/ 24 h 67"/>
                  <a:gd name="T18" fmla="*/ 111 w 131"/>
                  <a:gd name="T19" fmla="*/ 10 h 67"/>
                  <a:gd name="T20" fmla="*/ 114 w 131"/>
                  <a:gd name="T21" fmla="*/ 18 h 67"/>
                  <a:gd name="T22" fmla="*/ 114 w 131"/>
                  <a:gd name="T23" fmla="*/ 32 h 67"/>
                  <a:gd name="T24" fmla="*/ 111 w 131"/>
                  <a:gd name="T25" fmla="*/ 34 h 67"/>
                  <a:gd name="T26" fmla="*/ 66 w 131"/>
                  <a:gd name="T27" fmla="*/ 62 h 67"/>
                  <a:gd name="T28" fmla="*/ 95 w 131"/>
                  <a:gd name="T29" fmla="*/ 43 h 67"/>
                  <a:gd name="T30" fmla="*/ 98 w 131"/>
                  <a:gd name="T31" fmla="*/ 43 h 67"/>
                  <a:gd name="T32" fmla="*/ 106 w 131"/>
                  <a:gd name="T33" fmla="*/ 44 h 67"/>
                  <a:gd name="T34" fmla="*/ 111 w 131"/>
                  <a:gd name="T35" fmla="*/ 49 h 67"/>
                  <a:gd name="T36" fmla="*/ 101 w 131"/>
                  <a:gd name="T37" fmla="*/ 49 h 67"/>
                  <a:gd name="T38" fmla="*/ 80 w 131"/>
                  <a:gd name="T39" fmla="*/ 62 h 67"/>
                  <a:gd name="T40" fmla="*/ 66 w 131"/>
                  <a:gd name="T41" fmla="*/ 62 h 67"/>
                  <a:gd name="T42" fmla="*/ 107 w 131"/>
                  <a:gd name="T43" fmla="*/ 4 h 67"/>
                  <a:gd name="T44" fmla="*/ 66 w 131"/>
                  <a:gd name="T45" fmla="*/ 4 h 67"/>
                  <a:gd name="T46" fmla="*/ 107 w 131"/>
                  <a:gd name="T47" fmla="*/ 0 h 67"/>
                  <a:gd name="T48" fmla="*/ 108 w 131"/>
                  <a:gd name="T49" fmla="*/ 0 h 67"/>
                  <a:gd name="T50" fmla="*/ 111 w 131"/>
                  <a:gd name="T51" fmla="*/ 5 h 67"/>
                  <a:gd name="T52" fmla="*/ 111 w 131"/>
                  <a:gd name="T53" fmla="*/ 15 h 67"/>
                  <a:gd name="T54" fmla="*/ 109 w 131"/>
                  <a:gd name="T55" fmla="*/ 25 h 67"/>
                  <a:gd name="T56" fmla="*/ 106 w 131"/>
                  <a:gd name="T57" fmla="*/ 35 h 67"/>
                  <a:gd name="T58" fmla="*/ 111 w 131"/>
                  <a:gd name="T59" fmla="*/ 39 h 67"/>
                  <a:gd name="T60" fmla="*/ 104 w 131"/>
                  <a:gd name="T61" fmla="*/ 39 h 67"/>
                  <a:gd name="T62" fmla="*/ 100 w 131"/>
                  <a:gd name="T63" fmla="*/ 36 h 67"/>
                  <a:gd name="T64" fmla="*/ 100 w 131"/>
                  <a:gd name="T65" fmla="*/ 35 h 67"/>
                  <a:gd name="T66" fmla="*/ 106 w 131"/>
                  <a:gd name="T67" fmla="*/ 12 h 67"/>
                  <a:gd name="T68" fmla="*/ 108 w 131"/>
                  <a:gd name="T69" fmla="*/ 10 h 67"/>
                  <a:gd name="T70" fmla="*/ 109 w 131"/>
                  <a:gd name="T71" fmla="*/ 10 h 67"/>
                  <a:gd name="T72" fmla="*/ 55 w 131"/>
                  <a:gd name="T73" fmla="*/ 63 h 67"/>
                  <a:gd name="T74" fmla="*/ 66 w 131"/>
                  <a:gd name="T75" fmla="*/ 67 h 67"/>
                  <a:gd name="T76" fmla="*/ 16 w 131"/>
                  <a:gd name="T77" fmla="*/ 51 h 67"/>
                  <a:gd name="T78" fmla="*/ 0 w 131"/>
                  <a:gd name="T79" fmla="*/ 7 h 67"/>
                  <a:gd name="T80" fmla="*/ 3 w 131"/>
                  <a:gd name="T81" fmla="*/ 0 h 67"/>
                  <a:gd name="T82" fmla="*/ 66 w 131"/>
                  <a:gd name="T83" fmla="*/ 4 h 67"/>
                  <a:gd name="T84" fmla="*/ 5 w 131"/>
                  <a:gd name="T85" fmla="*/ 7 h 67"/>
                  <a:gd name="T86" fmla="*/ 20 w 131"/>
                  <a:gd name="T87" fmla="*/ 48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31" h="67">
                    <a:moveTo>
                      <a:pt x="111" y="44"/>
                    </a:moveTo>
                    <a:cubicBezTo>
                      <a:pt x="115" y="43"/>
                      <a:pt x="118" y="41"/>
                      <a:pt x="121" y="39"/>
                    </a:cubicBezTo>
                    <a:cubicBezTo>
                      <a:pt x="121" y="39"/>
                      <a:pt x="121" y="39"/>
                      <a:pt x="121" y="39"/>
                    </a:cubicBezTo>
                    <a:cubicBezTo>
                      <a:pt x="121" y="39"/>
                      <a:pt x="121" y="39"/>
                      <a:pt x="121" y="39"/>
                    </a:cubicBezTo>
                    <a:cubicBezTo>
                      <a:pt x="124" y="35"/>
                      <a:pt x="126" y="30"/>
                      <a:pt x="126" y="24"/>
                    </a:cubicBezTo>
                    <a:cubicBezTo>
                      <a:pt x="126" y="19"/>
                      <a:pt x="124" y="14"/>
                      <a:pt x="121" y="11"/>
                    </a:cubicBezTo>
                    <a:cubicBezTo>
                      <a:pt x="118" y="8"/>
                      <a:pt x="115" y="6"/>
                      <a:pt x="111" y="5"/>
                    </a:cubicBezTo>
                    <a:cubicBezTo>
                      <a:pt x="111" y="0"/>
                      <a:pt x="111" y="0"/>
                      <a:pt x="111" y="0"/>
                    </a:cubicBezTo>
                    <a:cubicBezTo>
                      <a:pt x="116" y="1"/>
                      <a:pt x="121" y="4"/>
                      <a:pt x="124" y="7"/>
                    </a:cubicBezTo>
                    <a:cubicBezTo>
                      <a:pt x="129" y="12"/>
                      <a:pt x="131" y="18"/>
                      <a:pt x="131" y="24"/>
                    </a:cubicBezTo>
                    <a:cubicBezTo>
                      <a:pt x="131" y="31"/>
                      <a:pt x="129" y="38"/>
                      <a:pt x="124" y="42"/>
                    </a:cubicBezTo>
                    <a:cubicBezTo>
                      <a:pt x="124" y="42"/>
                      <a:pt x="124" y="42"/>
                      <a:pt x="124" y="42"/>
                    </a:cubicBezTo>
                    <a:cubicBezTo>
                      <a:pt x="120" y="46"/>
                      <a:pt x="116" y="48"/>
                      <a:pt x="111" y="49"/>
                    </a:cubicBezTo>
                    <a:cubicBezTo>
                      <a:pt x="111" y="44"/>
                      <a:pt x="111" y="44"/>
                      <a:pt x="111" y="44"/>
                    </a:cubicBezTo>
                    <a:close/>
                    <a:moveTo>
                      <a:pt x="111" y="39"/>
                    </a:moveTo>
                    <a:cubicBezTo>
                      <a:pt x="113" y="38"/>
                      <a:pt x="115" y="37"/>
                      <a:pt x="117" y="35"/>
                    </a:cubicBezTo>
                    <a:cubicBezTo>
                      <a:pt x="117" y="35"/>
                      <a:pt x="117" y="35"/>
                      <a:pt x="117" y="35"/>
                    </a:cubicBezTo>
                    <a:cubicBezTo>
                      <a:pt x="120" y="32"/>
                      <a:pt x="122" y="29"/>
                      <a:pt x="122" y="24"/>
                    </a:cubicBezTo>
                    <a:cubicBezTo>
                      <a:pt x="122" y="21"/>
                      <a:pt x="120" y="17"/>
                      <a:pt x="118" y="15"/>
                    </a:cubicBezTo>
                    <a:cubicBezTo>
                      <a:pt x="116" y="13"/>
                      <a:pt x="114" y="11"/>
                      <a:pt x="111" y="10"/>
                    </a:cubicBezTo>
                    <a:cubicBezTo>
                      <a:pt x="111" y="15"/>
                      <a:pt x="111" y="15"/>
                      <a:pt x="111" y="15"/>
                    </a:cubicBezTo>
                    <a:cubicBezTo>
                      <a:pt x="112" y="16"/>
                      <a:pt x="113" y="17"/>
                      <a:pt x="114" y="18"/>
                    </a:cubicBezTo>
                    <a:cubicBezTo>
                      <a:pt x="116" y="20"/>
                      <a:pt x="117" y="22"/>
                      <a:pt x="117" y="24"/>
                    </a:cubicBezTo>
                    <a:cubicBezTo>
                      <a:pt x="117" y="27"/>
                      <a:pt x="116" y="30"/>
                      <a:pt x="114" y="32"/>
                    </a:cubicBezTo>
                    <a:cubicBezTo>
                      <a:pt x="114" y="32"/>
                      <a:pt x="114" y="32"/>
                      <a:pt x="114" y="32"/>
                    </a:cubicBezTo>
                    <a:cubicBezTo>
                      <a:pt x="113" y="33"/>
                      <a:pt x="112" y="33"/>
                      <a:pt x="111" y="34"/>
                    </a:cubicBezTo>
                    <a:lnTo>
                      <a:pt x="111" y="39"/>
                    </a:lnTo>
                    <a:close/>
                    <a:moveTo>
                      <a:pt x="66" y="62"/>
                    </a:moveTo>
                    <a:cubicBezTo>
                      <a:pt x="70" y="61"/>
                      <a:pt x="74" y="59"/>
                      <a:pt x="77" y="58"/>
                    </a:cubicBezTo>
                    <a:cubicBezTo>
                      <a:pt x="84" y="54"/>
                      <a:pt x="90" y="49"/>
                      <a:pt x="95" y="43"/>
                    </a:cubicBezTo>
                    <a:cubicBezTo>
                      <a:pt x="96" y="42"/>
                      <a:pt x="97" y="42"/>
                      <a:pt x="98" y="43"/>
                    </a:cubicBezTo>
                    <a:cubicBezTo>
                      <a:pt x="98" y="43"/>
                      <a:pt x="98" y="43"/>
                      <a:pt x="98" y="43"/>
                    </a:cubicBezTo>
                    <a:cubicBezTo>
                      <a:pt x="99" y="43"/>
                      <a:pt x="101" y="44"/>
                      <a:pt x="102" y="44"/>
                    </a:cubicBezTo>
                    <a:cubicBezTo>
                      <a:pt x="104" y="44"/>
                      <a:pt x="105" y="44"/>
                      <a:pt x="106" y="44"/>
                    </a:cubicBezTo>
                    <a:cubicBezTo>
                      <a:pt x="108" y="44"/>
                      <a:pt x="109" y="44"/>
                      <a:pt x="111" y="44"/>
                    </a:cubicBezTo>
                    <a:cubicBezTo>
                      <a:pt x="111" y="49"/>
                      <a:pt x="111" y="49"/>
                      <a:pt x="111" y="49"/>
                    </a:cubicBezTo>
                    <a:cubicBezTo>
                      <a:pt x="109" y="49"/>
                      <a:pt x="108" y="49"/>
                      <a:pt x="106" y="49"/>
                    </a:cubicBezTo>
                    <a:cubicBezTo>
                      <a:pt x="105" y="49"/>
                      <a:pt x="103" y="49"/>
                      <a:pt x="101" y="49"/>
                    </a:cubicBezTo>
                    <a:cubicBezTo>
                      <a:pt x="100" y="48"/>
                      <a:pt x="99" y="48"/>
                      <a:pt x="98" y="48"/>
                    </a:cubicBezTo>
                    <a:cubicBezTo>
                      <a:pt x="93" y="54"/>
                      <a:pt x="87" y="58"/>
                      <a:pt x="80" y="62"/>
                    </a:cubicBezTo>
                    <a:cubicBezTo>
                      <a:pt x="75" y="64"/>
                      <a:pt x="70" y="66"/>
                      <a:pt x="66" y="67"/>
                    </a:cubicBezTo>
                    <a:cubicBezTo>
                      <a:pt x="66" y="62"/>
                      <a:pt x="66" y="62"/>
                      <a:pt x="66" y="62"/>
                    </a:cubicBezTo>
                    <a:close/>
                    <a:moveTo>
                      <a:pt x="111" y="5"/>
                    </a:moveTo>
                    <a:cubicBezTo>
                      <a:pt x="110" y="5"/>
                      <a:pt x="109" y="5"/>
                      <a:pt x="107" y="4"/>
                    </a:cubicBezTo>
                    <a:cubicBezTo>
                      <a:pt x="107" y="4"/>
                      <a:pt x="107" y="4"/>
                      <a:pt x="107" y="4"/>
                    </a:cubicBezTo>
                    <a:cubicBezTo>
                      <a:pt x="66" y="4"/>
                      <a:pt x="66" y="4"/>
                      <a:pt x="66" y="4"/>
                    </a:cubicBezTo>
                    <a:cubicBezTo>
                      <a:pt x="66" y="0"/>
                      <a:pt x="66" y="0"/>
                      <a:pt x="66" y="0"/>
                    </a:cubicBezTo>
                    <a:cubicBezTo>
                      <a:pt x="107" y="0"/>
                      <a:pt x="107" y="0"/>
                      <a:pt x="107" y="0"/>
                    </a:cubicBezTo>
                    <a:cubicBezTo>
                      <a:pt x="107" y="0"/>
                      <a:pt x="107" y="0"/>
                      <a:pt x="107" y="0"/>
                    </a:cubicBezTo>
                    <a:cubicBezTo>
                      <a:pt x="108" y="0"/>
                      <a:pt x="108" y="0"/>
                      <a:pt x="108" y="0"/>
                    </a:cubicBezTo>
                    <a:cubicBezTo>
                      <a:pt x="109" y="0"/>
                      <a:pt x="110" y="0"/>
                      <a:pt x="111" y="0"/>
                    </a:cubicBezTo>
                    <a:cubicBezTo>
                      <a:pt x="111" y="5"/>
                      <a:pt x="111" y="5"/>
                      <a:pt x="111" y="5"/>
                    </a:cubicBezTo>
                    <a:close/>
                    <a:moveTo>
                      <a:pt x="111" y="10"/>
                    </a:moveTo>
                    <a:cubicBezTo>
                      <a:pt x="111" y="15"/>
                      <a:pt x="111" y="15"/>
                      <a:pt x="111" y="15"/>
                    </a:cubicBezTo>
                    <a:cubicBezTo>
                      <a:pt x="111" y="15"/>
                      <a:pt x="111" y="15"/>
                      <a:pt x="111" y="15"/>
                    </a:cubicBezTo>
                    <a:cubicBezTo>
                      <a:pt x="111" y="19"/>
                      <a:pt x="110" y="22"/>
                      <a:pt x="109" y="25"/>
                    </a:cubicBezTo>
                    <a:cubicBezTo>
                      <a:pt x="108" y="28"/>
                      <a:pt x="107" y="32"/>
                      <a:pt x="106" y="35"/>
                    </a:cubicBezTo>
                    <a:cubicBezTo>
                      <a:pt x="106" y="35"/>
                      <a:pt x="106" y="35"/>
                      <a:pt x="106" y="35"/>
                    </a:cubicBezTo>
                    <a:cubicBezTo>
                      <a:pt x="108" y="35"/>
                      <a:pt x="109" y="34"/>
                      <a:pt x="111" y="34"/>
                    </a:cubicBezTo>
                    <a:cubicBezTo>
                      <a:pt x="111" y="39"/>
                      <a:pt x="111" y="39"/>
                      <a:pt x="111" y="39"/>
                    </a:cubicBezTo>
                    <a:cubicBezTo>
                      <a:pt x="109" y="39"/>
                      <a:pt x="108" y="40"/>
                      <a:pt x="106" y="40"/>
                    </a:cubicBezTo>
                    <a:cubicBezTo>
                      <a:pt x="106" y="40"/>
                      <a:pt x="105" y="39"/>
                      <a:pt x="104" y="39"/>
                    </a:cubicBezTo>
                    <a:cubicBezTo>
                      <a:pt x="103" y="39"/>
                      <a:pt x="102" y="39"/>
                      <a:pt x="102" y="39"/>
                    </a:cubicBezTo>
                    <a:cubicBezTo>
                      <a:pt x="100" y="38"/>
                      <a:pt x="100" y="37"/>
                      <a:pt x="100" y="36"/>
                    </a:cubicBezTo>
                    <a:cubicBezTo>
                      <a:pt x="100" y="36"/>
                      <a:pt x="100" y="35"/>
                      <a:pt x="100" y="35"/>
                    </a:cubicBezTo>
                    <a:cubicBezTo>
                      <a:pt x="100" y="35"/>
                      <a:pt x="100" y="35"/>
                      <a:pt x="100" y="35"/>
                    </a:cubicBezTo>
                    <a:cubicBezTo>
                      <a:pt x="102" y="32"/>
                      <a:pt x="104" y="28"/>
                      <a:pt x="105" y="24"/>
                    </a:cubicBezTo>
                    <a:cubicBezTo>
                      <a:pt x="105" y="20"/>
                      <a:pt x="106" y="16"/>
                      <a:pt x="106" y="12"/>
                    </a:cubicBezTo>
                    <a:cubicBezTo>
                      <a:pt x="106" y="12"/>
                      <a:pt x="106" y="12"/>
                      <a:pt x="106" y="12"/>
                    </a:cubicBezTo>
                    <a:cubicBezTo>
                      <a:pt x="106" y="10"/>
                      <a:pt x="107" y="10"/>
                      <a:pt x="108" y="10"/>
                    </a:cubicBezTo>
                    <a:cubicBezTo>
                      <a:pt x="108" y="10"/>
                      <a:pt x="109" y="10"/>
                      <a:pt x="109" y="10"/>
                    </a:cubicBezTo>
                    <a:cubicBezTo>
                      <a:pt x="109" y="10"/>
                      <a:pt x="109" y="10"/>
                      <a:pt x="109" y="10"/>
                    </a:cubicBezTo>
                    <a:cubicBezTo>
                      <a:pt x="109" y="10"/>
                      <a:pt x="110" y="10"/>
                      <a:pt x="111" y="10"/>
                    </a:cubicBezTo>
                    <a:close/>
                    <a:moveTo>
                      <a:pt x="55" y="63"/>
                    </a:moveTo>
                    <a:cubicBezTo>
                      <a:pt x="59" y="63"/>
                      <a:pt x="62" y="62"/>
                      <a:pt x="66" y="62"/>
                    </a:cubicBezTo>
                    <a:cubicBezTo>
                      <a:pt x="66" y="67"/>
                      <a:pt x="66" y="67"/>
                      <a:pt x="66" y="67"/>
                    </a:cubicBezTo>
                    <a:cubicBezTo>
                      <a:pt x="62" y="67"/>
                      <a:pt x="59" y="67"/>
                      <a:pt x="55" y="67"/>
                    </a:cubicBezTo>
                    <a:cubicBezTo>
                      <a:pt x="40" y="67"/>
                      <a:pt x="26" y="61"/>
                      <a:pt x="16" y="51"/>
                    </a:cubicBezTo>
                    <a:cubicBezTo>
                      <a:pt x="6" y="41"/>
                      <a:pt x="0" y="27"/>
                      <a:pt x="0" y="12"/>
                    </a:cubicBezTo>
                    <a:cubicBezTo>
                      <a:pt x="0" y="10"/>
                      <a:pt x="0" y="9"/>
                      <a:pt x="0" y="7"/>
                    </a:cubicBezTo>
                    <a:cubicBezTo>
                      <a:pt x="0" y="5"/>
                      <a:pt x="1" y="3"/>
                      <a:pt x="1" y="2"/>
                    </a:cubicBezTo>
                    <a:cubicBezTo>
                      <a:pt x="1" y="1"/>
                      <a:pt x="2" y="0"/>
                      <a:pt x="3" y="0"/>
                    </a:cubicBezTo>
                    <a:cubicBezTo>
                      <a:pt x="66" y="0"/>
                      <a:pt x="66" y="0"/>
                      <a:pt x="66" y="0"/>
                    </a:cubicBezTo>
                    <a:cubicBezTo>
                      <a:pt x="66" y="4"/>
                      <a:pt x="66" y="4"/>
                      <a:pt x="66" y="4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5" y="5"/>
                      <a:pt x="5" y="6"/>
                      <a:pt x="5" y="7"/>
                    </a:cubicBezTo>
                    <a:cubicBezTo>
                      <a:pt x="5" y="9"/>
                      <a:pt x="5" y="10"/>
                      <a:pt x="5" y="12"/>
                    </a:cubicBezTo>
                    <a:cubicBezTo>
                      <a:pt x="5" y="26"/>
                      <a:pt x="10" y="39"/>
                      <a:pt x="20" y="48"/>
                    </a:cubicBezTo>
                    <a:cubicBezTo>
                      <a:pt x="29" y="57"/>
                      <a:pt x="41" y="63"/>
                      <a:pt x="55" y="6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47" name="Freeform 266"/>
              <p:cNvSpPr>
                <a:spLocks noEditPoints="1"/>
              </p:cNvSpPr>
              <p:nvPr/>
            </p:nvSpPr>
            <p:spPr bwMode="auto">
              <a:xfrm>
                <a:off x="8796351" y="4040212"/>
                <a:ext cx="268288" cy="33339"/>
              </a:xfrm>
              <a:custGeom>
                <a:avLst/>
                <a:gdLst>
                  <a:gd name="T0" fmla="*/ 59 w 119"/>
                  <a:gd name="T1" fmla="*/ 0 h 15"/>
                  <a:gd name="T2" fmla="*/ 117 w 119"/>
                  <a:gd name="T3" fmla="*/ 0 h 15"/>
                  <a:gd name="T4" fmla="*/ 119 w 119"/>
                  <a:gd name="T5" fmla="*/ 3 h 15"/>
                  <a:gd name="T6" fmla="*/ 119 w 119"/>
                  <a:gd name="T7" fmla="*/ 12 h 15"/>
                  <a:gd name="T8" fmla="*/ 117 w 119"/>
                  <a:gd name="T9" fmla="*/ 15 h 15"/>
                  <a:gd name="T10" fmla="*/ 59 w 119"/>
                  <a:gd name="T11" fmla="*/ 15 h 15"/>
                  <a:gd name="T12" fmla="*/ 59 w 119"/>
                  <a:gd name="T13" fmla="*/ 10 h 15"/>
                  <a:gd name="T14" fmla="*/ 114 w 119"/>
                  <a:gd name="T15" fmla="*/ 10 h 15"/>
                  <a:gd name="T16" fmla="*/ 114 w 119"/>
                  <a:gd name="T17" fmla="*/ 5 h 15"/>
                  <a:gd name="T18" fmla="*/ 59 w 119"/>
                  <a:gd name="T19" fmla="*/ 5 h 15"/>
                  <a:gd name="T20" fmla="*/ 59 w 119"/>
                  <a:gd name="T21" fmla="*/ 0 h 15"/>
                  <a:gd name="T22" fmla="*/ 2 w 119"/>
                  <a:gd name="T23" fmla="*/ 0 h 15"/>
                  <a:gd name="T24" fmla="*/ 59 w 119"/>
                  <a:gd name="T25" fmla="*/ 0 h 15"/>
                  <a:gd name="T26" fmla="*/ 59 w 119"/>
                  <a:gd name="T27" fmla="*/ 5 h 15"/>
                  <a:gd name="T28" fmla="*/ 5 w 119"/>
                  <a:gd name="T29" fmla="*/ 5 h 15"/>
                  <a:gd name="T30" fmla="*/ 5 w 119"/>
                  <a:gd name="T31" fmla="*/ 10 h 15"/>
                  <a:gd name="T32" fmla="*/ 59 w 119"/>
                  <a:gd name="T33" fmla="*/ 10 h 15"/>
                  <a:gd name="T34" fmla="*/ 59 w 119"/>
                  <a:gd name="T35" fmla="*/ 15 h 15"/>
                  <a:gd name="T36" fmla="*/ 2 w 119"/>
                  <a:gd name="T37" fmla="*/ 15 h 15"/>
                  <a:gd name="T38" fmla="*/ 0 w 119"/>
                  <a:gd name="T39" fmla="*/ 12 h 15"/>
                  <a:gd name="T40" fmla="*/ 0 w 119"/>
                  <a:gd name="T41" fmla="*/ 3 h 15"/>
                  <a:gd name="T42" fmla="*/ 2 w 119"/>
                  <a:gd name="T43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9" h="15">
                    <a:moveTo>
                      <a:pt x="59" y="0"/>
                    </a:moveTo>
                    <a:cubicBezTo>
                      <a:pt x="117" y="0"/>
                      <a:pt x="117" y="0"/>
                      <a:pt x="117" y="0"/>
                    </a:cubicBezTo>
                    <a:cubicBezTo>
                      <a:pt x="118" y="0"/>
                      <a:pt x="119" y="1"/>
                      <a:pt x="119" y="3"/>
                    </a:cubicBezTo>
                    <a:cubicBezTo>
                      <a:pt x="119" y="12"/>
                      <a:pt x="119" y="12"/>
                      <a:pt x="119" y="12"/>
                    </a:cubicBezTo>
                    <a:cubicBezTo>
                      <a:pt x="119" y="13"/>
                      <a:pt x="118" y="15"/>
                      <a:pt x="117" y="15"/>
                    </a:cubicBezTo>
                    <a:cubicBezTo>
                      <a:pt x="59" y="15"/>
                      <a:pt x="59" y="15"/>
                      <a:pt x="59" y="15"/>
                    </a:cubicBezTo>
                    <a:cubicBezTo>
                      <a:pt x="59" y="10"/>
                      <a:pt x="59" y="10"/>
                      <a:pt x="59" y="10"/>
                    </a:cubicBezTo>
                    <a:cubicBezTo>
                      <a:pt x="114" y="10"/>
                      <a:pt x="114" y="10"/>
                      <a:pt x="114" y="10"/>
                    </a:cubicBezTo>
                    <a:cubicBezTo>
                      <a:pt x="114" y="5"/>
                      <a:pt x="114" y="5"/>
                      <a:pt x="114" y="5"/>
                    </a:cubicBezTo>
                    <a:cubicBezTo>
                      <a:pt x="59" y="5"/>
                      <a:pt x="59" y="5"/>
                      <a:pt x="59" y="5"/>
                    </a:cubicBezTo>
                    <a:lnTo>
                      <a:pt x="59" y="0"/>
                    </a:lnTo>
                    <a:close/>
                    <a:moveTo>
                      <a:pt x="2" y="0"/>
                    </a:moveTo>
                    <a:cubicBezTo>
                      <a:pt x="59" y="0"/>
                      <a:pt x="59" y="0"/>
                      <a:pt x="59" y="0"/>
                    </a:cubicBezTo>
                    <a:cubicBezTo>
                      <a:pt x="59" y="5"/>
                      <a:pt x="59" y="5"/>
                      <a:pt x="59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59" y="10"/>
                      <a:pt x="59" y="10"/>
                      <a:pt x="59" y="10"/>
                    </a:cubicBezTo>
                    <a:cubicBezTo>
                      <a:pt x="59" y="15"/>
                      <a:pt x="59" y="15"/>
                      <a:pt x="59" y="15"/>
                    </a:cubicBezTo>
                    <a:cubicBezTo>
                      <a:pt x="2" y="15"/>
                      <a:pt x="2" y="15"/>
                      <a:pt x="2" y="15"/>
                    </a:cubicBezTo>
                    <a:cubicBezTo>
                      <a:pt x="1" y="15"/>
                      <a:pt x="0" y="13"/>
                      <a:pt x="0" y="12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48" name="Freeform 268"/>
              <p:cNvSpPr>
                <a:spLocks noEditPoints="1"/>
              </p:cNvSpPr>
              <p:nvPr/>
            </p:nvSpPr>
            <p:spPr bwMode="auto">
              <a:xfrm>
                <a:off x="8924938" y="3765572"/>
                <a:ext cx="50801" cy="120651"/>
              </a:xfrm>
              <a:custGeom>
                <a:avLst/>
                <a:gdLst>
                  <a:gd name="T0" fmla="*/ 12 w 23"/>
                  <a:gd name="T1" fmla="*/ 47 h 53"/>
                  <a:gd name="T2" fmla="*/ 17 w 23"/>
                  <a:gd name="T3" fmla="*/ 42 h 53"/>
                  <a:gd name="T4" fmla="*/ 18 w 23"/>
                  <a:gd name="T5" fmla="*/ 32 h 53"/>
                  <a:gd name="T6" fmla="*/ 14 w 23"/>
                  <a:gd name="T7" fmla="*/ 24 h 53"/>
                  <a:gd name="T8" fmla="*/ 13 w 23"/>
                  <a:gd name="T9" fmla="*/ 22 h 53"/>
                  <a:gd name="T10" fmla="*/ 12 w 23"/>
                  <a:gd name="T11" fmla="*/ 19 h 53"/>
                  <a:gd name="T12" fmla="*/ 12 w 23"/>
                  <a:gd name="T13" fmla="*/ 12 h 53"/>
                  <a:gd name="T14" fmla="*/ 13 w 23"/>
                  <a:gd name="T15" fmla="*/ 10 h 53"/>
                  <a:gd name="T16" fmla="*/ 15 w 23"/>
                  <a:gd name="T17" fmla="*/ 7 h 53"/>
                  <a:gd name="T18" fmla="*/ 14 w 23"/>
                  <a:gd name="T19" fmla="*/ 6 h 53"/>
                  <a:gd name="T20" fmla="*/ 14 w 23"/>
                  <a:gd name="T21" fmla="*/ 6 h 53"/>
                  <a:gd name="T22" fmla="*/ 13 w 23"/>
                  <a:gd name="T23" fmla="*/ 5 h 53"/>
                  <a:gd name="T24" fmla="*/ 12 w 23"/>
                  <a:gd name="T25" fmla="*/ 5 h 53"/>
                  <a:gd name="T26" fmla="*/ 12 w 23"/>
                  <a:gd name="T27" fmla="*/ 0 h 53"/>
                  <a:gd name="T28" fmla="*/ 16 w 23"/>
                  <a:gd name="T29" fmla="*/ 1 h 53"/>
                  <a:gd name="T30" fmla="*/ 18 w 23"/>
                  <a:gd name="T31" fmla="*/ 3 h 53"/>
                  <a:gd name="T32" fmla="*/ 18 w 23"/>
                  <a:gd name="T33" fmla="*/ 4 h 53"/>
                  <a:gd name="T34" fmla="*/ 19 w 23"/>
                  <a:gd name="T35" fmla="*/ 6 h 53"/>
                  <a:gd name="T36" fmla="*/ 16 w 23"/>
                  <a:gd name="T37" fmla="*/ 14 h 53"/>
                  <a:gd name="T38" fmla="*/ 16 w 23"/>
                  <a:gd name="T39" fmla="*/ 16 h 53"/>
                  <a:gd name="T40" fmla="*/ 17 w 23"/>
                  <a:gd name="T41" fmla="*/ 19 h 53"/>
                  <a:gd name="T42" fmla="*/ 18 w 23"/>
                  <a:gd name="T43" fmla="*/ 22 h 53"/>
                  <a:gd name="T44" fmla="*/ 22 w 23"/>
                  <a:gd name="T45" fmla="*/ 31 h 53"/>
                  <a:gd name="T46" fmla="*/ 21 w 23"/>
                  <a:gd name="T47" fmla="*/ 44 h 53"/>
                  <a:gd name="T48" fmla="*/ 12 w 23"/>
                  <a:gd name="T49" fmla="*/ 52 h 53"/>
                  <a:gd name="T50" fmla="*/ 12 w 23"/>
                  <a:gd name="T51" fmla="*/ 52 h 53"/>
                  <a:gd name="T52" fmla="*/ 12 w 23"/>
                  <a:gd name="T53" fmla="*/ 47 h 53"/>
                  <a:gd name="T54" fmla="*/ 12 w 23"/>
                  <a:gd name="T55" fmla="*/ 32 h 53"/>
                  <a:gd name="T56" fmla="*/ 12 w 23"/>
                  <a:gd name="T57" fmla="*/ 40 h 53"/>
                  <a:gd name="T58" fmla="*/ 12 w 23"/>
                  <a:gd name="T59" fmla="*/ 32 h 53"/>
                  <a:gd name="T60" fmla="*/ 9 w 23"/>
                  <a:gd name="T61" fmla="*/ 41 h 53"/>
                  <a:gd name="T62" fmla="*/ 7 w 23"/>
                  <a:gd name="T63" fmla="*/ 44 h 53"/>
                  <a:gd name="T64" fmla="*/ 7 w 23"/>
                  <a:gd name="T65" fmla="*/ 45 h 53"/>
                  <a:gd name="T66" fmla="*/ 8 w 23"/>
                  <a:gd name="T67" fmla="*/ 46 h 53"/>
                  <a:gd name="T68" fmla="*/ 11 w 23"/>
                  <a:gd name="T69" fmla="*/ 47 h 53"/>
                  <a:gd name="T70" fmla="*/ 12 w 23"/>
                  <a:gd name="T71" fmla="*/ 47 h 53"/>
                  <a:gd name="T72" fmla="*/ 12 w 23"/>
                  <a:gd name="T73" fmla="*/ 52 h 53"/>
                  <a:gd name="T74" fmla="*/ 4 w 23"/>
                  <a:gd name="T75" fmla="*/ 50 h 53"/>
                  <a:gd name="T76" fmla="*/ 3 w 23"/>
                  <a:gd name="T77" fmla="*/ 47 h 53"/>
                  <a:gd name="T78" fmla="*/ 2 w 23"/>
                  <a:gd name="T79" fmla="*/ 44 h 53"/>
                  <a:gd name="T80" fmla="*/ 8 w 23"/>
                  <a:gd name="T81" fmla="*/ 37 h 53"/>
                  <a:gd name="T82" fmla="*/ 7 w 23"/>
                  <a:gd name="T83" fmla="*/ 34 h 53"/>
                  <a:gd name="T84" fmla="*/ 3 w 23"/>
                  <a:gd name="T85" fmla="*/ 26 h 53"/>
                  <a:gd name="T86" fmla="*/ 1 w 23"/>
                  <a:gd name="T87" fmla="*/ 22 h 53"/>
                  <a:gd name="T88" fmla="*/ 1 w 23"/>
                  <a:gd name="T89" fmla="*/ 22 h 53"/>
                  <a:gd name="T90" fmla="*/ 1 w 23"/>
                  <a:gd name="T91" fmla="*/ 22 h 53"/>
                  <a:gd name="T92" fmla="*/ 1 w 23"/>
                  <a:gd name="T93" fmla="*/ 10 h 53"/>
                  <a:gd name="T94" fmla="*/ 8 w 23"/>
                  <a:gd name="T95" fmla="*/ 1 h 53"/>
                  <a:gd name="T96" fmla="*/ 12 w 23"/>
                  <a:gd name="T97" fmla="*/ 0 h 53"/>
                  <a:gd name="T98" fmla="*/ 12 w 23"/>
                  <a:gd name="T99" fmla="*/ 5 h 53"/>
                  <a:gd name="T100" fmla="*/ 10 w 23"/>
                  <a:gd name="T101" fmla="*/ 5 h 53"/>
                  <a:gd name="T102" fmla="*/ 5 w 23"/>
                  <a:gd name="T103" fmla="*/ 11 h 53"/>
                  <a:gd name="T104" fmla="*/ 6 w 23"/>
                  <a:gd name="T105" fmla="*/ 21 h 53"/>
                  <a:gd name="T106" fmla="*/ 6 w 23"/>
                  <a:gd name="T107" fmla="*/ 21 h 53"/>
                  <a:gd name="T108" fmla="*/ 7 w 23"/>
                  <a:gd name="T109" fmla="*/ 23 h 53"/>
                  <a:gd name="T110" fmla="*/ 12 w 23"/>
                  <a:gd name="T111" fmla="*/ 32 h 53"/>
                  <a:gd name="T112" fmla="*/ 12 w 23"/>
                  <a:gd name="T113" fmla="*/ 40 h 53"/>
                  <a:gd name="T114" fmla="*/ 9 w 23"/>
                  <a:gd name="T115" fmla="*/ 41 h 53"/>
                  <a:gd name="T116" fmla="*/ 12 w 23"/>
                  <a:gd name="T117" fmla="*/ 19 h 53"/>
                  <a:gd name="T118" fmla="*/ 12 w 23"/>
                  <a:gd name="T119" fmla="*/ 12 h 53"/>
                  <a:gd name="T120" fmla="*/ 11 w 23"/>
                  <a:gd name="T121" fmla="*/ 17 h 53"/>
                  <a:gd name="T122" fmla="*/ 12 w 23"/>
                  <a:gd name="T123" fmla="*/ 19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3" h="53">
                    <a:moveTo>
                      <a:pt x="12" y="47"/>
                    </a:moveTo>
                    <a:cubicBezTo>
                      <a:pt x="14" y="46"/>
                      <a:pt x="16" y="44"/>
                      <a:pt x="17" y="42"/>
                    </a:cubicBezTo>
                    <a:cubicBezTo>
                      <a:pt x="18" y="39"/>
                      <a:pt x="18" y="35"/>
                      <a:pt x="18" y="32"/>
                    </a:cubicBezTo>
                    <a:cubicBezTo>
                      <a:pt x="17" y="29"/>
                      <a:pt x="16" y="27"/>
                      <a:pt x="14" y="24"/>
                    </a:cubicBezTo>
                    <a:cubicBezTo>
                      <a:pt x="14" y="23"/>
                      <a:pt x="13" y="22"/>
                      <a:pt x="13" y="22"/>
                    </a:cubicBezTo>
                    <a:cubicBezTo>
                      <a:pt x="12" y="21"/>
                      <a:pt x="12" y="20"/>
                      <a:pt x="12" y="19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2" y="11"/>
                      <a:pt x="12" y="11"/>
                      <a:pt x="13" y="10"/>
                    </a:cubicBezTo>
                    <a:cubicBezTo>
                      <a:pt x="14" y="10"/>
                      <a:pt x="15" y="8"/>
                      <a:pt x="15" y="7"/>
                    </a:cubicBezTo>
                    <a:cubicBezTo>
                      <a:pt x="15" y="7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5"/>
                      <a:pt x="13" y="5"/>
                    </a:cubicBezTo>
                    <a:cubicBezTo>
                      <a:pt x="13" y="5"/>
                      <a:pt x="12" y="4"/>
                      <a:pt x="12" y="5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3" y="0"/>
                      <a:pt x="15" y="0"/>
                      <a:pt x="16" y="1"/>
                    </a:cubicBezTo>
                    <a:cubicBezTo>
                      <a:pt x="17" y="2"/>
                      <a:pt x="18" y="3"/>
                      <a:pt x="18" y="3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9" y="4"/>
                      <a:pt x="19" y="5"/>
                      <a:pt x="19" y="6"/>
                    </a:cubicBezTo>
                    <a:cubicBezTo>
                      <a:pt x="20" y="9"/>
                      <a:pt x="19" y="12"/>
                      <a:pt x="16" y="14"/>
                    </a:cubicBezTo>
                    <a:cubicBezTo>
                      <a:pt x="16" y="15"/>
                      <a:pt x="16" y="15"/>
                      <a:pt x="16" y="16"/>
                    </a:cubicBezTo>
                    <a:cubicBezTo>
                      <a:pt x="16" y="17"/>
                      <a:pt x="17" y="18"/>
                      <a:pt x="17" y="19"/>
                    </a:cubicBezTo>
                    <a:cubicBezTo>
                      <a:pt x="17" y="20"/>
                      <a:pt x="18" y="21"/>
                      <a:pt x="18" y="22"/>
                    </a:cubicBezTo>
                    <a:cubicBezTo>
                      <a:pt x="20" y="24"/>
                      <a:pt x="21" y="27"/>
                      <a:pt x="22" y="31"/>
                    </a:cubicBezTo>
                    <a:cubicBezTo>
                      <a:pt x="23" y="35"/>
                      <a:pt x="23" y="40"/>
                      <a:pt x="21" y="44"/>
                    </a:cubicBezTo>
                    <a:cubicBezTo>
                      <a:pt x="20" y="47"/>
                      <a:pt x="17" y="50"/>
                      <a:pt x="12" y="52"/>
                    </a:cubicBezTo>
                    <a:cubicBezTo>
                      <a:pt x="12" y="52"/>
                      <a:pt x="12" y="52"/>
                      <a:pt x="12" y="52"/>
                    </a:cubicBezTo>
                    <a:cubicBezTo>
                      <a:pt x="12" y="47"/>
                      <a:pt x="12" y="47"/>
                      <a:pt x="12" y="47"/>
                    </a:cubicBezTo>
                    <a:close/>
                    <a:moveTo>
                      <a:pt x="12" y="32"/>
                    </a:moveTo>
                    <a:cubicBezTo>
                      <a:pt x="12" y="40"/>
                      <a:pt x="12" y="40"/>
                      <a:pt x="12" y="40"/>
                    </a:cubicBezTo>
                    <a:cubicBezTo>
                      <a:pt x="13" y="38"/>
                      <a:pt x="12" y="35"/>
                      <a:pt x="12" y="32"/>
                    </a:cubicBezTo>
                    <a:close/>
                    <a:moveTo>
                      <a:pt x="9" y="41"/>
                    </a:moveTo>
                    <a:cubicBezTo>
                      <a:pt x="8" y="42"/>
                      <a:pt x="7" y="43"/>
                      <a:pt x="7" y="44"/>
                    </a:cubicBezTo>
                    <a:cubicBezTo>
                      <a:pt x="7" y="44"/>
                      <a:pt x="7" y="45"/>
                      <a:pt x="7" y="45"/>
                    </a:cubicBezTo>
                    <a:cubicBezTo>
                      <a:pt x="7" y="46"/>
                      <a:pt x="8" y="46"/>
                      <a:pt x="8" y="46"/>
                    </a:cubicBezTo>
                    <a:cubicBezTo>
                      <a:pt x="9" y="47"/>
                      <a:pt x="9" y="47"/>
                      <a:pt x="11" y="47"/>
                    </a:cubicBezTo>
                    <a:cubicBezTo>
                      <a:pt x="11" y="47"/>
                      <a:pt x="11" y="47"/>
                      <a:pt x="12" y="47"/>
                    </a:cubicBezTo>
                    <a:cubicBezTo>
                      <a:pt x="12" y="52"/>
                      <a:pt x="12" y="52"/>
                      <a:pt x="12" y="52"/>
                    </a:cubicBezTo>
                    <a:cubicBezTo>
                      <a:pt x="8" y="53"/>
                      <a:pt x="6" y="51"/>
                      <a:pt x="4" y="50"/>
                    </a:cubicBezTo>
                    <a:cubicBezTo>
                      <a:pt x="4" y="49"/>
                      <a:pt x="3" y="48"/>
                      <a:pt x="3" y="47"/>
                    </a:cubicBezTo>
                    <a:cubicBezTo>
                      <a:pt x="2" y="46"/>
                      <a:pt x="2" y="45"/>
                      <a:pt x="2" y="44"/>
                    </a:cubicBezTo>
                    <a:cubicBezTo>
                      <a:pt x="3" y="41"/>
                      <a:pt x="4" y="38"/>
                      <a:pt x="8" y="37"/>
                    </a:cubicBezTo>
                    <a:cubicBezTo>
                      <a:pt x="8" y="37"/>
                      <a:pt x="7" y="35"/>
                      <a:pt x="7" y="34"/>
                    </a:cubicBezTo>
                    <a:cubicBezTo>
                      <a:pt x="6" y="31"/>
                      <a:pt x="4" y="28"/>
                      <a:pt x="3" y="26"/>
                    </a:cubicBezTo>
                    <a:cubicBezTo>
                      <a:pt x="2" y="24"/>
                      <a:pt x="2" y="23"/>
                      <a:pt x="1" y="22"/>
                    </a:cubicBezTo>
                    <a:cubicBezTo>
                      <a:pt x="1" y="22"/>
                      <a:pt x="1" y="22"/>
                      <a:pt x="1" y="22"/>
                    </a:cubicBezTo>
                    <a:cubicBezTo>
                      <a:pt x="1" y="22"/>
                      <a:pt x="1" y="22"/>
                      <a:pt x="1" y="22"/>
                    </a:cubicBezTo>
                    <a:cubicBezTo>
                      <a:pt x="0" y="18"/>
                      <a:pt x="0" y="14"/>
                      <a:pt x="1" y="10"/>
                    </a:cubicBezTo>
                    <a:cubicBezTo>
                      <a:pt x="2" y="6"/>
                      <a:pt x="4" y="3"/>
                      <a:pt x="8" y="1"/>
                    </a:cubicBezTo>
                    <a:cubicBezTo>
                      <a:pt x="9" y="0"/>
                      <a:pt x="10" y="0"/>
                      <a:pt x="12" y="0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1" y="5"/>
                      <a:pt x="11" y="5"/>
                      <a:pt x="10" y="5"/>
                    </a:cubicBezTo>
                    <a:cubicBezTo>
                      <a:pt x="8" y="7"/>
                      <a:pt x="6" y="9"/>
                      <a:pt x="5" y="11"/>
                    </a:cubicBezTo>
                    <a:cubicBezTo>
                      <a:pt x="5" y="14"/>
                      <a:pt x="5" y="18"/>
                      <a:pt x="6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6" y="21"/>
                      <a:pt x="7" y="22"/>
                      <a:pt x="7" y="23"/>
                    </a:cubicBezTo>
                    <a:cubicBezTo>
                      <a:pt x="9" y="26"/>
                      <a:pt x="10" y="29"/>
                      <a:pt x="12" y="32"/>
                    </a:cubicBezTo>
                    <a:cubicBezTo>
                      <a:pt x="12" y="40"/>
                      <a:pt x="12" y="40"/>
                      <a:pt x="12" y="40"/>
                    </a:cubicBezTo>
                    <a:cubicBezTo>
                      <a:pt x="11" y="40"/>
                      <a:pt x="10" y="41"/>
                      <a:pt x="9" y="41"/>
                    </a:cubicBezTo>
                    <a:close/>
                    <a:moveTo>
                      <a:pt x="12" y="19"/>
                    </a:moveTo>
                    <a:cubicBezTo>
                      <a:pt x="12" y="12"/>
                      <a:pt x="12" y="12"/>
                      <a:pt x="12" y="12"/>
                    </a:cubicBezTo>
                    <a:cubicBezTo>
                      <a:pt x="11" y="13"/>
                      <a:pt x="11" y="15"/>
                      <a:pt x="11" y="17"/>
                    </a:cubicBezTo>
                    <a:cubicBezTo>
                      <a:pt x="11" y="17"/>
                      <a:pt x="11" y="18"/>
                      <a:pt x="12" y="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49" name="Freeform 269"/>
              <p:cNvSpPr>
                <a:spLocks noEditPoints="1"/>
              </p:cNvSpPr>
              <p:nvPr/>
            </p:nvSpPr>
            <p:spPr bwMode="auto">
              <a:xfrm>
                <a:off x="8890014" y="3101993"/>
                <a:ext cx="109538" cy="107950"/>
              </a:xfrm>
              <a:custGeom>
                <a:avLst/>
                <a:gdLst>
                  <a:gd name="T0" fmla="*/ 24 w 48"/>
                  <a:gd name="T1" fmla="*/ 0 h 48"/>
                  <a:gd name="T2" fmla="*/ 41 w 48"/>
                  <a:gd name="T3" fmla="*/ 7 h 48"/>
                  <a:gd name="T4" fmla="*/ 41 w 48"/>
                  <a:gd name="T5" fmla="*/ 7 h 48"/>
                  <a:gd name="T6" fmla="*/ 48 w 48"/>
                  <a:gd name="T7" fmla="*/ 24 h 48"/>
                  <a:gd name="T8" fmla="*/ 41 w 48"/>
                  <a:gd name="T9" fmla="*/ 41 h 48"/>
                  <a:gd name="T10" fmla="*/ 41 w 48"/>
                  <a:gd name="T11" fmla="*/ 41 h 48"/>
                  <a:gd name="T12" fmla="*/ 24 w 48"/>
                  <a:gd name="T13" fmla="*/ 48 h 48"/>
                  <a:gd name="T14" fmla="*/ 24 w 48"/>
                  <a:gd name="T15" fmla="*/ 43 h 48"/>
                  <a:gd name="T16" fmla="*/ 37 w 48"/>
                  <a:gd name="T17" fmla="*/ 37 h 48"/>
                  <a:gd name="T18" fmla="*/ 37 w 48"/>
                  <a:gd name="T19" fmla="*/ 37 h 48"/>
                  <a:gd name="T20" fmla="*/ 37 w 48"/>
                  <a:gd name="T21" fmla="*/ 37 h 48"/>
                  <a:gd name="T22" fmla="*/ 43 w 48"/>
                  <a:gd name="T23" fmla="*/ 24 h 48"/>
                  <a:gd name="T24" fmla="*/ 37 w 48"/>
                  <a:gd name="T25" fmla="*/ 11 h 48"/>
                  <a:gd name="T26" fmla="*/ 37 w 48"/>
                  <a:gd name="T27" fmla="*/ 11 h 48"/>
                  <a:gd name="T28" fmla="*/ 24 w 48"/>
                  <a:gd name="T29" fmla="*/ 5 h 48"/>
                  <a:gd name="T30" fmla="*/ 24 w 48"/>
                  <a:gd name="T31" fmla="*/ 0 h 48"/>
                  <a:gd name="T32" fmla="*/ 24 w 48"/>
                  <a:gd name="T33" fmla="*/ 0 h 48"/>
                  <a:gd name="T34" fmla="*/ 24 w 48"/>
                  <a:gd name="T35" fmla="*/ 0 h 48"/>
                  <a:gd name="T36" fmla="*/ 24 w 48"/>
                  <a:gd name="T37" fmla="*/ 5 h 48"/>
                  <a:gd name="T38" fmla="*/ 24 w 48"/>
                  <a:gd name="T39" fmla="*/ 5 h 48"/>
                  <a:gd name="T40" fmla="*/ 11 w 48"/>
                  <a:gd name="T41" fmla="*/ 11 h 48"/>
                  <a:gd name="T42" fmla="*/ 5 w 48"/>
                  <a:gd name="T43" fmla="*/ 24 h 48"/>
                  <a:gd name="T44" fmla="*/ 11 w 48"/>
                  <a:gd name="T45" fmla="*/ 37 h 48"/>
                  <a:gd name="T46" fmla="*/ 24 w 48"/>
                  <a:gd name="T47" fmla="*/ 43 h 48"/>
                  <a:gd name="T48" fmla="*/ 24 w 48"/>
                  <a:gd name="T49" fmla="*/ 43 h 48"/>
                  <a:gd name="T50" fmla="*/ 24 w 48"/>
                  <a:gd name="T51" fmla="*/ 48 h 48"/>
                  <a:gd name="T52" fmla="*/ 24 w 48"/>
                  <a:gd name="T53" fmla="*/ 48 h 48"/>
                  <a:gd name="T54" fmla="*/ 7 w 48"/>
                  <a:gd name="T55" fmla="*/ 41 h 48"/>
                  <a:gd name="T56" fmla="*/ 0 w 48"/>
                  <a:gd name="T57" fmla="*/ 24 h 48"/>
                  <a:gd name="T58" fmla="*/ 7 w 48"/>
                  <a:gd name="T59" fmla="*/ 7 h 48"/>
                  <a:gd name="T60" fmla="*/ 24 w 48"/>
                  <a:gd name="T61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48" h="48">
                    <a:moveTo>
                      <a:pt x="24" y="0"/>
                    </a:moveTo>
                    <a:cubicBezTo>
                      <a:pt x="30" y="0"/>
                      <a:pt x="36" y="3"/>
                      <a:pt x="41" y="7"/>
                    </a:cubicBezTo>
                    <a:cubicBezTo>
                      <a:pt x="41" y="7"/>
                      <a:pt x="41" y="7"/>
                      <a:pt x="41" y="7"/>
                    </a:cubicBezTo>
                    <a:cubicBezTo>
                      <a:pt x="45" y="12"/>
                      <a:pt x="48" y="18"/>
                      <a:pt x="48" y="24"/>
                    </a:cubicBezTo>
                    <a:cubicBezTo>
                      <a:pt x="48" y="31"/>
                      <a:pt x="45" y="36"/>
                      <a:pt x="41" y="41"/>
                    </a:cubicBezTo>
                    <a:cubicBezTo>
                      <a:pt x="41" y="41"/>
                      <a:pt x="41" y="41"/>
                      <a:pt x="41" y="41"/>
                    </a:cubicBezTo>
                    <a:cubicBezTo>
                      <a:pt x="36" y="45"/>
                      <a:pt x="30" y="48"/>
                      <a:pt x="24" y="48"/>
                    </a:cubicBezTo>
                    <a:cubicBezTo>
                      <a:pt x="24" y="43"/>
                      <a:pt x="24" y="43"/>
                      <a:pt x="24" y="43"/>
                    </a:cubicBezTo>
                    <a:cubicBezTo>
                      <a:pt x="29" y="43"/>
                      <a:pt x="34" y="41"/>
                      <a:pt x="37" y="37"/>
                    </a:cubicBezTo>
                    <a:cubicBezTo>
                      <a:pt x="37" y="37"/>
                      <a:pt x="37" y="37"/>
                      <a:pt x="37" y="37"/>
                    </a:cubicBezTo>
                    <a:cubicBezTo>
                      <a:pt x="37" y="37"/>
                      <a:pt x="37" y="37"/>
                      <a:pt x="37" y="37"/>
                    </a:cubicBezTo>
                    <a:cubicBezTo>
                      <a:pt x="41" y="34"/>
                      <a:pt x="43" y="29"/>
                      <a:pt x="43" y="24"/>
                    </a:cubicBezTo>
                    <a:cubicBezTo>
                      <a:pt x="43" y="19"/>
                      <a:pt x="41" y="14"/>
                      <a:pt x="37" y="11"/>
                    </a:cubicBezTo>
                    <a:cubicBezTo>
                      <a:pt x="37" y="11"/>
                      <a:pt x="37" y="11"/>
                      <a:pt x="37" y="11"/>
                    </a:cubicBezTo>
                    <a:cubicBezTo>
                      <a:pt x="34" y="7"/>
                      <a:pt x="29" y="5"/>
                      <a:pt x="24" y="5"/>
                    </a:cubicBezTo>
                    <a:lnTo>
                      <a:pt x="24" y="0"/>
                    </a:lnTo>
                    <a:close/>
                    <a:moveTo>
                      <a:pt x="24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24" y="5"/>
                      <a:pt x="24" y="5"/>
                      <a:pt x="24" y="5"/>
                    </a:cubicBezTo>
                    <a:cubicBezTo>
                      <a:pt x="24" y="5"/>
                      <a:pt x="24" y="5"/>
                      <a:pt x="24" y="5"/>
                    </a:cubicBezTo>
                    <a:cubicBezTo>
                      <a:pt x="19" y="5"/>
                      <a:pt x="14" y="7"/>
                      <a:pt x="11" y="11"/>
                    </a:cubicBezTo>
                    <a:cubicBezTo>
                      <a:pt x="7" y="14"/>
                      <a:pt x="5" y="19"/>
                      <a:pt x="5" y="24"/>
                    </a:cubicBezTo>
                    <a:cubicBezTo>
                      <a:pt x="5" y="29"/>
                      <a:pt x="7" y="34"/>
                      <a:pt x="11" y="37"/>
                    </a:cubicBezTo>
                    <a:cubicBezTo>
                      <a:pt x="14" y="41"/>
                      <a:pt x="19" y="43"/>
                      <a:pt x="24" y="43"/>
                    </a:cubicBezTo>
                    <a:cubicBezTo>
                      <a:pt x="24" y="43"/>
                      <a:pt x="24" y="43"/>
                      <a:pt x="24" y="43"/>
                    </a:cubicBezTo>
                    <a:cubicBezTo>
                      <a:pt x="24" y="48"/>
                      <a:pt x="24" y="48"/>
                      <a:pt x="24" y="48"/>
                    </a:cubicBezTo>
                    <a:cubicBezTo>
                      <a:pt x="24" y="48"/>
                      <a:pt x="24" y="48"/>
                      <a:pt x="24" y="48"/>
                    </a:cubicBezTo>
                    <a:cubicBezTo>
                      <a:pt x="17" y="48"/>
                      <a:pt x="12" y="45"/>
                      <a:pt x="7" y="41"/>
                    </a:cubicBezTo>
                    <a:cubicBezTo>
                      <a:pt x="3" y="36"/>
                      <a:pt x="0" y="31"/>
                      <a:pt x="0" y="24"/>
                    </a:cubicBezTo>
                    <a:cubicBezTo>
                      <a:pt x="0" y="18"/>
                      <a:pt x="3" y="12"/>
                      <a:pt x="7" y="7"/>
                    </a:cubicBezTo>
                    <a:cubicBezTo>
                      <a:pt x="12" y="3"/>
                      <a:pt x="17" y="0"/>
                      <a:pt x="2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50" name="Freeform 270"/>
              <p:cNvSpPr>
                <a:spLocks noEditPoints="1"/>
              </p:cNvSpPr>
              <p:nvPr/>
            </p:nvSpPr>
            <p:spPr bwMode="auto">
              <a:xfrm>
                <a:off x="8639188" y="3192482"/>
                <a:ext cx="468314" cy="363540"/>
              </a:xfrm>
              <a:custGeom>
                <a:avLst/>
                <a:gdLst>
                  <a:gd name="T0" fmla="*/ 137 w 207"/>
                  <a:gd name="T1" fmla="*/ 18 h 161"/>
                  <a:gd name="T2" fmla="*/ 144 w 207"/>
                  <a:gd name="T3" fmla="*/ 15 h 161"/>
                  <a:gd name="T4" fmla="*/ 196 w 207"/>
                  <a:gd name="T5" fmla="*/ 7 h 161"/>
                  <a:gd name="T6" fmla="*/ 167 w 207"/>
                  <a:gd name="T7" fmla="*/ 56 h 161"/>
                  <a:gd name="T8" fmla="*/ 137 w 207"/>
                  <a:gd name="T9" fmla="*/ 32 h 161"/>
                  <a:gd name="T10" fmla="*/ 137 w 207"/>
                  <a:gd name="T11" fmla="*/ 30 h 161"/>
                  <a:gd name="T12" fmla="*/ 194 w 207"/>
                  <a:gd name="T13" fmla="*/ 12 h 161"/>
                  <a:gd name="T14" fmla="*/ 163 w 207"/>
                  <a:gd name="T15" fmla="*/ 36 h 161"/>
                  <a:gd name="T16" fmla="*/ 142 w 207"/>
                  <a:gd name="T17" fmla="*/ 100 h 161"/>
                  <a:gd name="T18" fmla="*/ 146 w 207"/>
                  <a:gd name="T19" fmla="*/ 97 h 161"/>
                  <a:gd name="T20" fmla="*/ 147 w 207"/>
                  <a:gd name="T21" fmla="*/ 160 h 161"/>
                  <a:gd name="T22" fmla="*/ 137 w 207"/>
                  <a:gd name="T23" fmla="*/ 18 h 161"/>
                  <a:gd name="T24" fmla="*/ 104 w 207"/>
                  <a:gd name="T25" fmla="*/ 0 h 161"/>
                  <a:gd name="T26" fmla="*/ 106 w 207"/>
                  <a:gd name="T27" fmla="*/ 0 h 161"/>
                  <a:gd name="T28" fmla="*/ 104 w 207"/>
                  <a:gd name="T29" fmla="*/ 92 h 161"/>
                  <a:gd name="T30" fmla="*/ 126 w 207"/>
                  <a:gd name="T31" fmla="*/ 109 h 161"/>
                  <a:gd name="T32" fmla="*/ 137 w 207"/>
                  <a:gd name="T33" fmla="*/ 161 h 161"/>
                  <a:gd name="T34" fmla="*/ 121 w 207"/>
                  <a:gd name="T35" fmla="*/ 111 h 161"/>
                  <a:gd name="T36" fmla="*/ 137 w 207"/>
                  <a:gd name="T37" fmla="*/ 97 h 161"/>
                  <a:gd name="T38" fmla="*/ 136 w 207"/>
                  <a:gd name="T39" fmla="*/ 35 h 161"/>
                  <a:gd name="T40" fmla="*/ 137 w 207"/>
                  <a:gd name="T41" fmla="*/ 30 h 161"/>
                  <a:gd name="T42" fmla="*/ 137 w 207"/>
                  <a:gd name="T43" fmla="*/ 30 h 161"/>
                  <a:gd name="T44" fmla="*/ 112 w 207"/>
                  <a:gd name="T45" fmla="*/ 75 h 161"/>
                  <a:gd name="T46" fmla="*/ 137 w 207"/>
                  <a:gd name="T47" fmla="*/ 97 h 161"/>
                  <a:gd name="T48" fmla="*/ 70 w 207"/>
                  <a:gd name="T49" fmla="*/ 0 h 161"/>
                  <a:gd name="T50" fmla="*/ 70 w 207"/>
                  <a:gd name="T51" fmla="*/ 16 h 161"/>
                  <a:gd name="T52" fmla="*/ 101 w 207"/>
                  <a:gd name="T53" fmla="*/ 19 h 161"/>
                  <a:gd name="T54" fmla="*/ 73 w 207"/>
                  <a:gd name="T55" fmla="*/ 111 h 161"/>
                  <a:gd name="T56" fmla="*/ 70 w 207"/>
                  <a:gd name="T57" fmla="*/ 106 h 161"/>
                  <a:gd name="T58" fmla="*/ 76 w 207"/>
                  <a:gd name="T59" fmla="*/ 76 h 161"/>
                  <a:gd name="T60" fmla="*/ 70 w 207"/>
                  <a:gd name="T61" fmla="*/ 22 h 161"/>
                  <a:gd name="T62" fmla="*/ 70 w 207"/>
                  <a:gd name="T63" fmla="*/ 132 h 161"/>
                  <a:gd name="T64" fmla="*/ 99 w 207"/>
                  <a:gd name="T65" fmla="*/ 94 h 161"/>
                  <a:gd name="T66" fmla="*/ 100 w 207"/>
                  <a:gd name="T67" fmla="*/ 89 h 161"/>
                  <a:gd name="T68" fmla="*/ 98 w 207"/>
                  <a:gd name="T69" fmla="*/ 88 h 161"/>
                  <a:gd name="T70" fmla="*/ 70 w 207"/>
                  <a:gd name="T71" fmla="*/ 127 h 161"/>
                  <a:gd name="T72" fmla="*/ 38 w 207"/>
                  <a:gd name="T73" fmla="*/ 54 h 161"/>
                  <a:gd name="T74" fmla="*/ 31 w 207"/>
                  <a:gd name="T75" fmla="*/ 53 h 161"/>
                  <a:gd name="T76" fmla="*/ 28 w 207"/>
                  <a:gd name="T77" fmla="*/ 61 h 161"/>
                  <a:gd name="T78" fmla="*/ 6 w 207"/>
                  <a:gd name="T79" fmla="*/ 94 h 161"/>
                  <a:gd name="T80" fmla="*/ 56 w 207"/>
                  <a:gd name="T81" fmla="*/ 75 h 161"/>
                  <a:gd name="T82" fmla="*/ 51 w 207"/>
                  <a:gd name="T83" fmla="*/ 68 h 161"/>
                  <a:gd name="T84" fmla="*/ 50 w 207"/>
                  <a:gd name="T85" fmla="*/ 61 h 161"/>
                  <a:gd name="T86" fmla="*/ 48 w 207"/>
                  <a:gd name="T87" fmla="*/ 58 h 161"/>
                  <a:gd name="T88" fmla="*/ 69 w 207"/>
                  <a:gd name="T89" fmla="*/ 16 h 161"/>
                  <a:gd name="T90" fmla="*/ 54 w 207"/>
                  <a:gd name="T91" fmla="*/ 57 h 161"/>
                  <a:gd name="T92" fmla="*/ 57 w 207"/>
                  <a:gd name="T93" fmla="*/ 68 h 161"/>
                  <a:gd name="T94" fmla="*/ 62 w 207"/>
                  <a:gd name="T95" fmla="*/ 75 h 161"/>
                  <a:gd name="T96" fmla="*/ 43 w 207"/>
                  <a:gd name="T97" fmla="*/ 115 h 161"/>
                  <a:gd name="T98" fmla="*/ 57 w 207"/>
                  <a:gd name="T99" fmla="*/ 118 h 161"/>
                  <a:gd name="T100" fmla="*/ 70 w 207"/>
                  <a:gd name="T101" fmla="*/ 106 h 161"/>
                  <a:gd name="T102" fmla="*/ 62 w 207"/>
                  <a:gd name="T103" fmla="*/ 120 h 161"/>
                  <a:gd name="T104" fmla="*/ 53 w 207"/>
                  <a:gd name="T105" fmla="*/ 124 h 161"/>
                  <a:gd name="T106" fmla="*/ 30 w 207"/>
                  <a:gd name="T107" fmla="*/ 130 h 161"/>
                  <a:gd name="T108" fmla="*/ 28 w 207"/>
                  <a:gd name="T109" fmla="*/ 135 h 161"/>
                  <a:gd name="T110" fmla="*/ 26 w 207"/>
                  <a:gd name="T111" fmla="*/ 110 h 161"/>
                  <a:gd name="T112" fmla="*/ 30 w 207"/>
                  <a:gd name="T113" fmla="*/ 109 h 161"/>
                  <a:gd name="T114" fmla="*/ 17 w 207"/>
                  <a:gd name="T115" fmla="*/ 56 h 161"/>
                  <a:gd name="T116" fmla="*/ 26 w 207"/>
                  <a:gd name="T117" fmla="*/ 55 h 161"/>
                  <a:gd name="T118" fmla="*/ 35 w 207"/>
                  <a:gd name="T119" fmla="*/ 49 h 161"/>
                  <a:gd name="T120" fmla="*/ 70 w 207"/>
                  <a:gd name="T121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07" h="161">
                    <a:moveTo>
                      <a:pt x="163" y="36"/>
                    </a:moveTo>
                    <a:cubicBezTo>
                      <a:pt x="141" y="19"/>
                      <a:pt x="141" y="19"/>
                      <a:pt x="141" y="19"/>
                    </a:cubicBezTo>
                    <a:cubicBezTo>
                      <a:pt x="137" y="18"/>
                      <a:pt x="137" y="18"/>
                      <a:pt x="137" y="18"/>
                    </a:cubicBezTo>
                    <a:cubicBezTo>
                      <a:pt x="137" y="12"/>
                      <a:pt x="137" y="12"/>
                      <a:pt x="137" y="12"/>
                    </a:cubicBezTo>
                    <a:cubicBezTo>
                      <a:pt x="143" y="15"/>
                      <a:pt x="143" y="15"/>
                      <a:pt x="143" y="15"/>
                    </a:cubicBezTo>
                    <a:cubicBezTo>
                      <a:pt x="144" y="15"/>
                      <a:pt x="144" y="15"/>
                      <a:pt x="144" y="15"/>
                    </a:cubicBezTo>
                    <a:cubicBezTo>
                      <a:pt x="165" y="31"/>
                      <a:pt x="165" y="31"/>
                      <a:pt x="165" y="31"/>
                    </a:cubicBezTo>
                    <a:cubicBezTo>
                      <a:pt x="193" y="7"/>
                      <a:pt x="193" y="7"/>
                      <a:pt x="193" y="7"/>
                    </a:cubicBezTo>
                    <a:cubicBezTo>
                      <a:pt x="194" y="6"/>
                      <a:pt x="195" y="6"/>
                      <a:pt x="196" y="7"/>
                    </a:cubicBezTo>
                    <a:cubicBezTo>
                      <a:pt x="207" y="19"/>
                      <a:pt x="207" y="19"/>
                      <a:pt x="207" y="19"/>
                    </a:cubicBezTo>
                    <a:cubicBezTo>
                      <a:pt x="207" y="20"/>
                      <a:pt x="207" y="21"/>
                      <a:pt x="206" y="22"/>
                    </a:cubicBezTo>
                    <a:cubicBezTo>
                      <a:pt x="167" y="56"/>
                      <a:pt x="167" y="56"/>
                      <a:pt x="167" y="56"/>
                    </a:cubicBezTo>
                    <a:cubicBezTo>
                      <a:pt x="166" y="57"/>
                      <a:pt x="165" y="57"/>
                      <a:pt x="164" y="56"/>
                    </a:cubicBezTo>
                    <a:cubicBezTo>
                      <a:pt x="137" y="36"/>
                      <a:pt x="137" y="36"/>
                      <a:pt x="137" y="36"/>
                    </a:cubicBezTo>
                    <a:cubicBezTo>
                      <a:pt x="137" y="32"/>
                      <a:pt x="137" y="32"/>
                      <a:pt x="137" y="32"/>
                    </a:cubicBezTo>
                    <a:cubicBezTo>
                      <a:pt x="138" y="33"/>
                      <a:pt x="138" y="33"/>
                      <a:pt x="138" y="33"/>
                    </a:cubicBezTo>
                    <a:cubicBezTo>
                      <a:pt x="138" y="32"/>
                      <a:pt x="138" y="31"/>
                      <a:pt x="137" y="30"/>
                    </a:cubicBezTo>
                    <a:cubicBezTo>
                      <a:pt x="137" y="30"/>
                      <a:pt x="137" y="30"/>
                      <a:pt x="137" y="30"/>
                    </a:cubicBezTo>
                    <a:cubicBezTo>
                      <a:pt x="165" y="51"/>
                      <a:pt x="165" y="51"/>
                      <a:pt x="165" y="51"/>
                    </a:cubicBezTo>
                    <a:cubicBezTo>
                      <a:pt x="201" y="20"/>
                      <a:pt x="201" y="20"/>
                      <a:pt x="201" y="20"/>
                    </a:cubicBezTo>
                    <a:cubicBezTo>
                      <a:pt x="194" y="12"/>
                      <a:pt x="194" y="12"/>
                      <a:pt x="194" y="12"/>
                    </a:cubicBezTo>
                    <a:cubicBezTo>
                      <a:pt x="166" y="36"/>
                      <a:pt x="166" y="36"/>
                      <a:pt x="166" y="36"/>
                    </a:cubicBezTo>
                    <a:cubicBezTo>
                      <a:pt x="165" y="37"/>
                      <a:pt x="164" y="37"/>
                      <a:pt x="163" y="36"/>
                    </a:cubicBezTo>
                    <a:cubicBezTo>
                      <a:pt x="163" y="36"/>
                      <a:pt x="163" y="36"/>
                      <a:pt x="163" y="36"/>
                    </a:cubicBezTo>
                    <a:close/>
                    <a:moveTo>
                      <a:pt x="137" y="156"/>
                    </a:moveTo>
                    <a:cubicBezTo>
                      <a:pt x="145" y="155"/>
                      <a:pt x="145" y="155"/>
                      <a:pt x="145" y="155"/>
                    </a:cubicBezTo>
                    <a:cubicBezTo>
                      <a:pt x="142" y="100"/>
                      <a:pt x="142" y="100"/>
                      <a:pt x="142" y="100"/>
                    </a:cubicBezTo>
                    <a:cubicBezTo>
                      <a:pt x="137" y="97"/>
                      <a:pt x="137" y="97"/>
                      <a:pt x="137" y="97"/>
                    </a:cubicBezTo>
                    <a:cubicBezTo>
                      <a:pt x="137" y="91"/>
                      <a:pt x="137" y="91"/>
                      <a:pt x="137" y="91"/>
                    </a:cubicBezTo>
                    <a:cubicBezTo>
                      <a:pt x="146" y="97"/>
                      <a:pt x="146" y="97"/>
                      <a:pt x="146" y="97"/>
                    </a:cubicBezTo>
                    <a:cubicBezTo>
                      <a:pt x="146" y="97"/>
                      <a:pt x="146" y="98"/>
                      <a:pt x="147" y="98"/>
                    </a:cubicBezTo>
                    <a:cubicBezTo>
                      <a:pt x="149" y="158"/>
                      <a:pt x="149" y="158"/>
                      <a:pt x="149" y="158"/>
                    </a:cubicBezTo>
                    <a:cubicBezTo>
                      <a:pt x="150" y="159"/>
                      <a:pt x="149" y="160"/>
                      <a:pt x="147" y="160"/>
                    </a:cubicBezTo>
                    <a:cubicBezTo>
                      <a:pt x="137" y="161"/>
                      <a:pt x="137" y="161"/>
                      <a:pt x="137" y="161"/>
                    </a:cubicBezTo>
                    <a:lnTo>
                      <a:pt x="137" y="156"/>
                    </a:lnTo>
                    <a:close/>
                    <a:moveTo>
                      <a:pt x="137" y="18"/>
                    </a:moveTo>
                    <a:cubicBezTo>
                      <a:pt x="105" y="5"/>
                      <a:pt x="105" y="5"/>
                      <a:pt x="105" y="5"/>
                    </a:cubicBezTo>
                    <a:cubicBezTo>
                      <a:pt x="104" y="5"/>
                      <a:pt x="104" y="5"/>
                      <a:pt x="104" y="5"/>
                    </a:cubicBezTo>
                    <a:cubicBezTo>
                      <a:pt x="104" y="0"/>
                      <a:pt x="104" y="0"/>
                      <a:pt x="104" y="0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105" y="0"/>
                      <a:pt x="106" y="0"/>
                      <a:pt x="106" y="0"/>
                    </a:cubicBezTo>
                    <a:cubicBezTo>
                      <a:pt x="137" y="12"/>
                      <a:pt x="137" y="12"/>
                      <a:pt x="137" y="12"/>
                    </a:cubicBezTo>
                    <a:cubicBezTo>
                      <a:pt x="137" y="18"/>
                      <a:pt x="137" y="18"/>
                      <a:pt x="137" y="18"/>
                    </a:cubicBezTo>
                    <a:close/>
                    <a:moveTo>
                      <a:pt x="104" y="92"/>
                    </a:moveTo>
                    <a:cubicBezTo>
                      <a:pt x="125" y="108"/>
                      <a:pt x="125" y="108"/>
                      <a:pt x="125" y="108"/>
                    </a:cubicBezTo>
                    <a:cubicBezTo>
                      <a:pt x="126" y="108"/>
                      <a:pt x="126" y="109"/>
                      <a:pt x="126" y="109"/>
                    </a:cubicBezTo>
                    <a:cubicBezTo>
                      <a:pt x="126" y="109"/>
                      <a:pt x="126" y="109"/>
                      <a:pt x="126" y="109"/>
                    </a:cubicBezTo>
                    <a:cubicBezTo>
                      <a:pt x="128" y="156"/>
                      <a:pt x="128" y="156"/>
                      <a:pt x="128" y="156"/>
                    </a:cubicBezTo>
                    <a:cubicBezTo>
                      <a:pt x="137" y="156"/>
                      <a:pt x="137" y="156"/>
                      <a:pt x="137" y="156"/>
                    </a:cubicBezTo>
                    <a:cubicBezTo>
                      <a:pt x="137" y="161"/>
                      <a:pt x="137" y="161"/>
                      <a:pt x="137" y="161"/>
                    </a:cubicBezTo>
                    <a:cubicBezTo>
                      <a:pt x="126" y="161"/>
                      <a:pt x="126" y="161"/>
                      <a:pt x="126" y="161"/>
                    </a:cubicBezTo>
                    <a:cubicBezTo>
                      <a:pt x="125" y="161"/>
                      <a:pt x="124" y="160"/>
                      <a:pt x="124" y="159"/>
                    </a:cubicBezTo>
                    <a:cubicBezTo>
                      <a:pt x="121" y="111"/>
                      <a:pt x="121" y="111"/>
                      <a:pt x="121" y="111"/>
                    </a:cubicBezTo>
                    <a:cubicBezTo>
                      <a:pt x="104" y="98"/>
                      <a:pt x="104" y="98"/>
                      <a:pt x="104" y="98"/>
                    </a:cubicBezTo>
                    <a:cubicBezTo>
                      <a:pt x="104" y="92"/>
                      <a:pt x="104" y="92"/>
                      <a:pt x="104" y="92"/>
                    </a:cubicBezTo>
                    <a:close/>
                    <a:moveTo>
                      <a:pt x="137" y="97"/>
                    </a:moveTo>
                    <a:cubicBezTo>
                      <a:pt x="137" y="91"/>
                      <a:pt x="137" y="91"/>
                      <a:pt x="137" y="91"/>
                    </a:cubicBezTo>
                    <a:cubicBezTo>
                      <a:pt x="117" y="75"/>
                      <a:pt x="117" y="75"/>
                      <a:pt x="117" y="75"/>
                    </a:cubicBezTo>
                    <a:cubicBezTo>
                      <a:pt x="136" y="35"/>
                      <a:pt x="136" y="35"/>
                      <a:pt x="136" y="35"/>
                    </a:cubicBezTo>
                    <a:cubicBezTo>
                      <a:pt x="137" y="36"/>
                      <a:pt x="137" y="36"/>
                      <a:pt x="137" y="36"/>
                    </a:cubicBezTo>
                    <a:cubicBezTo>
                      <a:pt x="137" y="32"/>
                      <a:pt x="137" y="32"/>
                      <a:pt x="137" y="32"/>
                    </a:cubicBezTo>
                    <a:cubicBezTo>
                      <a:pt x="137" y="30"/>
                      <a:pt x="137" y="30"/>
                      <a:pt x="137" y="30"/>
                    </a:cubicBezTo>
                    <a:cubicBezTo>
                      <a:pt x="137" y="30"/>
                      <a:pt x="137" y="30"/>
                      <a:pt x="137" y="30"/>
                    </a:cubicBezTo>
                    <a:cubicBezTo>
                      <a:pt x="137" y="30"/>
                      <a:pt x="137" y="30"/>
                      <a:pt x="137" y="30"/>
                    </a:cubicBezTo>
                    <a:cubicBezTo>
                      <a:pt x="137" y="30"/>
                      <a:pt x="137" y="30"/>
                      <a:pt x="137" y="30"/>
                    </a:cubicBezTo>
                    <a:cubicBezTo>
                      <a:pt x="137" y="30"/>
                      <a:pt x="137" y="29"/>
                      <a:pt x="136" y="29"/>
                    </a:cubicBezTo>
                    <a:cubicBezTo>
                      <a:pt x="135" y="29"/>
                      <a:pt x="134" y="29"/>
                      <a:pt x="133" y="30"/>
                    </a:cubicBezTo>
                    <a:cubicBezTo>
                      <a:pt x="112" y="75"/>
                      <a:pt x="112" y="75"/>
                      <a:pt x="112" y="75"/>
                    </a:cubicBezTo>
                    <a:cubicBezTo>
                      <a:pt x="112" y="75"/>
                      <a:pt x="112" y="75"/>
                      <a:pt x="112" y="75"/>
                    </a:cubicBezTo>
                    <a:cubicBezTo>
                      <a:pt x="111" y="76"/>
                      <a:pt x="111" y="77"/>
                      <a:pt x="112" y="78"/>
                    </a:cubicBezTo>
                    <a:lnTo>
                      <a:pt x="137" y="97"/>
                    </a:lnTo>
                    <a:close/>
                    <a:moveTo>
                      <a:pt x="104" y="5"/>
                    </a:moveTo>
                    <a:cubicBezTo>
                      <a:pt x="70" y="5"/>
                      <a:pt x="70" y="5"/>
                      <a:pt x="70" y="5"/>
                    </a:cubicBezTo>
                    <a:cubicBezTo>
                      <a:pt x="70" y="0"/>
                      <a:pt x="70" y="0"/>
                      <a:pt x="70" y="0"/>
                    </a:cubicBezTo>
                    <a:cubicBezTo>
                      <a:pt x="104" y="0"/>
                      <a:pt x="104" y="0"/>
                      <a:pt x="104" y="0"/>
                    </a:cubicBezTo>
                    <a:cubicBezTo>
                      <a:pt x="104" y="5"/>
                      <a:pt x="104" y="5"/>
                      <a:pt x="104" y="5"/>
                    </a:cubicBezTo>
                    <a:close/>
                    <a:moveTo>
                      <a:pt x="70" y="16"/>
                    </a:moveTo>
                    <a:cubicBezTo>
                      <a:pt x="99" y="16"/>
                      <a:pt x="99" y="16"/>
                      <a:pt x="99" y="16"/>
                    </a:cubicBezTo>
                    <a:cubicBezTo>
                      <a:pt x="101" y="16"/>
                      <a:pt x="102" y="17"/>
                      <a:pt x="102" y="18"/>
                    </a:cubicBezTo>
                    <a:cubicBezTo>
                      <a:pt x="102" y="18"/>
                      <a:pt x="102" y="19"/>
                      <a:pt x="101" y="19"/>
                    </a:cubicBezTo>
                    <a:cubicBezTo>
                      <a:pt x="80" y="77"/>
                      <a:pt x="80" y="77"/>
                      <a:pt x="80" y="77"/>
                    </a:cubicBezTo>
                    <a:cubicBezTo>
                      <a:pt x="75" y="109"/>
                      <a:pt x="75" y="109"/>
                      <a:pt x="75" y="109"/>
                    </a:cubicBezTo>
                    <a:cubicBezTo>
                      <a:pt x="75" y="110"/>
                      <a:pt x="74" y="111"/>
                      <a:pt x="73" y="111"/>
                    </a:cubicBezTo>
                    <a:cubicBezTo>
                      <a:pt x="73" y="111"/>
                      <a:pt x="73" y="111"/>
                      <a:pt x="73" y="111"/>
                    </a:cubicBezTo>
                    <a:cubicBezTo>
                      <a:pt x="70" y="111"/>
                      <a:pt x="70" y="111"/>
                      <a:pt x="70" y="111"/>
                    </a:cubicBezTo>
                    <a:cubicBezTo>
                      <a:pt x="70" y="106"/>
                      <a:pt x="70" y="106"/>
                      <a:pt x="70" y="106"/>
                    </a:cubicBezTo>
                    <a:cubicBezTo>
                      <a:pt x="71" y="106"/>
                      <a:pt x="71" y="106"/>
                      <a:pt x="71" y="106"/>
                    </a:cubicBezTo>
                    <a:cubicBezTo>
                      <a:pt x="76" y="76"/>
                      <a:pt x="76" y="76"/>
                      <a:pt x="76" y="76"/>
                    </a:cubicBezTo>
                    <a:cubicBezTo>
                      <a:pt x="76" y="76"/>
                      <a:pt x="76" y="76"/>
                      <a:pt x="76" y="76"/>
                    </a:cubicBezTo>
                    <a:cubicBezTo>
                      <a:pt x="96" y="20"/>
                      <a:pt x="96" y="20"/>
                      <a:pt x="96" y="20"/>
                    </a:cubicBezTo>
                    <a:cubicBezTo>
                      <a:pt x="70" y="20"/>
                      <a:pt x="70" y="20"/>
                      <a:pt x="70" y="20"/>
                    </a:cubicBezTo>
                    <a:cubicBezTo>
                      <a:pt x="70" y="22"/>
                      <a:pt x="70" y="22"/>
                      <a:pt x="70" y="22"/>
                    </a:cubicBezTo>
                    <a:cubicBezTo>
                      <a:pt x="70" y="16"/>
                      <a:pt x="70" y="16"/>
                      <a:pt x="70" y="16"/>
                    </a:cubicBezTo>
                    <a:close/>
                    <a:moveTo>
                      <a:pt x="70" y="127"/>
                    </a:moveTo>
                    <a:cubicBezTo>
                      <a:pt x="70" y="132"/>
                      <a:pt x="70" y="132"/>
                      <a:pt x="70" y="132"/>
                    </a:cubicBezTo>
                    <a:cubicBezTo>
                      <a:pt x="91" y="131"/>
                      <a:pt x="91" y="131"/>
                      <a:pt x="91" y="131"/>
                    </a:cubicBezTo>
                    <a:cubicBezTo>
                      <a:pt x="92" y="130"/>
                      <a:pt x="93" y="130"/>
                      <a:pt x="93" y="128"/>
                    </a:cubicBezTo>
                    <a:cubicBezTo>
                      <a:pt x="99" y="94"/>
                      <a:pt x="99" y="94"/>
                      <a:pt x="99" y="94"/>
                    </a:cubicBezTo>
                    <a:cubicBezTo>
                      <a:pt x="104" y="98"/>
                      <a:pt x="104" y="98"/>
                      <a:pt x="104" y="98"/>
                    </a:cubicBezTo>
                    <a:cubicBezTo>
                      <a:pt x="104" y="92"/>
                      <a:pt x="104" y="92"/>
                      <a:pt x="104" y="92"/>
                    </a:cubicBezTo>
                    <a:cubicBezTo>
                      <a:pt x="100" y="89"/>
                      <a:pt x="100" y="89"/>
                      <a:pt x="100" y="89"/>
                    </a:cubicBezTo>
                    <a:cubicBezTo>
                      <a:pt x="100" y="89"/>
                      <a:pt x="100" y="89"/>
                      <a:pt x="100" y="89"/>
                    </a:cubicBezTo>
                    <a:cubicBezTo>
                      <a:pt x="99" y="88"/>
                      <a:pt x="99" y="88"/>
                      <a:pt x="99" y="88"/>
                    </a:cubicBezTo>
                    <a:cubicBezTo>
                      <a:pt x="98" y="88"/>
                      <a:pt x="98" y="88"/>
                      <a:pt x="98" y="88"/>
                    </a:cubicBezTo>
                    <a:cubicBezTo>
                      <a:pt x="96" y="87"/>
                      <a:pt x="95" y="88"/>
                      <a:pt x="95" y="90"/>
                    </a:cubicBezTo>
                    <a:cubicBezTo>
                      <a:pt x="89" y="126"/>
                      <a:pt x="89" y="126"/>
                      <a:pt x="89" y="126"/>
                    </a:cubicBezTo>
                    <a:lnTo>
                      <a:pt x="70" y="127"/>
                    </a:lnTo>
                    <a:close/>
                    <a:moveTo>
                      <a:pt x="70" y="5"/>
                    </a:moveTo>
                    <a:cubicBezTo>
                      <a:pt x="60" y="5"/>
                      <a:pt x="60" y="5"/>
                      <a:pt x="60" y="5"/>
                    </a:cubicBezTo>
                    <a:cubicBezTo>
                      <a:pt x="38" y="54"/>
                      <a:pt x="38" y="54"/>
                      <a:pt x="38" y="54"/>
                    </a:cubicBezTo>
                    <a:cubicBezTo>
                      <a:pt x="38" y="55"/>
                      <a:pt x="36" y="55"/>
                      <a:pt x="35" y="55"/>
                    </a:cubicBezTo>
                    <a:cubicBezTo>
                      <a:pt x="35" y="55"/>
                      <a:pt x="35" y="55"/>
                      <a:pt x="35" y="55"/>
                    </a:cubicBezTo>
                    <a:cubicBezTo>
                      <a:pt x="31" y="53"/>
                      <a:pt x="31" y="53"/>
                      <a:pt x="31" y="53"/>
                    </a:cubicBezTo>
                    <a:cubicBezTo>
                      <a:pt x="30" y="57"/>
                      <a:pt x="30" y="57"/>
                      <a:pt x="30" y="57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8" y="61"/>
                      <a:pt x="28" y="61"/>
                      <a:pt x="28" y="61"/>
                    </a:cubicBezTo>
                    <a:cubicBezTo>
                      <a:pt x="28" y="62"/>
                      <a:pt x="26" y="63"/>
                      <a:pt x="25" y="62"/>
                    </a:cubicBezTo>
                    <a:cubicBezTo>
                      <a:pt x="20" y="60"/>
                      <a:pt x="20" y="60"/>
                      <a:pt x="20" y="60"/>
                    </a:cubicBezTo>
                    <a:cubicBezTo>
                      <a:pt x="6" y="94"/>
                      <a:pt x="6" y="94"/>
                      <a:pt x="6" y="94"/>
                    </a:cubicBezTo>
                    <a:cubicBezTo>
                      <a:pt x="41" y="109"/>
                      <a:pt x="41" y="109"/>
                      <a:pt x="41" y="109"/>
                    </a:cubicBezTo>
                    <a:cubicBezTo>
                      <a:pt x="42" y="109"/>
                      <a:pt x="42" y="109"/>
                      <a:pt x="42" y="109"/>
                    </a:cubicBezTo>
                    <a:cubicBezTo>
                      <a:pt x="56" y="75"/>
                      <a:pt x="56" y="75"/>
                      <a:pt x="56" y="75"/>
                    </a:cubicBezTo>
                    <a:cubicBezTo>
                      <a:pt x="52" y="73"/>
                      <a:pt x="52" y="73"/>
                      <a:pt x="52" y="73"/>
                    </a:cubicBezTo>
                    <a:cubicBezTo>
                      <a:pt x="50" y="73"/>
                      <a:pt x="50" y="71"/>
                      <a:pt x="50" y="70"/>
                    </a:cubicBezTo>
                    <a:cubicBezTo>
                      <a:pt x="51" y="68"/>
                      <a:pt x="51" y="68"/>
                      <a:pt x="51" y="68"/>
                    </a:cubicBezTo>
                    <a:cubicBezTo>
                      <a:pt x="52" y="66"/>
                      <a:pt x="52" y="66"/>
                      <a:pt x="52" y="66"/>
                    </a:cubicBezTo>
                    <a:cubicBezTo>
                      <a:pt x="54" y="62"/>
                      <a:pt x="54" y="62"/>
                      <a:pt x="54" y="62"/>
                    </a:cubicBezTo>
                    <a:cubicBezTo>
                      <a:pt x="50" y="61"/>
                      <a:pt x="50" y="61"/>
                      <a:pt x="50" y="61"/>
                    </a:cubicBezTo>
                    <a:cubicBezTo>
                      <a:pt x="49" y="60"/>
                      <a:pt x="48" y="59"/>
                      <a:pt x="48" y="58"/>
                    </a:cubicBezTo>
                    <a:cubicBezTo>
                      <a:pt x="48" y="58"/>
                      <a:pt x="48" y="58"/>
                      <a:pt x="48" y="58"/>
                    </a:cubicBezTo>
                    <a:cubicBezTo>
                      <a:pt x="48" y="58"/>
                      <a:pt x="48" y="58"/>
                      <a:pt x="48" y="58"/>
                    </a:cubicBezTo>
                    <a:cubicBezTo>
                      <a:pt x="66" y="17"/>
                      <a:pt x="66" y="17"/>
                      <a:pt x="66" y="17"/>
                    </a:cubicBezTo>
                    <a:cubicBezTo>
                      <a:pt x="67" y="16"/>
                      <a:pt x="68" y="16"/>
                      <a:pt x="69" y="16"/>
                    </a:cubicBezTo>
                    <a:cubicBezTo>
                      <a:pt x="69" y="16"/>
                      <a:pt x="69" y="16"/>
                      <a:pt x="69" y="16"/>
                    </a:cubicBezTo>
                    <a:cubicBezTo>
                      <a:pt x="70" y="16"/>
                      <a:pt x="70" y="16"/>
                      <a:pt x="70" y="16"/>
                    </a:cubicBezTo>
                    <a:cubicBezTo>
                      <a:pt x="70" y="22"/>
                      <a:pt x="70" y="22"/>
                      <a:pt x="70" y="22"/>
                    </a:cubicBezTo>
                    <a:cubicBezTo>
                      <a:pt x="54" y="57"/>
                      <a:pt x="54" y="57"/>
                      <a:pt x="54" y="57"/>
                    </a:cubicBezTo>
                    <a:cubicBezTo>
                      <a:pt x="58" y="59"/>
                      <a:pt x="58" y="59"/>
                      <a:pt x="58" y="59"/>
                    </a:cubicBezTo>
                    <a:cubicBezTo>
                      <a:pt x="59" y="59"/>
                      <a:pt x="59" y="61"/>
                      <a:pt x="59" y="62"/>
                    </a:cubicBezTo>
                    <a:cubicBezTo>
                      <a:pt x="57" y="68"/>
                      <a:pt x="57" y="68"/>
                      <a:pt x="57" y="68"/>
                    </a:cubicBezTo>
                    <a:cubicBezTo>
                      <a:pt x="56" y="70"/>
                      <a:pt x="56" y="70"/>
                      <a:pt x="56" y="70"/>
                    </a:cubicBezTo>
                    <a:cubicBezTo>
                      <a:pt x="60" y="72"/>
                      <a:pt x="60" y="72"/>
                      <a:pt x="60" y="72"/>
                    </a:cubicBezTo>
                    <a:cubicBezTo>
                      <a:pt x="61" y="72"/>
                      <a:pt x="62" y="74"/>
                      <a:pt x="62" y="75"/>
                    </a:cubicBezTo>
                    <a:cubicBezTo>
                      <a:pt x="46" y="112"/>
                      <a:pt x="46" y="112"/>
                      <a:pt x="46" y="112"/>
                    </a:cubicBezTo>
                    <a:cubicBezTo>
                      <a:pt x="46" y="113"/>
                      <a:pt x="46" y="113"/>
                      <a:pt x="46" y="113"/>
                    </a:cubicBezTo>
                    <a:cubicBezTo>
                      <a:pt x="45" y="114"/>
                      <a:pt x="44" y="115"/>
                      <a:pt x="43" y="115"/>
                    </a:cubicBezTo>
                    <a:cubicBezTo>
                      <a:pt x="54" y="119"/>
                      <a:pt x="54" y="119"/>
                      <a:pt x="54" y="119"/>
                    </a:cubicBezTo>
                    <a:cubicBezTo>
                      <a:pt x="56" y="120"/>
                      <a:pt x="56" y="120"/>
                      <a:pt x="56" y="120"/>
                    </a:cubicBezTo>
                    <a:cubicBezTo>
                      <a:pt x="57" y="118"/>
                      <a:pt x="57" y="118"/>
                      <a:pt x="57" y="118"/>
                    </a:cubicBezTo>
                    <a:cubicBezTo>
                      <a:pt x="61" y="108"/>
                      <a:pt x="61" y="108"/>
                      <a:pt x="61" y="108"/>
                    </a:cubicBezTo>
                    <a:cubicBezTo>
                      <a:pt x="62" y="107"/>
                      <a:pt x="62" y="107"/>
                      <a:pt x="63" y="107"/>
                    </a:cubicBezTo>
                    <a:cubicBezTo>
                      <a:pt x="70" y="106"/>
                      <a:pt x="70" y="106"/>
                      <a:pt x="70" y="106"/>
                    </a:cubicBezTo>
                    <a:cubicBezTo>
                      <a:pt x="70" y="111"/>
                      <a:pt x="70" y="111"/>
                      <a:pt x="70" y="111"/>
                    </a:cubicBezTo>
                    <a:cubicBezTo>
                      <a:pt x="65" y="111"/>
                      <a:pt x="65" y="111"/>
                      <a:pt x="65" y="111"/>
                    </a:cubicBezTo>
                    <a:cubicBezTo>
                      <a:pt x="62" y="120"/>
                      <a:pt x="62" y="120"/>
                      <a:pt x="62" y="120"/>
                    </a:cubicBezTo>
                    <a:cubicBezTo>
                      <a:pt x="60" y="124"/>
                      <a:pt x="60" y="124"/>
                      <a:pt x="60" y="124"/>
                    </a:cubicBezTo>
                    <a:cubicBezTo>
                      <a:pt x="59" y="125"/>
                      <a:pt x="58" y="126"/>
                      <a:pt x="57" y="125"/>
                    </a:cubicBezTo>
                    <a:cubicBezTo>
                      <a:pt x="53" y="124"/>
                      <a:pt x="53" y="124"/>
                      <a:pt x="53" y="124"/>
                    </a:cubicBezTo>
                    <a:cubicBezTo>
                      <a:pt x="30" y="114"/>
                      <a:pt x="30" y="114"/>
                      <a:pt x="30" y="114"/>
                    </a:cubicBezTo>
                    <a:cubicBezTo>
                      <a:pt x="29" y="114"/>
                      <a:pt x="29" y="114"/>
                      <a:pt x="29" y="114"/>
                    </a:cubicBezTo>
                    <a:cubicBezTo>
                      <a:pt x="30" y="130"/>
                      <a:pt x="30" y="130"/>
                      <a:pt x="30" y="130"/>
                    </a:cubicBezTo>
                    <a:cubicBezTo>
                      <a:pt x="70" y="127"/>
                      <a:pt x="70" y="127"/>
                      <a:pt x="70" y="127"/>
                    </a:cubicBezTo>
                    <a:cubicBezTo>
                      <a:pt x="70" y="132"/>
                      <a:pt x="70" y="132"/>
                      <a:pt x="70" y="132"/>
                    </a:cubicBezTo>
                    <a:cubicBezTo>
                      <a:pt x="28" y="135"/>
                      <a:pt x="28" y="135"/>
                      <a:pt x="28" y="135"/>
                    </a:cubicBezTo>
                    <a:cubicBezTo>
                      <a:pt x="27" y="135"/>
                      <a:pt x="26" y="134"/>
                      <a:pt x="26" y="133"/>
                    </a:cubicBezTo>
                    <a:cubicBezTo>
                      <a:pt x="24" y="112"/>
                      <a:pt x="24" y="112"/>
                      <a:pt x="24" y="112"/>
                    </a:cubicBezTo>
                    <a:cubicBezTo>
                      <a:pt x="24" y="111"/>
                      <a:pt x="25" y="110"/>
                      <a:pt x="26" y="110"/>
                    </a:cubicBezTo>
                    <a:cubicBezTo>
                      <a:pt x="30" y="109"/>
                      <a:pt x="30" y="109"/>
                      <a:pt x="30" y="109"/>
                    </a:cubicBezTo>
                    <a:cubicBezTo>
                      <a:pt x="30" y="109"/>
                      <a:pt x="30" y="109"/>
                      <a:pt x="30" y="109"/>
                    </a:cubicBezTo>
                    <a:cubicBezTo>
                      <a:pt x="30" y="109"/>
                      <a:pt x="30" y="109"/>
                      <a:pt x="30" y="109"/>
                    </a:cubicBezTo>
                    <a:cubicBezTo>
                      <a:pt x="2" y="98"/>
                      <a:pt x="2" y="98"/>
                      <a:pt x="2" y="98"/>
                    </a:cubicBezTo>
                    <a:cubicBezTo>
                      <a:pt x="1" y="97"/>
                      <a:pt x="0" y="96"/>
                      <a:pt x="1" y="95"/>
                    </a:cubicBezTo>
                    <a:cubicBezTo>
                      <a:pt x="17" y="56"/>
                      <a:pt x="17" y="56"/>
                      <a:pt x="17" y="56"/>
                    </a:cubicBezTo>
                    <a:cubicBezTo>
                      <a:pt x="17" y="55"/>
                      <a:pt x="19" y="54"/>
                      <a:pt x="20" y="55"/>
                    </a:cubicBezTo>
                    <a:cubicBezTo>
                      <a:pt x="25" y="57"/>
                      <a:pt x="25" y="57"/>
                      <a:pt x="25" y="57"/>
                    </a:cubicBezTo>
                    <a:cubicBezTo>
                      <a:pt x="26" y="55"/>
                      <a:pt x="26" y="55"/>
                      <a:pt x="26" y="55"/>
                    </a:cubicBezTo>
                    <a:cubicBezTo>
                      <a:pt x="28" y="49"/>
                      <a:pt x="28" y="49"/>
                      <a:pt x="28" y="49"/>
                    </a:cubicBezTo>
                    <a:cubicBezTo>
                      <a:pt x="28" y="48"/>
                      <a:pt x="30" y="47"/>
                      <a:pt x="31" y="48"/>
                    </a:cubicBezTo>
                    <a:cubicBezTo>
                      <a:pt x="35" y="49"/>
                      <a:pt x="35" y="49"/>
                      <a:pt x="35" y="49"/>
                    </a:cubicBezTo>
                    <a:cubicBezTo>
                      <a:pt x="56" y="1"/>
                      <a:pt x="56" y="1"/>
                      <a:pt x="56" y="1"/>
                    </a:cubicBezTo>
                    <a:cubicBezTo>
                      <a:pt x="56" y="1"/>
                      <a:pt x="57" y="0"/>
                      <a:pt x="58" y="0"/>
                    </a:cubicBezTo>
                    <a:cubicBezTo>
                      <a:pt x="70" y="0"/>
                      <a:pt x="70" y="0"/>
                      <a:pt x="70" y="0"/>
                    </a:cubicBezTo>
                    <a:lnTo>
                      <a:pt x="70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51" name="Freeform 271"/>
              <p:cNvSpPr>
                <a:spLocks noEditPoints="1"/>
              </p:cNvSpPr>
              <p:nvPr/>
            </p:nvSpPr>
            <p:spPr bwMode="auto">
              <a:xfrm>
                <a:off x="8615376" y="3305195"/>
                <a:ext cx="61913" cy="103188"/>
              </a:xfrm>
              <a:custGeom>
                <a:avLst/>
                <a:gdLst>
                  <a:gd name="T0" fmla="*/ 14 w 28"/>
                  <a:gd name="T1" fmla="*/ 8 h 46"/>
                  <a:gd name="T2" fmla="*/ 16 w 28"/>
                  <a:gd name="T3" fmla="*/ 1 h 46"/>
                  <a:gd name="T4" fmla="*/ 19 w 28"/>
                  <a:gd name="T5" fmla="*/ 0 h 46"/>
                  <a:gd name="T6" fmla="*/ 26 w 28"/>
                  <a:gd name="T7" fmla="*/ 3 h 46"/>
                  <a:gd name="T8" fmla="*/ 27 w 28"/>
                  <a:gd name="T9" fmla="*/ 6 h 46"/>
                  <a:gd name="T10" fmla="*/ 14 w 28"/>
                  <a:gd name="T11" fmla="*/ 38 h 46"/>
                  <a:gd name="T12" fmla="*/ 14 w 28"/>
                  <a:gd name="T13" fmla="*/ 26 h 46"/>
                  <a:gd name="T14" fmla="*/ 22 w 28"/>
                  <a:gd name="T15" fmla="*/ 6 h 46"/>
                  <a:gd name="T16" fmla="*/ 20 w 28"/>
                  <a:gd name="T17" fmla="*/ 5 h 46"/>
                  <a:gd name="T18" fmla="*/ 14 w 28"/>
                  <a:gd name="T19" fmla="*/ 20 h 46"/>
                  <a:gd name="T20" fmla="*/ 14 w 28"/>
                  <a:gd name="T21" fmla="*/ 8 h 46"/>
                  <a:gd name="T22" fmla="*/ 0 w 28"/>
                  <a:gd name="T23" fmla="*/ 40 h 46"/>
                  <a:gd name="T24" fmla="*/ 14 w 28"/>
                  <a:gd name="T25" fmla="*/ 8 h 46"/>
                  <a:gd name="T26" fmla="*/ 14 w 28"/>
                  <a:gd name="T27" fmla="*/ 20 h 46"/>
                  <a:gd name="T28" fmla="*/ 6 w 28"/>
                  <a:gd name="T29" fmla="*/ 39 h 46"/>
                  <a:gd name="T30" fmla="*/ 8 w 28"/>
                  <a:gd name="T31" fmla="*/ 40 h 46"/>
                  <a:gd name="T32" fmla="*/ 14 w 28"/>
                  <a:gd name="T33" fmla="*/ 26 h 46"/>
                  <a:gd name="T34" fmla="*/ 14 w 28"/>
                  <a:gd name="T35" fmla="*/ 38 h 46"/>
                  <a:gd name="T36" fmla="*/ 11 w 28"/>
                  <a:gd name="T37" fmla="*/ 44 h 46"/>
                  <a:gd name="T38" fmla="*/ 8 w 28"/>
                  <a:gd name="T39" fmla="*/ 45 h 46"/>
                  <a:gd name="T40" fmla="*/ 2 w 28"/>
                  <a:gd name="T41" fmla="*/ 43 h 46"/>
                  <a:gd name="T42" fmla="*/ 0 w 28"/>
                  <a:gd name="T43" fmla="*/ 4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8" h="46">
                    <a:moveTo>
                      <a:pt x="14" y="8"/>
                    </a:moveTo>
                    <a:cubicBezTo>
                      <a:pt x="16" y="1"/>
                      <a:pt x="16" y="1"/>
                      <a:pt x="16" y="1"/>
                    </a:cubicBezTo>
                    <a:cubicBezTo>
                      <a:pt x="17" y="0"/>
                      <a:pt x="18" y="0"/>
                      <a:pt x="19" y="0"/>
                    </a:cubicBezTo>
                    <a:cubicBezTo>
                      <a:pt x="26" y="3"/>
                      <a:pt x="26" y="3"/>
                      <a:pt x="26" y="3"/>
                    </a:cubicBezTo>
                    <a:cubicBezTo>
                      <a:pt x="27" y="3"/>
                      <a:pt x="28" y="5"/>
                      <a:pt x="27" y="6"/>
                    </a:cubicBezTo>
                    <a:cubicBezTo>
                      <a:pt x="14" y="38"/>
                      <a:pt x="14" y="38"/>
                      <a:pt x="14" y="38"/>
                    </a:cubicBezTo>
                    <a:cubicBezTo>
                      <a:pt x="14" y="26"/>
                      <a:pt x="14" y="26"/>
                      <a:pt x="14" y="26"/>
                    </a:cubicBezTo>
                    <a:cubicBezTo>
                      <a:pt x="22" y="6"/>
                      <a:pt x="22" y="6"/>
                      <a:pt x="22" y="6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14" y="20"/>
                      <a:pt x="14" y="20"/>
                      <a:pt x="14" y="20"/>
                    </a:cubicBezTo>
                    <a:lnTo>
                      <a:pt x="14" y="8"/>
                    </a:lnTo>
                    <a:close/>
                    <a:moveTo>
                      <a:pt x="0" y="40"/>
                    </a:moveTo>
                    <a:cubicBezTo>
                      <a:pt x="14" y="8"/>
                      <a:pt x="14" y="8"/>
                      <a:pt x="14" y="8"/>
                    </a:cubicBezTo>
                    <a:cubicBezTo>
                      <a:pt x="14" y="20"/>
                      <a:pt x="14" y="20"/>
                      <a:pt x="14" y="20"/>
                    </a:cubicBezTo>
                    <a:cubicBezTo>
                      <a:pt x="6" y="39"/>
                      <a:pt x="6" y="39"/>
                      <a:pt x="6" y="39"/>
                    </a:cubicBezTo>
                    <a:cubicBezTo>
                      <a:pt x="8" y="40"/>
                      <a:pt x="8" y="40"/>
                      <a:pt x="8" y="40"/>
                    </a:cubicBezTo>
                    <a:cubicBezTo>
                      <a:pt x="14" y="26"/>
                      <a:pt x="14" y="26"/>
                      <a:pt x="14" y="26"/>
                    </a:cubicBezTo>
                    <a:cubicBezTo>
                      <a:pt x="14" y="38"/>
                      <a:pt x="14" y="38"/>
                      <a:pt x="14" y="38"/>
                    </a:cubicBezTo>
                    <a:cubicBezTo>
                      <a:pt x="11" y="44"/>
                      <a:pt x="11" y="44"/>
                      <a:pt x="11" y="44"/>
                    </a:cubicBezTo>
                    <a:cubicBezTo>
                      <a:pt x="11" y="45"/>
                      <a:pt x="9" y="46"/>
                      <a:pt x="8" y="45"/>
                    </a:cubicBezTo>
                    <a:cubicBezTo>
                      <a:pt x="2" y="43"/>
                      <a:pt x="2" y="43"/>
                      <a:pt x="2" y="43"/>
                    </a:cubicBezTo>
                    <a:cubicBezTo>
                      <a:pt x="0" y="42"/>
                      <a:pt x="0" y="41"/>
                      <a:pt x="0" y="4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52" name="Freeform 272"/>
              <p:cNvSpPr>
                <a:spLocks noEditPoints="1"/>
              </p:cNvSpPr>
              <p:nvPr/>
            </p:nvSpPr>
            <p:spPr bwMode="auto">
              <a:xfrm>
                <a:off x="8743963" y="3357582"/>
                <a:ext cx="63500" cy="106363"/>
              </a:xfrm>
              <a:custGeom>
                <a:avLst/>
                <a:gdLst>
                  <a:gd name="T0" fmla="*/ 14 w 28"/>
                  <a:gd name="T1" fmla="*/ 27 h 47"/>
                  <a:gd name="T2" fmla="*/ 22 w 28"/>
                  <a:gd name="T3" fmla="*/ 7 h 47"/>
                  <a:gd name="T4" fmla="*/ 20 w 28"/>
                  <a:gd name="T5" fmla="*/ 6 h 47"/>
                  <a:gd name="T6" fmla="*/ 14 w 28"/>
                  <a:gd name="T7" fmla="*/ 21 h 47"/>
                  <a:gd name="T8" fmla="*/ 14 w 28"/>
                  <a:gd name="T9" fmla="*/ 8 h 47"/>
                  <a:gd name="T10" fmla="*/ 16 w 28"/>
                  <a:gd name="T11" fmla="*/ 2 h 47"/>
                  <a:gd name="T12" fmla="*/ 20 w 28"/>
                  <a:gd name="T13" fmla="*/ 1 h 47"/>
                  <a:gd name="T14" fmla="*/ 26 w 28"/>
                  <a:gd name="T15" fmla="*/ 4 h 47"/>
                  <a:gd name="T16" fmla="*/ 27 w 28"/>
                  <a:gd name="T17" fmla="*/ 7 h 47"/>
                  <a:gd name="T18" fmla="*/ 15 w 28"/>
                  <a:gd name="T19" fmla="*/ 37 h 47"/>
                  <a:gd name="T20" fmla="*/ 14 w 28"/>
                  <a:gd name="T21" fmla="*/ 39 h 47"/>
                  <a:gd name="T22" fmla="*/ 14 w 28"/>
                  <a:gd name="T23" fmla="*/ 27 h 47"/>
                  <a:gd name="T24" fmla="*/ 10 w 28"/>
                  <a:gd name="T25" fmla="*/ 36 h 47"/>
                  <a:gd name="T26" fmla="*/ 14 w 28"/>
                  <a:gd name="T27" fmla="*/ 27 h 47"/>
                  <a:gd name="T28" fmla="*/ 14 w 28"/>
                  <a:gd name="T29" fmla="*/ 39 h 47"/>
                  <a:gd name="T30" fmla="*/ 11 w 28"/>
                  <a:gd name="T31" fmla="*/ 45 h 47"/>
                  <a:gd name="T32" fmla="*/ 8 w 28"/>
                  <a:gd name="T33" fmla="*/ 46 h 47"/>
                  <a:gd name="T34" fmla="*/ 2 w 28"/>
                  <a:gd name="T35" fmla="*/ 44 h 47"/>
                  <a:gd name="T36" fmla="*/ 0 w 28"/>
                  <a:gd name="T37" fmla="*/ 40 h 47"/>
                  <a:gd name="T38" fmla="*/ 2 w 28"/>
                  <a:gd name="T39" fmla="*/ 36 h 47"/>
                  <a:gd name="T40" fmla="*/ 14 w 28"/>
                  <a:gd name="T41" fmla="*/ 8 h 47"/>
                  <a:gd name="T42" fmla="*/ 14 w 28"/>
                  <a:gd name="T43" fmla="*/ 21 h 47"/>
                  <a:gd name="T44" fmla="*/ 7 w 28"/>
                  <a:gd name="T45" fmla="*/ 38 h 47"/>
                  <a:gd name="T46" fmla="*/ 6 w 28"/>
                  <a:gd name="T47" fmla="*/ 40 h 47"/>
                  <a:gd name="T48" fmla="*/ 8 w 28"/>
                  <a:gd name="T49" fmla="*/ 41 h 47"/>
                  <a:gd name="T50" fmla="*/ 10 w 28"/>
                  <a:gd name="T51" fmla="*/ 36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8" h="47">
                    <a:moveTo>
                      <a:pt x="14" y="27"/>
                    </a:moveTo>
                    <a:cubicBezTo>
                      <a:pt x="22" y="7"/>
                      <a:pt x="22" y="7"/>
                      <a:pt x="22" y="7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14" y="21"/>
                      <a:pt x="14" y="21"/>
                      <a:pt x="14" y="21"/>
                    </a:cubicBezTo>
                    <a:cubicBezTo>
                      <a:pt x="14" y="8"/>
                      <a:pt x="14" y="8"/>
                      <a:pt x="14" y="8"/>
                    </a:cubicBezTo>
                    <a:cubicBezTo>
                      <a:pt x="16" y="2"/>
                      <a:pt x="16" y="2"/>
                      <a:pt x="16" y="2"/>
                    </a:cubicBezTo>
                    <a:cubicBezTo>
                      <a:pt x="17" y="1"/>
                      <a:pt x="18" y="0"/>
                      <a:pt x="20" y="1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7" y="4"/>
                      <a:pt x="28" y="6"/>
                      <a:pt x="27" y="7"/>
                    </a:cubicBezTo>
                    <a:cubicBezTo>
                      <a:pt x="15" y="37"/>
                      <a:pt x="15" y="37"/>
                      <a:pt x="15" y="37"/>
                    </a:cubicBezTo>
                    <a:cubicBezTo>
                      <a:pt x="14" y="39"/>
                      <a:pt x="14" y="39"/>
                      <a:pt x="14" y="39"/>
                    </a:cubicBezTo>
                    <a:lnTo>
                      <a:pt x="14" y="27"/>
                    </a:lnTo>
                    <a:close/>
                    <a:moveTo>
                      <a:pt x="10" y="36"/>
                    </a:moveTo>
                    <a:cubicBezTo>
                      <a:pt x="14" y="27"/>
                      <a:pt x="14" y="27"/>
                      <a:pt x="14" y="27"/>
                    </a:cubicBezTo>
                    <a:cubicBezTo>
                      <a:pt x="14" y="39"/>
                      <a:pt x="14" y="39"/>
                      <a:pt x="14" y="39"/>
                    </a:cubicBezTo>
                    <a:cubicBezTo>
                      <a:pt x="11" y="45"/>
                      <a:pt x="11" y="45"/>
                      <a:pt x="11" y="45"/>
                    </a:cubicBezTo>
                    <a:cubicBezTo>
                      <a:pt x="11" y="46"/>
                      <a:pt x="10" y="47"/>
                      <a:pt x="8" y="46"/>
                    </a:cubicBezTo>
                    <a:cubicBezTo>
                      <a:pt x="2" y="44"/>
                      <a:pt x="2" y="44"/>
                      <a:pt x="2" y="44"/>
                    </a:cubicBezTo>
                    <a:cubicBezTo>
                      <a:pt x="1" y="43"/>
                      <a:pt x="0" y="42"/>
                      <a:pt x="0" y="40"/>
                    </a:cubicBezTo>
                    <a:cubicBezTo>
                      <a:pt x="2" y="36"/>
                      <a:pt x="2" y="36"/>
                      <a:pt x="2" y="36"/>
                    </a:cubicBezTo>
                    <a:cubicBezTo>
                      <a:pt x="14" y="8"/>
                      <a:pt x="14" y="8"/>
                      <a:pt x="14" y="8"/>
                    </a:cubicBezTo>
                    <a:cubicBezTo>
                      <a:pt x="14" y="21"/>
                      <a:pt x="14" y="21"/>
                      <a:pt x="14" y="21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6" y="40"/>
                      <a:pt x="6" y="40"/>
                      <a:pt x="6" y="40"/>
                    </a:cubicBezTo>
                    <a:cubicBezTo>
                      <a:pt x="8" y="41"/>
                      <a:pt x="8" y="41"/>
                      <a:pt x="8" y="41"/>
                    </a:cubicBezTo>
                    <a:lnTo>
                      <a:pt x="10" y="3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53" name="Freeform 273"/>
              <p:cNvSpPr>
                <a:spLocks noEditPoints="1"/>
              </p:cNvSpPr>
              <p:nvPr/>
            </p:nvSpPr>
            <p:spPr bwMode="auto">
              <a:xfrm>
                <a:off x="8972564" y="225427"/>
                <a:ext cx="290514" cy="393702"/>
              </a:xfrm>
              <a:custGeom>
                <a:avLst/>
                <a:gdLst>
                  <a:gd name="T0" fmla="*/ 72 w 129"/>
                  <a:gd name="T1" fmla="*/ 34 h 174"/>
                  <a:gd name="T2" fmla="*/ 72 w 129"/>
                  <a:gd name="T3" fmla="*/ 137 h 174"/>
                  <a:gd name="T4" fmla="*/ 72 w 129"/>
                  <a:gd name="T5" fmla="*/ 138 h 174"/>
                  <a:gd name="T6" fmla="*/ 65 w 129"/>
                  <a:gd name="T7" fmla="*/ 155 h 174"/>
                  <a:gd name="T8" fmla="*/ 68 w 129"/>
                  <a:gd name="T9" fmla="*/ 138 h 174"/>
                  <a:gd name="T10" fmla="*/ 67 w 129"/>
                  <a:gd name="T11" fmla="*/ 110 h 174"/>
                  <a:gd name="T12" fmla="*/ 67 w 129"/>
                  <a:gd name="T13" fmla="*/ 34 h 174"/>
                  <a:gd name="T14" fmla="*/ 76 w 129"/>
                  <a:gd name="T15" fmla="*/ 10 h 174"/>
                  <a:gd name="T16" fmla="*/ 99 w 129"/>
                  <a:gd name="T17" fmla="*/ 0 h 174"/>
                  <a:gd name="T18" fmla="*/ 129 w 129"/>
                  <a:gd name="T19" fmla="*/ 33 h 174"/>
                  <a:gd name="T20" fmla="*/ 129 w 129"/>
                  <a:gd name="T21" fmla="*/ 150 h 174"/>
                  <a:gd name="T22" fmla="*/ 122 w 129"/>
                  <a:gd name="T23" fmla="*/ 157 h 174"/>
                  <a:gd name="T24" fmla="*/ 114 w 129"/>
                  <a:gd name="T25" fmla="*/ 150 h 174"/>
                  <a:gd name="T26" fmla="*/ 114 w 129"/>
                  <a:gd name="T27" fmla="*/ 35 h 174"/>
                  <a:gd name="T28" fmla="*/ 114 w 129"/>
                  <a:gd name="T29" fmla="*/ 34 h 174"/>
                  <a:gd name="T30" fmla="*/ 98 w 129"/>
                  <a:gd name="T31" fmla="*/ 14 h 174"/>
                  <a:gd name="T32" fmla="*/ 98 w 129"/>
                  <a:gd name="T33" fmla="*/ 14 h 174"/>
                  <a:gd name="T34" fmla="*/ 81 w 129"/>
                  <a:gd name="T35" fmla="*/ 34 h 174"/>
                  <a:gd name="T36" fmla="*/ 82 w 129"/>
                  <a:gd name="T37" fmla="*/ 63 h 174"/>
                  <a:gd name="T38" fmla="*/ 71 w 129"/>
                  <a:gd name="T39" fmla="*/ 161 h 174"/>
                  <a:gd name="T40" fmla="*/ 65 w 129"/>
                  <a:gd name="T41" fmla="*/ 161 h 174"/>
                  <a:gd name="T42" fmla="*/ 78 w 129"/>
                  <a:gd name="T43" fmla="*/ 136 h 174"/>
                  <a:gd name="T44" fmla="*/ 77 w 129"/>
                  <a:gd name="T45" fmla="*/ 34 h 174"/>
                  <a:gd name="T46" fmla="*/ 77 w 129"/>
                  <a:gd name="T47" fmla="*/ 34 h 174"/>
                  <a:gd name="T48" fmla="*/ 98 w 129"/>
                  <a:gd name="T49" fmla="*/ 10 h 174"/>
                  <a:gd name="T50" fmla="*/ 114 w 129"/>
                  <a:gd name="T51" fmla="*/ 17 h 174"/>
                  <a:gd name="T52" fmla="*/ 119 w 129"/>
                  <a:gd name="T53" fmla="*/ 35 h 174"/>
                  <a:gd name="T54" fmla="*/ 119 w 129"/>
                  <a:gd name="T55" fmla="*/ 150 h 174"/>
                  <a:gd name="T56" fmla="*/ 121 w 129"/>
                  <a:gd name="T57" fmla="*/ 152 h 174"/>
                  <a:gd name="T58" fmla="*/ 123 w 129"/>
                  <a:gd name="T59" fmla="*/ 152 h 174"/>
                  <a:gd name="T60" fmla="*/ 124 w 129"/>
                  <a:gd name="T61" fmla="*/ 34 h 174"/>
                  <a:gd name="T62" fmla="*/ 124 w 129"/>
                  <a:gd name="T63" fmla="*/ 33 h 174"/>
                  <a:gd name="T64" fmla="*/ 99 w 129"/>
                  <a:gd name="T65" fmla="*/ 5 h 174"/>
                  <a:gd name="T66" fmla="*/ 80 w 129"/>
                  <a:gd name="T67" fmla="*/ 13 h 174"/>
                  <a:gd name="T68" fmla="*/ 72 w 129"/>
                  <a:gd name="T69" fmla="*/ 34 h 174"/>
                  <a:gd name="T70" fmla="*/ 49 w 129"/>
                  <a:gd name="T71" fmla="*/ 164 h 174"/>
                  <a:gd name="T72" fmla="*/ 24 w 129"/>
                  <a:gd name="T73" fmla="*/ 160 h 174"/>
                  <a:gd name="T74" fmla="*/ 15 w 129"/>
                  <a:gd name="T75" fmla="*/ 144 h 174"/>
                  <a:gd name="T76" fmla="*/ 18 w 129"/>
                  <a:gd name="T77" fmla="*/ 142 h 174"/>
                  <a:gd name="T78" fmla="*/ 20 w 129"/>
                  <a:gd name="T79" fmla="*/ 138 h 174"/>
                  <a:gd name="T80" fmla="*/ 5 w 129"/>
                  <a:gd name="T81" fmla="*/ 142 h 174"/>
                  <a:gd name="T82" fmla="*/ 11 w 129"/>
                  <a:gd name="T83" fmla="*/ 145 h 174"/>
                  <a:gd name="T84" fmla="*/ 11 w 129"/>
                  <a:gd name="T85" fmla="*/ 148 h 174"/>
                  <a:gd name="T86" fmla="*/ 20 w 129"/>
                  <a:gd name="T87" fmla="*/ 163 h 174"/>
                  <a:gd name="T88" fmla="*/ 44 w 129"/>
                  <a:gd name="T89" fmla="*/ 169 h 174"/>
                  <a:gd name="T90" fmla="*/ 65 w 129"/>
                  <a:gd name="T91" fmla="*/ 167 h 174"/>
                  <a:gd name="T92" fmla="*/ 39 w 129"/>
                  <a:gd name="T93" fmla="*/ 174 h 174"/>
                  <a:gd name="T94" fmla="*/ 6 w 129"/>
                  <a:gd name="T95" fmla="*/ 148 h 174"/>
                  <a:gd name="T96" fmla="*/ 6 w 129"/>
                  <a:gd name="T97" fmla="*/ 147 h 174"/>
                  <a:gd name="T98" fmla="*/ 0 w 129"/>
                  <a:gd name="T99" fmla="*/ 145 h 174"/>
                  <a:gd name="T100" fmla="*/ 2 w 129"/>
                  <a:gd name="T101" fmla="*/ 134 h 174"/>
                  <a:gd name="T102" fmla="*/ 25 w 129"/>
                  <a:gd name="T103" fmla="*/ 136 h 174"/>
                  <a:gd name="T104" fmla="*/ 23 w 129"/>
                  <a:gd name="T105" fmla="*/ 147 h 174"/>
                  <a:gd name="T106" fmla="*/ 20 w 129"/>
                  <a:gd name="T107" fmla="*/ 149 h 174"/>
                  <a:gd name="T108" fmla="*/ 37 w 129"/>
                  <a:gd name="T109" fmla="*/ 159 h 174"/>
                  <a:gd name="T110" fmla="*/ 62 w 129"/>
                  <a:gd name="T111" fmla="*/ 150 h 174"/>
                  <a:gd name="T112" fmla="*/ 65 w 129"/>
                  <a:gd name="T113" fmla="*/ 155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29" h="174">
                    <a:moveTo>
                      <a:pt x="72" y="34"/>
                    </a:moveTo>
                    <a:cubicBezTo>
                      <a:pt x="72" y="34"/>
                      <a:pt x="72" y="34"/>
                      <a:pt x="72" y="34"/>
                    </a:cubicBezTo>
                    <a:cubicBezTo>
                      <a:pt x="72" y="34"/>
                      <a:pt x="72" y="79"/>
                      <a:pt x="72" y="110"/>
                    </a:cubicBezTo>
                    <a:cubicBezTo>
                      <a:pt x="72" y="125"/>
                      <a:pt x="72" y="136"/>
                      <a:pt x="72" y="137"/>
                    </a:cubicBezTo>
                    <a:cubicBezTo>
                      <a:pt x="72" y="137"/>
                      <a:pt x="72" y="137"/>
                      <a:pt x="72" y="138"/>
                    </a:cubicBezTo>
                    <a:cubicBezTo>
                      <a:pt x="72" y="138"/>
                      <a:pt x="72" y="138"/>
                      <a:pt x="72" y="138"/>
                    </a:cubicBezTo>
                    <a:cubicBezTo>
                      <a:pt x="72" y="144"/>
                      <a:pt x="70" y="149"/>
                      <a:pt x="66" y="154"/>
                    </a:cubicBezTo>
                    <a:cubicBezTo>
                      <a:pt x="65" y="154"/>
                      <a:pt x="65" y="154"/>
                      <a:pt x="65" y="155"/>
                    </a:cubicBezTo>
                    <a:cubicBezTo>
                      <a:pt x="65" y="147"/>
                      <a:pt x="65" y="147"/>
                      <a:pt x="65" y="147"/>
                    </a:cubicBezTo>
                    <a:cubicBezTo>
                      <a:pt x="67" y="145"/>
                      <a:pt x="68" y="141"/>
                      <a:pt x="68" y="138"/>
                    </a:cubicBezTo>
                    <a:cubicBezTo>
                      <a:pt x="68" y="138"/>
                      <a:pt x="68" y="138"/>
                      <a:pt x="68" y="138"/>
                    </a:cubicBezTo>
                    <a:cubicBezTo>
                      <a:pt x="68" y="134"/>
                      <a:pt x="67" y="123"/>
                      <a:pt x="67" y="110"/>
                    </a:cubicBezTo>
                    <a:cubicBezTo>
                      <a:pt x="67" y="81"/>
                      <a:pt x="67" y="39"/>
                      <a:pt x="67" y="34"/>
                    </a:cubicBezTo>
                    <a:cubicBezTo>
                      <a:pt x="67" y="34"/>
                      <a:pt x="67" y="34"/>
                      <a:pt x="67" y="34"/>
                    </a:cubicBezTo>
                    <a:cubicBezTo>
                      <a:pt x="67" y="33"/>
                      <a:pt x="67" y="32"/>
                      <a:pt x="67" y="31"/>
                    </a:cubicBezTo>
                    <a:cubicBezTo>
                      <a:pt x="68" y="23"/>
                      <a:pt x="71" y="16"/>
                      <a:pt x="76" y="10"/>
                    </a:cubicBezTo>
                    <a:cubicBezTo>
                      <a:pt x="82" y="4"/>
                      <a:pt x="89" y="0"/>
                      <a:pt x="97" y="0"/>
                    </a:cubicBezTo>
                    <a:cubicBezTo>
                      <a:pt x="98" y="0"/>
                      <a:pt x="99" y="0"/>
                      <a:pt x="99" y="0"/>
                    </a:cubicBezTo>
                    <a:cubicBezTo>
                      <a:pt x="108" y="1"/>
                      <a:pt x="115" y="5"/>
                      <a:pt x="120" y="11"/>
                    </a:cubicBezTo>
                    <a:cubicBezTo>
                      <a:pt x="126" y="16"/>
                      <a:pt x="129" y="24"/>
                      <a:pt x="129" y="33"/>
                    </a:cubicBezTo>
                    <a:cubicBezTo>
                      <a:pt x="129" y="33"/>
                      <a:pt x="129" y="33"/>
                      <a:pt x="129" y="33"/>
                    </a:cubicBezTo>
                    <a:cubicBezTo>
                      <a:pt x="129" y="45"/>
                      <a:pt x="129" y="149"/>
                      <a:pt x="129" y="150"/>
                    </a:cubicBezTo>
                    <a:cubicBezTo>
                      <a:pt x="129" y="153"/>
                      <a:pt x="127" y="155"/>
                      <a:pt x="125" y="156"/>
                    </a:cubicBezTo>
                    <a:cubicBezTo>
                      <a:pt x="124" y="157"/>
                      <a:pt x="123" y="157"/>
                      <a:pt x="122" y="157"/>
                    </a:cubicBezTo>
                    <a:cubicBezTo>
                      <a:pt x="121" y="157"/>
                      <a:pt x="120" y="157"/>
                      <a:pt x="119" y="156"/>
                    </a:cubicBezTo>
                    <a:cubicBezTo>
                      <a:pt x="116" y="155"/>
                      <a:pt x="114" y="153"/>
                      <a:pt x="114" y="150"/>
                    </a:cubicBezTo>
                    <a:cubicBezTo>
                      <a:pt x="114" y="150"/>
                      <a:pt x="114" y="150"/>
                      <a:pt x="114" y="150"/>
                    </a:cubicBezTo>
                    <a:cubicBezTo>
                      <a:pt x="114" y="35"/>
                      <a:pt x="114" y="35"/>
                      <a:pt x="114" y="35"/>
                    </a:cubicBezTo>
                    <a:cubicBezTo>
                      <a:pt x="114" y="35"/>
                      <a:pt x="114" y="35"/>
                      <a:pt x="114" y="35"/>
                    </a:cubicBezTo>
                    <a:cubicBezTo>
                      <a:pt x="114" y="34"/>
                      <a:pt x="114" y="34"/>
                      <a:pt x="114" y="34"/>
                    </a:cubicBezTo>
                    <a:cubicBezTo>
                      <a:pt x="114" y="29"/>
                      <a:pt x="113" y="24"/>
                      <a:pt x="110" y="20"/>
                    </a:cubicBezTo>
                    <a:cubicBezTo>
                      <a:pt x="107" y="17"/>
                      <a:pt x="103" y="14"/>
                      <a:pt x="98" y="14"/>
                    </a:cubicBezTo>
                    <a:cubicBezTo>
                      <a:pt x="98" y="14"/>
                      <a:pt x="98" y="14"/>
                      <a:pt x="98" y="14"/>
                    </a:cubicBezTo>
                    <a:cubicBezTo>
                      <a:pt x="98" y="14"/>
                      <a:pt x="98" y="14"/>
                      <a:pt x="98" y="14"/>
                    </a:cubicBezTo>
                    <a:cubicBezTo>
                      <a:pt x="93" y="15"/>
                      <a:pt x="89" y="17"/>
                      <a:pt x="86" y="20"/>
                    </a:cubicBezTo>
                    <a:cubicBezTo>
                      <a:pt x="83" y="24"/>
                      <a:pt x="81" y="29"/>
                      <a:pt x="81" y="34"/>
                    </a:cubicBezTo>
                    <a:cubicBezTo>
                      <a:pt x="81" y="34"/>
                      <a:pt x="81" y="34"/>
                      <a:pt x="81" y="34"/>
                    </a:cubicBezTo>
                    <a:cubicBezTo>
                      <a:pt x="82" y="63"/>
                      <a:pt x="82" y="63"/>
                      <a:pt x="82" y="63"/>
                    </a:cubicBezTo>
                    <a:cubicBezTo>
                      <a:pt x="82" y="136"/>
                      <a:pt x="82" y="136"/>
                      <a:pt x="82" y="136"/>
                    </a:cubicBezTo>
                    <a:cubicBezTo>
                      <a:pt x="82" y="145"/>
                      <a:pt x="78" y="155"/>
                      <a:pt x="71" y="161"/>
                    </a:cubicBezTo>
                    <a:cubicBezTo>
                      <a:pt x="69" y="163"/>
                      <a:pt x="67" y="165"/>
                      <a:pt x="65" y="167"/>
                    </a:cubicBezTo>
                    <a:cubicBezTo>
                      <a:pt x="65" y="161"/>
                      <a:pt x="65" y="161"/>
                      <a:pt x="65" y="161"/>
                    </a:cubicBezTo>
                    <a:cubicBezTo>
                      <a:pt x="66" y="160"/>
                      <a:pt x="67" y="159"/>
                      <a:pt x="68" y="158"/>
                    </a:cubicBezTo>
                    <a:cubicBezTo>
                      <a:pt x="74" y="152"/>
                      <a:pt x="78" y="144"/>
                      <a:pt x="78" y="136"/>
                    </a:cubicBezTo>
                    <a:cubicBezTo>
                      <a:pt x="78" y="134"/>
                      <a:pt x="77" y="92"/>
                      <a:pt x="77" y="63"/>
                    </a:cubicBezTo>
                    <a:cubicBezTo>
                      <a:pt x="77" y="34"/>
                      <a:pt x="77" y="34"/>
                      <a:pt x="77" y="34"/>
                    </a:cubicBezTo>
                    <a:cubicBezTo>
                      <a:pt x="77" y="34"/>
                      <a:pt x="77" y="34"/>
                      <a:pt x="77" y="34"/>
                    </a:cubicBezTo>
                    <a:cubicBezTo>
                      <a:pt x="77" y="34"/>
                      <a:pt x="77" y="34"/>
                      <a:pt x="77" y="34"/>
                    </a:cubicBezTo>
                    <a:cubicBezTo>
                      <a:pt x="77" y="28"/>
                      <a:pt x="79" y="22"/>
                      <a:pt x="83" y="17"/>
                    </a:cubicBezTo>
                    <a:cubicBezTo>
                      <a:pt x="86" y="13"/>
                      <a:pt x="91" y="10"/>
                      <a:pt x="98" y="10"/>
                    </a:cubicBezTo>
                    <a:cubicBezTo>
                      <a:pt x="98" y="10"/>
                      <a:pt x="98" y="10"/>
                      <a:pt x="98" y="10"/>
                    </a:cubicBezTo>
                    <a:cubicBezTo>
                      <a:pt x="105" y="10"/>
                      <a:pt x="110" y="13"/>
                      <a:pt x="114" y="17"/>
                    </a:cubicBezTo>
                    <a:cubicBezTo>
                      <a:pt x="117" y="22"/>
                      <a:pt x="119" y="28"/>
                      <a:pt x="119" y="34"/>
                    </a:cubicBezTo>
                    <a:cubicBezTo>
                      <a:pt x="119" y="34"/>
                      <a:pt x="119" y="35"/>
                      <a:pt x="119" y="35"/>
                    </a:cubicBezTo>
                    <a:cubicBezTo>
                      <a:pt x="119" y="35"/>
                      <a:pt x="119" y="35"/>
                      <a:pt x="119" y="35"/>
                    </a:cubicBezTo>
                    <a:cubicBezTo>
                      <a:pt x="119" y="150"/>
                      <a:pt x="119" y="150"/>
                      <a:pt x="119" y="150"/>
                    </a:cubicBezTo>
                    <a:cubicBezTo>
                      <a:pt x="119" y="150"/>
                      <a:pt x="119" y="150"/>
                      <a:pt x="119" y="150"/>
                    </a:cubicBezTo>
                    <a:cubicBezTo>
                      <a:pt x="119" y="151"/>
                      <a:pt x="120" y="152"/>
                      <a:pt x="121" y="152"/>
                    </a:cubicBezTo>
                    <a:cubicBezTo>
                      <a:pt x="121" y="152"/>
                      <a:pt x="121" y="152"/>
                      <a:pt x="122" y="152"/>
                    </a:cubicBezTo>
                    <a:cubicBezTo>
                      <a:pt x="122" y="152"/>
                      <a:pt x="123" y="152"/>
                      <a:pt x="123" y="152"/>
                    </a:cubicBezTo>
                    <a:cubicBezTo>
                      <a:pt x="124" y="152"/>
                      <a:pt x="125" y="151"/>
                      <a:pt x="125" y="150"/>
                    </a:cubicBezTo>
                    <a:cubicBezTo>
                      <a:pt x="125" y="149"/>
                      <a:pt x="125" y="35"/>
                      <a:pt x="124" y="34"/>
                    </a:cubicBezTo>
                    <a:cubicBezTo>
                      <a:pt x="124" y="34"/>
                      <a:pt x="124" y="34"/>
                      <a:pt x="124" y="33"/>
                    </a:cubicBezTo>
                    <a:cubicBezTo>
                      <a:pt x="124" y="33"/>
                      <a:pt x="124" y="33"/>
                      <a:pt x="124" y="33"/>
                    </a:cubicBezTo>
                    <a:cubicBezTo>
                      <a:pt x="124" y="26"/>
                      <a:pt x="121" y="19"/>
                      <a:pt x="117" y="14"/>
                    </a:cubicBezTo>
                    <a:cubicBezTo>
                      <a:pt x="112" y="9"/>
                      <a:pt x="106" y="5"/>
                      <a:pt x="99" y="5"/>
                    </a:cubicBezTo>
                    <a:cubicBezTo>
                      <a:pt x="98" y="5"/>
                      <a:pt x="98" y="5"/>
                      <a:pt x="97" y="5"/>
                    </a:cubicBezTo>
                    <a:cubicBezTo>
                      <a:pt x="90" y="5"/>
                      <a:pt x="84" y="8"/>
                      <a:pt x="80" y="13"/>
                    </a:cubicBezTo>
                    <a:cubicBezTo>
                      <a:pt x="75" y="18"/>
                      <a:pt x="73" y="25"/>
                      <a:pt x="72" y="32"/>
                    </a:cubicBezTo>
                    <a:cubicBezTo>
                      <a:pt x="72" y="32"/>
                      <a:pt x="72" y="33"/>
                      <a:pt x="72" y="34"/>
                    </a:cubicBezTo>
                    <a:close/>
                    <a:moveTo>
                      <a:pt x="65" y="155"/>
                    </a:moveTo>
                    <a:cubicBezTo>
                      <a:pt x="60" y="159"/>
                      <a:pt x="54" y="162"/>
                      <a:pt x="49" y="164"/>
                    </a:cubicBezTo>
                    <a:cubicBezTo>
                      <a:pt x="45" y="165"/>
                      <a:pt x="40" y="165"/>
                      <a:pt x="36" y="164"/>
                    </a:cubicBezTo>
                    <a:cubicBezTo>
                      <a:pt x="32" y="163"/>
                      <a:pt x="27" y="162"/>
                      <a:pt x="24" y="160"/>
                    </a:cubicBezTo>
                    <a:cubicBezTo>
                      <a:pt x="20" y="158"/>
                      <a:pt x="17" y="154"/>
                      <a:pt x="16" y="150"/>
                    </a:cubicBezTo>
                    <a:cubicBezTo>
                      <a:pt x="15" y="148"/>
                      <a:pt x="15" y="146"/>
                      <a:pt x="15" y="144"/>
                    </a:cubicBezTo>
                    <a:cubicBezTo>
                      <a:pt x="16" y="143"/>
                      <a:pt x="17" y="142"/>
                      <a:pt x="18" y="142"/>
                    </a:cubicBezTo>
                    <a:cubicBezTo>
                      <a:pt x="18" y="142"/>
                      <a:pt x="18" y="142"/>
                      <a:pt x="18" y="142"/>
                    </a:cubicBezTo>
                    <a:cubicBezTo>
                      <a:pt x="20" y="142"/>
                      <a:pt x="20" y="142"/>
                      <a:pt x="20" y="142"/>
                    </a:cubicBezTo>
                    <a:cubicBezTo>
                      <a:pt x="20" y="138"/>
                      <a:pt x="20" y="138"/>
                      <a:pt x="20" y="138"/>
                    </a:cubicBezTo>
                    <a:cubicBezTo>
                      <a:pt x="5" y="138"/>
                      <a:pt x="5" y="138"/>
                      <a:pt x="5" y="138"/>
                    </a:cubicBezTo>
                    <a:cubicBezTo>
                      <a:pt x="5" y="142"/>
                      <a:pt x="5" y="142"/>
                      <a:pt x="5" y="142"/>
                    </a:cubicBezTo>
                    <a:cubicBezTo>
                      <a:pt x="8" y="142"/>
                      <a:pt x="8" y="142"/>
                      <a:pt x="8" y="142"/>
                    </a:cubicBezTo>
                    <a:cubicBezTo>
                      <a:pt x="10" y="142"/>
                      <a:pt x="11" y="143"/>
                      <a:pt x="11" y="145"/>
                    </a:cubicBezTo>
                    <a:cubicBezTo>
                      <a:pt x="11" y="145"/>
                      <a:pt x="11" y="145"/>
                      <a:pt x="11" y="145"/>
                    </a:cubicBezTo>
                    <a:cubicBezTo>
                      <a:pt x="11" y="146"/>
                      <a:pt x="11" y="147"/>
                      <a:pt x="1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1" y="154"/>
                      <a:pt x="15" y="159"/>
                      <a:pt x="20" y="163"/>
                    </a:cubicBezTo>
                    <a:cubicBezTo>
                      <a:pt x="26" y="167"/>
                      <a:pt x="33" y="169"/>
                      <a:pt x="39" y="169"/>
                    </a:cubicBezTo>
                    <a:cubicBezTo>
                      <a:pt x="41" y="169"/>
                      <a:pt x="43" y="169"/>
                      <a:pt x="44" y="169"/>
                    </a:cubicBezTo>
                    <a:cubicBezTo>
                      <a:pt x="52" y="168"/>
                      <a:pt x="59" y="165"/>
                      <a:pt x="65" y="161"/>
                    </a:cubicBezTo>
                    <a:cubicBezTo>
                      <a:pt x="65" y="167"/>
                      <a:pt x="65" y="167"/>
                      <a:pt x="65" y="167"/>
                    </a:cubicBezTo>
                    <a:cubicBezTo>
                      <a:pt x="59" y="171"/>
                      <a:pt x="52" y="173"/>
                      <a:pt x="45" y="174"/>
                    </a:cubicBezTo>
                    <a:cubicBezTo>
                      <a:pt x="43" y="174"/>
                      <a:pt x="41" y="174"/>
                      <a:pt x="39" y="174"/>
                    </a:cubicBezTo>
                    <a:cubicBezTo>
                      <a:pt x="32" y="174"/>
                      <a:pt x="24" y="171"/>
                      <a:pt x="17" y="167"/>
                    </a:cubicBezTo>
                    <a:cubicBezTo>
                      <a:pt x="11" y="163"/>
                      <a:pt x="7" y="156"/>
                      <a:pt x="6" y="148"/>
                    </a:cubicBezTo>
                    <a:cubicBezTo>
                      <a:pt x="6" y="148"/>
                      <a:pt x="6" y="148"/>
                      <a:pt x="6" y="148"/>
                    </a:cubicBezTo>
                    <a:cubicBezTo>
                      <a:pt x="6" y="148"/>
                      <a:pt x="6" y="147"/>
                      <a:pt x="6" y="147"/>
                    </a:cubicBezTo>
                    <a:cubicBezTo>
                      <a:pt x="2" y="147"/>
                      <a:pt x="2" y="147"/>
                      <a:pt x="2" y="147"/>
                    </a:cubicBezTo>
                    <a:cubicBezTo>
                      <a:pt x="1" y="147"/>
                      <a:pt x="0" y="146"/>
                      <a:pt x="0" y="145"/>
                    </a:cubicBezTo>
                    <a:cubicBezTo>
                      <a:pt x="0" y="136"/>
                      <a:pt x="0" y="136"/>
                      <a:pt x="0" y="136"/>
                    </a:cubicBezTo>
                    <a:cubicBezTo>
                      <a:pt x="0" y="135"/>
                      <a:pt x="1" y="134"/>
                      <a:pt x="2" y="134"/>
                    </a:cubicBezTo>
                    <a:cubicBezTo>
                      <a:pt x="23" y="134"/>
                      <a:pt x="23" y="134"/>
                      <a:pt x="23" y="134"/>
                    </a:cubicBezTo>
                    <a:cubicBezTo>
                      <a:pt x="24" y="134"/>
                      <a:pt x="25" y="135"/>
                      <a:pt x="25" y="136"/>
                    </a:cubicBezTo>
                    <a:cubicBezTo>
                      <a:pt x="25" y="145"/>
                      <a:pt x="25" y="145"/>
                      <a:pt x="25" y="145"/>
                    </a:cubicBezTo>
                    <a:cubicBezTo>
                      <a:pt x="25" y="146"/>
                      <a:pt x="24" y="147"/>
                      <a:pt x="23" y="147"/>
                    </a:cubicBezTo>
                    <a:cubicBezTo>
                      <a:pt x="20" y="147"/>
                      <a:pt x="20" y="147"/>
                      <a:pt x="20" y="147"/>
                    </a:cubicBezTo>
                    <a:cubicBezTo>
                      <a:pt x="20" y="148"/>
                      <a:pt x="20" y="148"/>
                      <a:pt x="20" y="149"/>
                    </a:cubicBezTo>
                    <a:cubicBezTo>
                      <a:pt x="21" y="152"/>
                      <a:pt x="23" y="154"/>
                      <a:pt x="26" y="156"/>
                    </a:cubicBezTo>
                    <a:cubicBezTo>
                      <a:pt x="29" y="158"/>
                      <a:pt x="33" y="159"/>
                      <a:pt x="37" y="159"/>
                    </a:cubicBezTo>
                    <a:cubicBezTo>
                      <a:pt x="41" y="160"/>
                      <a:pt x="44" y="160"/>
                      <a:pt x="47" y="159"/>
                    </a:cubicBezTo>
                    <a:cubicBezTo>
                      <a:pt x="53" y="157"/>
                      <a:pt x="58" y="154"/>
                      <a:pt x="62" y="150"/>
                    </a:cubicBezTo>
                    <a:cubicBezTo>
                      <a:pt x="63" y="149"/>
                      <a:pt x="64" y="148"/>
                      <a:pt x="65" y="147"/>
                    </a:cubicBezTo>
                    <a:lnTo>
                      <a:pt x="65" y="15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54" name="Freeform 274"/>
              <p:cNvSpPr>
                <a:spLocks noEditPoints="1"/>
              </p:cNvSpPr>
              <p:nvPr/>
            </p:nvSpPr>
            <p:spPr bwMode="auto">
              <a:xfrm>
                <a:off x="8936052" y="314328"/>
                <a:ext cx="128588" cy="214315"/>
              </a:xfrm>
              <a:custGeom>
                <a:avLst/>
                <a:gdLst>
                  <a:gd name="T0" fmla="*/ 29 w 57"/>
                  <a:gd name="T1" fmla="*/ 90 h 95"/>
                  <a:gd name="T2" fmla="*/ 39 w 57"/>
                  <a:gd name="T3" fmla="*/ 90 h 95"/>
                  <a:gd name="T4" fmla="*/ 44 w 57"/>
                  <a:gd name="T5" fmla="*/ 90 h 95"/>
                  <a:gd name="T6" fmla="*/ 52 w 57"/>
                  <a:gd name="T7" fmla="*/ 7 h 95"/>
                  <a:gd name="T8" fmla="*/ 43 w 57"/>
                  <a:gd name="T9" fmla="*/ 11 h 95"/>
                  <a:gd name="T10" fmla="*/ 29 w 57"/>
                  <a:gd name="T11" fmla="*/ 13 h 95"/>
                  <a:gd name="T12" fmla="*/ 29 w 57"/>
                  <a:gd name="T13" fmla="*/ 13 h 95"/>
                  <a:gd name="T14" fmla="*/ 29 w 57"/>
                  <a:gd name="T15" fmla="*/ 8 h 95"/>
                  <a:gd name="T16" fmla="*/ 29 w 57"/>
                  <a:gd name="T17" fmla="*/ 8 h 95"/>
                  <a:gd name="T18" fmla="*/ 42 w 57"/>
                  <a:gd name="T19" fmla="*/ 6 h 95"/>
                  <a:gd name="T20" fmla="*/ 54 w 57"/>
                  <a:gd name="T21" fmla="*/ 1 h 95"/>
                  <a:gd name="T22" fmla="*/ 55 w 57"/>
                  <a:gd name="T23" fmla="*/ 1 h 95"/>
                  <a:gd name="T24" fmla="*/ 57 w 57"/>
                  <a:gd name="T25" fmla="*/ 3 h 95"/>
                  <a:gd name="T26" fmla="*/ 48 w 57"/>
                  <a:gd name="T27" fmla="*/ 92 h 95"/>
                  <a:gd name="T28" fmla="*/ 46 w 57"/>
                  <a:gd name="T29" fmla="*/ 95 h 95"/>
                  <a:gd name="T30" fmla="*/ 39 w 57"/>
                  <a:gd name="T31" fmla="*/ 95 h 95"/>
                  <a:gd name="T32" fmla="*/ 29 w 57"/>
                  <a:gd name="T33" fmla="*/ 95 h 95"/>
                  <a:gd name="T34" fmla="*/ 29 w 57"/>
                  <a:gd name="T35" fmla="*/ 90 h 95"/>
                  <a:gd name="T36" fmla="*/ 18 w 57"/>
                  <a:gd name="T37" fmla="*/ 90 h 95"/>
                  <a:gd name="T38" fmla="*/ 29 w 57"/>
                  <a:gd name="T39" fmla="*/ 90 h 95"/>
                  <a:gd name="T40" fmla="*/ 29 w 57"/>
                  <a:gd name="T41" fmla="*/ 95 h 95"/>
                  <a:gd name="T42" fmla="*/ 18 w 57"/>
                  <a:gd name="T43" fmla="*/ 95 h 95"/>
                  <a:gd name="T44" fmla="*/ 11 w 57"/>
                  <a:gd name="T45" fmla="*/ 95 h 95"/>
                  <a:gd name="T46" fmla="*/ 11 w 57"/>
                  <a:gd name="T47" fmla="*/ 95 h 95"/>
                  <a:gd name="T48" fmla="*/ 9 w 57"/>
                  <a:gd name="T49" fmla="*/ 92 h 95"/>
                  <a:gd name="T50" fmla="*/ 0 w 57"/>
                  <a:gd name="T51" fmla="*/ 3 h 95"/>
                  <a:gd name="T52" fmla="*/ 0 w 57"/>
                  <a:gd name="T53" fmla="*/ 3 h 95"/>
                  <a:gd name="T54" fmla="*/ 0 w 57"/>
                  <a:gd name="T55" fmla="*/ 2 h 95"/>
                  <a:gd name="T56" fmla="*/ 4 w 57"/>
                  <a:gd name="T57" fmla="*/ 1 h 95"/>
                  <a:gd name="T58" fmla="*/ 16 w 57"/>
                  <a:gd name="T59" fmla="*/ 6 h 95"/>
                  <a:gd name="T60" fmla="*/ 29 w 57"/>
                  <a:gd name="T61" fmla="*/ 8 h 95"/>
                  <a:gd name="T62" fmla="*/ 29 w 57"/>
                  <a:gd name="T63" fmla="*/ 13 h 95"/>
                  <a:gd name="T64" fmla="*/ 14 w 57"/>
                  <a:gd name="T65" fmla="*/ 11 h 95"/>
                  <a:gd name="T66" fmla="*/ 5 w 57"/>
                  <a:gd name="T67" fmla="*/ 7 h 95"/>
                  <a:gd name="T68" fmla="*/ 13 w 57"/>
                  <a:gd name="T69" fmla="*/ 90 h 95"/>
                  <a:gd name="T70" fmla="*/ 18 w 57"/>
                  <a:gd name="T71" fmla="*/ 90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57" h="95">
                    <a:moveTo>
                      <a:pt x="29" y="90"/>
                    </a:moveTo>
                    <a:cubicBezTo>
                      <a:pt x="39" y="90"/>
                      <a:pt x="39" y="90"/>
                      <a:pt x="39" y="90"/>
                    </a:cubicBezTo>
                    <a:cubicBezTo>
                      <a:pt x="44" y="90"/>
                      <a:pt x="44" y="90"/>
                      <a:pt x="44" y="90"/>
                    </a:cubicBezTo>
                    <a:cubicBezTo>
                      <a:pt x="52" y="7"/>
                      <a:pt x="52" y="7"/>
                      <a:pt x="52" y="7"/>
                    </a:cubicBezTo>
                    <a:cubicBezTo>
                      <a:pt x="49" y="9"/>
                      <a:pt x="46" y="10"/>
                      <a:pt x="43" y="11"/>
                    </a:cubicBezTo>
                    <a:cubicBezTo>
                      <a:pt x="38" y="12"/>
                      <a:pt x="34" y="13"/>
                      <a:pt x="29" y="13"/>
                    </a:cubicBezTo>
                    <a:cubicBezTo>
                      <a:pt x="29" y="13"/>
                      <a:pt x="29" y="13"/>
                      <a:pt x="29" y="13"/>
                    </a:cubicBezTo>
                    <a:cubicBezTo>
                      <a:pt x="29" y="8"/>
                      <a:pt x="29" y="8"/>
                      <a:pt x="29" y="8"/>
                    </a:cubicBezTo>
                    <a:cubicBezTo>
                      <a:pt x="29" y="8"/>
                      <a:pt x="29" y="8"/>
                      <a:pt x="29" y="8"/>
                    </a:cubicBezTo>
                    <a:cubicBezTo>
                      <a:pt x="33" y="8"/>
                      <a:pt x="37" y="7"/>
                      <a:pt x="42" y="6"/>
                    </a:cubicBezTo>
                    <a:cubicBezTo>
                      <a:pt x="46" y="5"/>
                      <a:pt x="50" y="3"/>
                      <a:pt x="54" y="1"/>
                    </a:cubicBezTo>
                    <a:cubicBezTo>
                      <a:pt x="54" y="1"/>
                      <a:pt x="55" y="0"/>
                      <a:pt x="55" y="1"/>
                    </a:cubicBezTo>
                    <a:cubicBezTo>
                      <a:pt x="56" y="1"/>
                      <a:pt x="57" y="2"/>
                      <a:pt x="57" y="3"/>
                    </a:cubicBezTo>
                    <a:cubicBezTo>
                      <a:pt x="48" y="92"/>
                      <a:pt x="48" y="92"/>
                      <a:pt x="48" y="92"/>
                    </a:cubicBezTo>
                    <a:cubicBezTo>
                      <a:pt x="48" y="94"/>
                      <a:pt x="47" y="95"/>
                      <a:pt x="46" y="95"/>
                    </a:cubicBezTo>
                    <a:cubicBezTo>
                      <a:pt x="39" y="95"/>
                      <a:pt x="39" y="95"/>
                      <a:pt x="39" y="95"/>
                    </a:cubicBezTo>
                    <a:cubicBezTo>
                      <a:pt x="29" y="95"/>
                      <a:pt x="29" y="95"/>
                      <a:pt x="29" y="95"/>
                    </a:cubicBezTo>
                    <a:lnTo>
                      <a:pt x="29" y="90"/>
                    </a:lnTo>
                    <a:close/>
                    <a:moveTo>
                      <a:pt x="18" y="90"/>
                    </a:moveTo>
                    <a:cubicBezTo>
                      <a:pt x="29" y="90"/>
                      <a:pt x="29" y="90"/>
                      <a:pt x="29" y="90"/>
                    </a:cubicBezTo>
                    <a:cubicBezTo>
                      <a:pt x="29" y="95"/>
                      <a:pt x="29" y="95"/>
                      <a:pt x="29" y="95"/>
                    </a:cubicBezTo>
                    <a:cubicBezTo>
                      <a:pt x="18" y="95"/>
                      <a:pt x="18" y="95"/>
                      <a:pt x="18" y="95"/>
                    </a:cubicBezTo>
                    <a:cubicBezTo>
                      <a:pt x="11" y="95"/>
                      <a:pt x="11" y="95"/>
                      <a:pt x="11" y="95"/>
                    </a:cubicBezTo>
                    <a:cubicBezTo>
                      <a:pt x="11" y="95"/>
                      <a:pt x="11" y="95"/>
                      <a:pt x="11" y="95"/>
                    </a:cubicBezTo>
                    <a:cubicBezTo>
                      <a:pt x="10" y="95"/>
                      <a:pt x="9" y="94"/>
                      <a:pt x="9" y="92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2"/>
                      <a:pt x="0" y="2"/>
                    </a:cubicBezTo>
                    <a:cubicBezTo>
                      <a:pt x="1" y="1"/>
                      <a:pt x="2" y="0"/>
                      <a:pt x="4" y="1"/>
                    </a:cubicBezTo>
                    <a:cubicBezTo>
                      <a:pt x="7" y="3"/>
                      <a:pt x="11" y="5"/>
                      <a:pt x="16" y="6"/>
                    </a:cubicBezTo>
                    <a:cubicBezTo>
                      <a:pt x="20" y="7"/>
                      <a:pt x="24" y="8"/>
                      <a:pt x="29" y="8"/>
                    </a:cubicBezTo>
                    <a:cubicBezTo>
                      <a:pt x="29" y="13"/>
                      <a:pt x="29" y="13"/>
                      <a:pt x="29" y="13"/>
                    </a:cubicBezTo>
                    <a:cubicBezTo>
                      <a:pt x="24" y="13"/>
                      <a:pt x="19" y="12"/>
                      <a:pt x="14" y="11"/>
                    </a:cubicBezTo>
                    <a:cubicBezTo>
                      <a:pt x="11" y="10"/>
                      <a:pt x="8" y="9"/>
                      <a:pt x="5" y="7"/>
                    </a:cubicBezTo>
                    <a:cubicBezTo>
                      <a:pt x="13" y="90"/>
                      <a:pt x="13" y="90"/>
                      <a:pt x="13" y="90"/>
                    </a:cubicBezTo>
                    <a:lnTo>
                      <a:pt x="18" y="9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55" name="Freeform 275"/>
              <p:cNvSpPr>
                <a:spLocks noEditPoints="1"/>
              </p:cNvSpPr>
              <p:nvPr/>
            </p:nvSpPr>
            <p:spPr bwMode="auto">
              <a:xfrm>
                <a:off x="8920176" y="190503"/>
                <a:ext cx="160338" cy="141289"/>
              </a:xfrm>
              <a:custGeom>
                <a:avLst/>
                <a:gdLst>
                  <a:gd name="T0" fmla="*/ 36 w 71"/>
                  <a:gd name="T1" fmla="*/ 58 h 63"/>
                  <a:gd name="T2" fmla="*/ 36 w 71"/>
                  <a:gd name="T3" fmla="*/ 58 h 63"/>
                  <a:gd name="T4" fmla="*/ 60 w 71"/>
                  <a:gd name="T5" fmla="*/ 51 h 63"/>
                  <a:gd name="T6" fmla="*/ 61 w 71"/>
                  <a:gd name="T7" fmla="*/ 50 h 63"/>
                  <a:gd name="T8" fmla="*/ 63 w 71"/>
                  <a:gd name="T9" fmla="*/ 47 h 63"/>
                  <a:gd name="T10" fmla="*/ 63 w 71"/>
                  <a:gd name="T11" fmla="*/ 46 h 63"/>
                  <a:gd name="T12" fmla="*/ 65 w 71"/>
                  <a:gd name="T13" fmla="*/ 41 h 63"/>
                  <a:gd name="T14" fmla="*/ 57 w 71"/>
                  <a:gd name="T15" fmla="*/ 13 h 63"/>
                  <a:gd name="T16" fmla="*/ 36 w 71"/>
                  <a:gd name="T17" fmla="*/ 0 h 63"/>
                  <a:gd name="T18" fmla="*/ 71 w 71"/>
                  <a:gd name="T19" fmla="*/ 35 h 63"/>
                  <a:gd name="T20" fmla="*/ 70 w 71"/>
                  <a:gd name="T21" fmla="*/ 42 h 63"/>
                  <a:gd name="T22" fmla="*/ 67 w 71"/>
                  <a:gd name="T23" fmla="*/ 49 h 63"/>
                  <a:gd name="T24" fmla="*/ 66 w 71"/>
                  <a:gd name="T25" fmla="*/ 51 h 63"/>
                  <a:gd name="T26" fmla="*/ 64 w 71"/>
                  <a:gd name="T27" fmla="*/ 54 h 63"/>
                  <a:gd name="T28" fmla="*/ 63 w 71"/>
                  <a:gd name="T29" fmla="*/ 54 h 63"/>
                  <a:gd name="T30" fmla="*/ 63 w 71"/>
                  <a:gd name="T31" fmla="*/ 55 h 63"/>
                  <a:gd name="T32" fmla="*/ 63 w 71"/>
                  <a:gd name="T33" fmla="*/ 55 h 63"/>
                  <a:gd name="T34" fmla="*/ 36 w 71"/>
                  <a:gd name="T35" fmla="*/ 63 h 63"/>
                  <a:gd name="T36" fmla="*/ 36 w 71"/>
                  <a:gd name="T37" fmla="*/ 63 h 63"/>
                  <a:gd name="T38" fmla="*/ 36 w 71"/>
                  <a:gd name="T39" fmla="*/ 63 h 63"/>
                  <a:gd name="T40" fmla="*/ 36 w 71"/>
                  <a:gd name="T41" fmla="*/ 58 h 63"/>
                  <a:gd name="T42" fmla="*/ 9 w 71"/>
                  <a:gd name="T43" fmla="*/ 47 h 63"/>
                  <a:gd name="T44" fmla="*/ 9 w 71"/>
                  <a:gd name="T45" fmla="*/ 49 h 63"/>
                  <a:gd name="T46" fmla="*/ 10 w 71"/>
                  <a:gd name="T47" fmla="*/ 50 h 63"/>
                  <a:gd name="T48" fmla="*/ 11 w 71"/>
                  <a:gd name="T49" fmla="*/ 51 h 63"/>
                  <a:gd name="T50" fmla="*/ 35 w 71"/>
                  <a:gd name="T51" fmla="*/ 58 h 63"/>
                  <a:gd name="T52" fmla="*/ 35 w 71"/>
                  <a:gd name="T53" fmla="*/ 58 h 63"/>
                  <a:gd name="T54" fmla="*/ 36 w 71"/>
                  <a:gd name="T55" fmla="*/ 63 h 63"/>
                  <a:gd name="T56" fmla="*/ 35 w 71"/>
                  <a:gd name="T57" fmla="*/ 63 h 63"/>
                  <a:gd name="T58" fmla="*/ 21 w 71"/>
                  <a:gd name="T59" fmla="*/ 61 h 63"/>
                  <a:gd name="T60" fmla="*/ 9 w 71"/>
                  <a:gd name="T61" fmla="*/ 55 h 63"/>
                  <a:gd name="T62" fmla="*/ 8 w 71"/>
                  <a:gd name="T63" fmla="*/ 54 h 63"/>
                  <a:gd name="T64" fmla="*/ 8 w 71"/>
                  <a:gd name="T65" fmla="*/ 54 h 63"/>
                  <a:gd name="T66" fmla="*/ 8 w 71"/>
                  <a:gd name="T67" fmla="*/ 48 h 63"/>
                  <a:gd name="T68" fmla="*/ 8 w 71"/>
                  <a:gd name="T69" fmla="*/ 47 h 63"/>
                  <a:gd name="T70" fmla="*/ 14 w 71"/>
                  <a:gd name="T71" fmla="*/ 13 h 63"/>
                  <a:gd name="T72" fmla="*/ 8 w 71"/>
                  <a:gd name="T73" fmla="*/ 13 h 63"/>
                  <a:gd name="T74" fmla="*/ 36 w 71"/>
                  <a:gd name="T75" fmla="*/ 0 h 63"/>
                  <a:gd name="T76" fmla="*/ 5 w 71"/>
                  <a:gd name="T77" fmla="*/ 35 h 63"/>
                  <a:gd name="T78" fmla="*/ 8 w 71"/>
                  <a:gd name="T79" fmla="*/ 46 h 63"/>
                  <a:gd name="T80" fmla="*/ 8 w 71"/>
                  <a:gd name="T81" fmla="*/ 47 h 63"/>
                  <a:gd name="T82" fmla="*/ 8 w 71"/>
                  <a:gd name="T83" fmla="*/ 46 h 63"/>
                  <a:gd name="T84" fmla="*/ 8 w 71"/>
                  <a:gd name="T85" fmla="*/ 54 h 63"/>
                  <a:gd name="T86" fmla="*/ 7 w 71"/>
                  <a:gd name="T87" fmla="*/ 53 h 63"/>
                  <a:gd name="T88" fmla="*/ 7 w 71"/>
                  <a:gd name="T89" fmla="*/ 53 h 63"/>
                  <a:gd name="T90" fmla="*/ 6 w 71"/>
                  <a:gd name="T91" fmla="*/ 51 h 63"/>
                  <a:gd name="T92" fmla="*/ 4 w 71"/>
                  <a:gd name="T93" fmla="*/ 49 h 63"/>
                  <a:gd name="T94" fmla="*/ 1 w 71"/>
                  <a:gd name="T95" fmla="*/ 42 h 63"/>
                  <a:gd name="T96" fmla="*/ 8 w 71"/>
                  <a:gd name="T97" fmla="*/ 13 h 63"/>
                  <a:gd name="T98" fmla="*/ 5 w 71"/>
                  <a:gd name="T99" fmla="*/ 35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71" h="63">
                    <a:moveTo>
                      <a:pt x="36" y="58"/>
                    </a:moveTo>
                    <a:cubicBezTo>
                      <a:pt x="36" y="58"/>
                      <a:pt x="36" y="58"/>
                      <a:pt x="36" y="58"/>
                    </a:cubicBezTo>
                    <a:cubicBezTo>
                      <a:pt x="36" y="58"/>
                      <a:pt x="36" y="58"/>
                      <a:pt x="36" y="58"/>
                    </a:cubicBezTo>
                    <a:cubicBezTo>
                      <a:pt x="36" y="58"/>
                      <a:pt x="36" y="58"/>
                      <a:pt x="36" y="58"/>
                    </a:cubicBezTo>
                    <a:cubicBezTo>
                      <a:pt x="40" y="58"/>
                      <a:pt x="45" y="57"/>
                      <a:pt x="49" y="56"/>
                    </a:cubicBezTo>
                    <a:cubicBezTo>
                      <a:pt x="53" y="55"/>
                      <a:pt x="56" y="53"/>
                      <a:pt x="60" y="51"/>
                    </a:cubicBezTo>
                    <a:cubicBezTo>
                      <a:pt x="60" y="51"/>
                      <a:pt x="60" y="51"/>
                      <a:pt x="60" y="50"/>
                    </a:cubicBezTo>
                    <a:cubicBezTo>
                      <a:pt x="60" y="50"/>
                      <a:pt x="61" y="50"/>
                      <a:pt x="61" y="50"/>
                    </a:cubicBezTo>
                    <a:cubicBezTo>
                      <a:pt x="61" y="49"/>
                      <a:pt x="62" y="49"/>
                      <a:pt x="62" y="48"/>
                    </a:cubicBezTo>
                    <a:cubicBezTo>
                      <a:pt x="62" y="48"/>
                      <a:pt x="62" y="48"/>
                      <a:pt x="63" y="47"/>
                    </a:cubicBezTo>
                    <a:cubicBezTo>
                      <a:pt x="63" y="47"/>
                      <a:pt x="63" y="47"/>
                      <a:pt x="63" y="46"/>
                    </a:cubicBezTo>
                    <a:cubicBezTo>
                      <a:pt x="63" y="46"/>
                      <a:pt x="63" y="46"/>
                      <a:pt x="63" y="46"/>
                    </a:cubicBezTo>
                    <a:cubicBezTo>
                      <a:pt x="64" y="45"/>
                      <a:pt x="65" y="43"/>
                      <a:pt x="65" y="41"/>
                    </a:cubicBezTo>
                    <a:cubicBezTo>
                      <a:pt x="65" y="41"/>
                      <a:pt x="65" y="41"/>
                      <a:pt x="65" y="41"/>
                    </a:cubicBezTo>
                    <a:cubicBezTo>
                      <a:pt x="66" y="39"/>
                      <a:pt x="66" y="37"/>
                      <a:pt x="66" y="35"/>
                    </a:cubicBezTo>
                    <a:cubicBezTo>
                      <a:pt x="66" y="27"/>
                      <a:pt x="63" y="19"/>
                      <a:pt x="57" y="13"/>
                    </a:cubicBezTo>
                    <a:cubicBezTo>
                      <a:pt x="52" y="8"/>
                      <a:pt x="44" y="5"/>
                      <a:pt x="36" y="5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45" y="0"/>
                      <a:pt x="54" y="4"/>
                      <a:pt x="60" y="10"/>
                    </a:cubicBezTo>
                    <a:cubicBezTo>
                      <a:pt x="67" y="16"/>
                      <a:pt x="71" y="25"/>
                      <a:pt x="71" y="35"/>
                    </a:cubicBezTo>
                    <a:cubicBezTo>
                      <a:pt x="71" y="38"/>
                      <a:pt x="71" y="40"/>
                      <a:pt x="70" y="42"/>
                    </a:cubicBezTo>
                    <a:cubicBezTo>
                      <a:pt x="70" y="42"/>
                      <a:pt x="70" y="42"/>
                      <a:pt x="70" y="42"/>
                    </a:cubicBezTo>
                    <a:cubicBezTo>
                      <a:pt x="69" y="45"/>
                      <a:pt x="69" y="47"/>
                      <a:pt x="67" y="49"/>
                    </a:cubicBezTo>
                    <a:cubicBezTo>
                      <a:pt x="67" y="49"/>
                      <a:pt x="67" y="49"/>
                      <a:pt x="67" y="49"/>
                    </a:cubicBezTo>
                    <a:cubicBezTo>
                      <a:pt x="67" y="49"/>
                      <a:pt x="67" y="50"/>
                      <a:pt x="67" y="50"/>
                    </a:cubicBezTo>
                    <a:cubicBezTo>
                      <a:pt x="66" y="50"/>
                      <a:pt x="66" y="51"/>
                      <a:pt x="66" y="51"/>
                    </a:cubicBezTo>
                    <a:cubicBezTo>
                      <a:pt x="65" y="52"/>
                      <a:pt x="65" y="52"/>
                      <a:pt x="64" y="53"/>
                    </a:cubicBezTo>
                    <a:cubicBezTo>
                      <a:pt x="64" y="53"/>
                      <a:pt x="64" y="53"/>
                      <a:pt x="64" y="54"/>
                    </a:cubicBezTo>
                    <a:cubicBezTo>
                      <a:pt x="64" y="54"/>
                      <a:pt x="63" y="54"/>
                      <a:pt x="63" y="54"/>
                    </a:cubicBezTo>
                    <a:cubicBezTo>
                      <a:pt x="63" y="54"/>
                      <a:pt x="63" y="54"/>
                      <a:pt x="63" y="54"/>
                    </a:cubicBezTo>
                    <a:cubicBezTo>
                      <a:pt x="63" y="54"/>
                      <a:pt x="63" y="54"/>
                      <a:pt x="63" y="54"/>
                    </a:cubicBezTo>
                    <a:cubicBezTo>
                      <a:pt x="63" y="55"/>
                      <a:pt x="63" y="55"/>
                      <a:pt x="63" y="55"/>
                    </a:cubicBezTo>
                    <a:cubicBezTo>
                      <a:pt x="63" y="55"/>
                      <a:pt x="63" y="55"/>
                      <a:pt x="63" y="55"/>
                    </a:cubicBezTo>
                    <a:cubicBezTo>
                      <a:pt x="63" y="55"/>
                      <a:pt x="63" y="55"/>
                      <a:pt x="63" y="55"/>
                    </a:cubicBezTo>
                    <a:cubicBezTo>
                      <a:pt x="59" y="57"/>
                      <a:pt x="54" y="59"/>
                      <a:pt x="50" y="61"/>
                    </a:cubicBezTo>
                    <a:cubicBezTo>
                      <a:pt x="46" y="62"/>
                      <a:pt x="41" y="63"/>
                      <a:pt x="36" y="63"/>
                    </a:cubicBezTo>
                    <a:cubicBezTo>
                      <a:pt x="36" y="63"/>
                      <a:pt x="36" y="63"/>
                      <a:pt x="36" y="63"/>
                    </a:cubicBezTo>
                    <a:cubicBezTo>
                      <a:pt x="36" y="63"/>
                      <a:pt x="36" y="63"/>
                      <a:pt x="36" y="63"/>
                    </a:cubicBezTo>
                    <a:cubicBezTo>
                      <a:pt x="36" y="63"/>
                      <a:pt x="36" y="63"/>
                      <a:pt x="36" y="63"/>
                    </a:cubicBezTo>
                    <a:cubicBezTo>
                      <a:pt x="36" y="63"/>
                      <a:pt x="36" y="63"/>
                      <a:pt x="36" y="63"/>
                    </a:cubicBezTo>
                    <a:cubicBezTo>
                      <a:pt x="36" y="63"/>
                      <a:pt x="36" y="63"/>
                      <a:pt x="36" y="63"/>
                    </a:cubicBezTo>
                    <a:lnTo>
                      <a:pt x="36" y="58"/>
                    </a:lnTo>
                    <a:close/>
                    <a:moveTo>
                      <a:pt x="8" y="47"/>
                    </a:moveTo>
                    <a:cubicBezTo>
                      <a:pt x="8" y="47"/>
                      <a:pt x="8" y="47"/>
                      <a:pt x="9" y="47"/>
                    </a:cubicBezTo>
                    <a:cubicBezTo>
                      <a:pt x="9" y="48"/>
                      <a:pt x="9" y="48"/>
                      <a:pt x="9" y="48"/>
                    </a:cubicBezTo>
                    <a:cubicBezTo>
                      <a:pt x="9" y="49"/>
                      <a:pt x="9" y="49"/>
                      <a:pt x="9" y="49"/>
                    </a:cubicBezTo>
                    <a:cubicBezTo>
                      <a:pt x="10" y="49"/>
                      <a:pt x="10" y="49"/>
                      <a:pt x="10" y="50"/>
                    </a:cubicBezTo>
                    <a:cubicBezTo>
                      <a:pt x="10" y="50"/>
                      <a:pt x="10" y="50"/>
                      <a:pt x="10" y="50"/>
                    </a:cubicBezTo>
                    <a:cubicBezTo>
                      <a:pt x="11" y="50"/>
                      <a:pt x="11" y="50"/>
                      <a:pt x="11" y="51"/>
                    </a:cubicBezTo>
                    <a:cubicBezTo>
                      <a:pt x="11" y="51"/>
                      <a:pt x="11" y="51"/>
                      <a:pt x="11" y="51"/>
                    </a:cubicBezTo>
                    <a:cubicBezTo>
                      <a:pt x="15" y="53"/>
                      <a:pt x="19" y="55"/>
                      <a:pt x="23" y="56"/>
                    </a:cubicBezTo>
                    <a:cubicBezTo>
                      <a:pt x="27" y="57"/>
                      <a:pt x="31" y="58"/>
                      <a:pt x="35" y="58"/>
                    </a:cubicBezTo>
                    <a:cubicBezTo>
                      <a:pt x="35" y="58"/>
                      <a:pt x="35" y="58"/>
                      <a:pt x="35" y="58"/>
                    </a:cubicBezTo>
                    <a:cubicBezTo>
                      <a:pt x="35" y="58"/>
                      <a:pt x="35" y="58"/>
                      <a:pt x="35" y="58"/>
                    </a:cubicBezTo>
                    <a:cubicBezTo>
                      <a:pt x="36" y="58"/>
                      <a:pt x="36" y="58"/>
                      <a:pt x="36" y="58"/>
                    </a:cubicBezTo>
                    <a:cubicBezTo>
                      <a:pt x="36" y="63"/>
                      <a:pt x="36" y="63"/>
                      <a:pt x="36" y="63"/>
                    </a:cubicBezTo>
                    <a:cubicBezTo>
                      <a:pt x="36" y="63"/>
                      <a:pt x="36" y="63"/>
                      <a:pt x="36" y="63"/>
                    </a:cubicBezTo>
                    <a:cubicBezTo>
                      <a:pt x="35" y="63"/>
                      <a:pt x="35" y="63"/>
                      <a:pt x="35" y="63"/>
                    </a:cubicBezTo>
                    <a:cubicBezTo>
                      <a:pt x="35" y="63"/>
                      <a:pt x="35" y="63"/>
                      <a:pt x="35" y="63"/>
                    </a:cubicBezTo>
                    <a:cubicBezTo>
                      <a:pt x="30" y="63"/>
                      <a:pt x="26" y="62"/>
                      <a:pt x="21" y="61"/>
                    </a:cubicBezTo>
                    <a:cubicBezTo>
                      <a:pt x="17" y="59"/>
                      <a:pt x="12" y="57"/>
                      <a:pt x="9" y="55"/>
                    </a:cubicBezTo>
                    <a:cubicBezTo>
                      <a:pt x="9" y="55"/>
                      <a:pt x="9" y="55"/>
                      <a:pt x="9" y="55"/>
                    </a:cubicBezTo>
                    <a:cubicBezTo>
                      <a:pt x="9" y="55"/>
                      <a:pt x="9" y="55"/>
                      <a:pt x="9" y="55"/>
                    </a:cubicBezTo>
                    <a:cubicBezTo>
                      <a:pt x="8" y="54"/>
                      <a:pt x="8" y="54"/>
                      <a:pt x="8" y="54"/>
                    </a:cubicBezTo>
                    <a:cubicBezTo>
                      <a:pt x="8" y="54"/>
                      <a:pt x="8" y="54"/>
                      <a:pt x="8" y="54"/>
                    </a:cubicBezTo>
                    <a:cubicBezTo>
                      <a:pt x="8" y="54"/>
                      <a:pt x="8" y="54"/>
                      <a:pt x="8" y="54"/>
                    </a:cubicBezTo>
                    <a:cubicBezTo>
                      <a:pt x="8" y="47"/>
                      <a:pt x="8" y="47"/>
                      <a:pt x="8" y="47"/>
                    </a:cubicBezTo>
                    <a:cubicBezTo>
                      <a:pt x="8" y="48"/>
                      <a:pt x="8" y="48"/>
                      <a:pt x="8" y="48"/>
                    </a:cubicBezTo>
                    <a:cubicBezTo>
                      <a:pt x="8" y="47"/>
                      <a:pt x="8" y="47"/>
                      <a:pt x="8" y="47"/>
                    </a:cubicBezTo>
                    <a:cubicBezTo>
                      <a:pt x="8" y="47"/>
                      <a:pt x="8" y="47"/>
                      <a:pt x="8" y="47"/>
                    </a:cubicBezTo>
                    <a:close/>
                    <a:moveTo>
                      <a:pt x="36" y="5"/>
                    </a:moveTo>
                    <a:cubicBezTo>
                      <a:pt x="27" y="5"/>
                      <a:pt x="20" y="8"/>
                      <a:pt x="14" y="13"/>
                    </a:cubicBezTo>
                    <a:cubicBezTo>
                      <a:pt x="12" y="16"/>
                      <a:pt x="10" y="19"/>
                      <a:pt x="8" y="22"/>
                    </a:cubicBezTo>
                    <a:cubicBezTo>
                      <a:pt x="8" y="13"/>
                      <a:pt x="8" y="13"/>
                      <a:pt x="8" y="13"/>
                    </a:cubicBezTo>
                    <a:cubicBezTo>
                      <a:pt x="9" y="12"/>
                      <a:pt x="10" y="11"/>
                      <a:pt x="11" y="10"/>
                    </a:cubicBezTo>
                    <a:cubicBezTo>
                      <a:pt x="17" y="4"/>
                      <a:pt x="26" y="0"/>
                      <a:pt x="36" y="0"/>
                    </a:cubicBezTo>
                    <a:lnTo>
                      <a:pt x="36" y="5"/>
                    </a:lnTo>
                    <a:close/>
                    <a:moveTo>
                      <a:pt x="5" y="35"/>
                    </a:moveTo>
                    <a:cubicBezTo>
                      <a:pt x="5" y="37"/>
                      <a:pt x="5" y="39"/>
                      <a:pt x="6" y="41"/>
                    </a:cubicBezTo>
                    <a:cubicBezTo>
                      <a:pt x="6" y="43"/>
                      <a:pt x="7" y="45"/>
                      <a:pt x="8" y="46"/>
                    </a:cubicBezTo>
                    <a:cubicBezTo>
                      <a:pt x="8" y="46"/>
                      <a:pt x="8" y="46"/>
                      <a:pt x="8" y="46"/>
                    </a:cubicBezTo>
                    <a:cubicBezTo>
                      <a:pt x="8" y="47"/>
                      <a:pt x="8" y="47"/>
                      <a:pt x="8" y="47"/>
                    </a:cubicBezTo>
                    <a:cubicBezTo>
                      <a:pt x="8" y="47"/>
                      <a:pt x="8" y="47"/>
                      <a:pt x="8" y="47"/>
                    </a:cubicBezTo>
                    <a:cubicBezTo>
                      <a:pt x="8" y="47"/>
                      <a:pt x="8" y="47"/>
                      <a:pt x="8" y="46"/>
                    </a:cubicBezTo>
                    <a:cubicBezTo>
                      <a:pt x="8" y="47"/>
                      <a:pt x="8" y="47"/>
                      <a:pt x="8" y="47"/>
                    </a:cubicBezTo>
                    <a:cubicBezTo>
                      <a:pt x="8" y="54"/>
                      <a:pt x="8" y="54"/>
                      <a:pt x="8" y="54"/>
                    </a:cubicBezTo>
                    <a:cubicBezTo>
                      <a:pt x="8" y="54"/>
                      <a:pt x="8" y="54"/>
                      <a:pt x="7" y="53"/>
                    </a:cubicBezTo>
                    <a:cubicBezTo>
                      <a:pt x="7" y="53"/>
                      <a:pt x="7" y="53"/>
                      <a:pt x="7" y="53"/>
                    </a:cubicBezTo>
                    <a:cubicBezTo>
                      <a:pt x="7" y="53"/>
                      <a:pt x="7" y="53"/>
                      <a:pt x="7" y="53"/>
                    </a:cubicBezTo>
                    <a:cubicBezTo>
                      <a:pt x="7" y="53"/>
                      <a:pt x="7" y="53"/>
                      <a:pt x="7" y="53"/>
                    </a:cubicBezTo>
                    <a:cubicBezTo>
                      <a:pt x="6" y="52"/>
                      <a:pt x="6" y="52"/>
                      <a:pt x="6" y="52"/>
                    </a:cubicBezTo>
                    <a:cubicBezTo>
                      <a:pt x="6" y="51"/>
                      <a:pt x="6" y="51"/>
                      <a:pt x="6" y="51"/>
                    </a:cubicBezTo>
                    <a:cubicBezTo>
                      <a:pt x="5" y="51"/>
                      <a:pt x="5" y="51"/>
                      <a:pt x="5" y="50"/>
                    </a:cubicBezTo>
                    <a:cubicBezTo>
                      <a:pt x="4" y="50"/>
                      <a:pt x="4" y="49"/>
                      <a:pt x="4" y="49"/>
                    </a:cubicBezTo>
                    <a:cubicBezTo>
                      <a:pt x="4" y="49"/>
                      <a:pt x="4" y="49"/>
                      <a:pt x="4" y="49"/>
                    </a:cubicBezTo>
                    <a:cubicBezTo>
                      <a:pt x="3" y="47"/>
                      <a:pt x="2" y="45"/>
                      <a:pt x="1" y="42"/>
                    </a:cubicBezTo>
                    <a:cubicBezTo>
                      <a:pt x="1" y="40"/>
                      <a:pt x="0" y="38"/>
                      <a:pt x="0" y="35"/>
                    </a:cubicBezTo>
                    <a:cubicBezTo>
                      <a:pt x="0" y="27"/>
                      <a:pt x="3" y="19"/>
                      <a:pt x="8" y="13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6" y="26"/>
                      <a:pt x="5" y="30"/>
                      <a:pt x="5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56" name="Freeform 276"/>
              <p:cNvSpPr>
                <a:spLocks noEditPoints="1"/>
              </p:cNvSpPr>
              <p:nvPr/>
            </p:nvSpPr>
            <p:spPr bwMode="auto">
              <a:xfrm>
                <a:off x="10090165" y="676280"/>
                <a:ext cx="307976" cy="192090"/>
              </a:xfrm>
              <a:custGeom>
                <a:avLst/>
                <a:gdLst>
                  <a:gd name="T0" fmla="*/ 68 w 136"/>
                  <a:gd name="T1" fmla="*/ 60 h 85"/>
                  <a:gd name="T2" fmla="*/ 94 w 136"/>
                  <a:gd name="T3" fmla="*/ 53 h 85"/>
                  <a:gd name="T4" fmla="*/ 114 w 136"/>
                  <a:gd name="T5" fmla="*/ 57 h 85"/>
                  <a:gd name="T6" fmla="*/ 130 w 136"/>
                  <a:gd name="T7" fmla="*/ 67 h 85"/>
                  <a:gd name="T8" fmla="*/ 130 w 136"/>
                  <a:gd name="T9" fmla="*/ 65 h 85"/>
                  <a:gd name="T10" fmla="*/ 131 w 136"/>
                  <a:gd name="T11" fmla="*/ 59 h 85"/>
                  <a:gd name="T12" fmla="*/ 125 w 136"/>
                  <a:gd name="T13" fmla="*/ 45 h 85"/>
                  <a:gd name="T14" fmla="*/ 110 w 136"/>
                  <a:gd name="T15" fmla="*/ 38 h 85"/>
                  <a:gd name="T16" fmla="*/ 103 w 136"/>
                  <a:gd name="T17" fmla="*/ 40 h 85"/>
                  <a:gd name="T18" fmla="*/ 97 w 136"/>
                  <a:gd name="T19" fmla="*/ 43 h 85"/>
                  <a:gd name="T20" fmla="*/ 93 w 136"/>
                  <a:gd name="T21" fmla="*/ 43 h 85"/>
                  <a:gd name="T22" fmla="*/ 93 w 136"/>
                  <a:gd name="T23" fmla="*/ 41 h 85"/>
                  <a:gd name="T24" fmla="*/ 81 w 136"/>
                  <a:gd name="T25" fmla="*/ 15 h 85"/>
                  <a:gd name="T26" fmla="*/ 68 w 136"/>
                  <a:gd name="T27" fmla="*/ 7 h 85"/>
                  <a:gd name="T28" fmla="*/ 68 w 136"/>
                  <a:gd name="T29" fmla="*/ 2 h 85"/>
                  <a:gd name="T30" fmla="*/ 85 w 136"/>
                  <a:gd name="T31" fmla="*/ 12 h 85"/>
                  <a:gd name="T32" fmla="*/ 97 w 136"/>
                  <a:gd name="T33" fmla="*/ 37 h 85"/>
                  <a:gd name="T34" fmla="*/ 101 w 136"/>
                  <a:gd name="T35" fmla="*/ 35 h 85"/>
                  <a:gd name="T36" fmla="*/ 110 w 136"/>
                  <a:gd name="T37" fmla="*/ 34 h 85"/>
                  <a:gd name="T38" fmla="*/ 128 w 136"/>
                  <a:gd name="T39" fmla="*/ 41 h 85"/>
                  <a:gd name="T40" fmla="*/ 136 w 136"/>
                  <a:gd name="T41" fmla="*/ 59 h 85"/>
                  <a:gd name="T42" fmla="*/ 135 w 136"/>
                  <a:gd name="T43" fmla="*/ 66 h 85"/>
                  <a:gd name="T44" fmla="*/ 133 w 136"/>
                  <a:gd name="T45" fmla="*/ 72 h 85"/>
                  <a:gd name="T46" fmla="*/ 133 w 136"/>
                  <a:gd name="T47" fmla="*/ 72 h 85"/>
                  <a:gd name="T48" fmla="*/ 132 w 136"/>
                  <a:gd name="T49" fmla="*/ 72 h 85"/>
                  <a:gd name="T50" fmla="*/ 129 w 136"/>
                  <a:gd name="T51" fmla="*/ 72 h 85"/>
                  <a:gd name="T52" fmla="*/ 128 w 136"/>
                  <a:gd name="T53" fmla="*/ 72 h 85"/>
                  <a:gd name="T54" fmla="*/ 113 w 136"/>
                  <a:gd name="T55" fmla="*/ 61 h 85"/>
                  <a:gd name="T56" fmla="*/ 94 w 136"/>
                  <a:gd name="T57" fmla="*/ 58 h 85"/>
                  <a:gd name="T58" fmla="*/ 69 w 136"/>
                  <a:gd name="T59" fmla="*/ 65 h 85"/>
                  <a:gd name="T60" fmla="*/ 68 w 136"/>
                  <a:gd name="T61" fmla="*/ 66 h 85"/>
                  <a:gd name="T62" fmla="*/ 68 w 136"/>
                  <a:gd name="T63" fmla="*/ 60 h 85"/>
                  <a:gd name="T64" fmla="*/ 16 w 136"/>
                  <a:gd name="T65" fmla="*/ 80 h 85"/>
                  <a:gd name="T66" fmla="*/ 48 w 136"/>
                  <a:gd name="T67" fmla="*/ 80 h 85"/>
                  <a:gd name="T68" fmla="*/ 67 w 136"/>
                  <a:gd name="T69" fmla="*/ 61 h 85"/>
                  <a:gd name="T70" fmla="*/ 68 w 136"/>
                  <a:gd name="T71" fmla="*/ 60 h 85"/>
                  <a:gd name="T72" fmla="*/ 68 w 136"/>
                  <a:gd name="T73" fmla="*/ 66 h 85"/>
                  <a:gd name="T74" fmla="*/ 52 w 136"/>
                  <a:gd name="T75" fmla="*/ 84 h 85"/>
                  <a:gd name="T76" fmla="*/ 49 w 136"/>
                  <a:gd name="T77" fmla="*/ 85 h 85"/>
                  <a:gd name="T78" fmla="*/ 16 w 136"/>
                  <a:gd name="T79" fmla="*/ 85 h 85"/>
                  <a:gd name="T80" fmla="*/ 5 w 136"/>
                  <a:gd name="T81" fmla="*/ 80 h 85"/>
                  <a:gd name="T82" fmla="*/ 0 w 136"/>
                  <a:gd name="T83" fmla="*/ 68 h 85"/>
                  <a:gd name="T84" fmla="*/ 4 w 136"/>
                  <a:gd name="T85" fmla="*/ 57 h 85"/>
                  <a:gd name="T86" fmla="*/ 13 w 136"/>
                  <a:gd name="T87" fmla="*/ 52 h 85"/>
                  <a:gd name="T88" fmla="*/ 12 w 136"/>
                  <a:gd name="T89" fmla="*/ 49 h 85"/>
                  <a:gd name="T90" fmla="*/ 12 w 136"/>
                  <a:gd name="T91" fmla="*/ 42 h 85"/>
                  <a:gd name="T92" fmla="*/ 24 w 136"/>
                  <a:gd name="T93" fmla="*/ 12 h 85"/>
                  <a:gd name="T94" fmla="*/ 55 w 136"/>
                  <a:gd name="T95" fmla="*/ 0 h 85"/>
                  <a:gd name="T96" fmla="*/ 68 w 136"/>
                  <a:gd name="T97" fmla="*/ 2 h 85"/>
                  <a:gd name="T98" fmla="*/ 68 w 136"/>
                  <a:gd name="T99" fmla="*/ 7 h 85"/>
                  <a:gd name="T100" fmla="*/ 55 w 136"/>
                  <a:gd name="T101" fmla="*/ 4 h 85"/>
                  <a:gd name="T102" fmla="*/ 28 w 136"/>
                  <a:gd name="T103" fmla="*/ 15 h 85"/>
                  <a:gd name="T104" fmla="*/ 17 w 136"/>
                  <a:gd name="T105" fmla="*/ 42 h 85"/>
                  <a:gd name="T106" fmla="*/ 17 w 136"/>
                  <a:gd name="T107" fmla="*/ 48 h 85"/>
                  <a:gd name="T108" fmla="*/ 18 w 136"/>
                  <a:gd name="T109" fmla="*/ 53 h 85"/>
                  <a:gd name="T110" fmla="*/ 17 w 136"/>
                  <a:gd name="T111" fmla="*/ 56 h 85"/>
                  <a:gd name="T112" fmla="*/ 16 w 136"/>
                  <a:gd name="T113" fmla="*/ 57 h 85"/>
                  <a:gd name="T114" fmla="*/ 8 w 136"/>
                  <a:gd name="T115" fmla="*/ 60 h 85"/>
                  <a:gd name="T116" fmla="*/ 5 w 136"/>
                  <a:gd name="T117" fmla="*/ 68 h 85"/>
                  <a:gd name="T118" fmla="*/ 8 w 136"/>
                  <a:gd name="T119" fmla="*/ 77 h 85"/>
                  <a:gd name="T120" fmla="*/ 16 w 136"/>
                  <a:gd name="T121" fmla="*/ 80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36" h="85">
                    <a:moveTo>
                      <a:pt x="68" y="60"/>
                    </a:moveTo>
                    <a:cubicBezTo>
                      <a:pt x="76" y="56"/>
                      <a:pt x="85" y="53"/>
                      <a:pt x="94" y="53"/>
                    </a:cubicBezTo>
                    <a:cubicBezTo>
                      <a:pt x="101" y="53"/>
                      <a:pt x="108" y="54"/>
                      <a:pt x="114" y="57"/>
                    </a:cubicBezTo>
                    <a:cubicBezTo>
                      <a:pt x="120" y="59"/>
                      <a:pt x="125" y="62"/>
                      <a:pt x="130" y="67"/>
                    </a:cubicBezTo>
                    <a:cubicBezTo>
                      <a:pt x="130" y="66"/>
                      <a:pt x="130" y="65"/>
                      <a:pt x="130" y="65"/>
                    </a:cubicBezTo>
                    <a:cubicBezTo>
                      <a:pt x="131" y="63"/>
                      <a:pt x="131" y="61"/>
                      <a:pt x="131" y="59"/>
                    </a:cubicBezTo>
                    <a:cubicBezTo>
                      <a:pt x="131" y="54"/>
                      <a:pt x="129" y="48"/>
                      <a:pt x="125" y="45"/>
                    </a:cubicBezTo>
                    <a:cubicBezTo>
                      <a:pt x="121" y="41"/>
                      <a:pt x="116" y="38"/>
                      <a:pt x="110" y="38"/>
                    </a:cubicBezTo>
                    <a:cubicBezTo>
                      <a:pt x="107" y="38"/>
                      <a:pt x="105" y="39"/>
                      <a:pt x="103" y="40"/>
                    </a:cubicBezTo>
                    <a:cubicBezTo>
                      <a:pt x="101" y="41"/>
                      <a:pt x="98" y="42"/>
                      <a:pt x="97" y="43"/>
                    </a:cubicBezTo>
                    <a:cubicBezTo>
                      <a:pt x="96" y="44"/>
                      <a:pt x="94" y="44"/>
                      <a:pt x="93" y="43"/>
                    </a:cubicBezTo>
                    <a:cubicBezTo>
                      <a:pt x="93" y="43"/>
                      <a:pt x="93" y="42"/>
                      <a:pt x="93" y="41"/>
                    </a:cubicBezTo>
                    <a:cubicBezTo>
                      <a:pt x="92" y="31"/>
                      <a:pt x="88" y="22"/>
                      <a:pt x="81" y="15"/>
                    </a:cubicBezTo>
                    <a:cubicBezTo>
                      <a:pt x="77" y="11"/>
                      <a:pt x="73" y="9"/>
                      <a:pt x="68" y="7"/>
                    </a:cubicBezTo>
                    <a:cubicBezTo>
                      <a:pt x="68" y="2"/>
                      <a:pt x="68" y="2"/>
                      <a:pt x="68" y="2"/>
                    </a:cubicBezTo>
                    <a:cubicBezTo>
                      <a:pt x="74" y="4"/>
                      <a:pt x="80" y="7"/>
                      <a:pt x="85" y="12"/>
                    </a:cubicBezTo>
                    <a:cubicBezTo>
                      <a:pt x="91" y="18"/>
                      <a:pt x="96" y="27"/>
                      <a:pt x="97" y="37"/>
                    </a:cubicBezTo>
                    <a:cubicBezTo>
                      <a:pt x="98" y="36"/>
                      <a:pt x="100" y="36"/>
                      <a:pt x="101" y="35"/>
                    </a:cubicBezTo>
                    <a:cubicBezTo>
                      <a:pt x="104" y="34"/>
                      <a:pt x="107" y="34"/>
                      <a:pt x="110" y="34"/>
                    </a:cubicBezTo>
                    <a:cubicBezTo>
                      <a:pt x="117" y="34"/>
                      <a:pt x="124" y="37"/>
                      <a:pt x="128" y="41"/>
                    </a:cubicBezTo>
                    <a:cubicBezTo>
                      <a:pt x="133" y="46"/>
                      <a:pt x="136" y="52"/>
                      <a:pt x="136" y="59"/>
                    </a:cubicBezTo>
                    <a:cubicBezTo>
                      <a:pt x="136" y="62"/>
                      <a:pt x="135" y="64"/>
                      <a:pt x="135" y="66"/>
                    </a:cubicBezTo>
                    <a:cubicBezTo>
                      <a:pt x="134" y="68"/>
                      <a:pt x="134" y="70"/>
                      <a:pt x="133" y="72"/>
                    </a:cubicBezTo>
                    <a:cubicBezTo>
                      <a:pt x="133" y="72"/>
                      <a:pt x="133" y="72"/>
                      <a:pt x="133" y="72"/>
                    </a:cubicBezTo>
                    <a:cubicBezTo>
                      <a:pt x="132" y="72"/>
                      <a:pt x="132" y="72"/>
                      <a:pt x="132" y="72"/>
                    </a:cubicBezTo>
                    <a:cubicBezTo>
                      <a:pt x="131" y="73"/>
                      <a:pt x="130" y="73"/>
                      <a:pt x="129" y="72"/>
                    </a:cubicBezTo>
                    <a:cubicBezTo>
                      <a:pt x="128" y="72"/>
                      <a:pt x="128" y="72"/>
                      <a:pt x="128" y="72"/>
                    </a:cubicBezTo>
                    <a:cubicBezTo>
                      <a:pt x="123" y="67"/>
                      <a:pt x="118" y="64"/>
                      <a:pt x="113" y="61"/>
                    </a:cubicBezTo>
                    <a:cubicBezTo>
                      <a:pt x="107" y="59"/>
                      <a:pt x="101" y="58"/>
                      <a:pt x="94" y="58"/>
                    </a:cubicBezTo>
                    <a:cubicBezTo>
                      <a:pt x="85" y="58"/>
                      <a:pt x="77" y="60"/>
                      <a:pt x="69" y="65"/>
                    </a:cubicBezTo>
                    <a:cubicBezTo>
                      <a:pt x="69" y="65"/>
                      <a:pt x="68" y="65"/>
                      <a:pt x="68" y="66"/>
                    </a:cubicBezTo>
                    <a:lnTo>
                      <a:pt x="68" y="60"/>
                    </a:lnTo>
                    <a:close/>
                    <a:moveTo>
                      <a:pt x="16" y="80"/>
                    </a:moveTo>
                    <a:cubicBezTo>
                      <a:pt x="48" y="80"/>
                      <a:pt x="48" y="80"/>
                      <a:pt x="48" y="80"/>
                    </a:cubicBezTo>
                    <a:cubicBezTo>
                      <a:pt x="52" y="72"/>
                      <a:pt x="59" y="65"/>
                      <a:pt x="67" y="61"/>
                    </a:cubicBezTo>
                    <a:cubicBezTo>
                      <a:pt x="67" y="60"/>
                      <a:pt x="67" y="60"/>
                      <a:pt x="68" y="60"/>
                    </a:cubicBezTo>
                    <a:cubicBezTo>
                      <a:pt x="68" y="66"/>
                      <a:pt x="68" y="66"/>
                      <a:pt x="68" y="66"/>
                    </a:cubicBezTo>
                    <a:cubicBezTo>
                      <a:pt x="61" y="70"/>
                      <a:pt x="55" y="76"/>
                      <a:pt x="52" y="84"/>
                    </a:cubicBezTo>
                    <a:cubicBezTo>
                      <a:pt x="51" y="85"/>
                      <a:pt x="50" y="85"/>
                      <a:pt x="49" y="85"/>
                    </a:cubicBezTo>
                    <a:cubicBezTo>
                      <a:pt x="16" y="85"/>
                      <a:pt x="16" y="85"/>
                      <a:pt x="16" y="85"/>
                    </a:cubicBezTo>
                    <a:cubicBezTo>
                      <a:pt x="12" y="85"/>
                      <a:pt x="8" y="83"/>
                      <a:pt x="5" y="80"/>
                    </a:cubicBezTo>
                    <a:cubicBezTo>
                      <a:pt x="2" y="77"/>
                      <a:pt x="0" y="73"/>
                      <a:pt x="0" y="68"/>
                    </a:cubicBezTo>
                    <a:cubicBezTo>
                      <a:pt x="0" y="64"/>
                      <a:pt x="2" y="60"/>
                      <a:pt x="4" y="57"/>
                    </a:cubicBezTo>
                    <a:cubicBezTo>
                      <a:pt x="7" y="54"/>
                      <a:pt x="10" y="53"/>
                      <a:pt x="13" y="52"/>
                    </a:cubicBezTo>
                    <a:cubicBezTo>
                      <a:pt x="13" y="51"/>
                      <a:pt x="13" y="50"/>
                      <a:pt x="12" y="49"/>
                    </a:cubicBezTo>
                    <a:cubicBezTo>
                      <a:pt x="12" y="47"/>
                      <a:pt x="12" y="44"/>
                      <a:pt x="12" y="42"/>
                    </a:cubicBezTo>
                    <a:cubicBezTo>
                      <a:pt x="12" y="31"/>
                      <a:pt x="17" y="20"/>
                      <a:pt x="24" y="12"/>
                    </a:cubicBezTo>
                    <a:cubicBezTo>
                      <a:pt x="32" y="4"/>
                      <a:pt x="43" y="0"/>
                      <a:pt x="55" y="0"/>
                    </a:cubicBezTo>
                    <a:cubicBezTo>
                      <a:pt x="59" y="0"/>
                      <a:pt x="64" y="0"/>
                      <a:pt x="68" y="2"/>
                    </a:cubicBezTo>
                    <a:cubicBezTo>
                      <a:pt x="68" y="7"/>
                      <a:pt x="68" y="7"/>
                      <a:pt x="68" y="7"/>
                    </a:cubicBezTo>
                    <a:cubicBezTo>
                      <a:pt x="64" y="5"/>
                      <a:pt x="59" y="4"/>
                      <a:pt x="55" y="4"/>
                    </a:cubicBezTo>
                    <a:cubicBezTo>
                      <a:pt x="44" y="4"/>
                      <a:pt x="35" y="9"/>
                      <a:pt x="28" y="15"/>
                    </a:cubicBezTo>
                    <a:cubicBezTo>
                      <a:pt x="21" y="22"/>
                      <a:pt x="17" y="32"/>
                      <a:pt x="17" y="42"/>
                    </a:cubicBezTo>
                    <a:cubicBezTo>
                      <a:pt x="17" y="44"/>
                      <a:pt x="17" y="46"/>
                      <a:pt x="17" y="48"/>
                    </a:cubicBezTo>
                    <a:cubicBezTo>
                      <a:pt x="17" y="50"/>
                      <a:pt x="18" y="52"/>
                      <a:pt x="18" y="53"/>
                    </a:cubicBezTo>
                    <a:cubicBezTo>
                      <a:pt x="19" y="55"/>
                      <a:pt x="18" y="56"/>
                      <a:pt x="17" y="56"/>
                    </a:cubicBezTo>
                    <a:cubicBezTo>
                      <a:pt x="17" y="57"/>
                      <a:pt x="16" y="57"/>
                      <a:pt x="16" y="57"/>
                    </a:cubicBezTo>
                    <a:cubicBezTo>
                      <a:pt x="13" y="57"/>
                      <a:pt x="10" y="58"/>
                      <a:pt x="8" y="60"/>
                    </a:cubicBezTo>
                    <a:cubicBezTo>
                      <a:pt x="6" y="62"/>
                      <a:pt x="5" y="65"/>
                      <a:pt x="5" y="68"/>
                    </a:cubicBezTo>
                    <a:cubicBezTo>
                      <a:pt x="5" y="72"/>
                      <a:pt x="6" y="75"/>
                      <a:pt x="8" y="77"/>
                    </a:cubicBezTo>
                    <a:cubicBezTo>
                      <a:pt x="10" y="79"/>
                      <a:pt x="13" y="80"/>
                      <a:pt x="16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57" name="Freeform 277"/>
              <p:cNvSpPr>
                <a:spLocks noEditPoints="1"/>
              </p:cNvSpPr>
              <p:nvPr/>
            </p:nvSpPr>
            <p:spPr bwMode="auto">
              <a:xfrm>
                <a:off x="10163191" y="806456"/>
                <a:ext cx="347663" cy="217489"/>
              </a:xfrm>
              <a:custGeom>
                <a:avLst/>
                <a:gdLst>
                  <a:gd name="T0" fmla="*/ 117 w 154"/>
                  <a:gd name="T1" fmla="*/ 45 h 96"/>
                  <a:gd name="T2" fmla="*/ 106 w 154"/>
                  <a:gd name="T3" fmla="*/ 49 h 96"/>
                  <a:gd name="T4" fmla="*/ 106 w 154"/>
                  <a:gd name="T5" fmla="*/ 47 h 96"/>
                  <a:gd name="T6" fmla="*/ 94 w 154"/>
                  <a:gd name="T7" fmla="*/ 18 h 96"/>
                  <a:gd name="T8" fmla="*/ 77 w 154"/>
                  <a:gd name="T9" fmla="*/ 7 h 96"/>
                  <a:gd name="T10" fmla="*/ 81 w 154"/>
                  <a:gd name="T11" fmla="*/ 4 h 96"/>
                  <a:gd name="T12" fmla="*/ 107 w 154"/>
                  <a:gd name="T13" fmla="*/ 30 h 96"/>
                  <a:gd name="T14" fmla="*/ 115 w 154"/>
                  <a:gd name="T15" fmla="*/ 40 h 96"/>
                  <a:gd name="T16" fmla="*/ 146 w 154"/>
                  <a:gd name="T17" fmla="*/ 47 h 96"/>
                  <a:gd name="T18" fmla="*/ 146 w 154"/>
                  <a:gd name="T19" fmla="*/ 88 h 96"/>
                  <a:gd name="T20" fmla="*/ 125 w 154"/>
                  <a:gd name="T21" fmla="*/ 96 h 96"/>
                  <a:gd name="T22" fmla="*/ 77 w 154"/>
                  <a:gd name="T23" fmla="*/ 91 h 96"/>
                  <a:gd name="T24" fmla="*/ 142 w 154"/>
                  <a:gd name="T25" fmla="*/ 84 h 96"/>
                  <a:gd name="T26" fmla="*/ 149 w 154"/>
                  <a:gd name="T27" fmla="*/ 67 h 96"/>
                  <a:gd name="T28" fmla="*/ 125 w 154"/>
                  <a:gd name="T29" fmla="*/ 43 h 96"/>
                  <a:gd name="T30" fmla="*/ 62 w 154"/>
                  <a:gd name="T31" fmla="*/ 5 h 96"/>
                  <a:gd name="T32" fmla="*/ 25 w 154"/>
                  <a:gd name="T33" fmla="*/ 26 h 96"/>
                  <a:gd name="T34" fmla="*/ 19 w 154"/>
                  <a:gd name="T35" fmla="*/ 48 h 96"/>
                  <a:gd name="T36" fmla="*/ 21 w 154"/>
                  <a:gd name="T37" fmla="*/ 61 h 96"/>
                  <a:gd name="T38" fmla="*/ 18 w 154"/>
                  <a:gd name="T39" fmla="*/ 64 h 96"/>
                  <a:gd name="T40" fmla="*/ 5 w 154"/>
                  <a:gd name="T41" fmla="*/ 78 h 96"/>
                  <a:gd name="T42" fmla="*/ 9 w 154"/>
                  <a:gd name="T43" fmla="*/ 87 h 96"/>
                  <a:gd name="T44" fmla="*/ 62 w 154"/>
                  <a:gd name="T45" fmla="*/ 91 h 96"/>
                  <a:gd name="T46" fmla="*/ 77 w 154"/>
                  <a:gd name="T47" fmla="*/ 91 h 96"/>
                  <a:gd name="T48" fmla="*/ 64 w 154"/>
                  <a:gd name="T49" fmla="*/ 96 h 96"/>
                  <a:gd name="T50" fmla="*/ 19 w 154"/>
                  <a:gd name="T51" fmla="*/ 96 h 96"/>
                  <a:gd name="T52" fmla="*/ 6 w 154"/>
                  <a:gd name="T53" fmla="*/ 91 h 96"/>
                  <a:gd name="T54" fmla="*/ 6 w 154"/>
                  <a:gd name="T55" fmla="*/ 65 h 96"/>
                  <a:gd name="T56" fmla="*/ 15 w 154"/>
                  <a:gd name="T57" fmla="*/ 55 h 96"/>
                  <a:gd name="T58" fmla="*/ 16 w 154"/>
                  <a:gd name="T59" fmla="*/ 35 h 96"/>
                  <a:gd name="T60" fmla="*/ 38 w 154"/>
                  <a:gd name="T61" fmla="*/ 6 h 96"/>
                  <a:gd name="T62" fmla="*/ 77 w 154"/>
                  <a:gd name="T63" fmla="*/ 2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54" h="96">
                    <a:moveTo>
                      <a:pt x="125" y="43"/>
                    </a:moveTo>
                    <a:cubicBezTo>
                      <a:pt x="122" y="43"/>
                      <a:pt x="119" y="44"/>
                      <a:pt x="117" y="45"/>
                    </a:cubicBezTo>
                    <a:cubicBezTo>
                      <a:pt x="114" y="46"/>
                      <a:pt x="112" y="47"/>
                      <a:pt x="110" y="49"/>
                    </a:cubicBezTo>
                    <a:cubicBezTo>
                      <a:pt x="109" y="50"/>
                      <a:pt x="107" y="50"/>
                      <a:pt x="106" y="49"/>
                    </a:cubicBezTo>
                    <a:cubicBezTo>
                      <a:pt x="106" y="48"/>
                      <a:pt x="106" y="48"/>
                      <a:pt x="106" y="47"/>
                    </a:cubicBezTo>
                    <a:cubicBezTo>
                      <a:pt x="106" y="47"/>
                      <a:pt x="106" y="47"/>
                      <a:pt x="106" y="47"/>
                    </a:cubicBezTo>
                    <a:cubicBezTo>
                      <a:pt x="106" y="42"/>
                      <a:pt x="104" y="36"/>
                      <a:pt x="102" y="32"/>
                    </a:cubicBezTo>
                    <a:cubicBezTo>
                      <a:pt x="100" y="27"/>
                      <a:pt x="98" y="22"/>
                      <a:pt x="94" y="18"/>
                    </a:cubicBezTo>
                    <a:cubicBezTo>
                      <a:pt x="90" y="14"/>
                      <a:pt x="85" y="10"/>
                      <a:pt x="79" y="8"/>
                    </a:cubicBezTo>
                    <a:cubicBezTo>
                      <a:pt x="79" y="8"/>
                      <a:pt x="78" y="7"/>
                      <a:pt x="77" y="7"/>
                    </a:cubicBezTo>
                    <a:cubicBezTo>
                      <a:pt x="77" y="2"/>
                      <a:pt x="77" y="2"/>
                      <a:pt x="77" y="2"/>
                    </a:cubicBezTo>
                    <a:cubicBezTo>
                      <a:pt x="79" y="3"/>
                      <a:pt x="80" y="3"/>
                      <a:pt x="81" y="4"/>
                    </a:cubicBezTo>
                    <a:cubicBezTo>
                      <a:pt x="87" y="6"/>
                      <a:pt x="93" y="10"/>
                      <a:pt x="97" y="15"/>
                    </a:cubicBezTo>
                    <a:cubicBezTo>
                      <a:pt x="101" y="19"/>
                      <a:pt x="105" y="24"/>
                      <a:pt x="107" y="30"/>
                    </a:cubicBezTo>
                    <a:cubicBezTo>
                      <a:pt x="109" y="34"/>
                      <a:pt x="110" y="38"/>
                      <a:pt x="110" y="43"/>
                    </a:cubicBezTo>
                    <a:cubicBezTo>
                      <a:pt x="112" y="42"/>
                      <a:pt x="113" y="41"/>
                      <a:pt x="115" y="40"/>
                    </a:cubicBezTo>
                    <a:cubicBezTo>
                      <a:pt x="118" y="39"/>
                      <a:pt x="122" y="38"/>
                      <a:pt x="125" y="38"/>
                    </a:cubicBezTo>
                    <a:cubicBezTo>
                      <a:pt x="133" y="38"/>
                      <a:pt x="140" y="42"/>
                      <a:pt x="146" y="47"/>
                    </a:cubicBezTo>
                    <a:cubicBezTo>
                      <a:pt x="151" y="52"/>
                      <a:pt x="154" y="59"/>
                      <a:pt x="154" y="67"/>
                    </a:cubicBezTo>
                    <a:cubicBezTo>
                      <a:pt x="154" y="75"/>
                      <a:pt x="151" y="82"/>
                      <a:pt x="146" y="88"/>
                    </a:cubicBezTo>
                    <a:cubicBezTo>
                      <a:pt x="146" y="88"/>
                      <a:pt x="146" y="88"/>
                      <a:pt x="146" y="88"/>
                    </a:cubicBezTo>
                    <a:cubicBezTo>
                      <a:pt x="140" y="93"/>
                      <a:pt x="133" y="96"/>
                      <a:pt x="125" y="96"/>
                    </a:cubicBezTo>
                    <a:cubicBezTo>
                      <a:pt x="77" y="96"/>
                      <a:pt x="77" y="96"/>
                      <a:pt x="77" y="96"/>
                    </a:cubicBezTo>
                    <a:cubicBezTo>
                      <a:pt x="77" y="91"/>
                      <a:pt x="77" y="91"/>
                      <a:pt x="77" y="91"/>
                    </a:cubicBezTo>
                    <a:cubicBezTo>
                      <a:pt x="125" y="91"/>
                      <a:pt x="125" y="91"/>
                      <a:pt x="125" y="91"/>
                    </a:cubicBezTo>
                    <a:cubicBezTo>
                      <a:pt x="132" y="91"/>
                      <a:pt x="138" y="89"/>
                      <a:pt x="142" y="84"/>
                    </a:cubicBezTo>
                    <a:cubicBezTo>
                      <a:pt x="142" y="84"/>
                      <a:pt x="142" y="84"/>
                      <a:pt x="142" y="84"/>
                    </a:cubicBezTo>
                    <a:cubicBezTo>
                      <a:pt x="147" y="80"/>
                      <a:pt x="149" y="74"/>
                      <a:pt x="149" y="67"/>
                    </a:cubicBezTo>
                    <a:cubicBezTo>
                      <a:pt x="149" y="61"/>
                      <a:pt x="146" y="55"/>
                      <a:pt x="142" y="50"/>
                    </a:cubicBezTo>
                    <a:cubicBezTo>
                      <a:pt x="138" y="46"/>
                      <a:pt x="132" y="43"/>
                      <a:pt x="125" y="43"/>
                    </a:cubicBezTo>
                    <a:close/>
                    <a:moveTo>
                      <a:pt x="77" y="7"/>
                    </a:moveTo>
                    <a:cubicBezTo>
                      <a:pt x="72" y="5"/>
                      <a:pt x="67" y="5"/>
                      <a:pt x="62" y="5"/>
                    </a:cubicBezTo>
                    <a:cubicBezTo>
                      <a:pt x="54" y="5"/>
                      <a:pt x="47" y="7"/>
                      <a:pt x="41" y="10"/>
                    </a:cubicBezTo>
                    <a:cubicBezTo>
                      <a:pt x="34" y="14"/>
                      <a:pt x="29" y="19"/>
                      <a:pt x="25" y="26"/>
                    </a:cubicBezTo>
                    <a:cubicBezTo>
                      <a:pt x="23" y="29"/>
                      <a:pt x="21" y="33"/>
                      <a:pt x="20" y="37"/>
                    </a:cubicBezTo>
                    <a:cubicBezTo>
                      <a:pt x="19" y="40"/>
                      <a:pt x="19" y="44"/>
                      <a:pt x="19" y="48"/>
                    </a:cubicBezTo>
                    <a:cubicBezTo>
                      <a:pt x="19" y="50"/>
                      <a:pt x="19" y="52"/>
                      <a:pt x="19" y="54"/>
                    </a:cubicBezTo>
                    <a:cubicBezTo>
                      <a:pt x="20" y="57"/>
                      <a:pt x="20" y="59"/>
                      <a:pt x="21" y="61"/>
                    </a:cubicBezTo>
                    <a:cubicBezTo>
                      <a:pt x="21" y="62"/>
                      <a:pt x="20" y="63"/>
                      <a:pt x="19" y="64"/>
                    </a:cubicBezTo>
                    <a:cubicBezTo>
                      <a:pt x="19" y="64"/>
                      <a:pt x="19" y="64"/>
                      <a:pt x="18" y="64"/>
                    </a:cubicBezTo>
                    <a:cubicBezTo>
                      <a:pt x="15" y="64"/>
                      <a:pt x="11" y="65"/>
                      <a:pt x="9" y="68"/>
                    </a:cubicBezTo>
                    <a:cubicBezTo>
                      <a:pt x="7" y="70"/>
                      <a:pt x="5" y="74"/>
                      <a:pt x="5" y="78"/>
                    </a:cubicBezTo>
                    <a:cubicBezTo>
                      <a:pt x="5" y="81"/>
                      <a:pt x="7" y="85"/>
                      <a:pt x="9" y="87"/>
                    </a:cubicBezTo>
                    <a:cubicBezTo>
                      <a:pt x="9" y="87"/>
                      <a:pt x="9" y="87"/>
                      <a:pt x="9" y="87"/>
                    </a:cubicBezTo>
                    <a:cubicBezTo>
                      <a:pt x="12" y="90"/>
                      <a:pt x="15" y="91"/>
                      <a:pt x="19" y="91"/>
                    </a:cubicBezTo>
                    <a:cubicBezTo>
                      <a:pt x="62" y="91"/>
                      <a:pt x="62" y="91"/>
                      <a:pt x="62" y="91"/>
                    </a:cubicBezTo>
                    <a:cubicBezTo>
                      <a:pt x="64" y="91"/>
                      <a:pt x="64" y="91"/>
                      <a:pt x="64" y="91"/>
                    </a:cubicBezTo>
                    <a:cubicBezTo>
                      <a:pt x="77" y="91"/>
                      <a:pt x="77" y="91"/>
                      <a:pt x="77" y="91"/>
                    </a:cubicBezTo>
                    <a:cubicBezTo>
                      <a:pt x="77" y="96"/>
                      <a:pt x="77" y="96"/>
                      <a:pt x="77" y="96"/>
                    </a:cubicBezTo>
                    <a:cubicBezTo>
                      <a:pt x="64" y="96"/>
                      <a:pt x="64" y="96"/>
                      <a:pt x="64" y="96"/>
                    </a:cubicBezTo>
                    <a:cubicBezTo>
                      <a:pt x="62" y="96"/>
                      <a:pt x="62" y="96"/>
                      <a:pt x="62" y="96"/>
                    </a:cubicBezTo>
                    <a:cubicBezTo>
                      <a:pt x="19" y="96"/>
                      <a:pt x="19" y="96"/>
                      <a:pt x="19" y="96"/>
                    </a:cubicBezTo>
                    <a:cubicBezTo>
                      <a:pt x="14" y="96"/>
                      <a:pt x="9" y="94"/>
                      <a:pt x="6" y="91"/>
                    </a:cubicBezTo>
                    <a:cubicBezTo>
                      <a:pt x="6" y="91"/>
                      <a:pt x="6" y="91"/>
                      <a:pt x="6" y="91"/>
                    </a:cubicBezTo>
                    <a:cubicBezTo>
                      <a:pt x="2" y="87"/>
                      <a:pt x="0" y="83"/>
                      <a:pt x="0" y="78"/>
                    </a:cubicBezTo>
                    <a:cubicBezTo>
                      <a:pt x="0" y="73"/>
                      <a:pt x="2" y="68"/>
                      <a:pt x="6" y="65"/>
                    </a:cubicBezTo>
                    <a:cubicBezTo>
                      <a:pt x="8" y="62"/>
                      <a:pt x="12" y="60"/>
                      <a:pt x="15" y="59"/>
                    </a:cubicBezTo>
                    <a:cubicBezTo>
                      <a:pt x="15" y="58"/>
                      <a:pt x="15" y="57"/>
                      <a:pt x="15" y="55"/>
                    </a:cubicBezTo>
                    <a:cubicBezTo>
                      <a:pt x="14" y="53"/>
                      <a:pt x="14" y="50"/>
                      <a:pt x="14" y="48"/>
                    </a:cubicBezTo>
                    <a:cubicBezTo>
                      <a:pt x="14" y="44"/>
                      <a:pt x="15" y="39"/>
                      <a:pt x="16" y="35"/>
                    </a:cubicBezTo>
                    <a:cubicBezTo>
                      <a:pt x="17" y="31"/>
                      <a:pt x="19" y="27"/>
                      <a:pt x="21" y="23"/>
                    </a:cubicBezTo>
                    <a:cubicBezTo>
                      <a:pt x="25" y="16"/>
                      <a:pt x="31" y="10"/>
                      <a:pt x="38" y="6"/>
                    </a:cubicBezTo>
                    <a:cubicBezTo>
                      <a:pt x="45" y="2"/>
                      <a:pt x="54" y="0"/>
                      <a:pt x="62" y="0"/>
                    </a:cubicBezTo>
                    <a:cubicBezTo>
                      <a:pt x="67" y="0"/>
                      <a:pt x="72" y="1"/>
                      <a:pt x="77" y="2"/>
                    </a:cubicBezTo>
                    <a:lnTo>
                      <a:pt x="77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58" name="Freeform 278"/>
              <p:cNvSpPr>
                <a:spLocks noEditPoints="1"/>
              </p:cNvSpPr>
              <p:nvPr/>
            </p:nvSpPr>
            <p:spPr bwMode="auto">
              <a:xfrm>
                <a:off x="6756410" y="2667016"/>
                <a:ext cx="179388" cy="144464"/>
              </a:xfrm>
              <a:custGeom>
                <a:avLst/>
                <a:gdLst>
                  <a:gd name="T0" fmla="*/ 67 w 79"/>
                  <a:gd name="T1" fmla="*/ 17 h 64"/>
                  <a:gd name="T2" fmla="*/ 64 w 79"/>
                  <a:gd name="T3" fmla="*/ 2 h 64"/>
                  <a:gd name="T4" fmla="*/ 79 w 79"/>
                  <a:gd name="T5" fmla="*/ 24 h 64"/>
                  <a:gd name="T6" fmla="*/ 77 w 79"/>
                  <a:gd name="T7" fmla="*/ 62 h 64"/>
                  <a:gd name="T8" fmla="*/ 62 w 79"/>
                  <a:gd name="T9" fmla="*/ 64 h 64"/>
                  <a:gd name="T10" fmla="*/ 74 w 79"/>
                  <a:gd name="T11" fmla="*/ 59 h 64"/>
                  <a:gd name="T12" fmla="*/ 74 w 79"/>
                  <a:gd name="T13" fmla="*/ 50 h 64"/>
                  <a:gd name="T14" fmla="*/ 62 w 79"/>
                  <a:gd name="T15" fmla="*/ 22 h 64"/>
                  <a:gd name="T16" fmla="*/ 65 w 79"/>
                  <a:gd name="T17" fmla="*/ 22 h 64"/>
                  <a:gd name="T18" fmla="*/ 62 w 79"/>
                  <a:gd name="T19" fmla="*/ 46 h 64"/>
                  <a:gd name="T20" fmla="*/ 72 w 79"/>
                  <a:gd name="T21" fmla="*/ 36 h 64"/>
                  <a:gd name="T22" fmla="*/ 62 w 79"/>
                  <a:gd name="T23" fmla="*/ 38 h 64"/>
                  <a:gd name="T24" fmla="*/ 62 w 79"/>
                  <a:gd name="T25" fmla="*/ 41 h 64"/>
                  <a:gd name="T26" fmla="*/ 61 w 79"/>
                  <a:gd name="T27" fmla="*/ 5 h 64"/>
                  <a:gd name="T28" fmla="*/ 62 w 79"/>
                  <a:gd name="T29" fmla="*/ 11 h 64"/>
                  <a:gd name="T30" fmla="*/ 39 w 79"/>
                  <a:gd name="T31" fmla="*/ 17 h 64"/>
                  <a:gd name="T32" fmla="*/ 39 w 79"/>
                  <a:gd name="T33" fmla="*/ 10 h 64"/>
                  <a:gd name="T34" fmla="*/ 62 w 79"/>
                  <a:gd name="T35" fmla="*/ 0 h 64"/>
                  <a:gd name="T36" fmla="*/ 39 w 79"/>
                  <a:gd name="T37" fmla="*/ 47 h 64"/>
                  <a:gd name="T38" fmla="*/ 61 w 79"/>
                  <a:gd name="T39" fmla="*/ 58 h 64"/>
                  <a:gd name="T40" fmla="*/ 62 w 79"/>
                  <a:gd name="T41" fmla="*/ 59 h 64"/>
                  <a:gd name="T42" fmla="*/ 58 w 79"/>
                  <a:gd name="T43" fmla="*/ 62 h 64"/>
                  <a:gd name="T44" fmla="*/ 39 w 79"/>
                  <a:gd name="T45" fmla="*/ 52 h 64"/>
                  <a:gd name="T46" fmla="*/ 62 w 79"/>
                  <a:gd name="T47" fmla="*/ 38 h 64"/>
                  <a:gd name="T48" fmla="*/ 62 w 79"/>
                  <a:gd name="T49" fmla="*/ 41 h 64"/>
                  <a:gd name="T50" fmla="*/ 53 w 79"/>
                  <a:gd name="T51" fmla="*/ 44 h 64"/>
                  <a:gd name="T52" fmla="*/ 62 w 79"/>
                  <a:gd name="T53" fmla="*/ 34 h 64"/>
                  <a:gd name="T54" fmla="*/ 16 w 79"/>
                  <a:gd name="T55" fmla="*/ 11 h 64"/>
                  <a:gd name="T56" fmla="*/ 21 w 79"/>
                  <a:gd name="T57" fmla="*/ 5 h 64"/>
                  <a:gd name="T58" fmla="*/ 16 w 79"/>
                  <a:gd name="T59" fmla="*/ 0 h 64"/>
                  <a:gd name="T60" fmla="*/ 39 w 79"/>
                  <a:gd name="T61" fmla="*/ 10 h 64"/>
                  <a:gd name="T62" fmla="*/ 39 w 79"/>
                  <a:gd name="T63" fmla="*/ 17 h 64"/>
                  <a:gd name="T64" fmla="*/ 17 w 79"/>
                  <a:gd name="T65" fmla="*/ 59 h 64"/>
                  <a:gd name="T66" fmla="*/ 17 w 79"/>
                  <a:gd name="T67" fmla="*/ 59 h 64"/>
                  <a:gd name="T68" fmla="*/ 20 w 79"/>
                  <a:gd name="T69" fmla="*/ 47 h 64"/>
                  <a:gd name="T70" fmla="*/ 22 w 79"/>
                  <a:gd name="T71" fmla="*/ 52 h 64"/>
                  <a:gd name="T72" fmla="*/ 21 w 79"/>
                  <a:gd name="T73" fmla="*/ 62 h 64"/>
                  <a:gd name="T74" fmla="*/ 16 w 79"/>
                  <a:gd name="T75" fmla="*/ 59 h 64"/>
                  <a:gd name="T76" fmla="*/ 21 w 79"/>
                  <a:gd name="T77" fmla="*/ 41 h 64"/>
                  <a:gd name="T78" fmla="*/ 16 w 79"/>
                  <a:gd name="T79" fmla="*/ 34 h 64"/>
                  <a:gd name="T80" fmla="*/ 26 w 79"/>
                  <a:gd name="T81" fmla="*/ 44 h 64"/>
                  <a:gd name="T82" fmla="*/ 16 w 79"/>
                  <a:gd name="T83" fmla="*/ 22 h 64"/>
                  <a:gd name="T84" fmla="*/ 13 w 79"/>
                  <a:gd name="T85" fmla="*/ 18 h 64"/>
                  <a:gd name="T86" fmla="*/ 16 w 79"/>
                  <a:gd name="T87" fmla="*/ 9 h 64"/>
                  <a:gd name="T88" fmla="*/ 8 w 79"/>
                  <a:gd name="T89" fmla="*/ 15 h 64"/>
                  <a:gd name="T90" fmla="*/ 0 w 79"/>
                  <a:gd name="T91" fmla="*/ 24 h 64"/>
                  <a:gd name="T92" fmla="*/ 0 w 79"/>
                  <a:gd name="T93" fmla="*/ 58 h 64"/>
                  <a:gd name="T94" fmla="*/ 2 w 79"/>
                  <a:gd name="T95" fmla="*/ 62 h 64"/>
                  <a:gd name="T96" fmla="*/ 16 w 79"/>
                  <a:gd name="T97" fmla="*/ 59 h 64"/>
                  <a:gd name="T98" fmla="*/ 5 w 79"/>
                  <a:gd name="T99" fmla="*/ 59 h 64"/>
                  <a:gd name="T100" fmla="*/ 5 w 79"/>
                  <a:gd name="T101" fmla="*/ 48 h 64"/>
                  <a:gd name="T102" fmla="*/ 12 w 79"/>
                  <a:gd name="T103" fmla="*/ 18 h 64"/>
                  <a:gd name="T104" fmla="*/ 16 w 79"/>
                  <a:gd name="T105" fmla="*/ 34 h 64"/>
                  <a:gd name="T106" fmla="*/ 11 w 79"/>
                  <a:gd name="T107" fmla="*/ 41 h 64"/>
                  <a:gd name="T108" fmla="*/ 9 w 79"/>
                  <a:gd name="T109" fmla="*/ 46 h 64"/>
                  <a:gd name="T110" fmla="*/ 9 w 79"/>
                  <a:gd name="T111" fmla="*/ 3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79" h="64">
                    <a:moveTo>
                      <a:pt x="74" y="25"/>
                    </a:moveTo>
                    <a:cubicBezTo>
                      <a:pt x="67" y="18"/>
                      <a:pt x="67" y="18"/>
                      <a:pt x="67" y="18"/>
                    </a:cubicBezTo>
                    <a:cubicBezTo>
                      <a:pt x="67" y="17"/>
                      <a:pt x="67" y="17"/>
                      <a:pt x="67" y="17"/>
                    </a:cubicBezTo>
                    <a:cubicBezTo>
                      <a:pt x="62" y="9"/>
                      <a:pt x="62" y="9"/>
                      <a:pt x="62" y="9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3" y="0"/>
                      <a:pt x="64" y="1"/>
                      <a:pt x="64" y="2"/>
                    </a:cubicBezTo>
                    <a:cubicBezTo>
                      <a:pt x="71" y="15"/>
                      <a:pt x="71" y="15"/>
                      <a:pt x="71" y="15"/>
                    </a:cubicBezTo>
                    <a:cubicBezTo>
                      <a:pt x="78" y="22"/>
                      <a:pt x="78" y="22"/>
                      <a:pt x="78" y="22"/>
                    </a:cubicBezTo>
                    <a:cubicBezTo>
                      <a:pt x="79" y="23"/>
                      <a:pt x="79" y="23"/>
                      <a:pt x="79" y="24"/>
                    </a:cubicBezTo>
                    <a:cubicBezTo>
                      <a:pt x="79" y="50"/>
                      <a:pt x="79" y="50"/>
                      <a:pt x="79" y="50"/>
                    </a:cubicBezTo>
                    <a:cubicBezTo>
                      <a:pt x="79" y="58"/>
                      <a:pt x="79" y="58"/>
                      <a:pt x="79" y="58"/>
                    </a:cubicBezTo>
                    <a:cubicBezTo>
                      <a:pt x="79" y="60"/>
                      <a:pt x="78" y="61"/>
                      <a:pt x="77" y="62"/>
                    </a:cubicBezTo>
                    <a:cubicBezTo>
                      <a:pt x="77" y="62"/>
                      <a:pt x="77" y="62"/>
                      <a:pt x="77" y="62"/>
                    </a:cubicBezTo>
                    <a:cubicBezTo>
                      <a:pt x="76" y="63"/>
                      <a:pt x="75" y="64"/>
                      <a:pt x="73" y="64"/>
                    </a:cubicBezTo>
                    <a:cubicBezTo>
                      <a:pt x="62" y="64"/>
                      <a:pt x="62" y="64"/>
                      <a:pt x="62" y="64"/>
                    </a:cubicBezTo>
                    <a:cubicBezTo>
                      <a:pt x="62" y="59"/>
                      <a:pt x="62" y="59"/>
                      <a:pt x="62" y="59"/>
                    </a:cubicBezTo>
                    <a:cubicBezTo>
                      <a:pt x="73" y="59"/>
                      <a:pt x="73" y="59"/>
                      <a:pt x="73" y="59"/>
                    </a:cubicBezTo>
                    <a:cubicBezTo>
                      <a:pt x="73" y="59"/>
                      <a:pt x="74" y="59"/>
                      <a:pt x="74" y="59"/>
                    </a:cubicBezTo>
                    <a:cubicBezTo>
                      <a:pt x="74" y="59"/>
                      <a:pt x="74" y="59"/>
                      <a:pt x="74" y="59"/>
                    </a:cubicBezTo>
                    <a:cubicBezTo>
                      <a:pt x="74" y="59"/>
                      <a:pt x="74" y="58"/>
                      <a:pt x="74" y="58"/>
                    </a:cubicBezTo>
                    <a:cubicBezTo>
                      <a:pt x="74" y="50"/>
                      <a:pt x="74" y="50"/>
                      <a:pt x="74" y="50"/>
                    </a:cubicBezTo>
                    <a:cubicBezTo>
                      <a:pt x="74" y="25"/>
                      <a:pt x="74" y="25"/>
                      <a:pt x="74" y="25"/>
                    </a:cubicBezTo>
                    <a:close/>
                    <a:moveTo>
                      <a:pt x="62" y="11"/>
                    </a:moveTo>
                    <a:cubicBezTo>
                      <a:pt x="62" y="22"/>
                      <a:pt x="62" y="22"/>
                      <a:pt x="62" y="22"/>
                    </a:cubicBezTo>
                    <a:cubicBezTo>
                      <a:pt x="64" y="22"/>
                      <a:pt x="64" y="22"/>
                      <a:pt x="64" y="22"/>
                    </a:cubicBezTo>
                    <a:cubicBezTo>
                      <a:pt x="64" y="22"/>
                      <a:pt x="64" y="22"/>
                      <a:pt x="64" y="22"/>
                    </a:cubicBezTo>
                    <a:cubicBezTo>
                      <a:pt x="65" y="22"/>
                      <a:pt x="65" y="22"/>
                      <a:pt x="65" y="22"/>
                    </a:cubicBezTo>
                    <a:cubicBezTo>
                      <a:pt x="66" y="21"/>
                      <a:pt x="67" y="20"/>
                      <a:pt x="66" y="18"/>
                    </a:cubicBezTo>
                    <a:cubicBezTo>
                      <a:pt x="62" y="11"/>
                      <a:pt x="62" y="11"/>
                      <a:pt x="62" y="11"/>
                    </a:cubicBezTo>
                    <a:close/>
                    <a:moveTo>
                      <a:pt x="62" y="46"/>
                    </a:moveTo>
                    <a:cubicBezTo>
                      <a:pt x="70" y="46"/>
                      <a:pt x="70" y="46"/>
                      <a:pt x="70" y="46"/>
                    </a:cubicBezTo>
                    <a:cubicBezTo>
                      <a:pt x="71" y="46"/>
                      <a:pt x="72" y="45"/>
                      <a:pt x="72" y="44"/>
                    </a:cubicBezTo>
                    <a:cubicBezTo>
                      <a:pt x="72" y="36"/>
                      <a:pt x="72" y="36"/>
                      <a:pt x="72" y="36"/>
                    </a:cubicBezTo>
                    <a:cubicBezTo>
                      <a:pt x="72" y="35"/>
                      <a:pt x="71" y="34"/>
                      <a:pt x="70" y="34"/>
                    </a:cubicBezTo>
                    <a:cubicBezTo>
                      <a:pt x="62" y="34"/>
                      <a:pt x="62" y="34"/>
                      <a:pt x="62" y="34"/>
                    </a:cubicBezTo>
                    <a:cubicBezTo>
                      <a:pt x="62" y="38"/>
                      <a:pt x="62" y="38"/>
                      <a:pt x="62" y="38"/>
                    </a:cubicBezTo>
                    <a:cubicBezTo>
                      <a:pt x="67" y="38"/>
                      <a:pt x="67" y="38"/>
                      <a:pt x="67" y="38"/>
                    </a:cubicBezTo>
                    <a:cubicBezTo>
                      <a:pt x="67" y="41"/>
                      <a:pt x="67" y="41"/>
                      <a:pt x="67" y="41"/>
                    </a:cubicBezTo>
                    <a:cubicBezTo>
                      <a:pt x="62" y="41"/>
                      <a:pt x="62" y="41"/>
                      <a:pt x="62" y="41"/>
                    </a:cubicBezTo>
                    <a:lnTo>
                      <a:pt x="62" y="46"/>
                    </a:lnTo>
                    <a:close/>
                    <a:moveTo>
                      <a:pt x="62" y="9"/>
                    </a:moveTo>
                    <a:cubicBezTo>
                      <a:pt x="61" y="5"/>
                      <a:pt x="61" y="5"/>
                      <a:pt x="61" y="5"/>
                    </a:cubicBezTo>
                    <a:cubicBezTo>
                      <a:pt x="58" y="5"/>
                      <a:pt x="58" y="5"/>
                      <a:pt x="58" y="5"/>
                    </a:cubicBezTo>
                    <a:cubicBezTo>
                      <a:pt x="59" y="5"/>
                      <a:pt x="60" y="6"/>
                      <a:pt x="60" y="7"/>
                    </a:cubicBezTo>
                    <a:cubicBezTo>
                      <a:pt x="62" y="11"/>
                      <a:pt x="62" y="11"/>
                      <a:pt x="62" y="11"/>
                    </a:cubicBezTo>
                    <a:cubicBezTo>
                      <a:pt x="62" y="22"/>
                      <a:pt x="62" y="22"/>
                      <a:pt x="62" y="22"/>
                    </a:cubicBezTo>
                    <a:cubicBezTo>
                      <a:pt x="39" y="22"/>
                      <a:pt x="39" y="22"/>
                      <a:pt x="39" y="22"/>
                    </a:cubicBezTo>
                    <a:cubicBezTo>
                      <a:pt x="39" y="17"/>
                      <a:pt x="39" y="17"/>
                      <a:pt x="39" y="17"/>
                    </a:cubicBezTo>
                    <a:cubicBezTo>
                      <a:pt x="60" y="17"/>
                      <a:pt x="60" y="17"/>
                      <a:pt x="60" y="17"/>
                    </a:cubicBezTo>
                    <a:cubicBezTo>
                      <a:pt x="57" y="10"/>
                      <a:pt x="57" y="10"/>
                      <a:pt x="57" y="10"/>
                    </a:cubicBezTo>
                    <a:cubicBezTo>
                      <a:pt x="39" y="10"/>
                      <a:pt x="39" y="10"/>
                      <a:pt x="39" y="1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2" y="9"/>
                      <a:pt x="62" y="9"/>
                      <a:pt x="62" y="9"/>
                    </a:cubicBezTo>
                    <a:close/>
                    <a:moveTo>
                      <a:pt x="39" y="47"/>
                    </a:moveTo>
                    <a:cubicBezTo>
                      <a:pt x="59" y="47"/>
                      <a:pt x="59" y="47"/>
                      <a:pt x="59" y="47"/>
                    </a:cubicBezTo>
                    <a:cubicBezTo>
                      <a:pt x="60" y="47"/>
                      <a:pt x="61" y="48"/>
                      <a:pt x="61" y="50"/>
                    </a:cubicBezTo>
                    <a:cubicBezTo>
                      <a:pt x="61" y="58"/>
                      <a:pt x="61" y="58"/>
                      <a:pt x="61" y="58"/>
                    </a:cubicBezTo>
                    <a:cubicBezTo>
                      <a:pt x="61" y="58"/>
                      <a:pt x="61" y="59"/>
                      <a:pt x="62" y="59"/>
                    </a:cubicBezTo>
                    <a:cubicBezTo>
                      <a:pt x="62" y="59"/>
                      <a:pt x="62" y="59"/>
                      <a:pt x="62" y="59"/>
                    </a:cubicBezTo>
                    <a:cubicBezTo>
                      <a:pt x="62" y="59"/>
                      <a:pt x="62" y="59"/>
                      <a:pt x="62" y="59"/>
                    </a:cubicBezTo>
                    <a:cubicBezTo>
                      <a:pt x="62" y="64"/>
                      <a:pt x="62" y="64"/>
                      <a:pt x="62" y="64"/>
                    </a:cubicBezTo>
                    <a:cubicBezTo>
                      <a:pt x="62" y="64"/>
                      <a:pt x="62" y="64"/>
                      <a:pt x="62" y="64"/>
                    </a:cubicBezTo>
                    <a:cubicBezTo>
                      <a:pt x="61" y="64"/>
                      <a:pt x="59" y="63"/>
                      <a:pt x="58" y="62"/>
                    </a:cubicBezTo>
                    <a:cubicBezTo>
                      <a:pt x="57" y="61"/>
                      <a:pt x="56" y="60"/>
                      <a:pt x="56" y="58"/>
                    </a:cubicBezTo>
                    <a:cubicBezTo>
                      <a:pt x="56" y="52"/>
                      <a:pt x="56" y="52"/>
                      <a:pt x="56" y="52"/>
                    </a:cubicBezTo>
                    <a:cubicBezTo>
                      <a:pt x="39" y="52"/>
                      <a:pt x="39" y="52"/>
                      <a:pt x="39" y="52"/>
                    </a:cubicBezTo>
                    <a:cubicBezTo>
                      <a:pt x="39" y="47"/>
                      <a:pt x="39" y="47"/>
                      <a:pt x="39" y="47"/>
                    </a:cubicBezTo>
                    <a:close/>
                    <a:moveTo>
                      <a:pt x="62" y="34"/>
                    </a:moveTo>
                    <a:cubicBezTo>
                      <a:pt x="62" y="38"/>
                      <a:pt x="62" y="38"/>
                      <a:pt x="62" y="38"/>
                    </a:cubicBezTo>
                    <a:cubicBezTo>
                      <a:pt x="57" y="38"/>
                      <a:pt x="57" y="38"/>
                      <a:pt x="57" y="38"/>
                    </a:cubicBezTo>
                    <a:cubicBezTo>
                      <a:pt x="57" y="41"/>
                      <a:pt x="57" y="41"/>
                      <a:pt x="57" y="41"/>
                    </a:cubicBezTo>
                    <a:cubicBezTo>
                      <a:pt x="62" y="41"/>
                      <a:pt x="62" y="41"/>
                      <a:pt x="62" y="41"/>
                    </a:cubicBezTo>
                    <a:cubicBezTo>
                      <a:pt x="62" y="46"/>
                      <a:pt x="62" y="46"/>
                      <a:pt x="62" y="46"/>
                    </a:cubicBezTo>
                    <a:cubicBezTo>
                      <a:pt x="55" y="46"/>
                      <a:pt x="55" y="46"/>
                      <a:pt x="55" y="46"/>
                    </a:cubicBezTo>
                    <a:cubicBezTo>
                      <a:pt x="54" y="46"/>
                      <a:pt x="53" y="45"/>
                      <a:pt x="53" y="44"/>
                    </a:cubicBezTo>
                    <a:cubicBezTo>
                      <a:pt x="53" y="36"/>
                      <a:pt x="53" y="36"/>
                      <a:pt x="53" y="36"/>
                    </a:cubicBezTo>
                    <a:cubicBezTo>
                      <a:pt x="53" y="35"/>
                      <a:pt x="54" y="34"/>
                      <a:pt x="55" y="34"/>
                    </a:cubicBezTo>
                    <a:lnTo>
                      <a:pt x="62" y="34"/>
                    </a:lnTo>
                    <a:close/>
                    <a:moveTo>
                      <a:pt x="39" y="22"/>
                    </a:moveTo>
                    <a:cubicBezTo>
                      <a:pt x="16" y="22"/>
                      <a:pt x="16" y="22"/>
                      <a:pt x="16" y="22"/>
                    </a:cubicBezTo>
                    <a:cubicBezTo>
                      <a:pt x="16" y="11"/>
                      <a:pt x="16" y="11"/>
                      <a:pt x="16" y="11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6"/>
                      <a:pt x="20" y="5"/>
                      <a:pt x="21" y="5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18" y="5"/>
                      <a:pt x="18" y="5"/>
                      <a:pt x="18" y="5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9" y="10"/>
                      <a:pt x="39" y="10"/>
                      <a:pt x="39" y="10"/>
                    </a:cubicBezTo>
                    <a:cubicBezTo>
                      <a:pt x="22" y="10"/>
                      <a:pt x="22" y="10"/>
                      <a:pt x="22" y="10"/>
                    </a:cubicBezTo>
                    <a:cubicBezTo>
                      <a:pt x="19" y="17"/>
                      <a:pt x="19" y="17"/>
                      <a:pt x="19" y="17"/>
                    </a:cubicBezTo>
                    <a:cubicBezTo>
                      <a:pt x="39" y="17"/>
                      <a:pt x="39" y="17"/>
                      <a:pt x="39" y="17"/>
                    </a:cubicBezTo>
                    <a:cubicBezTo>
                      <a:pt x="39" y="22"/>
                      <a:pt x="39" y="22"/>
                      <a:pt x="39" y="22"/>
                    </a:cubicBezTo>
                    <a:close/>
                    <a:moveTo>
                      <a:pt x="16" y="59"/>
                    </a:moveTo>
                    <a:cubicBezTo>
                      <a:pt x="17" y="59"/>
                      <a:pt x="17" y="59"/>
                      <a:pt x="17" y="59"/>
                    </a:cubicBezTo>
                    <a:cubicBezTo>
                      <a:pt x="17" y="59"/>
                      <a:pt x="17" y="59"/>
                      <a:pt x="17" y="59"/>
                    </a:cubicBezTo>
                    <a:cubicBezTo>
                      <a:pt x="17" y="59"/>
                      <a:pt x="17" y="59"/>
                      <a:pt x="17" y="59"/>
                    </a:cubicBezTo>
                    <a:cubicBezTo>
                      <a:pt x="17" y="59"/>
                      <a:pt x="17" y="59"/>
                      <a:pt x="17" y="59"/>
                    </a:cubicBezTo>
                    <a:cubicBezTo>
                      <a:pt x="17" y="59"/>
                      <a:pt x="18" y="58"/>
                      <a:pt x="18" y="58"/>
                    </a:cubicBezTo>
                    <a:cubicBezTo>
                      <a:pt x="18" y="50"/>
                      <a:pt x="18" y="50"/>
                      <a:pt x="18" y="50"/>
                    </a:cubicBezTo>
                    <a:cubicBezTo>
                      <a:pt x="18" y="48"/>
                      <a:pt x="19" y="47"/>
                      <a:pt x="20" y="47"/>
                    </a:cubicBezTo>
                    <a:cubicBezTo>
                      <a:pt x="39" y="47"/>
                      <a:pt x="39" y="47"/>
                      <a:pt x="39" y="47"/>
                    </a:cubicBezTo>
                    <a:cubicBezTo>
                      <a:pt x="39" y="52"/>
                      <a:pt x="39" y="52"/>
                      <a:pt x="39" y="52"/>
                    </a:cubicBezTo>
                    <a:cubicBezTo>
                      <a:pt x="22" y="52"/>
                      <a:pt x="22" y="52"/>
                      <a:pt x="22" y="52"/>
                    </a:cubicBezTo>
                    <a:cubicBezTo>
                      <a:pt x="22" y="58"/>
                      <a:pt x="22" y="58"/>
                      <a:pt x="22" y="58"/>
                    </a:cubicBezTo>
                    <a:cubicBezTo>
                      <a:pt x="22" y="60"/>
                      <a:pt x="22" y="61"/>
                      <a:pt x="21" y="62"/>
                    </a:cubicBezTo>
                    <a:cubicBezTo>
                      <a:pt x="21" y="62"/>
                      <a:pt x="21" y="62"/>
                      <a:pt x="21" y="62"/>
                    </a:cubicBezTo>
                    <a:cubicBezTo>
                      <a:pt x="20" y="63"/>
                      <a:pt x="18" y="64"/>
                      <a:pt x="17" y="64"/>
                    </a:cubicBezTo>
                    <a:cubicBezTo>
                      <a:pt x="16" y="64"/>
                      <a:pt x="16" y="64"/>
                      <a:pt x="16" y="64"/>
                    </a:cubicBezTo>
                    <a:cubicBezTo>
                      <a:pt x="16" y="59"/>
                      <a:pt x="16" y="59"/>
                      <a:pt x="16" y="59"/>
                    </a:cubicBezTo>
                    <a:close/>
                    <a:moveTo>
                      <a:pt x="16" y="46"/>
                    </a:moveTo>
                    <a:cubicBezTo>
                      <a:pt x="16" y="41"/>
                      <a:pt x="16" y="41"/>
                      <a:pt x="16" y="41"/>
                    </a:cubicBezTo>
                    <a:cubicBezTo>
                      <a:pt x="21" y="41"/>
                      <a:pt x="21" y="41"/>
                      <a:pt x="21" y="41"/>
                    </a:cubicBezTo>
                    <a:cubicBezTo>
                      <a:pt x="21" y="38"/>
                      <a:pt x="21" y="38"/>
                      <a:pt x="21" y="38"/>
                    </a:cubicBezTo>
                    <a:cubicBezTo>
                      <a:pt x="16" y="38"/>
                      <a:pt x="16" y="38"/>
                      <a:pt x="16" y="38"/>
                    </a:cubicBezTo>
                    <a:cubicBezTo>
                      <a:pt x="16" y="34"/>
                      <a:pt x="16" y="34"/>
                      <a:pt x="16" y="34"/>
                    </a:cubicBezTo>
                    <a:cubicBezTo>
                      <a:pt x="24" y="34"/>
                      <a:pt x="24" y="34"/>
                      <a:pt x="24" y="34"/>
                    </a:cubicBezTo>
                    <a:cubicBezTo>
                      <a:pt x="25" y="34"/>
                      <a:pt x="26" y="35"/>
                      <a:pt x="26" y="36"/>
                    </a:cubicBezTo>
                    <a:cubicBezTo>
                      <a:pt x="26" y="44"/>
                      <a:pt x="26" y="44"/>
                      <a:pt x="26" y="44"/>
                    </a:cubicBezTo>
                    <a:cubicBezTo>
                      <a:pt x="26" y="45"/>
                      <a:pt x="25" y="46"/>
                      <a:pt x="24" y="46"/>
                    </a:cubicBezTo>
                    <a:lnTo>
                      <a:pt x="16" y="46"/>
                    </a:lnTo>
                    <a:close/>
                    <a:moveTo>
                      <a:pt x="16" y="22"/>
                    </a:moveTo>
                    <a:cubicBezTo>
                      <a:pt x="15" y="22"/>
                      <a:pt x="15" y="22"/>
                      <a:pt x="15" y="22"/>
                    </a:cubicBezTo>
                    <a:cubicBezTo>
                      <a:pt x="13" y="22"/>
                      <a:pt x="12" y="21"/>
                      <a:pt x="12" y="20"/>
                    </a:cubicBezTo>
                    <a:cubicBezTo>
                      <a:pt x="12" y="19"/>
                      <a:pt x="12" y="19"/>
                      <a:pt x="13" y="18"/>
                    </a:cubicBezTo>
                    <a:cubicBezTo>
                      <a:pt x="16" y="11"/>
                      <a:pt x="16" y="11"/>
                      <a:pt x="16" y="11"/>
                    </a:cubicBezTo>
                    <a:cubicBezTo>
                      <a:pt x="16" y="22"/>
                      <a:pt x="16" y="22"/>
                      <a:pt x="16" y="22"/>
                    </a:cubicBezTo>
                    <a:close/>
                    <a:moveTo>
                      <a:pt x="16" y="9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16" y="0"/>
                      <a:pt x="15" y="1"/>
                      <a:pt x="15" y="2"/>
                    </a:cubicBezTo>
                    <a:cubicBezTo>
                      <a:pt x="8" y="15"/>
                      <a:pt x="8" y="15"/>
                      <a:pt x="8" y="15"/>
                    </a:cubicBezTo>
                    <a:cubicBezTo>
                      <a:pt x="1" y="22"/>
                      <a:pt x="1" y="22"/>
                      <a:pt x="1" y="22"/>
                    </a:cubicBezTo>
                    <a:cubicBezTo>
                      <a:pt x="0" y="23"/>
                      <a:pt x="0" y="23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50"/>
                      <a:pt x="0" y="50"/>
                      <a:pt x="0" y="50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0" y="60"/>
                      <a:pt x="1" y="61"/>
                      <a:pt x="2" y="62"/>
                    </a:cubicBezTo>
                    <a:cubicBezTo>
                      <a:pt x="2" y="62"/>
                      <a:pt x="2" y="62"/>
                      <a:pt x="2" y="62"/>
                    </a:cubicBezTo>
                    <a:cubicBezTo>
                      <a:pt x="2" y="62"/>
                      <a:pt x="2" y="62"/>
                      <a:pt x="2" y="62"/>
                    </a:cubicBezTo>
                    <a:cubicBezTo>
                      <a:pt x="3" y="63"/>
                      <a:pt x="4" y="64"/>
                      <a:pt x="6" y="64"/>
                    </a:cubicBezTo>
                    <a:cubicBezTo>
                      <a:pt x="16" y="64"/>
                      <a:pt x="16" y="64"/>
                      <a:pt x="16" y="64"/>
                    </a:cubicBezTo>
                    <a:cubicBezTo>
                      <a:pt x="16" y="59"/>
                      <a:pt x="16" y="59"/>
                      <a:pt x="16" y="59"/>
                    </a:cubicBezTo>
                    <a:cubicBezTo>
                      <a:pt x="6" y="59"/>
                      <a:pt x="6" y="59"/>
                      <a:pt x="6" y="59"/>
                    </a:cubicBezTo>
                    <a:cubicBezTo>
                      <a:pt x="5" y="59"/>
                      <a:pt x="5" y="59"/>
                      <a:pt x="5" y="59"/>
                    </a:cubicBezTo>
                    <a:cubicBezTo>
                      <a:pt x="5" y="59"/>
                      <a:pt x="5" y="59"/>
                      <a:pt x="5" y="59"/>
                    </a:cubicBezTo>
                    <a:cubicBezTo>
                      <a:pt x="5" y="59"/>
                      <a:pt x="5" y="58"/>
                      <a:pt x="5" y="58"/>
                    </a:cubicBezTo>
                    <a:cubicBezTo>
                      <a:pt x="5" y="50"/>
                      <a:pt x="5" y="50"/>
                      <a:pt x="5" y="50"/>
                    </a:cubicBezTo>
                    <a:cubicBezTo>
                      <a:pt x="5" y="48"/>
                      <a:pt x="5" y="48"/>
                      <a:pt x="5" y="48"/>
                    </a:cubicBezTo>
                    <a:cubicBezTo>
                      <a:pt x="5" y="25"/>
                      <a:pt x="5" y="25"/>
                      <a:pt x="5" y="25"/>
                    </a:cubicBezTo>
                    <a:cubicBezTo>
                      <a:pt x="12" y="18"/>
                      <a:pt x="12" y="18"/>
                      <a:pt x="12" y="18"/>
                    </a:cubicBezTo>
                    <a:cubicBezTo>
                      <a:pt x="12" y="18"/>
                      <a:pt x="12" y="18"/>
                      <a:pt x="12" y="18"/>
                    </a:cubicBezTo>
                    <a:cubicBezTo>
                      <a:pt x="12" y="17"/>
                      <a:pt x="12" y="17"/>
                      <a:pt x="12" y="17"/>
                    </a:cubicBezTo>
                    <a:cubicBezTo>
                      <a:pt x="16" y="9"/>
                      <a:pt x="16" y="9"/>
                      <a:pt x="16" y="9"/>
                    </a:cubicBezTo>
                    <a:close/>
                    <a:moveTo>
                      <a:pt x="16" y="34"/>
                    </a:moveTo>
                    <a:cubicBezTo>
                      <a:pt x="16" y="38"/>
                      <a:pt x="16" y="38"/>
                      <a:pt x="16" y="38"/>
                    </a:cubicBezTo>
                    <a:cubicBezTo>
                      <a:pt x="11" y="38"/>
                      <a:pt x="11" y="38"/>
                      <a:pt x="11" y="38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6" y="41"/>
                      <a:pt x="16" y="41"/>
                      <a:pt x="16" y="41"/>
                    </a:cubicBezTo>
                    <a:cubicBezTo>
                      <a:pt x="16" y="46"/>
                      <a:pt x="16" y="46"/>
                      <a:pt x="16" y="46"/>
                    </a:cubicBezTo>
                    <a:cubicBezTo>
                      <a:pt x="9" y="46"/>
                      <a:pt x="9" y="46"/>
                      <a:pt x="9" y="46"/>
                    </a:cubicBezTo>
                    <a:cubicBezTo>
                      <a:pt x="8" y="46"/>
                      <a:pt x="7" y="45"/>
                      <a:pt x="7" y="44"/>
                    </a:cubicBezTo>
                    <a:cubicBezTo>
                      <a:pt x="7" y="36"/>
                      <a:pt x="7" y="36"/>
                      <a:pt x="7" y="36"/>
                    </a:cubicBezTo>
                    <a:cubicBezTo>
                      <a:pt x="7" y="35"/>
                      <a:pt x="8" y="34"/>
                      <a:pt x="9" y="34"/>
                    </a:cubicBezTo>
                    <a:lnTo>
                      <a:pt x="16" y="3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59" name="Freeform 279"/>
              <p:cNvSpPr>
                <a:spLocks noEditPoints="1"/>
              </p:cNvSpPr>
              <p:nvPr/>
            </p:nvSpPr>
            <p:spPr bwMode="auto">
              <a:xfrm>
                <a:off x="7064386" y="3757634"/>
                <a:ext cx="254001" cy="284164"/>
              </a:xfrm>
              <a:custGeom>
                <a:avLst/>
                <a:gdLst>
                  <a:gd name="T0" fmla="*/ 100 w 112"/>
                  <a:gd name="T1" fmla="*/ 23 h 126"/>
                  <a:gd name="T2" fmla="*/ 109 w 112"/>
                  <a:gd name="T3" fmla="*/ 35 h 126"/>
                  <a:gd name="T4" fmla="*/ 108 w 112"/>
                  <a:gd name="T5" fmla="*/ 38 h 126"/>
                  <a:gd name="T6" fmla="*/ 79 w 112"/>
                  <a:gd name="T7" fmla="*/ 73 h 126"/>
                  <a:gd name="T8" fmla="*/ 105 w 112"/>
                  <a:gd name="T9" fmla="*/ 75 h 126"/>
                  <a:gd name="T10" fmla="*/ 112 w 112"/>
                  <a:gd name="T11" fmla="*/ 86 h 126"/>
                  <a:gd name="T12" fmla="*/ 110 w 112"/>
                  <a:gd name="T13" fmla="*/ 90 h 126"/>
                  <a:gd name="T14" fmla="*/ 78 w 112"/>
                  <a:gd name="T15" fmla="*/ 98 h 126"/>
                  <a:gd name="T16" fmla="*/ 55 w 112"/>
                  <a:gd name="T17" fmla="*/ 126 h 126"/>
                  <a:gd name="T18" fmla="*/ 56 w 112"/>
                  <a:gd name="T19" fmla="*/ 119 h 126"/>
                  <a:gd name="T20" fmla="*/ 76 w 112"/>
                  <a:gd name="T21" fmla="*/ 93 h 126"/>
                  <a:gd name="T22" fmla="*/ 101 w 112"/>
                  <a:gd name="T23" fmla="*/ 79 h 126"/>
                  <a:gd name="T24" fmla="*/ 76 w 112"/>
                  <a:gd name="T25" fmla="*/ 77 h 126"/>
                  <a:gd name="T26" fmla="*/ 62 w 112"/>
                  <a:gd name="T27" fmla="*/ 55 h 126"/>
                  <a:gd name="T28" fmla="*/ 104 w 112"/>
                  <a:gd name="T29" fmla="*/ 35 h 126"/>
                  <a:gd name="T30" fmla="*/ 55 w 112"/>
                  <a:gd name="T31" fmla="*/ 36 h 126"/>
                  <a:gd name="T32" fmla="*/ 55 w 112"/>
                  <a:gd name="T33" fmla="*/ 100 h 126"/>
                  <a:gd name="T34" fmla="*/ 58 w 112"/>
                  <a:gd name="T35" fmla="*/ 89 h 126"/>
                  <a:gd name="T36" fmla="*/ 55 w 112"/>
                  <a:gd name="T37" fmla="*/ 100 h 126"/>
                  <a:gd name="T38" fmla="*/ 14 w 112"/>
                  <a:gd name="T39" fmla="*/ 3 h 126"/>
                  <a:gd name="T40" fmla="*/ 43 w 112"/>
                  <a:gd name="T41" fmla="*/ 18 h 126"/>
                  <a:gd name="T42" fmla="*/ 43 w 112"/>
                  <a:gd name="T43" fmla="*/ 18 h 126"/>
                  <a:gd name="T44" fmla="*/ 52 w 112"/>
                  <a:gd name="T45" fmla="*/ 32 h 126"/>
                  <a:gd name="T46" fmla="*/ 55 w 112"/>
                  <a:gd name="T47" fmla="*/ 36 h 126"/>
                  <a:gd name="T48" fmla="*/ 49 w 112"/>
                  <a:gd name="T49" fmla="*/ 36 h 126"/>
                  <a:gd name="T50" fmla="*/ 39 w 112"/>
                  <a:gd name="T51" fmla="*/ 21 h 126"/>
                  <a:gd name="T52" fmla="*/ 39 w 112"/>
                  <a:gd name="T53" fmla="*/ 21 h 126"/>
                  <a:gd name="T54" fmla="*/ 39 w 112"/>
                  <a:gd name="T55" fmla="*/ 21 h 126"/>
                  <a:gd name="T56" fmla="*/ 17 w 112"/>
                  <a:gd name="T57" fmla="*/ 7 h 126"/>
                  <a:gd name="T58" fmla="*/ 16 w 112"/>
                  <a:gd name="T59" fmla="*/ 18 h 126"/>
                  <a:gd name="T60" fmla="*/ 21 w 112"/>
                  <a:gd name="T61" fmla="*/ 32 h 126"/>
                  <a:gd name="T62" fmla="*/ 21 w 112"/>
                  <a:gd name="T63" fmla="*/ 32 h 126"/>
                  <a:gd name="T64" fmla="*/ 21 w 112"/>
                  <a:gd name="T65" fmla="*/ 32 h 126"/>
                  <a:gd name="T66" fmla="*/ 31 w 112"/>
                  <a:gd name="T67" fmla="*/ 50 h 126"/>
                  <a:gd name="T68" fmla="*/ 10 w 112"/>
                  <a:gd name="T69" fmla="*/ 97 h 126"/>
                  <a:gd name="T70" fmla="*/ 41 w 112"/>
                  <a:gd name="T71" fmla="*/ 67 h 126"/>
                  <a:gd name="T72" fmla="*/ 55 w 112"/>
                  <a:gd name="T73" fmla="*/ 84 h 126"/>
                  <a:gd name="T74" fmla="*/ 51 w 112"/>
                  <a:gd name="T75" fmla="*/ 112 h 126"/>
                  <a:gd name="T76" fmla="*/ 55 w 112"/>
                  <a:gd name="T77" fmla="*/ 126 h 126"/>
                  <a:gd name="T78" fmla="*/ 54 w 112"/>
                  <a:gd name="T79" fmla="*/ 124 h 126"/>
                  <a:gd name="T80" fmla="*/ 46 w 112"/>
                  <a:gd name="T81" fmla="*/ 114 h 126"/>
                  <a:gd name="T82" fmla="*/ 46 w 112"/>
                  <a:gd name="T83" fmla="*/ 112 h 126"/>
                  <a:gd name="T84" fmla="*/ 42 w 112"/>
                  <a:gd name="T85" fmla="*/ 72 h 126"/>
                  <a:gd name="T86" fmla="*/ 8 w 112"/>
                  <a:gd name="T87" fmla="*/ 103 h 126"/>
                  <a:gd name="T88" fmla="*/ 7 w 112"/>
                  <a:gd name="T89" fmla="*/ 102 h 126"/>
                  <a:gd name="T90" fmla="*/ 0 w 112"/>
                  <a:gd name="T91" fmla="*/ 89 h 126"/>
                  <a:gd name="T92" fmla="*/ 26 w 112"/>
                  <a:gd name="T93" fmla="*/ 49 h 126"/>
                  <a:gd name="T94" fmla="*/ 17 w 112"/>
                  <a:gd name="T95" fmla="*/ 35 h 126"/>
                  <a:gd name="T96" fmla="*/ 17 w 112"/>
                  <a:gd name="T97" fmla="*/ 35 h 126"/>
                  <a:gd name="T98" fmla="*/ 14 w 112"/>
                  <a:gd name="T99" fmla="*/ 3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12" h="126">
                    <a:moveTo>
                      <a:pt x="55" y="31"/>
                    </a:moveTo>
                    <a:cubicBezTo>
                      <a:pt x="100" y="23"/>
                      <a:pt x="100" y="23"/>
                      <a:pt x="100" y="23"/>
                    </a:cubicBezTo>
                    <a:cubicBezTo>
                      <a:pt x="101" y="23"/>
                      <a:pt x="102" y="23"/>
                      <a:pt x="102" y="24"/>
                    </a:cubicBezTo>
                    <a:cubicBezTo>
                      <a:pt x="109" y="35"/>
                      <a:pt x="109" y="35"/>
                      <a:pt x="109" y="35"/>
                    </a:cubicBezTo>
                    <a:cubicBezTo>
                      <a:pt x="110" y="36"/>
                      <a:pt x="110" y="37"/>
                      <a:pt x="109" y="38"/>
                    </a:cubicBezTo>
                    <a:cubicBezTo>
                      <a:pt x="108" y="38"/>
                      <a:pt x="108" y="38"/>
                      <a:pt x="108" y="38"/>
                    </a:cubicBezTo>
                    <a:cubicBezTo>
                      <a:pt x="67" y="55"/>
                      <a:pt x="67" y="55"/>
                      <a:pt x="67" y="55"/>
                    </a:cubicBezTo>
                    <a:cubicBezTo>
                      <a:pt x="79" y="73"/>
                      <a:pt x="79" y="73"/>
                      <a:pt x="79" y="73"/>
                    </a:cubicBezTo>
                    <a:cubicBezTo>
                      <a:pt x="103" y="74"/>
                      <a:pt x="103" y="74"/>
                      <a:pt x="103" y="74"/>
                    </a:cubicBezTo>
                    <a:cubicBezTo>
                      <a:pt x="103" y="74"/>
                      <a:pt x="104" y="74"/>
                      <a:pt x="105" y="75"/>
                    </a:cubicBezTo>
                    <a:cubicBezTo>
                      <a:pt x="105" y="75"/>
                      <a:pt x="105" y="75"/>
                      <a:pt x="105" y="75"/>
                    </a:cubicBezTo>
                    <a:cubicBezTo>
                      <a:pt x="112" y="86"/>
                      <a:pt x="112" y="86"/>
                      <a:pt x="112" y="86"/>
                    </a:cubicBezTo>
                    <a:cubicBezTo>
                      <a:pt x="112" y="87"/>
                      <a:pt x="112" y="88"/>
                      <a:pt x="111" y="89"/>
                    </a:cubicBezTo>
                    <a:cubicBezTo>
                      <a:pt x="111" y="89"/>
                      <a:pt x="111" y="89"/>
                      <a:pt x="110" y="90"/>
                    </a:cubicBezTo>
                    <a:cubicBezTo>
                      <a:pt x="110" y="90"/>
                      <a:pt x="110" y="90"/>
                      <a:pt x="110" y="90"/>
                    </a:cubicBezTo>
                    <a:cubicBezTo>
                      <a:pt x="78" y="98"/>
                      <a:pt x="78" y="98"/>
                      <a:pt x="78" y="98"/>
                    </a:cubicBezTo>
                    <a:cubicBezTo>
                      <a:pt x="58" y="125"/>
                      <a:pt x="58" y="125"/>
                      <a:pt x="58" y="125"/>
                    </a:cubicBezTo>
                    <a:cubicBezTo>
                      <a:pt x="57" y="125"/>
                      <a:pt x="56" y="126"/>
                      <a:pt x="55" y="126"/>
                    </a:cubicBezTo>
                    <a:cubicBezTo>
                      <a:pt x="55" y="119"/>
                      <a:pt x="55" y="119"/>
                      <a:pt x="55" y="119"/>
                    </a:cubicBezTo>
                    <a:cubicBezTo>
                      <a:pt x="56" y="119"/>
                      <a:pt x="56" y="119"/>
                      <a:pt x="56" y="119"/>
                    </a:cubicBezTo>
                    <a:cubicBezTo>
                      <a:pt x="74" y="94"/>
                      <a:pt x="74" y="94"/>
                      <a:pt x="74" y="94"/>
                    </a:cubicBezTo>
                    <a:cubicBezTo>
                      <a:pt x="74" y="94"/>
                      <a:pt x="75" y="94"/>
                      <a:pt x="76" y="93"/>
                    </a:cubicBezTo>
                    <a:cubicBezTo>
                      <a:pt x="106" y="86"/>
                      <a:pt x="106" y="86"/>
                      <a:pt x="106" y="86"/>
                    </a:cubicBezTo>
                    <a:cubicBezTo>
                      <a:pt x="101" y="79"/>
                      <a:pt x="101" y="79"/>
                      <a:pt x="101" y="79"/>
                    </a:cubicBezTo>
                    <a:cubicBezTo>
                      <a:pt x="78" y="78"/>
                      <a:pt x="78" y="78"/>
                      <a:pt x="78" y="78"/>
                    </a:cubicBezTo>
                    <a:cubicBezTo>
                      <a:pt x="77" y="78"/>
                      <a:pt x="76" y="77"/>
                      <a:pt x="76" y="77"/>
                    </a:cubicBezTo>
                    <a:cubicBezTo>
                      <a:pt x="62" y="55"/>
                      <a:pt x="62" y="55"/>
                      <a:pt x="62" y="55"/>
                    </a:cubicBezTo>
                    <a:cubicBezTo>
                      <a:pt x="62" y="55"/>
                      <a:pt x="62" y="55"/>
                      <a:pt x="62" y="55"/>
                    </a:cubicBezTo>
                    <a:cubicBezTo>
                      <a:pt x="61" y="54"/>
                      <a:pt x="62" y="52"/>
                      <a:pt x="63" y="52"/>
                    </a:cubicBezTo>
                    <a:cubicBezTo>
                      <a:pt x="104" y="35"/>
                      <a:pt x="104" y="35"/>
                      <a:pt x="104" y="35"/>
                    </a:cubicBezTo>
                    <a:cubicBezTo>
                      <a:pt x="99" y="28"/>
                      <a:pt x="99" y="28"/>
                      <a:pt x="99" y="28"/>
                    </a:cubicBezTo>
                    <a:cubicBezTo>
                      <a:pt x="55" y="36"/>
                      <a:pt x="55" y="36"/>
                      <a:pt x="55" y="36"/>
                    </a:cubicBezTo>
                    <a:cubicBezTo>
                      <a:pt x="55" y="31"/>
                      <a:pt x="55" y="31"/>
                      <a:pt x="55" y="31"/>
                    </a:cubicBezTo>
                    <a:close/>
                    <a:moveTo>
                      <a:pt x="55" y="100"/>
                    </a:moveTo>
                    <a:cubicBezTo>
                      <a:pt x="59" y="91"/>
                      <a:pt x="59" y="91"/>
                      <a:pt x="59" y="91"/>
                    </a:cubicBezTo>
                    <a:cubicBezTo>
                      <a:pt x="59" y="90"/>
                      <a:pt x="59" y="89"/>
                      <a:pt x="58" y="89"/>
                    </a:cubicBezTo>
                    <a:cubicBezTo>
                      <a:pt x="55" y="84"/>
                      <a:pt x="55" y="84"/>
                      <a:pt x="55" y="84"/>
                    </a:cubicBezTo>
                    <a:lnTo>
                      <a:pt x="55" y="100"/>
                    </a:lnTo>
                    <a:close/>
                    <a:moveTo>
                      <a:pt x="14" y="3"/>
                    </a:moveTo>
                    <a:cubicBezTo>
                      <a:pt x="14" y="3"/>
                      <a:pt x="14" y="3"/>
                      <a:pt x="14" y="3"/>
                    </a:cubicBezTo>
                    <a:cubicBezTo>
                      <a:pt x="18" y="0"/>
                      <a:pt x="24" y="2"/>
                      <a:pt x="30" y="6"/>
                    </a:cubicBezTo>
                    <a:cubicBezTo>
                      <a:pt x="35" y="10"/>
                      <a:pt x="41" y="15"/>
                      <a:pt x="43" y="18"/>
                    </a:cubicBezTo>
                    <a:cubicBezTo>
                      <a:pt x="43" y="18"/>
                      <a:pt x="43" y="18"/>
                      <a:pt x="43" y="18"/>
                    </a:cubicBezTo>
                    <a:cubicBezTo>
                      <a:pt x="43" y="18"/>
                      <a:pt x="43" y="18"/>
                      <a:pt x="43" y="18"/>
                    </a:cubicBezTo>
                    <a:cubicBezTo>
                      <a:pt x="43" y="18"/>
                      <a:pt x="43" y="18"/>
                      <a:pt x="43" y="18"/>
                    </a:cubicBezTo>
                    <a:cubicBezTo>
                      <a:pt x="52" y="32"/>
                      <a:pt x="52" y="32"/>
                      <a:pt x="52" y="32"/>
                    </a:cubicBezTo>
                    <a:cubicBezTo>
                      <a:pt x="55" y="31"/>
                      <a:pt x="55" y="31"/>
                      <a:pt x="55" y="31"/>
                    </a:cubicBezTo>
                    <a:cubicBezTo>
                      <a:pt x="55" y="36"/>
                      <a:pt x="55" y="36"/>
                      <a:pt x="55" y="36"/>
                    </a:cubicBezTo>
                    <a:cubicBezTo>
                      <a:pt x="51" y="37"/>
                      <a:pt x="51" y="37"/>
                      <a:pt x="51" y="37"/>
                    </a:cubicBezTo>
                    <a:cubicBezTo>
                      <a:pt x="50" y="37"/>
                      <a:pt x="49" y="37"/>
                      <a:pt x="49" y="36"/>
                    </a:cubicBezTo>
                    <a:cubicBezTo>
                      <a:pt x="39" y="21"/>
                      <a:pt x="39" y="21"/>
                      <a:pt x="39" y="21"/>
                    </a:cubicBezTo>
                    <a:cubicBezTo>
                      <a:pt x="39" y="21"/>
                      <a:pt x="39" y="21"/>
                      <a:pt x="39" y="21"/>
                    </a:cubicBezTo>
                    <a:cubicBezTo>
                      <a:pt x="39" y="21"/>
                      <a:pt x="39" y="21"/>
                      <a:pt x="39" y="21"/>
                    </a:cubicBezTo>
                    <a:cubicBezTo>
                      <a:pt x="39" y="21"/>
                      <a:pt x="39" y="21"/>
                      <a:pt x="39" y="21"/>
                    </a:cubicBezTo>
                    <a:cubicBezTo>
                      <a:pt x="39" y="21"/>
                      <a:pt x="39" y="21"/>
                      <a:pt x="39" y="21"/>
                    </a:cubicBezTo>
                    <a:cubicBezTo>
                      <a:pt x="39" y="21"/>
                      <a:pt x="39" y="21"/>
                      <a:pt x="39" y="21"/>
                    </a:cubicBezTo>
                    <a:cubicBezTo>
                      <a:pt x="37" y="18"/>
                      <a:pt x="32" y="13"/>
                      <a:pt x="27" y="10"/>
                    </a:cubicBezTo>
                    <a:cubicBezTo>
                      <a:pt x="23" y="7"/>
                      <a:pt x="19" y="5"/>
                      <a:pt x="17" y="7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5" y="8"/>
                      <a:pt x="15" y="13"/>
                      <a:pt x="16" y="18"/>
                    </a:cubicBezTo>
                    <a:cubicBezTo>
                      <a:pt x="17" y="24"/>
                      <a:pt x="19" y="29"/>
                      <a:pt x="21" y="32"/>
                    </a:cubicBezTo>
                    <a:cubicBezTo>
                      <a:pt x="21" y="32"/>
                      <a:pt x="21" y="32"/>
                      <a:pt x="21" y="32"/>
                    </a:cubicBezTo>
                    <a:cubicBezTo>
                      <a:pt x="21" y="32"/>
                      <a:pt x="21" y="32"/>
                      <a:pt x="21" y="32"/>
                    </a:cubicBezTo>
                    <a:cubicBezTo>
                      <a:pt x="21" y="32"/>
                      <a:pt x="21" y="32"/>
                      <a:pt x="21" y="32"/>
                    </a:cubicBezTo>
                    <a:cubicBezTo>
                      <a:pt x="21" y="32"/>
                      <a:pt x="21" y="32"/>
                      <a:pt x="21" y="32"/>
                    </a:cubicBezTo>
                    <a:cubicBezTo>
                      <a:pt x="21" y="32"/>
                      <a:pt x="21" y="32"/>
                      <a:pt x="21" y="32"/>
                    </a:cubicBezTo>
                    <a:cubicBezTo>
                      <a:pt x="31" y="48"/>
                      <a:pt x="31" y="48"/>
                      <a:pt x="31" y="48"/>
                    </a:cubicBezTo>
                    <a:cubicBezTo>
                      <a:pt x="32" y="48"/>
                      <a:pt x="32" y="50"/>
                      <a:pt x="31" y="50"/>
                    </a:cubicBezTo>
                    <a:cubicBezTo>
                      <a:pt x="5" y="90"/>
                      <a:pt x="5" y="90"/>
                      <a:pt x="5" y="90"/>
                    </a:cubicBezTo>
                    <a:cubicBezTo>
                      <a:pt x="10" y="97"/>
                      <a:pt x="10" y="97"/>
                      <a:pt x="10" y="97"/>
                    </a:cubicBezTo>
                    <a:cubicBezTo>
                      <a:pt x="40" y="67"/>
                      <a:pt x="40" y="67"/>
                      <a:pt x="40" y="67"/>
                    </a:cubicBezTo>
                    <a:cubicBezTo>
                      <a:pt x="40" y="67"/>
                      <a:pt x="41" y="67"/>
                      <a:pt x="41" y="67"/>
                    </a:cubicBezTo>
                    <a:cubicBezTo>
                      <a:pt x="42" y="66"/>
                      <a:pt x="43" y="66"/>
                      <a:pt x="44" y="67"/>
                    </a:cubicBezTo>
                    <a:cubicBezTo>
                      <a:pt x="55" y="84"/>
                      <a:pt x="55" y="84"/>
                      <a:pt x="55" y="84"/>
                    </a:cubicBezTo>
                    <a:cubicBezTo>
                      <a:pt x="55" y="100"/>
                      <a:pt x="55" y="100"/>
                      <a:pt x="55" y="100"/>
                    </a:cubicBezTo>
                    <a:cubicBezTo>
                      <a:pt x="51" y="112"/>
                      <a:pt x="51" y="112"/>
                      <a:pt x="51" y="112"/>
                    </a:cubicBezTo>
                    <a:cubicBezTo>
                      <a:pt x="55" y="119"/>
                      <a:pt x="55" y="119"/>
                      <a:pt x="55" y="119"/>
                    </a:cubicBezTo>
                    <a:cubicBezTo>
                      <a:pt x="55" y="126"/>
                      <a:pt x="55" y="126"/>
                      <a:pt x="55" y="126"/>
                    </a:cubicBezTo>
                    <a:cubicBezTo>
                      <a:pt x="55" y="125"/>
                      <a:pt x="55" y="125"/>
                      <a:pt x="54" y="125"/>
                    </a:cubicBezTo>
                    <a:cubicBezTo>
                      <a:pt x="54" y="125"/>
                      <a:pt x="54" y="125"/>
                      <a:pt x="54" y="124"/>
                    </a:cubicBezTo>
                    <a:cubicBezTo>
                      <a:pt x="54" y="124"/>
                      <a:pt x="54" y="124"/>
                      <a:pt x="54" y="124"/>
                    </a:cubicBezTo>
                    <a:cubicBezTo>
                      <a:pt x="46" y="114"/>
                      <a:pt x="46" y="114"/>
                      <a:pt x="46" y="114"/>
                    </a:cubicBezTo>
                    <a:cubicBezTo>
                      <a:pt x="46" y="113"/>
                      <a:pt x="46" y="112"/>
                      <a:pt x="46" y="112"/>
                    </a:cubicBezTo>
                    <a:cubicBezTo>
                      <a:pt x="46" y="112"/>
                      <a:pt x="46" y="112"/>
                      <a:pt x="46" y="112"/>
                    </a:cubicBezTo>
                    <a:cubicBezTo>
                      <a:pt x="54" y="90"/>
                      <a:pt x="54" y="90"/>
                      <a:pt x="54" y="90"/>
                    </a:cubicBezTo>
                    <a:cubicBezTo>
                      <a:pt x="42" y="72"/>
                      <a:pt x="42" y="72"/>
                      <a:pt x="42" y="72"/>
                    </a:cubicBezTo>
                    <a:cubicBezTo>
                      <a:pt x="11" y="103"/>
                      <a:pt x="11" y="103"/>
                      <a:pt x="11" y="103"/>
                    </a:cubicBezTo>
                    <a:cubicBezTo>
                      <a:pt x="10" y="104"/>
                      <a:pt x="9" y="104"/>
                      <a:pt x="8" y="103"/>
                    </a:cubicBezTo>
                    <a:cubicBezTo>
                      <a:pt x="8" y="103"/>
                      <a:pt x="7" y="102"/>
                      <a:pt x="7" y="102"/>
                    </a:cubicBezTo>
                    <a:cubicBezTo>
                      <a:pt x="7" y="102"/>
                      <a:pt x="7" y="102"/>
                      <a:pt x="7" y="10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1"/>
                      <a:pt x="0" y="90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26" y="49"/>
                      <a:pt x="26" y="49"/>
                      <a:pt x="26" y="49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5" y="32"/>
                      <a:pt x="12" y="25"/>
                      <a:pt x="11" y="19"/>
                    </a:cubicBezTo>
                    <a:cubicBezTo>
                      <a:pt x="10" y="12"/>
                      <a:pt x="10" y="5"/>
                      <a:pt x="1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60" name="Freeform 280"/>
              <p:cNvSpPr>
                <a:spLocks noEditPoints="1"/>
              </p:cNvSpPr>
              <p:nvPr/>
            </p:nvSpPr>
            <p:spPr bwMode="auto">
              <a:xfrm>
                <a:off x="11010917" y="595317"/>
                <a:ext cx="266700" cy="130176"/>
              </a:xfrm>
              <a:custGeom>
                <a:avLst/>
                <a:gdLst>
                  <a:gd name="T0" fmla="*/ 116 w 118"/>
                  <a:gd name="T1" fmla="*/ 58 h 58"/>
                  <a:gd name="T2" fmla="*/ 103 w 118"/>
                  <a:gd name="T3" fmla="*/ 13 h 58"/>
                  <a:gd name="T4" fmla="*/ 96 w 118"/>
                  <a:gd name="T5" fmla="*/ 53 h 58"/>
                  <a:gd name="T6" fmla="*/ 101 w 118"/>
                  <a:gd name="T7" fmla="*/ 18 h 58"/>
                  <a:gd name="T8" fmla="*/ 96 w 118"/>
                  <a:gd name="T9" fmla="*/ 38 h 58"/>
                  <a:gd name="T10" fmla="*/ 98 w 118"/>
                  <a:gd name="T11" fmla="*/ 27 h 58"/>
                  <a:gd name="T12" fmla="*/ 96 w 118"/>
                  <a:gd name="T13" fmla="*/ 53 h 58"/>
                  <a:gd name="T14" fmla="*/ 96 w 118"/>
                  <a:gd name="T15" fmla="*/ 23 h 58"/>
                  <a:gd name="T16" fmla="*/ 91 w 118"/>
                  <a:gd name="T17" fmla="*/ 23 h 58"/>
                  <a:gd name="T18" fmla="*/ 88 w 118"/>
                  <a:gd name="T19" fmla="*/ 38 h 58"/>
                  <a:gd name="T20" fmla="*/ 96 w 118"/>
                  <a:gd name="T21" fmla="*/ 10 h 58"/>
                  <a:gd name="T22" fmla="*/ 88 w 118"/>
                  <a:gd name="T23" fmla="*/ 5 h 58"/>
                  <a:gd name="T24" fmla="*/ 88 w 118"/>
                  <a:gd name="T25" fmla="*/ 18 h 58"/>
                  <a:gd name="T26" fmla="*/ 81 w 118"/>
                  <a:gd name="T27" fmla="*/ 43 h 58"/>
                  <a:gd name="T28" fmla="*/ 81 w 118"/>
                  <a:gd name="T29" fmla="*/ 33 h 58"/>
                  <a:gd name="T30" fmla="*/ 81 w 118"/>
                  <a:gd name="T31" fmla="*/ 37 h 58"/>
                  <a:gd name="T32" fmla="*/ 81 w 118"/>
                  <a:gd name="T33" fmla="*/ 0 h 58"/>
                  <a:gd name="T34" fmla="*/ 74 w 118"/>
                  <a:gd name="T35" fmla="*/ 35 h 58"/>
                  <a:gd name="T36" fmla="*/ 81 w 118"/>
                  <a:gd name="T37" fmla="*/ 48 h 58"/>
                  <a:gd name="T38" fmla="*/ 74 w 118"/>
                  <a:gd name="T39" fmla="*/ 13 h 58"/>
                  <a:gd name="T40" fmla="*/ 74 w 118"/>
                  <a:gd name="T41" fmla="*/ 58 h 58"/>
                  <a:gd name="T42" fmla="*/ 74 w 118"/>
                  <a:gd name="T43" fmla="*/ 13 h 58"/>
                  <a:gd name="T44" fmla="*/ 74 w 118"/>
                  <a:gd name="T45" fmla="*/ 8 h 58"/>
                  <a:gd name="T46" fmla="*/ 66 w 118"/>
                  <a:gd name="T47" fmla="*/ 48 h 58"/>
                  <a:gd name="T48" fmla="*/ 73 w 118"/>
                  <a:gd name="T49" fmla="*/ 25 h 58"/>
                  <a:gd name="T50" fmla="*/ 66 w 118"/>
                  <a:gd name="T51" fmla="*/ 5 h 58"/>
                  <a:gd name="T52" fmla="*/ 66 w 118"/>
                  <a:gd name="T53" fmla="*/ 33 h 58"/>
                  <a:gd name="T54" fmla="*/ 59 w 118"/>
                  <a:gd name="T55" fmla="*/ 43 h 58"/>
                  <a:gd name="T56" fmla="*/ 59 w 118"/>
                  <a:gd name="T57" fmla="*/ 18 h 58"/>
                  <a:gd name="T58" fmla="*/ 59 w 118"/>
                  <a:gd name="T59" fmla="*/ 23 h 58"/>
                  <a:gd name="T60" fmla="*/ 59 w 118"/>
                  <a:gd name="T61" fmla="*/ 0 h 58"/>
                  <a:gd name="T62" fmla="*/ 51 w 118"/>
                  <a:gd name="T63" fmla="*/ 20 h 58"/>
                  <a:gd name="T64" fmla="*/ 59 w 118"/>
                  <a:gd name="T65" fmla="*/ 38 h 58"/>
                  <a:gd name="T66" fmla="*/ 59 w 118"/>
                  <a:gd name="T67" fmla="*/ 48 h 58"/>
                  <a:gd name="T68" fmla="*/ 59 w 118"/>
                  <a:gd name="T69" fmla="*/ 35 h 58"/>
                  <a:gd name="T70" fmla="*/ 44 w 118"/>
                  <a:gd name="T71" fmla="*/ 5 h 58"/>
                  <a:gd name="T72" fmla="*/ 51 w 118"/>
                  <a:gd name="T73" fmla="*/ 37 h 58"/>
                  <a:gd name="T74" fmla="*/ 44 w 118"/>
                  <a:gd name="T75" fmla="*/ 38 h 58"/>
                  <a:gd name="T76" fmla="*/ 46 w 118"/>
                  <a:gd name="T77" fmla="*/ 18 h 58"/>
                  <a:gd name="T78" fmla="*/ 36 w 118"/>
                  <a:gd name="T79" fmla="*/ 53 h 58"/>
                  <a:gd name="T80" fmla="*/ 44 w 118"/>
                  <a:gd name="T81" fmla="*/ 5 h 58"/>
                  <a:gd name="T82" fmla="*/ 36 w 118"/>
                  <a:gd name="T83" fmla="*/ 10 h 58"/>
                  <a:gd name="T84" fmla="*/ 44 w 118"/>
                  <a:gd name="T85" fmla="*/ 53 h 58"/>
                  <a:gd name="T86" fmla="*/ 36 w 118"/>
                  <a:gd name="T87" fmla="*/ 23 h 58"/>
                  <a:gd name="T88" fmla="*/ 29 w 118"/>
                  <a:gd name="T89" fmla="*/ 58 h 58"/>
                  <a:gd name="T90" fmla="*/ 34 w 118"/>
                  <a:gd name="T91" fmla="*/ 27 h 58"/>
                  <a:gd name="T92" fmla="*/ 36 w 118"/>
                  <a:gd name="T93" fmla="*/ 38 h 58"/>
                  <a:gd name="T94" fmla="*/ 36 w 118"/>
                  <a:gd name="T95" fmla="*/ 48 h 58"/>
                  <a:gd name="T96" fmla="*/ 36 w 118"/>
                  <a:gd name="T97" fmla="*/ 20 h 58"/>
                  <a:gd name="T98" fmla="*/ 22 w 118"/>
                  <a:gd name="T99" fmla="*/ 5 h 58"/>
                  <a:gd name="T100" fmla="*/ 29 w 118"/>
                  <a:gd name="T101" fmla="*/ 23 h 58"/>
                  <a:gd name="T102" fmla="*/ 24 w 118"/>
                  <a:gd name="T103" fmla="*/ 48 h 58"/>
                  <a:gd name="T104" fmla="*/ 24 w 118"/>
                  <a:gd name="T105" fmla="*/ 27 h 58"/>
                  <a:gd name="T106" fmla="*/ 22 w 118"/>
                  <a:gd name="T107" fmla="*/ 53 h 58"/>
                  <a:gd name="T108" fmla="*/ 22 w 118"/>
                  <a:gd name="T109" fmla="*/ 23 h 58"/>
                  <a:gd name="T110" fmla="*/ 17 w 118"/>
                  <a:gd name="T111" fmla="*/ 23 h 58"/>
                  <a:gd name="T112" fmla="*/ 17 w 118"/>
                  <a:gd name="T113" fmla="*/ 18 h 58"/>
                  <a:gd name="T114" fmla="*/ 5 w 118"/>
                  <a:gd name="T115" fmla="*/ 53 h 58"/>
                  <a:gd name="T116" fmla="*/ 5 w 118"/>
                  <a:gd name="T117" fmla="*/ 5 h 58"/>
                  <a:gd name="T118" fmla="*/ 12 w 118"/>
                  <a:gd name="T119" fmla="*/ 18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18" h="58">
                    <a:moveTo>
                      <a:pt x="103" y="53"/>
                    </a:moveTo>
                    <a:cubicBezTo>
                      <a:pt x="113" y="53"/>
                      <a:pt x="113" y="53"/>
                      <a:pt x="113" y="53"/>
                    </a:cubicBezTo>
                    <a:cubicBezTo>
                      <a:pt x="113" y="5"/>
                      <a:pt x="113" y="5"/>
                      <a:pt x="113" y="5"/>
                    </a:cubicBezTo>
                    <a:cubicBezTo>
                      <a:pt x="103" y="5"/>
                      <a:pt x="103" y="5"/>
                      <a:pt x="103" y="5"/>
                    </a:cubicBezTo>
                    <a:cubicBezTo>
                      <a:pt x="103" y="0"/>
                      <a:pt x="103" y="0"/>
                      <a:pt x="103" y="0"/>
                    </a:cubicBezTo>
                    <a:cubicBezTo>
                      <a:pt x="116" y="0"/>
                      <a:pt x="116" y="0"/>
                      <a:pt x="116" y="0"/>
                    </a:cubicBezTo>
                    <a:cubicBezTo>
                      <a:pt x="117" y="0"/>
                      <a:pt x="118" y="1"/>
                      <a:pt x="118" y="3"/>
                    </a:cubicBezTo>
                    <a:cubicBezTo>
                      <a:pt x="118" y="55"/>
                      <a:pt x="118" y="55"/>
                      <a:pt x="118" y="55"/>
                    </a:cubicBezTo>
                    <a:cubicBezTo>
                      <a:pt x="118" y="57"/>
                      <a:pt x="117" y="58"/>
                      <a:pt x="116" y="58"/>
                    </a:cubicBezTo>
                    <a:cubicBezTo>
                      <a:pt x="103" y="58"/>
                      <a:pt x="103" y="58"/>
                      <a:pt x="103" y="58"/>
                    </a:cubicBezTo>
                    <a:cubicBezTo>
                      <a:pt x="103" y="53"/>
                      <a:pt x="103" y="53"/>
                      <a:pt x="103" y="53"/>
                    </a:cubicBezTo>
                    <a:close/>
                    <a:moveTo>
                      <a:pt x="103" y="23"/>
                    </a:moveTo>
                    <a:cubicBezTo>
                      <a:pt x="108" y="23"/>
                      <a:pt x="108" y="23"/>
                      <a:pt x="108" y="23"/>
                    </a:cubicBezTo>
                    <a:cubicBezTo>
                      <a:pt x="110" y="23"/>
                      <a:pt x="111" y="21"/>
                      <a:pt x="111" y="20"/>
                    </a:cubicBezTo>
                    <a:cubicBezTo>
                      <a:pt x="111" y="10"/>
                      <a:pt x="111" y="10"/>
                      <a:pt x="111" y="10"/>
                    </a:cubicBezTo>
                    <a:cubicBezTo>
                      <a:pt x="111" y="9"/>
                      <a:pt x="110" y="8"/>
                      <a:pt x="108" y="8"/>
                    </a:cubicBezTo>
                    <a:cubicBezTo>
                      <a:pt x="103" y="8"/>
                      <a:pt x="103" y="8"/>
                      <a:pt x="103" y="8"/>
                    </a:cubicBezTo>
                    <a:cubicBezTo>
                      <a:pt x="103" y="13"/>
                      <a:pt x="103" y="13"/>
                      <a:pt x="103" y="13"/>
                    </a:cubicBezTo>
                    <a:cubicBezTo>
                      <a:pt x="106" y="13"/>
                      <a:pt x="106" y="13"/>
                      <a:pt x="106" y="13"/>
                    </a:cubicBezTo>
                    <a:cubicBezTo>
                      <a:pt x="106" y="18"/>
                      <a:pt x="106" y="18"/>
                      <a:pt x="106" y="18"/>
                    </a:cubicBezTo>
                    <a:cubicBezTo>
                      <a:pt x="103" y="18"/>
                      <a:pt x="103" y="18"/>
                      <a:pt x="103" y="18"/>
                    </a:cubicBezTo>
                    <a:lnTo>
                      <a:pt x="103" y="23"/>
                    </a:lnTo>
                    <a:close/>
                    <a:moveTo>
                      <a:pt x="96" y="53"/>
                    </a:moveTo>
                    <a:cubicBezTo>
                      <a:pt x="103" y="53"/>
                      <a:pt x="103" y="53"/>
                      <a:pt x="103" y="53"/>
                    </a:cubicBezTo>
                    <a:cubicBezTo>
                      <a:pt x="103" y="58"/>
                      <a:pt x="103" y="58"/>
                      <a:pt x="103" y="58"/>
                    </a:cubicBezTo>
                    <a:cubicBezTo>
                      <a:pt x="96" y="58"/>
                      <a:pt x="96" y="58"/>
                      <a:pt x="96" y="58"/>
                    </a:cubicBezTo>
                    <a:cubicBezTo>
                      <a:pt x="96" y="53"/>
                      <a:pt x="96" y="53"/>
                      <a:pt x="96" y="53"/>
                    </a:cubicBezTo>
                    <a:close/>
                    <a:moveTo>
                      <a:pt x="103" y="5"/>
                    </a:moveTo>
                    <a:cubicBezTo>
                      <a:pt x="96" y="5"/>
                      <a:pt x="96" y="5"/>
                      <a:pt x="96" y="5"/>
                    </a:cubicBezTo>
                    <a:cubicBezTo>
                      <a:pt x="96" y="0"/>
                      <a:pt x="96" y="0"/>
                      <a:pt x="96" y="0"/>
                    </a:cubicBezTo>
                    <a:cubicBezTo>
                      <a:pt x="103" y="0"/>
                      <a:pt x="103" y="0"/>
                      <a:pt x="103" y="0"/>
                    </a:cubicBezTo>
                    <a:cubicBezTo>
                      <a:pt x="103" y="5"/>
                      <a:pt x="103" y="5"/>
                      <a:pt x="103" y="5"/>
                    </a:cubicBezTo>
                    <a:close/>
                    <a:moveTo>
                      <a:pt x="103" y="8"/>
                    </a:moveTo>
                    <a:cubicBezTo>
                      <a:pt x="103" y="13"/>
                      <a:pt x="103" y="13"/>
                      <a:pt x="103" y="13"/>
                    </a:cubicBezTo>
                    <a:cubicBezTo>
                      <a:pt x="101" y="13"/>
                      <a:pt x="101" y="13"/>
                      <a:pt x="101" y="13"/>
                    </a:cubicBezTo>
                    <a:cubicBezTo>
                      <a:pt x="101" y="18"/>
                      <a:pt x="101" y="18"/>
                      <a:pt x="101" y="18"/>
                    </a:cubicBezTo>
                    <a:cubicBezTo>
                      <a:pt x="103" y="18"/>
                      <a:pt x="103" y="18"/>
                      <a:pt x="103" y="18"/>
                    </a:cubicBezTo>
                    <a:cubicBezTo>
                      <a:pt x="103" y="23"/>
                      <a:pt x="103" y="23"/>
                      <a:pt x="103" y="23"/>
                    </a:cubicBezTo>
                    <a:cubicBezTo>
                      <a:pt x="98" y="23"/>
                      <a:pt x="98" y="23"/>
                      <a:pt x="98" y="23"/>
                    </a:cubicBezTo>
                    <a:cubicBezTo>
                      <a:pt x="97" y="23"/>
                      <a:pt x="96" y="21"/>
                      <a:pt x="96" y="20"/>
                    </a:cubicBezTo>
                    <a:cubicBezTo>
                      <a:pt x="96" y="10"/>
                      <a:pt x="96" y="10"/>
                      <a:pt x="96" y="10"/>
                    </a:cubicBezTo>
                    <a:cubicBezTo>
                      <a:pt x="96" y="9"/>
                      <a:pt x="97" y="8"/>
                      <a:pt x="98" y="8"/>
                    </a:cubicBezTo>
                    <a:cubicBezTo>
                      <a:pt x="103" y="8"/>
                      <a:pt x="103" y="8"/>
                      <a:pt x="103" y="8"/>
                    </a:cubicBezTo>
                    <a:close/>
                    <a:moveTo>
                      <a:pt x="96" y="53"/>
                    </a:moveTo>
                    <a:cubicBezTo>
                      <a:pt x="96" y="38"/>
                      <a:pt x="96" y="38"/>
                      <a:pt x="96" y="38"/>
                    </a:cubicBezTo>
                    <a:cubicBezTo>
                      <a:pt x="96" y="38"/>
                      <a:pt x="96" y="38"/>
                      <a:pt x="96" y="38"/>
                    </a:cubicBezTo>
                    <a:cubicBezTo>
                      <a:pt x="97" y="38"/>
                      <a:pt x="98" y="39"/>
                      <a:pt x="98" y="41"/>
                    </a:cubicBezTo>
                    <a:cubicBezTo>
                      <a:pt x="98" y="50"/>
                      <a:pt x="98" y="50"/>
                      <a:pt x="98" y="50"/>
                    </a:cubicBezTo>
                    <a:cubicBezTo>
                      <a:pt x="98" y="52"/>
                      <a:pt x="97" y="53"/>
                      <a:pt x="96" y="53"/>
                    </a:cubicBezTo>
                    <a:cubicBezTo>
                      <a:pt x="96" y="53"/>
                      <a:pt x="96" y="53"/>
                      <a:pt x="96" y="53"/>
                    </a:cubicBezTo>
                    <a:close/>
                    <a:moveTo>
                      <a:pt x="96" y="37"/>
                    </a:moveTo>
                    <a:cubicBezTo>
                      <a:pt x="96" y="33"/>
                      <a:pt x="96" y="33"/>
                      <a:pt x="96" y="33"/>
                    </a:cubicBezTo>
                    <a:cubicBezTo>
                      <a:pt x="98" y="33"/>
                      <a:pt x="98" y="33"/>
                      <a:pt x="98" y="33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6" y="27"/>
                      <a:pt x="96" y="27"/>
                      <a:pt x="96" y="27"/>
                    </a:cubicBezTo>
                    <a:cubicBezTo>
                      <a:pt x="96" y="23"/>
                      <a:pt x="96" y="23"/>
                      <a:pt x="96" y="23"/>
                    </a:cubicBezTo>
                    <a:cubicBezTo>
                      <a:pt x="101" y="23"/>
                      <a:pt x="101" y="23"/>
                      <a:pt x="101" y="23"/>
                    </a:cubicBezTo>
                    <a:cubicBezTo>
                      <a:pt x="102" y="23"/>
                      <a:pt x="103" y="24"/>
                      <a:pt x="103" y="25"/>
                    </a:cubicBezTo>
                    <a:cubicBezTo>
                      <a:pt x="103" y="35"/>
                      <a:pt x="103" y="35"/>
                      <a:pt x="103" y="35"/>
                    </a:cubicBezTo>
                    <a:cubicBezTo>
                      <a:pt x="103" y="36"/>
                      <a:pt x="102" y="37"/>
                      <a:pt x="101" y="37"/>
                    </a:cubicBezTo>
                    <a:lnTo>
                      <a:pt x="96" y="37"/>
                    </a:lnTo>
                    <a:close/>
                    <a:moveTo>
                      <a:pt x="88" y="53"/>
                    </a:moveTo>
                    <a:cubicBezTo>
                      <a:pt x="96" y="53"/>
                      <a:pt x="96" y="53"/>
                      <a:pt x="96" y="53"/>
                    </a:cubicBezTo>
                    <a:cubicBezTo>
                      <a:pt x="96" y="58"/>
                      <a:pt x="96" y="58"/>
                      <a:pt x="96" y="58"/>
                    </a:cubicBezTo>
                    <a:cubicBezTo>
                      <a:pt x="88" y="58"/>
                      <a:pt x="88" y="58"/>
                      <a:pt x="88" y="58"/>
                    </a:cubicBezTo>
                    <a:cubicBezTo>
                      <a:pt x="88" y="53"/>
                      <a:pt x="88" y="53"/>
                      <a:pt x="88" y="53"/>
                    </a:cubicBezTo>
                    <a:close/>
                    <a:moveTo>
                      <a:pt x="96" y="5"/>
                    </a:moveTo>
                    <a:cubicBezTo>
                      <a:pt x="88" y="5"/>
                      <a:pt x="88" y="5"/>
                      <a:pt x="88" y="5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96" y="0"/>
                      <a:pt x="96" y="0"/>
                      <a:pt x="96" y="0"/>
                    </a:cubicBezTo>
                    <a:cubicBezTo>
                      <a:pt x="96" y="5"/>
                      <a:pt x="96" y="5"/>
                      <a:pt x="96" y="5"/>
                    </a:cubicBezTo>
                    <a:close/>
                    <a:moveTo>
                      <a:pt x="96" y="23"/>
                    </a:moveTo>
                    <a:cubicBezTo>
                      <a:pt x="96" y="27"/>
                      <a:pt x="96" y="27"/>
                      <a:pt x="96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33"/>
                      <a:pt x="93" y="33"/>
                      <a:pt x="93" y="33"/>
                    </a:cubicBezTo>
                    <a:cubicBezTo>
                      <a:pt x="96" y="33"/>
                      <a:pt x="96" y="33"/>
                      <a:pt x="96" y="33"/>
                    </a:cubicBezTo>
                    <a:cubicBezTo>
                      <a:pt x="96" y="37"/>
                      <a:pt x="96" y="37"/>
                      <a:pt x="96" y="37"/>
                    </a:cubicBezTo>
                    <a:cubicBezTo>
                      <a:pt x="91" y="37"/>
                      <a:pt x="91" y="37"/>
                      <a:pt x="91" y="37"/>
                    </a:cubicBezTo>
                    <a:cubicBezTo>
                      <a:pt x="90" y="37"/>
                      <a:pt x="89" y="36"/>
                      <a:pt x="89" y="35"/>
                    </a:cubicBezTo>
                    <a:cubicBezTo>
                      <a:pt x="89" y="25"/>
                      <a:pt x="89" y="25"/>
                      <a:pt x="89" y="25"/>
                    </a:cubicBezTo>
                    <a:cubicBezTo>
                      <a:pt x="89" y="24"/>
                      <a:pt x="90" y="23"/>
                      <a:pt x="91" y="23"/>
                    </a:cubicBezTo>
                    <a:cubicBezTo>
                      <a:pt x="96" y="23"/>
                      <a:pt x="96" y="23"/>
                      <a:pt x="96" y="23"/>
                    </a:cubicBezTo>
                    <a:close/>
                    <a:moveTo>
                      <a:pt x="96" y="38"/>
                    </a:moveTo>
                    <a:cubicBezTo>
                      <a:pt x="96" y="53"/>
                      <a:pt x="96" y="53"/>
                      <a:pt x="96" y="53"/>
                    </a:cubicBezTo>
                    <a:cubicBezTo>
                      <a:pt x="88" y="53"/>
                      <a:pt x="88" y="53"/>
                      <a:pt x="88" y="53"/>
                    </a:cubicBezTo>
                    <a:cubicBezTo>
                      <a:pt x="88" y="48"/>
                      <a:pt x="88" y="48"/>
                      <a:pt x="88" y="48"/>
                    </a:cubicBezTo>
                    <a:cubicBezTo>
                      <a:pt x="93" y="48"/>
                      <a:pt x="93" y="48"/>
                      <a:pt x="93" y="48"/>
                    </a:cubicBezTo>
                    <a:cubicBezTo>
                      <a:pt x="93" y="43"/>
                      <a:pt x="93" y="43"/>
                      <a:pt x="93" y="43"/>
                    </a:cubicBezTo>
                    <a:cubicBezTo>
                      <a:pt x="88" y="43"/>
                      <a:pt x="88" y="43"/>
                      <a:pt x="88" y="43"/>
                    </a:cubicBezTo>
                    <a:cubicBezTo>
                      <a:pt x="88" y="38"/>
                      <a:pt x="88" y="38"/>
                      <a:pt x="88" y="38"/>
                    </a:cubicBezTo>
                    <a:cubicBezTo>
                      <a:pt x="96" y="38"/>
                      <a:pt x="96" y="38"/>
                      <a:pt x="96" y="38"/>
                    </a:cubicBezTo>
                    <a:close/>
                    <a:moveTo>
                      <a:pt x="88" y="23"/>
                    </a:moveTo>
                    <a:cubicBezTo>
                      <a:pt x="88" y="18"/>
                      <a:pt x="88" y="18"/>
                      <a:pt x="88" y="18"/>
                    </a:cubicBezTo>
                    <a:cubicBezTo>
                      <a:pt x="91" y="18"/>
                      <a:pt x="91" y="18"/>
                      <a:pt x="91" y="18"/>
                    </a:cubicBezTo>
                    <a:cubicBezTo>
                      <a:pt x="91" y="13"/>
                      <a:pt x="91" y="13"/>
                      <a:pt x="91" y="13"/>
                    </a:cubicBezTo>
                    <a:cubicBezTo>
                      <a:pt x="88" y="13"/>
                      <a:pt x="88" y="13"/>
                      <a:pt x="88" y="13"/>
                    </a:cubicBezTo>
                    <a:cubicBezTo>
                      <a:pt x="88" y="8"/>
                      <a:pt x="88" y="8"/>
                      <a:pt x="88" y="8"/>
                    </a:cubicBezTo>
                    <a:cubicBezTo>
                      <a:pt x="93" y="8"/>
                      <a:pt x="93" y="8"/>
                      <a:pt x="93" y="8"/>
                    </a:cubicBezTo>
                    <a:cubicBezTo>
                      <a:pt x="95" y="8"/>
                      <a:pt x="96" y="9"/>
                      <a:pt x="96" y="10"/>
                    </a:cubicBezTo>
                    <a:cubicBezTo>
                      <a:pt x="96" y="20"/>
                      <a:pt x="96" y="20"/>
                      <a:pt x="96" y="20"/>
                    </a:cubicBezTo>
                    <a:cubicBezTo>
                      <a:pt x="96" y="21"/>
                      <a:pt x="95" y="23"/>
                      <a:pt x="93" y="23"/>
                    </a:cubicBezTo>
                    <a:lnTo>
                      <a:pt x="88" y="23"/>
                    </a:lnTo>
                    <a:close/>
                    <a:moveTo>
                      <a:pt x="81" y="53"/>
                    </a:moveTo>
                    <a:cubicBezTo>
                      <a:pt x="88" y="53"/>
                      <a:pt x="88" y="53"/>
                      <a:pt x="88" y="53"/>
                    </a:cubicBezTo>
                    <a:cubicBezTo>
                      <a:pt x="88" y="58"/>
                      <a:pt x="88" y="58"/>
                      <a:pt x="88" y="58"/>
                    </a:cubicBezTo>
                    <a:cubicBezTo>
                      <a:pt x="81" y="58"/>
                      <a:pt x="81" y="58"/>
                      <a:pt x="81" y="58"/>
                    </a:cubicBezTo>
                    <a:cubicBezTo>
                      <a:pt x="81" y="53"/>
                      <a:pt x="81" y="53"/>
                      <a:pt x="81" y="53"/>
                    </a:cubicBezTo>
                    <a:close/>
                    <a:moveTo>
                      <a:pt x="88" y="5"/>
                    </a:moveTo>
                    <a:cubicBezTo>
                      <a:pt x="81" y="5"/>
                      <a:pt x="81" y="5"/>
                      <a:pt x="81" y="5"/>
                    </a:cubicBezTo>
                    <a:cubicBezTo>
                      <a:pt x="81" y="0"/>
                      <a:pt x="81" y="0"/>
                      <a:pt x="81" y="0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88" y="5"/>
                      <a:pt x="88" y="5"/>
                      <a:pt x="88" y="5"/>
                    </a:cubicBezTo>
                    <a:close/>
                    <a:moveTo>
                      <a:pt x="88" y="8"/>
                    </a:moveTo>
                    <a:cubicBezTo>
                      <a:pt x="88" y="13"/>
                      <a:pt x="88" y="13"/>
                      <a:pt x="88" y="13"/>
                    </a:cubicBezTo>
                    <a:cubicBezTo>
                      <a:pt x="86" y="13"/>
                      <a:pt x="86" y="13"/>
                      <a:pt x="86" y="13"/>
                    </a:cubicBezTo>
                    <a:cubicBezTo>
                      <a:pt x="86" y="18"/>
                      <a:pt x="86" y="18"/>
                      <a:pt x="86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3" y="23"/>
                      <a:pt x="83" y="23"/>
                      <a:pt x="83" y="23"/>
                    </a:cubicBezTo>
                    <a:cubicBezTo>
                      <a:pt x="82" y="23"/>
                      <a:pt x="81" y="21"/>
                      <a:pt x="81" y="2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9"/>
                      <a:pt x="82" y="8"/>
                      <a:pt x="83" y="8"/>
                    </a:cubicBezTo>
                    <a:cubicBezTo>
                      <a:pt x="88" y="8"/>
                      <a:pt x="88" y="8"/>
                      <a:pt x="88" y="8"/>
                    </a:cubicBezTo>
                    <a:close/>
                    <a:moveTo>
                      <a:pt x="88" y="38"/>
                    </a:moveTo>
                    <a:cubicBezTo>
                      <a:pt x="88" y="43"/>
                      <a:pt x="88" y="43"/>
                      <a:pt x="88" y="43"/>
                    </a:cubicBezTo>
                    <a:cubicBezTo>
                      <a:pt x="81" y="43"/>
                      <a:pt x="81" y="43"/>
                      <a:pt x="81" y="43"/>
                    </a:cubicBezTo>
                    <a:cubicBezTo>
                      <a:pt x="81" y="38"/>
                      <a:pt x="81" y="38"/>
                      <a:pt x="81" y="38"/>
                    </a:cubicBezTo>
                    <a:cubicBezTo>
                      <a:pt x="88" y="38"/>
                      <a:pt x="88" y="38"/>
                      <a:pt x="88" y="38"/>
                    </a:cubicBezTo>
                    <a:close/>
                    <a:moveTo>
                      <a:pt x="88" y="48"/>
                    </a:moveTo>
                    <a:cubicBezTo>
                      <a:pt x="88" y="53"/>
                      <a:pt x="88" y="53"/>
                      <a:pt x="88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48"/>
                      <a:pt x="81" y="48"/>
                      <a:pt x="81" y="48"/>
                    </a:cubicBezTo>
                    <a:cubicBezTo>
                      <a:pt x="88" y="48"/>
                      <a:pt x="88" y="48"/>
                      <a:pt x="88" y="48"/>
                    </a:cubicBezTo>
                    <a:close/>
                    <a:moveTo>
                      <a:pt x="81" y="37"/>
                    </a:moveTo>
                    <a:cubicBezTo>
                      <a:pt x="81" y="33"/>
                      <a:pt x="81" y="33"/>
                      <a:pt x="81" y="33"/>
                    </a:cubicBezTo>
                    <a:cubicBezTo>
                      <a:pt x="84" y="33"/>
                      <a:pt x="84" y="33"/>
                      <a:pt x="84" y="33"/>
                    </a:cubicBezTo>
                    <a:cubicBezTo>
                      <a:pt x="84" y="27"/>
                      <a:pt x="84" y="27"/>
                      <a:pt x="84" y="27"/>
                    </a:cubicBezTo>
                    <a:cubicBezTo>
                      <a:pt x="81" y="27"/>
                      <a:pt x="81" y="27"/>
                      <a:pt x="81" y="27"/>
                    </a:cubicBezTo>
                    <a:cubicBezTo>
                      <a:pt x="81" y="23"/>
                      <a:pt x="81" y="23"/>
                      <a:pt x="81" y="23"/>
                    </a:cubicBezTo>
                    <a:cubicBezTo>
                      <a:pt x="86" y="23"/>
                      <a:pt x="86" y="23"/>
                      <a:pt x="86" y="23"/>
                    </a:cubicBezTo>
                    <a:cubicBezTo>
                      <a:pt x="87" y="23"/>
                      <a:pt x="88" y="24"/>
                      <a:pt x="88" y="25"/>
                    </a:cubicBezTo>
                    <a:cubicBezTo>
                      <a:pt x="88" y="35"/>
                      <a:pt x="88" y="35"/>
                      <a:pt x="88" y="35"/>
                    </a:cubicBezTo>
                    <a:cubicBezTo>
                      <a:pt x="88" y="36"/>
                      <a:pt x="87" y="37"/>
                      <a:pt x="86" y="37"/>
                    </a:cubicBezTo>
                    <a:lnTo>
                      <a:pt x="81" y="37"/>
                    </a:lnTo>
                    <a:close/>
                    <a:moveTo>
                      <a:pt x="74" y="53"/>
                    </a:move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8"/>
                      <a:pt x="81" y="58"/>
                      <a:pt x="81" y="58"/>
                    </a:cubicBezTo>
                    <a:cubicBezTo>
                      <a:pt x="74" y="58"/>
                      <a:pt x="74" y="58"/>
                      <a:pt x="74" y="58"/>
                    </a:cubicBezTo>
                    <a:cubicBezTo>
                      <a:pt x="74" y="53"/>
                      <a:pt x="74" y="53"/>
                      <a:pt x="74" y="53"/>
                    </a:cubicBezTo>
                    <a:close/>
                    <a:moveTo>
                      <a:pt x="81" y="5"/>
                    </a:moveTo>
                    <a:cubicBezTo>
                      <a:pt x="74" y="5"/>
                      <a:pt x="74" y="5"/>
                      <a:pt x="74" y="5"/>
                    </a:cubicBezTo>
                    <a:cubicBezTo>
                      <a:pt x="74" y="0"/>
                      <a:pt x="74" y="0"/>
                      <a:pt x="74" y="0"/>
                    </a:cubicBezTo>
                    <a:cubicBezTo>
                      <a:pt x="81" y="0"/>
                      <a:pt x="81" y="0"/>
                      <a:pt x="81" y="0"/>
                    </a:cubicBezTo>
                    <a:cubicBezTo>
                      <a:pt x="81" y="5"/>
                      <a:pt x="81" y="5"/>
                      <a:pt x="81" y="5"/>
                    </a:cubicBezTo>
                    <a:close/>
                    <a:moveTo>
                      <a:pt x="81" y="23"/>
                    </a:moveTo>
                    <a:cubicBezTo>
                      <a:pt x="81" y="27"/>
                      <a:pt x="81" y="27"/>
                      <a:pt x="81" y="27"/>
                    </a:cubicBezTo>
                    <a:cubicBezTo>
                      <a:pt x="78" y="27"/>
                      <a:pt x="78" y="27"/>
                      <a:pt x="78" y="27"/>
                    </a:cubicBezTo>
                    <a:cubicBezTo>
                      <a:pt x="78" y="33"/>
                      <a:pt x="78" y="33"/>
                      <a:pt x="78" y="33"/>
                    </a:cubicBezTo>
                    <a:cubicBezTo>
                      <a:pt x="81" y="33"/>
                      <a:pt x="81" y="33"/>
                      <a:pt x="81" y="33"/>
                    </a:cubicBezTo>
                    <a:cubicBezTo>
                      <a:pt x="81" y="37"/>
                      <a:pt x="81" y="37"/>
                      <a:pt x="81" y="37"/>
                    </a:cubicBezTo>
                    <a:cubicBezTo>
                      <a:pt x="76" y="37"/>
                      <a:pt x="76" y="37"/>
                      <a:pt x="76" y="37"/>
                    </a:cubicBezTo>
                    <a:cubicBezTo>
                      <a:pt x="75" y="37"/>
                      <a:pt x="74" y="36"/>
                      <a:pt x="74" y="35"/>
                    </a:cubicBezTo>
                    <a:cubicBezTo>
                      <a:pt x="74" y="25"/>
                      <a:pt x="74" y="25"/>
                      <a:pt x="74" y="25"/>
                    </a:cubicBezTo>
                    <a:cubicBezTo>
                      <a:pt x="74" y="24"/>
                      <a:pt x="75" y="23"/>
                      <a:pt x="76" y="23"/>
                    </a:cubicBezTo>
                    <a:cubicBezTo>
                      <a:pt x="81" y="23"/>
                      <a:pt x="81" y="23"/>
                      <a:pt x="81" y="23"/>
                    </a:cubicBezTo>
                    <a:close/>
                    <a:moveTo>
                      <a:pt x="81" y="38"/>
                    </a:moveTo>
                    <a:cubicBezTo>
                      <a:pt x="81" y="43"/>
                      <a:pt x="81" y="43"/>
                      <a:pt x="81" y="43"/>
                    </a:cubicBezTo>
                    <a:cubicBezTo>
                      <a:pt x="74" y="43"/>
                      <a:pt x="74" y="43"/>
                      <a:pt x="74" y="43"/>
                    </a:cubicBezTo>
                    <a:cubicBezTo>
                      <a:pt x="74" y="38"/>
                      <a:pt x="74" y="38"/>
                      <a:pt x="74" y="38"/>
                    </a:cubicBezTo>
                    <a:cubicBezTo>
                      <a:pt x="81" y="38"/>
                      <a:pt x="81" y="38"/>
                      <a:pt x="81" y="38"/>
                    </a:cubicBezTo>
                    <a:close/>
                    <a:moveTo>
                      <a:pt x="81" y="48"/>
                    </a:moveTo>
                    <a:cubicBezTo>
                      <a:pt x="81" y="53"/>
                      <a:pt x="81" y="53"/>
                      <a:pt x="81" y="53"/>
                    </a:cubicBezTo>
                    <a:cubicBezTo>
                      <a:pt x="74" y="53"/>
                      <a:pt x="74" y="53"/>
                      <a:pt x="74" y="53"/>
                    </a:cubicBezTo>
                    <a:cubicBezTo>
                      <a:pt x="74" y="48"/>
                      <a:pt x="74" y="48"/>
                      <a:pt x="74" y="48"/>
                    </a:cubicBezTo>
                    <a:cubicBezTo>
                      <a:pt x="81" y="48"/>
                      <a:pt x="81" y="48"/>
                      <a:pt x="81" y="48"/>
                    </a:cubicBezTo>
                    <a:close/>
                    <a:moveTo>
                      <a:pt x="74" y="23"/>
                    </a:moveTo>
                    <a:cubicBezTo>
                      <a:pt x="74" y="18"/>
                      <a:pt x="74" y="18"/>
                      <a:pt x="74" y="18"/>
                    </a:cubicBezTo>
                    <a:cubicBezTo>
                      <a:pt x="76" y="18"/>
                      <a:pt x="76" y="18"/>
                      <a:pt x="76" y="18"/>
                    </a:cubicBezTo>
                    <a:cubicBezTo>
                      <a:pt x="76" y="13"/>
                      <a:pt x="76" y="13"/>
                      <a:pt x="76" y="13"/>
                    </a:cubicBezTo>
                    <a:cubicBezTo>
                      <a:pt x="74" y="13"/>
                      <a:pt x="74" y="13"/>
                      <a:pt x="74" y="13"/>
                    </a:cubicBezTo>
                    <a:cubicBezTo>
                      <a:pt x="74" y="8"/>
                      <a:pt x="74" y="8"/>
                      <a:pt x="74" y="8"/>
                    </a:cubicBezTo>
                    <a:cubicBezTo>
                      <a:pt x="79" y="8"/>
                      <a:pt x="79" y="8"/>
                      <a:pt x="79" y="8"/>
                    </a:cubicBezTo>
                    <a:cubicBezTo>
                      <a:pt x="80" y="8"/>
                      <a:pt x="81" y="9"/>
                      <a:pt x="81" y="10"/>
                    </a:cubicBezTo>
                    <a:cubicBezTo>
                      <a:pt x="81" y="20"/>
                      <a:pt x="81" y="20"/>
                      <a:pt x="81" y="20"/>
                    </a:cubicBezTo>
                    <a:cubicBezTo>
                      <a:pt x="81" y="21"/>
                      <a:pt x="80" y="23"/>
                      <a:pt x="79" y="23"/>
                    </a:cubicBezTo>
                    <a:lnTo>
                      <a:pt x="74" y="23"/>
                    </a:lnTo>
                    <a:close/>
                    <a:moveTo>
                      <a:pt x="66" y="53"/>
                    </a:moveTo>
                    <a:cubicBezTo>
                      <a:pt x="74" y="53"/>
                      <a:pt x="74" y="53"/>
                      <a:pt x="74" y="53"/>
                    </a:cubicBezTo>
                    <a:cubicBezTo>
                      <a:pt x="74" y="58"/>
                      <a:pt x="74" y="58"/>
                      <a:pt x="74" y="58"/>
                    </a:cubicBezTo>
                    <a:cubicBezTo>
                      <a:pt x="66" y="58"/>
                      <a:pt x="66" y="58"/>
                      <a:pt x="66" y="58"/>
                    </a:cubicBezTo>
                    <a:cubicBezTo>
                      <a:pt x="66" y="53"/>
                      <a:pt x="66" y="53"/>
                      <a:pt x="66" y="53"/>
                    </a:cubicBezTo>
                    <a:close/>
                    <a:moveTo>
                      <a:pt x="74" y="5"/>
                    </a:moveTo>
                    <a:cubicBezTo>
                      <a:pt x="66" y="5"/>
                      <a:pt x="66" y="5"/>
                      <a:pt x="66" y="5"/>
                    </a:cubicBezTo>
                    <a:cubicBezTo>
                      <a:pt x="66" y="0"/>
                      <a:pt x="66" y="0"/>
                      <a:pt x="66" y="0"/>
                    </a:cubicBezTo>
                    <a:cubicBezTo>
                      <a:pt x="74" y="0"/>
                      <a:pt x="74" y="0"/>
                      <a:pt x="74" y="0"/>
                    </a:cubicBezTo>
                    <a:cubicBezTo>
                      <a:pt x="74" y="5"/>
                      <a:pt x="74" y="5"/>
                      <a:pt x="74" y="5"/>
                    </a:cubicBezTo>
                    <a:close/>
                    <a:moveTo>
                      <a:pt x="74" y="8"/>
                    </a:moveTo>
                    <a:cubicBezTo>
                      <a:pt x="74" y="13"/>
                      <a:pt x="74" y="13"/>
                      <a:pt x="74" y="13"/>
                    </a:cubicBezTo>
                    <a:cubicBezTo>
                      <a:pt x="71" y="13"/>
                      <a:pt x="71" y="13"/>
                      <a:pt x="71" y="13"/>
                    </a:cubicBezTo>
                    <a:cubicBezTo>
                      <a:pt x="71" y="18"/>
                      <a:pt x="71" y="18"/>
                      <a:pt x="71" y="18"/>
                    </a:cubicBezTo>
                    <a:cubicBezTo>
                      <a:pt x="74" y="18"/>
                      <a:pt x="74" y="18"/>
                      <a:pt x="74" y="18"/>
                    </a:cubicBezTo>
                    <a:cubicBezTo>
                      <a:pt x="74" y="23"/>
                      <a:pt x="74" y="23"/>
                      <a:pt x="74" y="23"/>
                    </a:cubicBezTo>
                    <a:cubicBezTo>
                      <a:pt x="69" y="23"/>
                      <a:pt x="69" y="23"/>
                      <a:pt x="69" y="23"/>
                    </a:cubicBezTo>
                    <a:cubicBezTo>
                      <a:pt x="67" y="23"/>
                      <a:pt x="66" y="21"/>
                      <a:pt x="66" y="20"/>
                    </a:cubicBezTo>
                    <a:cubicBezTo>
                      <a:pt x="66" y="10"/>
                      <a:pt x="66" y="10"/>
                      <a:pt x="66" y="10"/>
                    </a:cubicBezTo>
                    <a:cubicBezTo>
                      <a:pt x="66" y="9"/>
                      <a:pt x="67" y="8"/>
                      <a:pt x="69" y="8"/>
                    </a:cubicBezTo>
                    <a:cubicBezTo>
                      <a:pt x="74" y="8"/>
                      <a:pt x="74" y="8"/>
                      <a:pt x="74" y="8"/>
                    </a:cubicBezTo>
                    <a:close/>
                    <a:moveTo>
                      <a:pt x="74" y="38"/>
                    </a:moveTo>
                    <a:cubicBezTo>
                      <a:pt x="74" y="43"/>
                      <a:pt x="74" y="43"/>
                      <a:pt x="74" y="43"/>
                    </a:cubicBezTo>
                    <a:cubicBezTo>
                      <a:pt x="66" y="43"/>
                      <a:pt x="66" y="43"/>
                      <a:pt x="66" y="43"/>
                    </a:cubicBezTo>
                    <a:cubicBezTo>
                      <a:pt x="66" y="38"/>
                      <a:pt x="66" y="38"/>
                      <a:pt x="66" y="38"/>
                    </a:cubicBezTo>
                    <a:cubicBezTo>
                      <a:pt x="74" y="38"/>
                      <a:pt x="74" y="38"/>
                      <a:pt x="74" y="38"/>
                    </a:cubicBezTo>
                    <a:close/>
                    <a:moveTo>
                      <a:pt x="74" y="48"/>
                    </a:moveTo>
                    <a:cubicBezTo>
                      <a:pt x="74" y="53"/>
                      <a:pt x="74" y="53"/>
                      <a:pt x="74" y="53"/>
                    </a:cubicBezTo>
                    <a:cubicBezTo>
                      <a:pt x="66" y="53"/>
                      <a:pt x="66" y="53"/>
                      <a:pt x="66" y="53"/>
                    </a:cubicBezTo>
                    <a:cubicBezTo>
                      <a:pt x="66" y="48"/>
                      <a:pt x="66" y="48"/>
                      <a:pt x="66" y="48"/>
                    </a:cubicBezTo>
                    <a:cubicBezTo>
                      <a:pt x="74" y="48"/>
                      <a:pt x="74" y="48"/>
                      <a:pt x="74" y="48"/>
                    </a:cubicBezTo>
                    <a:close/>
                    <a:moveTo>
                      <a:pt x="66" y="37"/>
                    </a:moveTo>
                    <a:cubicBezTo>
                      <a:pt x="66" y="33"/>
                      <a:pt x="66" y="33"/>
                      <a:pt x="66" y="33"/>
                    </a:cubicBezTo>
                    <a:cubicBezTo>
                      <a:pt x="69" y="33"/>
                      <a:pt x="69" y="33"/>
                      <a:pt x="69" y="33"/>
                    </a:cubicBezTo>
                    <a:cubicBezTo>
                      <a:pt x="69" y="27"/>
                      <a:pt x="69" y="27"/>
                      <a:pt x="69" y="27"/>
                    </a:cubicBezTo>
                    <a:cubicBezTo>
                      <a:pt x="66" y="27"/>
                      <a:pt x="66" y="27"/>
                      <a:pt x="66" y="27"/>
                    </a:cubicBezTo>
                    <a:cubicBezTo>
                      <a:pt x="66" y="23"/>
                      <a:pt x="66" y="23"/>
                      <a:pt x="66" y="23"/>
                    </a:cubicBezTo>
                    <a:cubicBezTo>
                      <a:pt x="71" y="23"/>
                      <a:pt x="71" y="23"/>
                      <a:pt x="71" y="23"/>
                    </a:cubicBezTo>
                    <a:cubicBezTo>
                      <a:pt x="72" y="23"/>
                      <a:pt x="73" y="24"/>
                      <a:pt x="73" y="25"/>
                    </a:cubicBezTo>
                    <a:cubicBezTo>
                      <a:pt x="73" y="35"/>
                      <a:pt x="73" y="35"/>
                      <a:pt x="73" y="35"/>
                    </a:cubicBezTo>
                    <a:cubicBezTo>
                      <a:pt x="73" y="36"/>
                      <a:pt x="72" y="37"/>
                      <a:pt x="71" y="37"/>
                    </a:cubicBezTo>
                    <a:lnTo>
                      <a:pt x="66" y="37"/>
                    </a:lnTo>
                    <a:close/>
                    <a:moveTo>
                      <a:pt x="59" y="53"/>
                    </a:moveTo>
                    <a:cubicBezTo>
                      <a:pt x="66" y="53"/>
                      <a:pt x="66" y="53"/>
                      <a:pt x="66" y="53"/>
                    </a:cubicBezTo>
                    <a:cubicBezTo>
                      <a:pt x="66" y="58"/>
                      <a:pt x="66" y="58"/>
                      <a:pt x="66" y="58"/>
                    </a:cubicBezTo>
                    <a:cubicBezTo>
                      <a:pt x="59" y="58"/>
                      <a:pt x="59" y="58"/>
                      <a:pt x="59" y="58"/>
                    </a:cubicBezTo>
                    <a:cubicBezTo>
                      <a:pt x="59" y="53"/>
                      <a:pt x="59" y="53"/>
                      <a:pt x="59" y="53"/>
                    </a:cubicBezTo>
                    <a:close/>
                    <a:moveTo>
                      <a:pt x="66" y="5"/>
                    </a:moveTo>
                    <a:cubicBezTo>
                      <a:pt x="59" y="5"/>
                      <a:pt x="59" y="5"/>
                      <a:pt x="59" y="5"/>
                    </a:cubicBezTo>
                    <a:cubicBezTo>
                      <a:pt x="59" y="0"/>
                      <a:pt x="59" y="0"/>
                      <a:pt x="59" y="0"/>
                    </a:cubicBezTo>
                    <a:cubicBezTo>
                      <a:pt x="66" y="0"/>
                      <a:pt x="66" y="0"/>
                      <a:pt x="66" y="0"/>
                    </a:cubicBezTo>
                    <a:cubicBezTo>
                      <a:pt x="66" y="5"/>
                      <a:pt x="66" y="5"/>
                      <a:pt x="66" y="5"/>
                    </a:cubicBezTo>
                    <a:close/>
                    <a:moveTo>
                      <a:pt x="66" y="23"/>
                    </a:moveTo>
                    <a:cubicBezTo>
                      <a:pt x="66" y="27"/>
                      <a:pt x="66" y="27"/>
                      <a:pt x="66" y="27"/>
                    </a:cubicBezTo>
                    <a:cubicBezTo>
                      <a:pt x="64" y="27"/>
                      <a:pt x="64" y="27"/>
                      <a:pt x="64" y="27"/>
                    </a:cubicBezTo>
                    <a:cubicBezTo>
                      <a:pt x="64" y="33"/>
                      <a:pt x="64" y="33"/>
                      <a:pt x="64" y="33"/>
                    </a:cubicBezTo>
                    <a:cubicBezTo>
                      <a:pt x="66" y="33"/>
                      <a:pt x="66" y="33"/>
                      <a:pt x="66" y="33"/>
                    </a:cubicBezTo>
                    <a:cubicBezTo>
                      <a:pt x="66" y="37"/>
                      <a:pt x="66" y="37"/>
                      <a:pt x="66" y="37"/>
                    </a:cubicBezTo>
                    <a:cubicBezTo>
                      <a:pt x="61" y="37"/>
                      <a:pt x="61" y="37"/>
                      <a:pt x="61" y="37"/>
                    </a:cubicBezTo>
                    <a:cubicBezTo>
                      <a:pt x="60" y="37"/>
                      <a:pt x="59" y="37"/>
                      <a:pt x="59" y="36"/>
                    </a:cubicBezTo>
                    <a:cubicBezTo>
                      <a:pt x="59" y="24"/>
                      <a:pt x="59" y="24"/>
                      <a:pt x="59" y="24"/>
                    </a:cubicBezTo>
                    <a:cubicBezTo>
                      <a:pt x="59" y="23"/>
                      <a:pt x="60" y="23"/>
                      <a:pt x="61" y="23"/>
                    </a:cubicBezTo>
                    <a:cubicBezTo>
                      <a:pt x="66" y="23"/>
                      <a:pt x="66" y="23"/>
                      <a:pt x="66" y="23"/>
                    </a:cubicBezTo>
                    <a:close/>
                    <a:moveTo>
                      <a:pt x="66" y="38"/>
                    </a:moveTo>
                    <a:cubicBezTo>
                      <a:pt x="66" y="43"/>
                      <a:pt x="66" y="43"/>
                      <a:pt x="66" y="43"/>
                    </a:cubicBezTo>
                    <a:cubicBezTo>
                      <a:pt x="59" y="43"/>
                      <a:pt x="59" y="43"/>
                      <a:pt x="59" y="43"/>
                    </a:cubicBezTo>
                    <a:cubicBezTo>
                      <a:pt x="59" y="38"/>
                      <a:pt x="59" y="38"/>
                      <a:pt x="59" y="38"/>
                    </a:cubicBezTo>
                    <a:cubicBezTo>
                      <a:pt x="66" y="38"/>
                      <a:pt x="66" y="38"/>
                      <a:pt x="66" y="38"/>
                    </a:cubicBezTo>
                    <a:close/>
                    <a:moveTo>
                      <a:pt x="66" y="48"/>
                    </a:moveTo>
                    <a:cubicBezTo>
                      <a:pt x="66" y="53"/>
                      <a:pt x="66" y="53"/>
                      <a:pt x="66" y="53"/>
                    </a:cubicBezTo>
                    <a:cubicBezTo>
                      <a:pt x="59" y="53"/>
                      <a:pt x="59" y="53"/>
                      <a:pt x="59" y="53"/>
                    </a:cubicBezTo>
                    <a:cubicBezTo>
                      <a:pt x="59" y="48"/>
                      <a:pt x="59" y="48"/>
                      <a:pt x="59" y="48"/>
                    </a:cubicBezTo>
                    <a:cubicBezTo>
                      <a:pt x="66" y="48"/>
                      <a:pt x="66" y="48"/>
                      <a:pt x="66" y="48"/>
                    </a:cubicBezTo>
                    <a:close/>
                    <a:moveTo>
                      <a:pt x="59" y="23"/>
                    </a:moveTo>
                    <a:cubicBezTo>
                      <a:pt x="59" y="18"/>
                      <a:pt x="59" y="18"/>
                      <a:pt x="59" y="18"/>
                    </a:cubicBezTo>
                    <a:cubicBezTo>
                      <a:pt x="61" y="18"/>
                      <a:pt x="61" y="18"/>
                      <a:pt x="61" y="18"/>
                    </a:cubicBezTo>
                    <a:cubicBezTo>
                      <a:pt x="61" y="13"/>
                      <a:pt x="61" y="13"/>
                      <a:pt x="61" y="13"/>
                    </a:cubicBezTo>
                    <a:cubicBezTo>
                      <a:pt x="59" y="13"/>
                      <a:pt x="59" y="13"/>
                      <a:pt x="59" y="13"/>
                    </a:cubicBezTo>
                    <a:cubicBezTo>
                      <a:pt x="59" y="8"/>
                      <a:pt x="59" y="8"/>
                      <a:pt x="59" y="8"/>
                    </a:cubicBezTo>
                    <a:cubicBezTo>
                      <a:pt x="64" y="8"/>
                      <a:pt x="64" y="8"/>
                      <a:pt x="64" y="8"/>
                    </a:cubicBezTo>
                    <a:cubicBezTo>
                      <a:pt x="65" y="8"/>
                      <a:pt x="66" y="9"/>
                      <a:pt x="66" y="10"/>
                    </a:cubicBezTo>
                    <a:cubicBezTo>
                      <a:pt x="66" y="20"/>
                      <a:pt x="66" y="20"/>
                      <a:pt x="66" y="20"/>
                    </a:cubicBezTo>
                    <a:cubicBezTo>
                      <a:pt x="66" y="21"/>
                      <a:pt x="65" y="23"/>
                      <a:pt x="64" y="23"/>
                    </a:cubicBezTo>
                    <a:lnTo>
                      <a:pt x="59" y="23"/>
                    </a:lnTo>
                    <a:close/>
                    <a:moveTo>
                      <a:pt x="51" y="53"/>
                    </a:moveTo>
                    <a:cubicBezTo>
                      <a:pt x="59" y="53"/>
                      <a:pt x="59" y="53"/>
                      <a:pt x="59" y="53"/>
                    </a:cubicBezTo>
                    <a:cubicBezTo>
                      <a:pt x="59" y="58"/>
                      <a:pt x="59" y="58"/>
                      <a:pt x="59" y="58"/>
                    </a:cubicBezTo>
                    <a:cubicBezTo>
                      <a:pt x="51" y="58"/>
                      <a:pt x="51" y="58"/>
                      <a:pt x="51" y="58"/>
                    </a:cubicBezTo>
                    <a:cubicBezTo>
                      <a:pt x="51" y="53"/>
                      <a:pt x="51" y="53"/>
                      <a:pt x="51" y="53"/>
                    </a:cubicBezTo>
                    <a:close/>
                    <a:moveTo>
                      <a:pt x="59" y="5"/>
                    </a:moveTo>
                    <a:cubicBezTo>
                      <a:pt x="51" y="5"/>
                      <a:pt x="51" y="5"/>
                      <a:pt x="51" y="5"/>
                    </a:cubicBezTo>
                    <a:cubicBezTo>
                      <a:pt x="51" y="0"/>
                      <a:pt x="51" y="0"/>
                      <a:pt x="51" y="0"/>
                    </a:cubicBezTo>
                    <a:cubicBezTo>
                      <a:pt x="59" y="0"/>
                      <a:pt x="59" y="0"/>
                      <a:pt x="59" y="0"/>
                    </a:cubicBezTo>
                    <a:cubicBezTo>
                      <a:pt x="59" y="5"/>
                      <a:pt x="59" y="5"/>
                      <a:pt x="59" y="5"/>
                    </a:cubicBezTo>
                    <a:close/>
                    <a:moveTo>
                      <a:pt x="59" y="8"/>
                    </a:moveTo>
                    <a:cubicBezTo>
                      <a:pt x="59" y="13"/>
                      <a:pt x="59" y="13"/>
                      <a:pt x="59" y="13"/>
                    </a:cubicBezTo>
                    <a:cubicBezTo>
                      <a:pt x="56" y="13"/>
                      <a:pt x="56" y="13"/>
                      <a:pt x="56" y="13"/>
                    </a:cubicBezTo>
                    <a:cubicBezTo>
                      <a:pt x="56" y="18"/>
                      <a:pt x="56" y="18"/>
                      <a:pt x="56" y="18"/>
                    </a:cubicBezTo>
                    <a:cubicBezTo>
                      <a:pt x="59" y="18"/>
                      <a:pt x="59" y="18"/>
                      <a:pt x="59" y="18"/>
                    </a:cubicBezTo>
                    <a:cubicBezTo>
                      <a:pt x="59" y="23"/>
                      <a:pt x="59" y="23"/>
                      <a:pt x="59" y="23"/>
                    </a:cubicBezTo>
                    <a:cubicBezTo>
                      <a:pt x="54" y="23"/>
                      <a:pt x="54" y="23"/>
                      <a:pt x="54" y="23"/>
                    </a:cubicBezTo>
                    <a:cubicBezTo>
                      <a:pt x="52" y="23"/>
                      <a:pt x="51" y="21"/>
                      <a:pt x="51" y="20"/>
                    </a:cubicBezTo>
                    <a:cubicBezTo>
                      <a:pt x="51" y="10"/>
                      <a:pt x="51" y="10"/>
                      <a:pt x="51" y="10"/>
                    </a:cubicBezTo>
                    <a:cubicBezTo>
                      <a:pt x="51" y="9"/>
                      <a:pt x="52" y="8"/>
                      <a:pt x="54" y="8"/>
                    </a:cubicBezTo>
                    <a:cubicBezTo>
                      <a:pt x="59" y="8"/>
                      <a:pt x="59" y="8"/>
                      <a:pt x="59" y="8"/>
                    </a:cubicBezTo>
                    <a:close/>
                    <a:moveTo>
                      <a:pt x="59" y="24"/>
                    </a:moveTo>
                    <a:cubicBezTo>
                      <a:pt x="59" y="36"/>
                      <a:pt x="59" y="36"/>
                      <a:pt x="59" y="36"/>
                    </a:cubicBezTo>
                    <a:cubicBezTo>
                      <a:pt x="59" y="36"/>
                      <a:pt x="59" y="35"/>
                      <a:pt x="59" y="35"/>
                    </a:cubicBezTo>
                    <a:cubicBezTo>
                      <a:pt x="59" y="25"/>
                      <a:pt x="59" y="25"/>
                      <a:pt x="59" y="25"/>
                    </a:cubicBezTo>
                    <a:cubicBezTo>
                      <a:pt x="59" y="25"/>
                      <a:pt x="59" y="24"/>
                      <a:pt x="59" y="24"/>
                    </a:cubicBezTo>
                    <a:close/>
                    <a:moveTo>
                      <a:pt x="59" y="38"/>
                    </a:moveTo>
                    <a:cubicBezTo>
                      <a:pt x="59" y="43"/>
                      <a:pt x="59" y="43"/>
                      <a:pt x="59" y="43"/>
                    </a:cubicBezTo>
                    <a:cubicBezTo>
                      <a:pt x="51" y="43"/>
                      <a:pt x="51" y="43"/>
                      <a:pt x="51" y="43"/>
                    </a:cubicBezTo>
                    <a:cubicBezTo>
                      <a:pt x="51" y="38"/>
                      <a:pt x="51" y="38"/>
                      <a:pt x="51" y="38"/>
                    </a:cubicBezTo>
                    <a:cubicBezTo>
                      <a:pt x="59" y="38"/>
                      <a:pt x="59" y="38"/>
                      <a:pt x="59" y="38"/>
                    </a:cubicBezTo>
                    <a:close/>
                    <a:moveTo>
                      <a:pt x="59" y="48"/>
                    </a:moveTo>
                    <a:cubicBezTo>
                      <a:pt x="59" y="53"/>
                      <a:pt x="59" y="53"/>
                      <a:pt x="59" y="53"/>
                    </a:cubicBezTo>
                    <a:cubicBezTo>
                      <a:pt x="51" y="53"/>
                      <a:pt x="51" y="53"/>
                      <a:pt x="51" y="53"/>
                    </a:cubicBezTo>
                    <a:cubicBezTo>
                      <a:pt x="51" y="48"/>
                      <a:pt x="51" y="48"/>
                      <a:pt x="51" y="48"/>
                    </a:cubicBezTo>
                    <a:cubicBezTo>
                      <a:pt x="59" y="48"/>
                      <a:pt x="59" y="48"/>
                      <a:pt x="59" y="48"/>
                    </a:cubicBezTo>
                    <a:close/>
                    <a:moveTo>
                      <a:pt x="51" y="37"/>
                    </a:moveTo>
                    <a:cubicBezTo>
                      <a:pt x="51" y="33"/>
                      <a:pt x="51" y="33"/>
                      <a:pt x="51" y="33"/>
                    </a:cubicBezTo>
                    <a:cubicBezTo>
                      <a:pt x="54" y="33"/>
                      <a:pt x="54" y="33"/>
                      <a:pt x="54" y="33"/>
                    </a:cubicBezTo>
                    <a:cubicBezTo>
                      <a:pt x="54" y="27"/>
                      <a:pt x="54" y="27"/>
                      <a:pt x="54" y="27"/>
                    </a:cubicBezTo>
                    <a:cubicBezTo>
                      <a:pt x="51" y="27"/>
                      <a:pt x="51" y="27"/>
                      <a:pt x="51" y="27"/>
                    </a:cubicBezTo>
                    <a:cubicBezTo>
                      <a:pt x="51" y="23"/>
                      <a:pt x="51" y="23"/>
                      <a:pt x="51" y="23"/>
                    </a:cubicBezTo>
                    <a:cubicBezTo>
                      <a:pt x="56" y="23"/>
                      <a:pt x="56" y="23"/>
                      <a:pt x="56" y="23"/>
                    </a:cubicBezTo>
                    <a:cubicBezTo>
                      <a:pt x="58" y="23"/>
                      <a:pt x="59" y="24"/>
                      <a:pt x="59" y="25"/>
                    </a:cubicBezTo>
                    <a:cubicBezTo>
                      <a:pt x="59" y="35"/>
                      <a:pt x="59" y="35"/>
                      <a:pt x="59" y="35"/>
                    </a:cubicBezTo>
                    <a:cubicBezTo>
                      <a:pt x="59" y="36"/>
                      <a:pt x="58" y="37"/>
                      <a:pt x="56" y="37"/>
                    </a:cubicBezTo>
                    <a:lnTo>
                      <a:pt x="51" y="37"/>
                    </a:lnTo>
                    <a:close/>
                    <a:moveTo>
                      <a:pt x="44" y="53"/>
                    </a:moveTo>
                    <a:cubicBezTo>
                      <a:pt x="51" y="53"/>
                      <a:pt x="51" y="53"/>
                      <a:pt x="51" y="53"/>
                    </a:cubicBezTo>
                    <a:cubicBezTo>
                      <a:pt x="51" y="58"/>
                      <a:pt x="51" y="58"/>
                      <a:pt x="51" y="58"/>
                    </a:cubicBezTo>
                    <a:cubicBezTo>
                      <a:pt x="44" y="58"/>
                      <a:pt x="44" y="58"/>
                      <a:pt x="44" y="58"/>
                    </a:cubicBezTo>
                    <a:cubicBezTo>
                      <a:pt x="44" y="53"/>
                      <a:pt x="44" y="53"/>
                      <a:pt x="44" y="53"/>
                    </a:cubicBezTo>
                    <a:close/>
                    <a:moveTo>
                      <a:pt x="51" y="5"/>
                    </a:moveTo>
                    <a:cubicBezTo>
                      <a:pt x="44" y="5"/>
                      <a:pt x="44" y="5"/>
                      <a:pt x="44" y="5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51" y="0"/>
                      <a:pt x="51" y="0"/>
                      <a:pt x="51" y="0"/>
                    </a:cubicBezTo>
                    <a:cubicBezTo>
                      <a:pt x="51" y="5"/>
                      <a:pt x="51" y="5"/>
                      <a:pt x="51" y="5"/>
                    </a:cubicBezTo>
                    <a:close/>
                    <a:moveTo>
                      <a:pt x="51" y="23"/>
                    </a:moveTo>
                    <a:cubicBezTo>
                      <a:pt x="51" y="27"/>
                      <a:pt x="51" y="27"/>
                      <a:pt x="51" y="27"/>
                    </a:cubicBezTo>
                    <a:cubicBezTo>
                      <a:pt x="49" y="27"/>
                      <a:pt x="49" y="27"/>
                      <a:pt x="49" y="27"/>
                    </a:cubicBezTo>
                    <a:cubicBezTo>
                      <a:pt x="49" y="33"/>
                      <a:pt x="49" y="33"/>
                      <a:pt x="49" y="33"/>
                    </a:cubicBezTo>
                    <a:cubicBezTo>
                      <a:pt x="51" y="33"/>
                      <a:pt x="51" y="33"/>
                      <a:pt x="51" y="33"/>
                    </a:cubicBezTo>
                    <a:cubicBezTo>
                      <a:pt x="51" y="37"/>
                      <a:pt x="51" y="37"/>
                      <a:pt x="51" y="37"/>
                    </a:cubicBezTo>
                    <a:cubicBezTo>
                      <a:pt x="46" y="37"/>
                      <a:pt x="46" y="37"/>
                      <a:pt x="46" y="37"/>
                    </a:cubicBezTo>
                    <a:cubicBezTo>
                      <a:pt x="45" y="37"/>
                      <a:pt x="44" y="36"/>
                      <a:pt x="44" y="35"/>
                    </a:cubicBezTo>
                    <a:cubicBezTo>
                      <a:pt x="44" y="25"/>
                      <a:pt x="44" y="25"/>
                      <a:pt x="44" y="25"/>
                    </a:cubicBezTo>
                    <a:cubicBezTo>
                      <a:pt x="44" y="24"/>
                      <a:pt x="45" y="23"/>
                      <a:pt x="46" y="23"/>
                    </a:cubicBezTo>
                    <a:cubicBezTo>
                      <a:pt x="51" y="23"/>
                      <a:pt x="51" y="23"/>
                      <a:pt x="51" y="23"/>
                    </a:cubicBezTo>
                    <a:close/>
                    <a:moveTo>
                      <a:pt x="51" y="38"/>
                    </a:moveTo>
                    <a:cubicBezTo>
                      <a:pt x="51" y="43"/>
                      <a:pt x="51" y="43"/>
                      <a:pt x="51" y="43"/>
                    </a:cubicBezTo>
                    <a:cubicBezTo>
                      <a:pt x="44" y="43"/>
                      <a:pt x="44" y="43"/>
                      <a:pt x="44" y="43"/>
                    </a:cubicBezTo>
                    <a:cubicBezTo>
                      <a:pt x="44" y="38"/>
                      <a:pt x="44" y="38"/>
                      <a:pt x="44" y="38"/>
                    </a:cubicBezTo>
                    <a:cubicBezTo>
                      <a:pt x="51" y="38"/>
                      <a:pt x="51" y="38"/>
                      <a:pt x="51" y="38"/>
                    </a:cubicBezTo>
                    <a:close/>
                    <a:moveTo>
                      <a:pt x="51" y="48"/>
                    </a:moveTo>
                    <a:cubicBezTo>
                      <a:pt x="51" y="53"/>
                      <a:pt x="51" y="53"/>
                      <a:pt x="51" y="53"/>
                    </a:cubicBezTo>
                    <a:cubicBezTo>
                      <a:pt x="44" y="53"/>
                      <a:pt x="44" y="53"/>
                      <a:pt x="44" y="53"/>
                    </a:cubicBezTo>
                    <a:cubicBezTo>
                      <a:pt x="44" y="48"/>
                      <a:pt x="44" y="48"/>
                      <a:pt x="44" y="48"/>
                    </a:cubicBezTo>
                    <a:cubicBezTo>
                      <a:pt x="51" y="48"/>
                      <a:pt x="51" y="48"/>
                      <a:pt x="51" y="48"/>
                    </a:cubicBezTo>
                    <a:close/>
                    <a:moveTo>
                      <a:pt x="44" y="23"/>
                    </a:moveTo>
                    <a:cubicBezTo>
                      <a:pt x="44" y="18"/>
                      <a:pt x="44" y="18"/>
                      <a:pt x="44" y="18"/>
                    </a:cubicBezTo>
                    <a:cubicBezTo>
                      <a:pt x="46" y="18"/>
                      <a:pt x="46" y="18"/>
                      <a:pt x="46" y="18"/>
                    </a:cubicBezTo>
                    <a:cubicBezTo>
                      <a:pt x="46" y="13"/>
                      <a:pt x="46" y="13"/>
                      <a:pt x="46" y="13"/>
                    </a:cubicBezTo>
                    <a:cubicBezTo>
                      <a:pt x="44" y="13"/>
                      <a:pt x="44" y="13"/>
                      <a:pt x="44" y="13"/>
                    </a:cubicBezTo>
                    <a:cubicBezTo>
                      <a:pt x="44" y="8"/>
                      <a:pt x="44" y="8"/>
                      <a:pt x="44" y="8"/>
                    </a:cubicBezTo>
                    <a:cubicBezTo>
                      <a:pt x="49" y="8"/>
                      <a:pt x="49" y="8"/>
                      <a:pt x="49" y="8"/>
                    </a:cubicBezTo>
                    <a:cubicBezTo>
                      <a:pt x="50" y="8"/>
                      <a:pt x="51" y="9"/>
                      <a:pt x="51" y="10"/>
                    </a:cubicBezTo>
                    <a:cubicBezTo>
                      <a:pt x="51" y="20"/>
                      <a:pt x="51" y="20"/>
                      <a:pt x="51" y="20"/>
                    </a:cubicBezTo>
                    <a:cubicBezTo>
                      <a:pt x="51" y="21"/>
                      <a:pt x="50" y="23"/>
                      <a:pt x="49" y="23"/>
                    </a:cubicBezTo>
                    <a:lnTo>
                      <a:pt x="44" y="23"/>
                    </a:lnTo>
                    <a:close/>
                    <a:moveTo>
                      <a:pt x="36" y="53"/>
                    </a:moveTo>
                    <a:cubicBezTo>
                      <a:pt x="44" y="53"/>
                      <a:pt x="44" y="53"/>
                      <a:pt x="44" y="53"/>
                    </a:cubicBezTo>
                    <a:cubicBezTo>
                      <a:pt x="44" y="58"/>
                      <a:pt x="44" y="58"/>
                      <a:pt x="44" y="58"/>
                    </a:cubicBezTo>
                    <a:cubicBezTo>
                      <a:pt x="36" y="58"/>
                      <a:pt x="36" y="58"/>
                      <a:pt x="36" y="58"/>
                    </a:cubicBezTo>
                    <a:cubicBezTo>
                      <a:pt x="36" y="53"/>
                      <a:pt x="36" y="53"/>
                      <a:pt x="36" y="53"/>
                    </a:cubicBezTo>
                    <a:close/>
                    <a:moveTo>
                      <a:pt x="44" y="5"/>
                    </a:moveTo>
                    <a:cubicBezTo>
                      <a:pt x="36" y="5"/>
                      <a:pt x="36" y="5"/>
                      <a:pt x="36" y="5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4" y="5"/>
                      <a:pt x="44" y="5"/>
                      <a:pt x="44" y="5"/>
                    </a:cubicBezTo>
                    <a:close/>
                    <a:moveTo>
                      <a:pt x="44" y="8"/>
                    </a:moveTo>
                    <a:cubicBezTo>
                      <a:pt x="44" y="13"/>
                      <a:pt x="44" y="13"/>
                      <a:pt x="44" y="13"/>
                    </a:cubicBezTo>
                    <a:cubicBezTo>
                      <a:pt x="41" y="13"/>
                      <a:pt x="41" y="13"/>
                      <a:pt x="41" y="13"/>
                    </a:cubicBezTo>
                    <a:cubicBezTo>
                      <a:pt x="41" y="18"/>
                      <a:pt x="41" y="18"/>
                      <a:pt x="41" y="18"/>
                    </a:cubicBezTo>
                    <a:cubicBezTo>
                      <a:pt x="44" y="18"/>
                      <a:pt x="44" y="18"/>
                      <a:pt x="44" y="18"/>
                    </a:cubicBezTo>
                    <a:cubicBezTo>
                      <a:pt x="44" y="23"/>
                      <a:pt x="44" y="23"/>
                      <a:pt x="44" y="23"/>
                    </a:cubicBezTo>
                    <a:cubicBezTo>
                      <a:pt x="39" y="23"/>
                      <a:pt x="39" y="23"/>
                      <a:pt x="39" y="23"/>
                    </a:cubicBezTo>
                    <a:cubicBezTo>
                      <a:pt x="38" y="23"/>
                      <a:pt x="36" y="21"/>
                      <a:pt x="36" y="2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6" y="9"/>
                      <a:pt x="38" y="8"/>
                      <a:pt x="39" y="8"/>
                    </a:cubicBezTo>
                    <a:cubicBezTo>
                      <a:pt x="44" y="8"/>
                      <a:pt x="44" y="8"/>
                      <a:pt x="44" y="8"/>
                    </a:cubicBezTo>
                    <a:close/>
                    <a:moveTo>
                      <a:pt x="44" y="38"/>
                    </a:moveTo>
                    <a:cubicBezTo>
                      <a:pt x="44" y="43"/>
                      <a:pt x="44" y="43"/>
                      <a:pt x="44" y="43"/>
                    </a:cubicBezTo>
                    <a:cubicBezTo>
                      <a:pt x="36" y="43"/>
                      <a:pt x="36" y="43"/>
                      <a:pt x="36" y="43"/>
                    </a:cubicBezTo>
                    <a:cubicBezTo>
                      <a:pt x="36" y="38"/>
                      <a:pt x="36" y="38"/>
                      <a:pt x="36" y="38"/>
                    </a:cubicBezTo>
                    <a:cubicBezTo>
                      <a:pt x="44" y="38"/>
                      <a:pt x="44" y="38"/>
                      <a:pt x="44" y="38"/>
                    </a:cubicBezTo>
                    <a:close/>
                    <a:moveTo>
                      <a:pt x="44" y="48"/>
                    </a:moveTo>
                    <a:cubicBezTo>
                      <a:pt x="44" y="53"/>
                      <a:pt x="44" y="53"/>
                      <a:pt x="44" y="53"/>
                    </a:cubicBezTo>
                    <a:cubicBezTo>
                      <a:pt x="36" y="53"/>
                      <a:pt x="36" y="53"/>
                      <a:pt x="36" y="53"/>
                    </a:cubicBezTo>
                    <a:cubicBezTo>
                      <a:pt x="36" y="48"/>
                      <a:pt x="36" y="48"/>
                      <a:pt x="36" y="48"/>
                    </a:cubicBezTo>
                    <a:cubicBezTo>
                      <a:pt x="44" y="48"/>
                      <a:pt x="44" y="48"/>
                      <a:pt x="44" y="48"/>
                    </a:cubicBezTo>
                    <a:close/>
                    <a:moveTo>
                      <a:pt x="36" y="37"/>
                    </a:moveTo>
                    <a:cubicBezTo>
                      <a:pt x="36" y="33"/>
                      <a:pt x="36" y="33"/>
                      <a:pt x="36" y="33"/>
                    </a:cubicBezTo>
                    <a:cubicBezTo>
                      <a:pt x="39" y="33"/>
                      <a:pt x="39" y="33"/>
                      <a:pt x="39" y="33"/>
                    </a:cubicBezTo>
                    <a:cubicBezTo>
                      <a:pt x="39" y="27"/>
                      <a:pt x="39" y="27"/>
                      <a:pt x="39" y="27"/>
                    </a:cubicBezTo>
                    <a:cubicBezTo>
                      <a:pt x="36" y="27"/>
                      <a:pt x="36" y="27"/>
                      <a:pt x="36" y="27"/>
                    </a:cubicBezTo>
                    <a:cubicBezTo>
                      <a:pt x="36" y="23"/>
                      <a:pt x="36" y="23"/>
                      <a:pt x="36" y="23"/>
                    </a:cubicBezTo>
                    <a:cubicBezTo>
                      <a:pt x="41" y="23"/>
                      <a:pt x="41" y="23"/>
                      <a:pt x="41" y="23"/>
                    </a:cubicBezTo>
                    <a:cubicBezTo>
                      <a:pt x="43" y="23"/>
                      <a:pt x="44" y="24"/>
                      <a:pt x="44" y="25"/>
                    </a:cubicBezTo>
                    <a:cubicBezTo>
                      <a:pt x="44" y="35"/>
                      <a:pt x="44" y="35"/>
                      <a:pt x="44" y="35"/>
                    </a:cubicBezTo>
                    <a:cubicBezTo>
                      <a:pt x="44" y="36"/>
                      <a:pt x="43" y="37"/>
                      <a:pt x="41" y="37"/>
                    </a:cubicBezTo>
                    <a:lnTo>
                      <a:pt x="36" y="37"/>
                    </a:lnTo>
                    <a:close/>
                    <a:moveTo>
                      <a:pt x="29" y="53"/>
                    </a:moveTo>
                    <a:cubicBezTo>
                      <a:pt x="36" y="53"/>
                      <a:pt x="36" y="53"/>
                      <a:pt x="36" y="53"/>
                    </a:cubicBezTo>
                    <a:cubicBezTo>
                      <a:pt x="36" y="58"/>
                      <a:pt x="36" y="58"/>
                      <a:pt x="36" y="58"/>
                    </a:cubicBezTo>
                    <a:cubicBezTo>
                      <a:pt x="29" y="58"/>
                      <a:pt x="29" y="58"/>
                      <a:pt x="29" y="58"/>
                    </a:cubicBezTo>
                    <a:cubicBezTo>
                      <a:pt x="29" y="53"/>
                      <a:pt x="29" y="53"/>
                      <a:pt x="29" y="53"/>
                    </a:cubicBezTo>
                    <a:close/>
                    <a:moveTo>
                      <a:pt x="36" y="5"/>
                    </a:moveTo>
                    <a:cubicBezTo>
                      <a:pt x="29" y="5"/>
                      <a:pt x="29" y="5"/>
                      <a:pt x="29" y="5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6" y="5"/>
                      <a:pt x="36" y="5"/>
                      <a:pt x="36" y="5"/>
                    </a:cubicBezTo>
                    <a:close/>
                    <a:moveTo>
                      <a:pt x="36" y="23"/>
                    </a:moveTo>
                    <a:cubicBezTo>
                      <a:pt x="36" y="27"/>
                      <a:pt x="36" y="27"/>
                      <a:pt x="36" y="27"/>
                    </a:cubicBezTo>
                    <a:cubicBezTo>
                      <a:pt x="34" y="27"/>
                      <a:pt x="34" y="27"/>
                      <a:pt x="34" y="27"/>
                    </a:cubicBezTo>
                    <a:cubicBezTo>
                      <a:pt x="34" y="33"/>
                      <a:pt x="34" y="33"/>
                      <a:pt x="34" y="33"/>
                    </a:cubicBezTo>
                    <a:cubicBezTo>
                      <a:pt x="36" y="33"/>
                      <a:pt x="36" y="33"/>
                      <a:pt x="36" y="33"/>
                    </a:cubicBezTo>
                    <a:cubicBezTo>
                      <a:pt x="36" y="37"/>
                      <a:pt x="36" y="37"/>
                      <a:pt x="36" y="37"/>
                    </a:cubicBezTo>
                    <a:cubicBezTo>
                      <a:pt x="31" y="37"/>
                      <a:pt x="31" y="37"/>
                      <a:pt x="31" y="37"/>
                    </a:cubicBezTo>
                    <a:cubicBezTo>
                      <a:pt x="30" y="37"/>
                      <a:pt x="29" y="36"/>
                      <a:pt x="29" y="35"/>
                    </a:cubicBezTo>
                    <a:cubicBezTo>
                      <a:pt x="29" y="25"/>
                      <a:pt x="29" y="25"/>
                      <a:pt x="29" y="25"/>
                    </a:cubicBezTo>
                    <a:cubicBezTo>
                      <a:pt x="29" y="24"/>
                      <a:pt x="30" y="23"/>
                      <a:pt x="31" y="23"/>
                    </a:cubicBezTo>
                    <a:cubicBezTo>
                      <a:pt x="36" y="23"/>
                      <a:pt x="36" y="23"/>
                      <a:pt x="36" y="23"/>
                    </a:cubicBezTo>
                    <a:close/>
                    <a:moveTo>
                      <a:pt x="36" y="38"/>
                    </a:moveTo>
                    <a:cubicBezTo>
                      <a:pt x="36" y="43"/>
                      <a:pt x="36" y="43"/>
                      <a:pt x="36" y="43"/>
                    </a:cubicBezTo>
                    <a:cubicBezTo>
                      <a:pt x="29" y="43"/>
                      <a:pt x="29" y="43"/>
                      <a:pt x="29" y="43"/>
                    </a:cubicBezTo>
                    <a:cubicBezTo>
                      <a:pt x="29" y="38"/>
                      <a:pt x="29" y="38"/>
                      <a:pt x="29" y="38"/>
                    </a:cubicBezTo>
                    <a:cubicBezTo>
                      <a:pt x="36" y="38"/>
                      <a:pt x="36" y="38"/>
                      <a:pt x="36" y="38"/>
                    </a:cubicBezTo>
                    <a:close/>
                    <a:moveTo>
                      <a:pt x="36" y="48"/>
                    </a:moveTo>
                    <a:cubicBezTo>
                      <a:pt x="36" y="53"/>
                      <a:pt x="36" y="53"/>
                      <a:pt x="36" y="53"/>
                    </a:cubicBezTo>
                    <a:cubicBezTo>
                      <a:pt x="29" y="53"/>
                      <a:pt x="29" y="53"/>
                      <a:pt x="29" y="53"/>
                    </a:cubicBezTo>
                    <a:cubicBezTo>
                      <a:pt x="29" y="48"/>
                      <a:pt x="29" y="48"/>
                      <a:pt x="29" y="48"/>
                    </a:cubicBezTo>
                    <a:cubicBezTo>
                      <a:pt x="36" y="48"/>
                      <a:pt x="36" y="48"/>
                      <a:pt x="36" y="48"/>
                    </a:cubicBezTo>
                    <a:close/>
                    <a:moveTo>
                      <a:pt x="29" y="23"/>
                    </a:moveTo>
                    <a:cubicBezTo>
                      <a:pt x="29" y="18"/>
                      <a:pt x="29" y="18"/>
                      <a:pt x="29" y="18"/>
                    </a:cubicBezTo>
                    <a:cubicBezTo>
                      <a:pt x="32" y="18"/>
                      <a:pt x="32" y="18"/>
                      <a:pt x="32" y="18"/>
                    </a:cubicBezTo>
                    <a:cubicBezTo>
                      <a:pt x="32" y="13"/>
                      <a:pt x="32" y="13"/>
                      <a:pt x="32" y="13"/>
                    </a:cubicBezTo>
                    <a:cubicBezTo>
                      <a:pt x="29" y="13"/>
                      <a:pt x="29" y="13"/>
                      <a:pt x="29" y="13"/>
                    </a:cubicBezTo>
                    <a:cubicBezTo>
                      <a:pt x="29" y="8"/>
                      <a:pt x="29" y="8"/>
                      <a:pt x="29" y="8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5" y="8"/>
                      <a:pt x="36" y="9"/>
                      <a:pt x="36" y="10"/>
                    </a:cubicBezTo>
                    <a:cubicBezTo>
                      <a:pt x="36" y="20"/>
                      <a:pt x="36" y="20"/>
                      <a:pt x="36" y="20"/>
                    </a:cubicBezTo>
                    <a:cubicBezTo>
                      <a:pt x="36" y="21"/>
                      <a:pt x="35" y="23"/>
                      <a:pt x="34" y="23"/>
                    </a:cubicBezTo>
                    <a:lnTo>
                      <a:pt x="29" y="23"/>
                    </a:lnTo>
                    <a:close/>
                    <a:moveTo>
                      <a:pt x="22" y="53"/>
                    </a:moveTo>
                    <a:cubicBezTo>
                      <a:pt x="29" y="53"/>
                      <a:pt x="29" y="53"/>
                      <a:pt x="29" y="53"/>
                    </a:cubicBezTo>
                    <a:cubicBezTo>
                      <a:pt x="29" y="58"/>
                      <a:pt x="29" y="58"/>
                      <a:pt x="29" y="58"/>
                    </a:cubicBezTo>
                    <a:cubicBezTo>
                      <a:pt x="22" y="58"/>
                      <a:pt x="22" y="58"/>
                      <a:pt x="22" y="58"/>
                    </a:cubicBezTo>
                    <a:cubicBezTo>
                      <a:pt x="22" y="53"/>
                      <a:pt x="22" y="53"/>
                      <a:pt x="22" y="53"/>
                    </a:cubicBezTo>
                    <a:close/>
                    <a:moveTo>
                      <a:pt x="29" y="5"/>
                    </a:moveTo>
                    <a:cubicBezTo>
                      <a:pt x="22" y="5"/>
                      <a:pt x="22" y="5"/>
                      <a:pt x="22" y="5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9" y="5"/>
                      <a:pt x="29" y="5"/>
                      <a:pt x="29" y="5"/>
                    </a:cubicBezTo>
                    <a:close/>
                    <a:moveTo>
                      <a:pt x="29" y="8"/>
                    </a:moveTo>
                    <a:cubicBezTo>
                      <a:pt x="29" y="13"/>
                      <a:pt x="29" y="13"/>
                      <a:pt x="29" y="13"/>
                    </a:cubicBezTo>
                    <a:cubicBezTo>
                      <a:pt x="26" y="13"/>
                      <a:pt x="26" y="13"/>
                      <a:pt x="26" y="13"/>
                    </a:cubicBezTo>
                    <a:cubicBezTo>
                      <a:pt x="26" y="18"/>
                      <a:pt x="26" y="18"/>
                      <a:pt x="26" y="18"/>
                    </a:cubicBezTo>
                    <a:cubicBezTo>
                      <a:pt x="29" y="18"/>
                      <a:pt x="29" y="18"/>
                      <a:pt x="29" y="18"/>
                    </a:cubicBezTo>
                    <a:cubicBezTo>
                      <a:pt x="29" y="23"/>
                      <a:pt x="29" y="23"/>
                      <a:pt x="29" y="23"/>
                    </a:cubicBezTo>
                    <a:cubicBezTo>
                      <a:pt x="24" y="23"/>
                      <a:pt x="24" y="23"/>
                      <a:pt x="24" y="23"/>
                    </a:cubicBezTo>
                    <a:cubicBezTo>
                      <a:pt x="23" y="23"/>
                      <a:pt x="22" y="21"/>
                      <a:pt x="22" y="20"/>
                    </a:cubicBezTo>
                    <a:cubicBezTo>
                      <a:pt x="22" y="10"/>
                      <a:pt x="22" y="10"/>
                      <a:pt x="22" y="10"/>
                    </a:cubicBezTo>
                    <a:cubicBezTo>
                      <a:pt x="22" y="9"/>
                      <a:pt x="23" y="8"/>
                      <a:pt x="24" y="8"/>
                    </a:cubicBezTo>
                    <a:cubicBezTo>
                      <a:pt x="29" y="8"/>
                      <a:pt x="29" y="8"/>
                      <a:pt x="29" y="8"/>
                    </a:cubicBezTo>
                    <a:close/>
                    <a:moveTo>
                      <a:pt x="29" y="38"/>
                    </a:moveTo>
                    <a:cubicBezTo>
                      <a:pt x="29" y="43"/>
                      <a:pt x="29" y="43"/>
                      <a:pt x="29" y="43"/>
                    </a:cubicBezTo>
                    <a:cubicBezTo>
                      <a:pt x="24" y="43"/>
                      <a:pt x="24" y="43"/>
                      <a:pt x="24" y="43"/>
                    </a:cubicBezTo>
                    <a:cubicBezTo>
                      <a:pt x="24" y="48"/>
                      <a:pt x="24" y="48"/>
                      <a:pt x="24" y="48"/>
                    </a:cubicBezTo>
                    <a:cubicBezTo>
                      <a:pt x="29" y="48"/>
                      <a:pt x="29" y="48"/>
                      <a:pt x="29" y="48"/>
                    </a:cubicBezTo>
                    <a:cubicBezTo>
                      <a:pt x="29" y="53"/>
                      <a:pt x="29" y="53"/>
                      <a:pt x="29" y="53"/>
                    </a:cubicBezTo>
                    <a:cubicBezTo>
                      <a:pt x="22" y="53"/>
                      <a:pt x="22" y="53"/>
                      <a:pt x="22" y="53"/>
                    </a:cubicBezTo>
                    <a:cubicBezTo>
                      <a:pt x="22" y="38"/>
                      <a:pt x="22" y="38"/>
                      <a:pt x="22" y="38"/>
                    </a:cubicBezTo>
                    <a:cubicBezTo>
                      <a:pt x="29" y="38"/>
                      <a:pt x="29" y="38"/>
                      <a:pt x="29" y="38"/>
                    </a:cubicBezTo>
                    <a:close/>
                    <a:moveTo>
                      <a:pt x="22" y="37"/>
                    </a:moveTo>
                    <a:cubicBezTo>
                      <a:pt x="22" y="33"/>
                      <a:pt x="22" y="33"/>
                      <a:pt x="22" y="33"/>
                    </a:cubicBezTo>
                    <a:cubicBezTo>
                      <a:pt x="24" y="33"/>
                      <a:pt x="24" y="33"/>
                      <a:pt x="24" y="33"/>
                    </a:cubicBezTo>
                    <a:cubicBezTo>
                      <a:pt x="24" y="27"/>
                      <a:pt x="24" y="27"/>
                      <a:pt x="24" y="27"/>
                    </a:cubicBezTo>
                    <a:cubicBezTo>
                      <a:pt x="22" y="27"/>
                      <a:pt x="22" y="27"/>
                      <a:pt x="22" y="27"/>
                    </a:cubicBezTo>
                    <a:cubicBezTo>
                      <a:pt x="22" y="23"/>
                      <a:pt x="22" y="23"/>
                      <a:pt x="22" y="23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8" y="23"/>
                      <a:pt x="29" y="24"/>
                      <a:pt x="29" y="25"/>
                    </a:cubicBezTo>
                    <a:cubicBezTo>
                      <a:pt x="29" y="35"/>
                      <a:pt x="29" y="35"/>
                      <a:pt x="29" y="35"/>
                    </a:cubicBezTo>
                    <a:cubicBezTo>
                      <a:pt x="29" y="36"/>
                      <a:pt x="28" y="37"/>
                      <a:pt x="26" y="37"/>
                    </a:cubicBezTo>
                    <a:lnTo>
                      <a:pt x="22" y="37"/>
                    </a:lnTo>
                    <a:close/>
                    <a:moveTo>
                      <a:pt x="14" y="53"/>
                    </a:moveTo>
                    <a:cubicBezTo>
                      <a:pt x="22" y="53"/>
                      <a:pt x="22" y="53"/>
                      <a:pt x="22" y="53"/>
                    </a:cubicBezTo>
                    <a:cubicBezTo>
                      <a:pt x="22" y="58"/>
                      <a:pt x="22" y="58"/>
                      <a:pt x="22" y="58"/>
                    </a:cubicBezTo>
                    <a:cubicBezTo>
                      <a:pt x="14" y="58"/>
                      <a:pt x="14" y="58"/>
                      <a:pt x="14" y="58"/>
                    </a:cubicBezTo>
                    <a:cubicBezTo>
                      <a:pt x="14" y="53"/>
                      <a:pt x="14" y="53"/>
                      <a:pt x="14" y="53"/>
                    </a:cubicBezTo>
                    <a:close/>
                    <a:moveTo>
                      <a:pt x="22" y="5"/>
                    </a:moveTo>
                    <a:cubicBezTo>
                      <a:pt x="14" y="5"/>
                      <a:pt x="14" y="5"/>
                      <a:pt x="14" y="5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5"/>
                      <a:pt x="22" y="5"/>
                      <a:pt x="22" y="5"/>
                    </a:cubicBezTo>
                    <a:close/>
                    <a:moveTo>
                      <a:pt x="22" y="23"/>
                    </a:moveTo>
                    <a:cubicBezTo>
                      <a:pt x="22" y="27"/>
                      <a:pt x="22" y="27"/>
                      <a:pt x="22" y="27"/>
                    </a:cubicBezTo>
                    <a:cubicBezTo>
                      <a:pt x="19" y="27"/>
                      <a:pt x="19" y="27"/>
                      <a:pt x="19" y="27"/>
                    </a:cubicBezTo>
                    <a:cubicBezTo>
                      <a:pt x="19" y="33"/>
                      <a:pt x="19" y="33"/>
                      <a:pt x="19" y="33"/>
                    </a:cubicBezTo>
                    <a:cubicBezTo>
                      <a:pt x="22" y="33"/>
                      <a:pt x="22" y="33"/>
                      <a:pt x="22" y="33"/>
                    </a:cubicBezTo>
                    <a:cubicBezTo>
                      <a:pt x="22" y="37"/>
                      <a:pt x="22" y="37"/>
                      <a:pt x="22" y="37"/>
                    </a:cubicBezTo>
                    <a:cubicBezTo>
                      <a:pt x="17" y="37"/>
                      <a:pt x="17" y="37"/>
                      <a:pt x="17" y="37"/>
                    </a:cubicBezTo>
                    <a:cubicBezTo>
                      <a:pt x="15" y="37"/>
                      <a:pt x="14" y="36"/>
                      <a:pt x="14" y="35"/>
                    </a:cubicBezTo>
                    <a:cubicBezTo>
                      <a:pt x="14" y="25"/>
                      <a:pt x="14" y="25"/>
                      <a:pt x="14" y="25"/>
                    </a:cubicBezTo>
                    <a:cubicBezTo>
                      <a:pt x="14" y="24"/>
                      <a:pt x="15" y="23"/>
                      <a:pt x="17" y="23"/>
                    </a:cubicBezTo>
                    <a:cubicBezTo>
                      <a:pt x="22" y="23"/>
                      <a:pt x="22" y="23"/>
                      <a:pt x="22" y="23"/>
                    </a:cubicBezTo>
                    <a:close/>
                    <a:moveTo>
                      <a:pt x="22" y="38"/>
                    </a:moveTo>
                    <a:cubicBezTo>
                      <a:pt x="22" y="53"/>
                      <a:pt x="22" y="53"/>
                      <a:pt x="22" y="53"/>
                    </a:cubicBezTo>
                    <a:cubicBezTo>
                      <a:pt x="20" y="53"/>
                      <a:pt x="19" y="52"/>
                      <a:pt x="19" y="50"/>
                    </a:cubicBezTo>
                    <a:cubicBezTo>
                      <a:pt x="19" y="41"/>
                      <a:pt x="19" y="41"/>
                      <a:pt x="19" y="41"/>
                    </a:cubicBezTo>
                    <a:cubicBezTo>
                      <a:pt x="19" y="39"/>
                      <a:pt x="20" y="38"/>
                      <a:pt x="22" y="38"/>
                    </a:cubicBezTo>
                    <a:close/>
                    <a:moveTo>
                      <a:pt x="14" y="23"/>
                    </a:moveTo>
                    <a:cubicBezTo>
                      <a:pt x="14" y="18"/>
                      <a:pt x="14" y="18"/>
                      <a:pt x="14" y="18"/>
                    </a:cubicBezTo>
                    <a:cubicBezTo>
                      <a:pt x="17" y="18"/>
                      <a:pt x="17" y="18"/>
                      <a:pt x="17" y="18"/>
                    </a:cubicBezTo>
                    <a:cubicBezTo>
                      <a:pt x="17" y="13"/>
                      <a:pt x="17" y="13"/>
                      <a:pt x="17" y="13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4" y="8"/>
                      <a:pt x="14" y="8"/>
                      <a:pt x="14" y="8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20" y="8"/>
                      <a:pt x="21" y="9"/>
                      <a:pt x="21" y="10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21" y="21"/>
                      <a:pt x="20" y="23"/>
                      <a:pt x="19" y="23"/>
                    </a:cubicBezTo>
                    <a:lnTo>
                      <a:pt x="14" y="23"/>
                    </a:lnTo>
                    <a:close/>
                    <a:moveTo>
                      <a:pt x="5" y="53"/>
                    </a:moveTo>
                    <a:cubicBezTo>
                      <a:pt x="14" y="53"/>
                      <a:pt x="14" y="53"/>
                      <a:pt x="14" y="53"/>
                    </a:cubicBezTo>
                    <a:cubicBezTo>
                      <a:pt x="14" y="58"/>
                      <a:pt x="14" y="58"/>
                      <a:pt x="14" y="58"/>
                    </a:cubicBezTo>
                    <a:cubicBezTo>
                      <a:pt x="2" y="58"/>
                      <a:pt x="2" y="58"/>
                      <a:pt x="2" y="58"/>
                    </a:cubicBezTo>
                    <a:cubicBezTo>
                      <a:pt x="1" y="58"/>
                      <a:pt x="0" y="57"/>
                      <a:pt x="0" y="55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3"/>
                      <a:pt x="5" y="53"/>
                      <a:pt x="5" y="53"/>
                    </a:cubicBezTo>
                    <a:close/>
                    <a:moveTo>
                      <a:pt x="14" y="8"/>
                    </a:moveTo>
                    <a:cubicBezTo>
                      <a:pt x="9" y="8"/>
                      <a:pt x="9" y="8"/>
                      <a:pt x="9" y="8"/>
                    </a:cubicBezTo>
                    <a:cubicBezTo>
                      <a:pt x="8" y="8"/>
                      <a:pt x="7" y="9"/>
                      <a:pt x="7" y="10"/>
                    </a:cubicBezTo>
                    <a:cubicBezTo>
                      <a:pt x="7" y="20"/>
                      <a:pt x="7" y="20"/>
                      <a:pt x="7" y="20"/>
                    </a:cubicBezTo>
                    <a:cubicBezTo>
                      <a:pt x="7" y="21"/>
                      <a:pt x="8" y="23"/>
                      <a:pt x="9" y="23"/>
                    </a:cubicBezTo>
                    <a:cubicBezTo>
                      <a:pt x="14" y="23"/>
                      <a:pt x="14" y="23"/>
                      <a:pt x="14" y="23"/>
                    </a:cubicBezTo>
                    <a:cubicBezTo>
                      <a:pt x="14" y="18"/>
                      <a:pt x="14" y="18"/>
                      <a:pt x="14" y="18"/>
                    </a:cubicBezTo>
                    <a:cubicBezTo>
                      <a:pt x="12" y="18"/>
                      <a:pt x="12" y="18"/>
                      <a:pt x="12" y="18"/>
                    </a:cubicBezTo>
                    <a:cubicBezTo>
                      <a:pt x="12" y="13"/>
                      <a:pt x="12" y="13"/>
                      <a:pt x="12" y="13"/>
                    </a:cubicBezTo>
                    <a:cubicBezTo>
                      <a:pt x="14" y="13"/>
                      <a:pt x="14" y="13"/>
                      <a:pt x="14" y="13"/>
                    </a:cubicBezTo>
                    <a:lnTo>
                      <a:pt x="14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61" name="Freeform 281"/>
              <p:cNvSpPr>
                <a:spLocks noEditPoints="1"/>
              </p:cNvSpPr>
              <p:nvPr/>
            </p:nvSpPr>
            <p:spPr bwMode="auto">
              <a:xfrm>
                <a:off x="11056955" y="539754"/>
                <a:ext cx="160338" cy="47625"/>
              </a:xfrm>
              <a:custGeom>
                <a:avLst/>
                <a:gdLst>
                  <a:gd name="T0" fmla="*/ 35 w 71"/>
                  <a:gd name="T1" fmla="*/ 9 h 21"/>
                  <a:gd name="T2" fmla="*/ 51 w 71"/>
                  <a:gd name="T3" fmla="*/ 11 h 21"/>
                  <a:gd name="T4" fmla="*/ 62 w 71"/>
                  <a:gd name="T5" fmla="*/ 15 h 21"/>
                  <a:gd name="T6" fmla="*/ 65 w 71"/>
                  <a:gd name="T7" fmla="*/ 11 h 21"/>
                  <a:gd name="T8" fmla="*/ 52 w 71"/>
                  <a:gd name="T9" fmla="*/ 7 h 21"/>
                  <a:gd name="T10" fmla="*/ 35 w 71"/>
                  <a:gd name="T11" fmla="*/ 5 h 21"/>
                  <a:gd name="T12" fmla="*/ 35 w 71"/>
                  <a:gd name="T13" fmla="*/ 0 h 21"/>
                  <a:gd name="T14" fmla="*/ 53 w 71"/>
                  <a:gd name="T15" fmla="*/ 2 h 21"/>
                  <a:gd name="T16" fmla="*/ 69 w 71"/>
                  <a:gd name="T17" fmla="*/ 8 h 21"/>
                  <a:gd name="T18" fmla="*/ 70 w 71"/>
                  <a:gd name="T19" fmla="*/ 11 h 21"/>
                  <a:gd name="T20" fmla="*/ 65 w 71"/>
                  <a:gd name="T21" fmla="*/ 20 h 21"/>
                  <a:gd name="T22" fmla="*/ 62 w 71"/>
                  <a:gd name="T23" fmla="*/ 21 h 21"/>
                  <a:gd name="T24" fmla="*/ 50 w 71"/>
                  <a:gd name="T25" fmla="*/ 16 h 21"/>
                  <a:gd name="T26" fmla="*/ 35 w 71"/>
                  <a:gd name="T27" fmla="*/ 14 h 21"/>
                  <a:gd name="T28" fmla="*/ 35 w 71"/>
                  <a:gd name="T29" fmla="*/ 9 h 21"/>
                  <a:gd name="T30" fmla="*/ 6 w 71"/>
                  <a:gd name="T31" fmla="*/ 11 h 21"/>
                  <a:gd name="T32" fmla="*/ 8 w 71"/>
                  <a:gd name="T33" fmla="*/ 15 h 21"/>
                  <a:gd name="T34" fmla="*/ 20 w 71"/>
                  <a:gd name="T35" fmla="*/ 11 h 21"/>
                  <a:gd name="T36" fmla="*/ 35 w 71"/>
                  <a:gd name="T37" fmla="*/ 9 h 21"/>
                  <a:gd name="T38" fmla="*/ 35 w 71"/>
                  <a:gd name="T39" fmla="*/ 9 h 21"/>
                  <a:gd name="T40" fmla="*/ 35 w 71"/>
                  <a:gd name="T41" fmla="*/ 14 h 21"/>
                  <a:gd name="T42" fmla="*/ 35 w 71"/>
                  <a:gd name="T43" fmla="*/ 14 h 21"/>
                  <a:gd name="T44" fmla="*/ 21 w 71"/>
                  <a:gd name="T45" fmla="*/ 16 h 21"/>
                  <a:gd name="T46" fmla="*/ 8 w 71"/>
                  <a:gd name="T47" fmla="*/ 21 h 21"/>
                  <a:gd name="T48" fmla="*/ 5 w 71"/>
                  <a:gd name="T49" fmla="*/ 20 h 21"/>
                  <a:gd name="T50" fmla="*/ 0 w 71"/>
                  <a:gd name="T51" fmla="*/ 11 h 21"/>
                  <a:gd name="T52" fmla="*/ 1 w 71"/>
                  <a:gd name="T53" fmla="*/ 8 h 21"/>
                  <a:gd name="T54" fmla="*/ 17 w 71"/>
                  <a:gd name="T55" fmla="*/ 2 h 21"/>
                  <a:gd name="T56" fmla="*/ 35 w 71"/>
                  <a:gd name="T57" fmla="*/ 0 h 21"/>
                  <a:gd name="T58" fmla="*/ 35 w 71"/>
                  <a:gd name="T59" fmla="*/ 0 h 21"/>
                  <a:gd name="T60" fmla="*/ 35 w 71"/>
                  <a:gd name="T61" fmla="*/ 5 h 21"/>
                  <a:gd name="T62" fmla="*/ 35 w 71"/>
                  <a:gd name="T63" fmla="*/ 5 h 21"/>
                  <a:gd name="T64" fmla="*/ 18 w 71"/>
                  <a:gd name="T65" fmla="*/ 7 h 21"/>
                  <a:gd name="T66" fmla="*/ 6 w 71"/>
                  <a:gd name="T67" fmla="*/ 1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71" h="21">
                    <a:moveTo>
                      <a:pt x="35" y="9"/>
                    </a:moveTo>
                    <a:cubicBezTo>
                      <a:pt x="41" y="9"/>
                      <a:pt x="46" y="10"/>
                      <a:pt x="51" y="11"/>
                    </a:cubicBezTo>
                    <a:cubicBezTo>
                      <a:pt x="55" y="12"/>
                      <a:pt x="59" y="14"/>
                      <a:pt x="62" y="15"/>
                    </a:cubicBezTo>
                    <a:cubicBezTo>
                      <a:pt x="65" y="11"/>
                      <a:pt x="65" y="11"/>
                      <a:pt x="65" y="11"/>
                    </a:cubicBezTo>
                    <a:cubicBezTo>
                      <a:pt x="61" y="9"/>
                      <a:pt x="56" y="8"/>
                      <a:pt x="52" y="7"/>
                    </a:cubicBezTo>
                    <a:cubicBezTo>
                      <a:pt x="47" y="6"/>
                      <a:pt x="41" y="5"/>
                      <a:pt x="35" y="5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41" y="0"/>
                      <a:pt x="47" y="1"/>
                      <a:pt x="53" y="2"/>
                    </a:cubicBezTo>
                    <a:cubicBezTo>
                      <a:pt x="59" y="4"/>
                      <a:pt x="64" y="6"/>
                      <a:pt x="69" y="8"/>
                    </a:cubicBezTo>
                    <a:cubicBezTo>
                      <a:pt x="70" y="9"/>
                      <a:pt x="71" y="10"/>
                      <a:pt x="70" y="11"/>
                    </a:cubicBezTo>
                    <a:cubicBezTo>
                      <a:pt x="65" y="20"/>
                      <a:pt x="65" y="20"/>
                      <a:pt x="65" y="20"/>
                    </a:cubicBezTo>
                    <a:cubicBezTo>
                      <a:pt x="65" y="21"/>
                      <a:pt x="63" y="21"/>
                      <a:pt x="62" y="21"/>
                    </a:cubicBezTo>
                    <a:cubicBezTo>
                      <a:pt x="58" y="19"/>
                      <a:pt x="54" y="17"/>
                      <a:pt x="50" y="16"/>
                    </a:cubicBezTo>
                    <a:cubicBezTo>
                      <a:pt x="45" y="15"/>
                      <a:pt x="40" y="14"/>
                      <a:pt x="35" y="14"/>
                    </a:cubicBezTo>
                    <a:lnTo>
                      <a:pt x="35" y="9"/>
                    </a:lnTo>
                    <a:close/>
                    <a:moveTo>
                      <a:pt x="6" y="11"/>
                    </a:moveTo>
                    <a:cubicBezTo>
                      <a:pt x="8" y="15"/>
                      <a:pt x="8" y="15"/>
                      <a:pt x="8" y="15"/>
                    </a:cubicBezTo>
                    <a:cubicBezTo>
                      <a:pt x="12" y="14"/>
                      <a:pt x="15" y="12"/>
                      <a:pt x="20" y="11"/>
                    </a:cubicBezTo>
                    <a:cubicBezTo>
                      <a:pt x="25" y="10"/>
                      <a:pt x="30" y="9"/>
                      <a:pt x="35" y="9"/>
                    </a:cubicBezTo>
                    <a:cubicBezTo>
                      <a:pt x="35" y="9"/>
                      <a:pt x="35" y="9"/>
                      <a:pt x="35" y="9"/>
                    </a:cubicBezTo>
                    <a:cubicBezTo>
                      <a:pt x="35" y="14"/>
                      <a:pt x="35" y="14"/>
                      <a:pt x="35" y="14"/>
                    </a:cubicBezTo>
                    <a:cubicBezTo>
                      <a:pt x="35" y="14"/>
                      <a:pt x="35" y="14"/>
                      <a:pt x="35" y="14"/>
                    </a:cubicBezTo>
                    <a:cubicBezTo>
                      <a:pt x="30" y="14"/>
                      <a:pt x="25" y="15"/>
                      <a:pt x="21" y="16"/>
                    </a:cubicBezTo>
                    <a:cubicBezTo>
                      <a:pt x="16" y="17"/>
                      <a:pt x="12" y="19"/>
                      <a:pt x="8" y="21"/>
                    </a:cubicBezTo>
                    <a:cubicBezTo>
                      <a:pt x="7" y="21"/>
                      <a:pt x="6" y="21"/>
                      <a:pt x="5" y="20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0"/>
                      <a:pt x="0" y="9"/>
                      <a:pt x="1" y="8"/>
                    </a:cubicBezTo>
                    <a:cubicBezTo>
                      <a:pt x="6" y="6"/>
                      <a:pt x="12" y="4"/>
                      <a:pt x="17" y="2"/>
                    </a:cubicBezTo>
                    <a:cubicBezTo>
                      <a:pt x="23" y="1"/>
                      <a:pt x="29" y="0"/>
                      <a:pt x="35" y="0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5" y="5"/>
                      <a:pt x="35" y="5"/>
                      <a:pt x="35" y="5"/>
                    </a:cubicBezTo>
                    <a:cubicBezTo>
                      <a:pt x="35" y="5"/>
                      <a:pt x="35" y="5"/>
                      <a:pt x="35" y="5"/>
                    </a:cubicBezTo>
                    <a:cubicBezTo>
                      <a:pt x="29" y="5"/>
                      <a:pt x="24" y="6"/>
                      <a:pt x="18" y="7"/>
                    </a:cubicBezTo>
                    <a:cubicBezTo>
                      <a:pt x="14" y="8"/>
                      <a:pt x="10" y="9"/>
                      <a:pt x="6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62" name="Freeform 282"/>
              <p:cNvSpPr>
                <a:spLocks noEditPoints="1"/>
              </p:cNvSpPr>
              <p:nvPr/>
            </p:nvSpPr>
            <p:spPr bwMode="auto">
              <a:xfrm>
                <a:off x="11033142" y="500067"/>
                <a:ext cx="209551" cy="53976"/>
              </a:xfrm>
              <a:custGeom>
                <a:avLst/>
                <a:gdLst>
                  <a:gd name="T0" fmla="*/ 87 w 93"/>
                  <a:gd name="T1" fmla="*/ 14 h 24"/>
                  <a:gd name="T2" fmla="*/ 69 w 93"/>
                  <a:gd name="T3" fmla="*/ 8 h 24"/>
                  <a:gd name="T4" fmla="*/ 46 w 93"/>
                  <a:gd name="T5" fmla="*/ 5 h 24"/>
                  <a:gd name="T6" fmla="*/ 46 w 93"/>
                  <a:gd name="T7" fmla="*/ 5 h 24"/>
                  <a:gd name="T8" fmla="*/ 46 w 93"/>
                  <a:gd name="T9" fmla="*/ 0 h 24"/>
                  <a:gd name="T10" fmla="*/ 46 w 93"/>
                  <a:gd name="T11" fmla="*/ 0 h 24"/>
                  <a:gd name="T12" fmla="*/ 70 w 93"/>
                  <a:gd name="T13" fmla="*/ 3 h 24"/>
                  <a:gd name="T14" fmla="*/ 91 w 93"/>
                  <a:gd name="T15" fmla="*/ 11 h 24"/>
                  <a:gd name="T16" fmla="*/ 92 w 93"/>
                  <a:gd name="T17" fmla="*/ 14 h 24"/>
                  <a:gd name="T18" fmla="*/ 88 w 93"/>
                  <a:gd name="T19" fmla="*/ 23 h 24"/>
                  <a:gd name="T20" fmla="*/ 84 w 93"/>
                  <a:gd name="T21" fmla="*/ 24 h 24"/>
                  <a:gd name="T22" fmla="*/ 67 w 93"/>
                  <a:gd name="T23" fmla="*/ 17 h 24"/>
                  <a:gd name="T24" fmla="*/ 46 w 93"/>
                  <a:gd name="T25" fmla="*/ 15 h 24"/>
                  <a:gd name="T26" fmla="*/ 46 w 93"/>
                  <a:gd name="T27" fmla="*/ 15 h 24"/>
                  <a:gd name="T28" fmla="*/ 46 w 93"/>
                  <a:gd name="T29" fmla="*/ 10 h 24"/>
                  <a:gd name="T30" fmla="*/ 46 w 93"/>
                  <a:gd name="T31" fmla="*/ 10 h 24"/>
                  <a:gd name="T32" fmla="*/ 68 w 93"/>
                  <a:gd name="T33" fmla="*/ 12 h 24"/>
                  <a:gd name="T34" fmla="*/ 84 w 93"/>
                  <a:gd name="T35" fmla="*/ 18 h 24"/>
                  <a:gd name="T36" fmla="*/ 87 w 93"/>
                  <a:gd name="T37" fmla="*/ 14 h 24"/>
                  <a:gd name="T38" fmla="*/ 46 w 93"/>
                  <a:gd name="T39" fmla="*/ 5 h 24"/>
                  <a:gd name="T40" fmla="*/ 24 w 93"/>
                  <a:gd name="T41" fmla="*/ 8 h 24"/>
                  <a:gd name="T42" fmla="*/ 6 w 93"/>
                  <a:gd name="T43" fmla="*/ 14 h 24"/>
                  <a:gd name="T44" fmla="*/ 8 w 93"/>
                  <a:gd name="T45" fmla="*/ 18 h 24"/>
                  <a:gd name="T46" fmla="*/ 25 w 93"/>
                  <a:gd name="T47" fmla="*/ 12 h 24"/>
                  <a:gd name="T48" fmla="*/ 46 w 93"/>
                  <a:gd name="T49" fmla="*/ 10 h 24"/>
                  <a:gd name="T50" fmla="*/ 46 w 93"/>
                  <a:gd name="T51" fmla="*/ 15 h 24"/>
                  <a:gd name="T52" fmla="*/ 26 w 93"/>
                  <a:gd name="T53" fmla="*/ 17 h 24"/>
                  <a:gd name="T54" fmla="*/ 8 w 93"/>
                  <a:gd name="T55" fmla="*/ 24 h 24"/>
                  <a:gd name="T56" fmla="*/ 5 w 93"/>
                  <a:gd name="T57" fmla="*/ 23 h 24"/>
                  <a:gd name="T58" fmla="*/ 0 w 93"/>
                  <a:gd name="T59" fmla="*/ 14 h 24"/>
                  <a:gd name="T60" fmla="*/ 1 w 93"/>
                  <a:gd name="T61" fmla="*/ 11 h 24"/>
                  <a:gd name="T62" fmla="*/ 22 w 93"/>
                  <a:gd name="T63" fmla="*/ 3 h 24"/>
                  <a:gd name="T64" fmla="*/ 46 w 93"/>
                  <a:gd name="T65" fmla="*/ 0 h 24"/>
                  <a:gd name="T66" fmla="*/ 46 w 93"/>
                  <a:gd name="T67" fmla="*/ 5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93" h="24">
                    <a:moveTo>
                      <a:pt x="87" y="14"/>
                    </a:moveTo>
                    <a:cubicBezTo>
                      <a:pt x="81" y="12"/>
                      <a:pt x="75" y="9"/>
                      <a:pt x="69" y="8"/>
                    </a:cubicBezTo>
                    <a:cubicBezTo>
                      <a:pt x="62" y="6"/>
                      <a:pt x="54" y="5"/>
                      <a:pt x="46" y="5"/>
                    </a:cubicBezTo>
                    <a:cubicBezTo>
                      <a:pt x="46" y="5"/>
                      <a:pt x="46" y="5"/>
                      <a:pt x="46" y="5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4" y="0"/>
                      <a:pt x="62" y="1"/>
                      <a:pt x="70" y="3"/>
                    </a:cubicBezTo>
                    <a:cubicBezTo>
                      <a:pt x="78" y="5"/>
                      <a:pt x="85" y="8"/>
                      <a:pt x="91" y="11"/>
                    </a:cubicBezTo>
                    <a:cubicBezTo>
                      <a:pt x="92" y="12"/>
                      <a:pt x="93" y="13"/>
                      <a:pt x="92" y="14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7" y="24"/>
                      <a:pt x="85" y="24"/>
                      <a:pt x="84" y="24"/>
                    </a:cubicBezTo>
                    <a:cubicBezTo>
                      <a:pt x="79" y="21"/>
                      <a:pt x="73" y="18"/>
                      <a:pt x="67" y="17"/>
                    </a:cubicBezTo>
                    <a:cubicBezTo>
                      <a:pt x="60" y="15"/>
                      <a:pt x="53" y="15"/>
                      <a:pt x="46" y="15"/>
                    </a:cubicBezTo>
                    <a:cubicBezTo>
                      <a:pt x="46" y="15"/>
                      <a:pt x="46" y="15"/>
                      <a:pt x="46" y="15"/>
                    </a:cubicBezTo>
                    <a:cubicBezTo>
                      <a:pt x="46" y="10"/>
                      <a:pt x="46" y="10"/>
                      <a:pt x="46" y="10"/>
                    </a:cubicBezTo>
                    <a:cubicBezTo>
                      <a:pt x="46" y="10"/>
                      <a:pt x="46" y="10"/>
                      <a:pt x="46" y="10"/>
                    </a:cubicBezTo>
                    <a:cubicBezTo>
                      <a:pt x="54" y="10"/>
                      <a:pt x="61" y="11"/>
                      <a:pt x="68" y="12"/>
                    </a:cubicBezTo>
                    <a:cubicBezTo>
                      <a:pt x="74" y="14"/>
                      <a:pt x="79" y="16"/>
                      <a:pt x="84" y="18"/>
                    </a:cubicBezTo>
                    <a:lnTo>
                      <a:pt x="87" y="14"/>
                    </a:lnTo>
                    <a:close/>
                    <a:moveTo>
                      <a:pt x="46" y="5"/>
                    </a:moveTo>
                    <a:cubicBezTo>
                      <a:pt x="38" y="5"/>
                      <a:pt x="31" y="6"/>
                      <a:pt x="24" y="8"/>
                    </a:cubicBezTo>
                    <a:cubicBezTo>
                      <a:pt x="17" y="9"/>
                      <a:pt x="11" y="12"/>
                      <a:pt x="6" y="14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13" y="16"/>
                      <a:pt x="19" y="14"/>
                      <a:pt x="25" y="12"/>
                    </a:cubicBezTo>
                    <a:cubicBezTo>
                      <a:pt x="32" y="11"/>
                      <a:pt x="39" y="10"/>
                      <a:pt x="46" y="10"/>
                    </a:cubicBezTo>
                    <a:cubicBezTo>
                      <a:pt x="46" y="15"/>
                      <a:pt x="46" y="15"/>
                      <a:pt x="46" y="15"/>
                    </a:cubicBezTo>
                    <a:cubicBezTo>
                      <a:pt x="39" y="15"/>
                      <a:pt x="32" y="15"/>
                      <a:pt x="26" y="17"/>
                    </a:cubicBezTo>
                    <a:cubicBezTo>
                      <a:pt x="19" y="18"/>
                      <a:pt x="13" y="21"/>
                      <a:pt x="8" y="24"/>
                    </a:cubicBezTo>
                    <a:cubicBezTo>
                      <a:pt x="7" y="24"/>
                      <a:pt x="5" y="24"/>
                      <a:pt x="5" y="23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3"/>
                      <a:pt x="0" y="12"/>
                      <a:pt x="1" y="11"/>
                    </a:cubicBezTo>
                    <a:cubicBezTo>
                      <a:pt x="8" y="8"/>
                      <a:pt x="15" y="5"/>
                      <a:pt x="22" y="3"/>
                    </a:cubicBezTo>
                    <a:cubicBezTo>
                      <a:pt x="30" y="1"/>
                      <a:pt x="38" y="0"/>
                      <a:pt x="46" y="0"/>
                    </a:cubicBezTo>
                    <a:lnTo>
                      <a:pt x="46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63" name="Freeform 283"/>
              <p:cNvSpPr>
                <a:spLocks noEditPoints="1"/>
              </p:cNvSpPr>
              <p:nvPr/>
            </p:nvSpPr>
            <p:spPr bwMode="auto">
              <a:xfrm>
                <a:off x="8285175" y="4302150"/>
                <a:ext cx="166688" cy="187326"/>
              </a:xfrm>
              <a:custGeom>
                <a:avLst/>
                <a:gdLst>
                  <a:gd name="T0" fmla="*/ 65 w 74"/>
                  <a:gd name="T1" fmla="*/ 15 h 83"/>
                  <a:gd name="T2" fmla="*/ 72 w 74"/>
                  <a:gd name="T3" fmla="*/ 23 h 83"/>
                  <a:gd name="T4" fmla="*/ 71 w 74"/>
                  <a:gd name="T5" fmla="*/ 26 h 83"/>
                  <a:gd name="T6" fmla="*/ 52 w 74"/>
                  <a:gd name="T7" fmla="*/ 47 h 83"/>
                  <a:gd name="T8" fmla="*/ 69 w 74"/>
                  <a:gd name="T9" fmla="*/ 49 h 83"/>
                  <a:gd name="T10" fmla="*/ 73 w 74"/>
                  <a:gd name="T11" fmla="*/ 56 h 83"/>
                  <a:gd name="T12" fmla="*/ 72 w 74"/>
                  <a:gd name="T13" fmla="*/ 59 h 83"/>
                  <a:gd name="T14" fmla="*/ 51 w 74"/>
                  <a:gd name="T15" fmla="*/ 65 h 83"/>
                  <a:gd name="T16" fmla="*/ 36 w 74"/>
                  <a:gd name="T17" fmla="*/ 82 h 83"/>
                  <a:gd name="T18" fmla="*/ 37 w 74"/>
                  <a:gd name="T19" fmla="*/ 76 h 83"/>
                  <a:gd name="T20" fmla="*/ 49 w 74"/>
                  <a:gd name="T21" fmla="*/ 60 h 83"/>
                  <a:gd name="T22" fmla="*/ 65 w 74"/>
                  <a:gd name="T23" fmla="*/ 52 h 83"/>
                  <a:gd name="T24" fmla="*/ 49 w 74"/>
                  <a:gd name="T25" fmla="*/ 51 h 83"/>
                  <a:gd name="T26" fmla="*/ 40 w 74"/>
                  <a:gd name="T27" fmla="*/ 37 h 83"/>
                  <a:gd name="T28" fmla="*/ 66 w 74"/>
                  <a:gd name="T29" fmla="*/ 23 h 83"/>
                  <a:gd name="T30" fmla="*/ 36 w 74"/>
                  <a:gd name="T31" fmla="*/ 25 h 83"/>
                  <a:gd name="T32" fmla="*/ 36 w 74"/>
                  <a:gd name="T33" fmla="*/ 68 h 83"/>
                  <a:gd name="T34" fmla="*/ 39 w 74"/>
                  <a:gd name="T35" fmla="*/ 58 h 83"/>
                  <a:gd name="T36" fmla="*/ 36 w 74"/>
                  <a:gd name="T37" fmla="*/ 68 h 83"/>
                  <a:gd name="T38" fmla="*/ 21 w 74"/>
                  <a:gd name="T39" fmla="*/ 4 h 83"/>
                  <a:gd name="T40" fmla="*/ 29 w 74"/>
                  <a:gd name="T41" fmla="*/ 12 h 83"/>
                  <a:gd name="T42" fmla="*/ 36 w 74"/>
                  <a:gd name="T43" fmla="*/ 20 h 83"/>
                  <a:gd name="T44" fmla="*/ 34 w 74"/>
                  <a:gd name="T45" fmla="*/ 26 h 83"/>
                  <a:gd name="T46" fmla="*/ 25 w 74"/>
                  <a:gd name="T47" fmla="*/ 15 h 83"/>
                  <a:gd name="T48" fmla="*/ 18 w 74"/>
                  <a:gd name="T49" fmla="*/ 8 h 83"/>
                  <a:gd name="T50" fmla="*/ 12 w 74"/>
                  <a:gd name="T51" fmla="*/ 13 h 83"/>
                  <a:gd name="T52" fmla="*/ 15 w 74"/>
                  <a:gd name="T53" fmla="*/ 22 h 83"/>
                  <a:gd name="T54" fmla="*/ 22 w 74"/>
                  <a:gd name="T55" fmla="*/ 34 h 83"/>
                  <a:gd name="T56" fmla="*/ 7 w 74"/>
                  <a:gd name="T57" fmla="*/ 62 h 83"/>
                  <a:gd name="T58" fmla="*/ 27 w 74"/>
                  <a:gd name="T59" fmla="*/ 43 h 83"/>
                  <a:gd name="T60" fmla="*/ 36 w 74"/>
                  <a:gd name="T61" fmla="*/ 53 h 83"/>
                  <a:gd name="T62" fmla="*/ 35 w 74"/>
                  <a:gd name="T63" fmla="*/ 73 h 83"/>
                  <a:gd name="T64" fmla="*/ 36 w 74"/>
                  <a:gd name="T65" fmla="*/ 82 h 83"/>
                  <a:gd name="T66" fmla="*/ 35 w 74"/>
                  <a:gd name="T67" fmla="*/ 81 h 83"/>
                  <a:gd name="T68" fmla="*/ 30 w 74"/>
                  <a:gd name="T69" fmla="*/ 74 h 83"/>
                  <a:gd name="T70" fmla="*/ 30 w 74"/>
                  <a:gd name="T71" fmla="*/ 72 h 83"/>
                  <a:gd name="T72" fmla="*/ 28 w 74"/>
                  <a:gd name="T73" fmla="*/ 49 h 83"/>
                  <a:gd name="T74" fmla="*/ 5 w 74"/>
                  <a:gd name="T75" fmla="*/ 68 h 83"/>
                  <a:gd name="T76" fmla="*/ 5 w 74"/>
                  <a:gd name="T77" fmla="*/ 67 h 83"/>
                  <a:gd name="T78" fmla="*/ 0 w 74"/>
                  <a:gd name="T79" fmla="*/ 58 h 83"/>
                  <a:gd name="T80" fmla="*/ 17 w 74"/>
                  <a:gd name="T81" fmla="*/ 33 h 83"/>
                  <a:gd name="T82" fmla="*/ 11 w 74"/>
                  <a:gd name="T83" fmla="*/ 24 h 83"/>
                  <a:gd name="T84" fmla="*/ 9 w 74"/>
                  <a:gd name="T85" fmla="*/ 2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74" h="83">
                    <a:moveTo>
                      <a:pt x="36" y="20"/>
                    </a:moveTo>
                    <a:cubicBezTo>
                      <a:pt x="65" y="15"/>
                      <a:pt x="65" y="15"/>
                      <a:pt x="65" y="15"/>
                    </a:cubicBezTo>
                    <a:cubicBezTo>
                      <a:pt x="66" y="15"/>
                      <a:pt x="67" y="15"/>
                      <a:pt x="67" y="16"/>
                    </a:cubicBezTo>
                    <a:cubicBezTo>
                      <a:pt x="72" y="23"/>
                      <a:pt x="72" y="23"/>
                      <a:pt x="72" y="23"/>
                    </a:cubicBezTo>
                    <a:cubicBezTo>
                      <a:pt x="72" y="24"/>
                      <a:pt x="72" y="26"/>
                      <a:pt x="71" y="26"/>
                    </a:cubicBezTo>
                    <a:cubicBezTo>
                      <a:pt x="71" y="26"/>
                      <a:pt x="71" y="26"/>
                      <a:pt x="71" y="26"/>
                    </a:cubicBezTo>
                    <a:cubicBezTo>
                      <a:pt x="45" y="37"/>
                      <a:pt x="45" y="37"/>
                      <a:pt x="45" y="37"/>
                    </a:cubicBezTo>
                    <a:cubicBezTo>
                      <a:pt x="52" y="47"/>
                      <a:pt x="52" y="47"/>
                      <a:pt x="52" y="47"/>
                    </a:cubicBezTo>
                    <a:cubicBezTo>
                      <a:pt x="67" y="48"/>
                      <a:pt x="67" y="48"/>
                      <a:pt x="67" y="48"/>
                    </a:cubicBezTo>
                    <a:cubicBezTo>
                      <a:pt x="68" y="48"/>
                      <a:pt x="68" y="48"/>
                      <a:pt x="69" y="49"/>
                    </a:cubicBezTo>
                    <a:cubicBezTo>
                      <a:pt x="69" y="49"/>
                      <a:pt x="69" y="49"/>
                      <a:pt x="69" y="49"/>
                    </a:cubicBezTo>
                    <a:cubicBezTo>
                      <a:pt x="73" y="56"/>
                      <a:pt x="73" y="56"/>
                      <a:pt x="73" y="56"/>
                    </a:cubicBezTo>
                    <a:cubicBezTo>
                      <a:pt x="74" y="57"/>
                      <a:pt x="74" y="58"/>
                      <a:pt x="73" y="59"/>
                    </a:cubicBezTo>
                    <a:cubicBezTo>
                      <a:pt x="72" y="59"/>
                      <a:pt x="72" y="59"/>
                      <a:pt x="72" y="59"/>
                    </a:cubicBezTo>
                    <a:cubicBezTo>
                      <a:pt x="72" y="59"/>
                      <a:pt x="72" y="59"/>
                      <a:pt x="72" y="59"/>
                    </a:cubicBezTo>
                    <a:cubicBezTo>
                      <a:pt x="51" y="65"/>
                      <a:pt x="51" y="65"/>
                      <a:pt x="51" y="65"/>
                    </a:cubicBezTo>
                    <a:cubicBezTo>
                      <a:pt x="39" y="81"/>
                      <a:pt x="39" y="81"/>
                      <a:pt x="39" y="81"/>
                    </a:cubicBezTo>
                    <a:cubicBezTo>
                      <a:pt x="38" y="82"/>
                      <a:pt x="37" y="83"/>
                      <a:pt x="36" y="82"/>
                    </a:cubicBezTo>
                    <a:cubicBezTo>
                      <a:pt x="36" y="75"/>
                      <a:pt x="36" y="75"/>
                      <a:pt x="36" y="75"/>
                    </a:cubicBezTo>
                    <a:cubicBezTo>
                      <a:pt x="37" y="76"/>
                      <a:pt x="37" y="76"/>
                      <a:pt x="37" y="76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9" y="60"/>
                      <a:pt x="49" y="60"/>
                    </a:cubicBezTo>
                    <a:cubicBezTo>
                      <a:pt x="67" y="56"/>
                      <a:pt x="67" y="56"/>
                      <a:pt x="67" y="56"/>
                    </a:cubicBezTo>
                    <a:cubicBezTo>
                      <a:pt x="65" y="52"/>
                      <a:pt x="65" y="52"/>
                      <a:pt x="65" y="52"/>
                    </a:cubicBezTo>
                    <a:cubicBezTo>
                      <a:pt x="51" y="52"/>
                      <a:pt x="51" y="52"/>
                      <a:pt x="51" y="52"/>
                    </a:cubicBezTo>
                    <a:cubicBezTo>
                      <a:pt x="50" y="52"/>
                      <a:pt x="49" y="51"/>
                      <a:pt x="49" y="51"/>
                    </a:cubicBezTo>
                    <a:cubicBezTo>
                      <a:pt x="40" y="37"/>
                      <a:pt x="40" y="37"/>
                      <a:pt x="40" y="37"/>
                    </a:cubicBezTo>
                    <a:cubicBezTo>
                      <a:pt x="40" y="37"/>
                      <a:pt x="40" y="37"/>
                      <a:pt x="40" y="37"/>
                    </a:cubicBezTo>
                    <a:cubicBezTo>
                      <a:pt x="39" y="36"/>
                      <a:pt x="40" y="34"/>
                      <a:pt x="41" y="34"/>
                    </a:cubicBezTo>
                    <a:cubicBezTo>
                      <a:pt x="66" y="23"/>
                      <a:pt x="66" y="23"/>
                      <a:pt x="66" y="23"/>
                    </a:cubicBezTo>
                    <a:cubicBezTo>
                      <a:pt x="64" y="20"/>
                      <a:pt x="64" y="20"/>
                      <a:pt x="64" y="20"/>
                    </a:cubicBezTo>
                    <a:cubicBezTo>
                      <a:pt x="36" y="25"/>
                      <a:pt x="36" y="25"/>
                      <a:pt x="36" y="25"/>
                    </a:cubicBezTo>
                    <a:cubicBezTo>
                      <a:pt x="36" y="20"/>
                      <a:pt x="36" y="20"/>
                      <a:pt x="36" y="20"/>
                    </a:cubicBezTo>
                    <a:close/>
                    <a:moveTo>
                      <a:pt x="36" y="68"/>
                    </a:moveTo>
                    <a:cubicBezTo>
                      <a:pt x="39" y="60"/>
                      <a:pt x="39" y="60"/>
                      <a:pt x="39" y="60"/>
                    </a:cubicBezTo>
                    <a:cubicBezTo>
                      <a:pt x="40" y="59"/>
                      <a:pt x="39" y="58"/>
                      <a:pt x="39" y="58"/>
                    </a:cubicBezTo>
                    <a:cubicBezTo>
                      <a:pt x="36" y="53"/>
                      <a:pt x="36" y="53"/>
                      <a:pt x="36" y="53"/>
                    </a:cubicBezTo>
                    <a:lnTo>
                      <a:pt x="36" y="68"/>
                    </a:lnTo>
                    <a:close/>
                    <a:moveTo>
                      <a:pt x="9" y="2"/>
                    </a:moveTo>
                    <a:cubicBezTo>
                      <a:pt x="12" y="0"/>
                      <a:pt x="17" y="2"/>
                      <a:pt x="21" y="4"/>
                    </a:cubicBezTo>
                    <a:cubicBezTo>
                      <a:pt x="24" y="7"/>
                      <a:pt x="27" y="10"/>
                      <a:pt x="29" y="12"/>
                    </a:cubicBezTo>
                    <a:cubicBezTo>
                      <a:pt x="29" y="12"/>
                      <a:pt x="29" y="12"/>
                      <a:pt x="29" y="12"/>
                    </a:cubicBezTo>
                    <a:cubicBezTo>
                      <a:pt x="35" y="21"/>
                      <a:pt x="35" y="21"/>
                      <a:pt x="35" y="21"/>
                    </a:cubicBezTo>
                    <a:cubicBezTo>
                      <a:pt x="36" y="20"/>
                      <a:pt x="36" y="20"/>
                      <a:pt x="36" y="20"/>
                    </a:cubicBezTo>
                    <a:cubicBezTo>
                      <a:pt x="36" y="25"/>
                      <a:pt x="36" y="25"/>
                      <a:pt x="36" y="25"/>
                    </a:cubicBezTo>
                    <a:cubicBezTo>
                      <a:pt x="34" y="26"/>
                      <a:pt x="34" y="26"/>
                      <a:pt x="34" y="26"/>
                    </a:cubicBezTo>
                    <a:cubicBezTo>
                      <a:pt x="33" y="26"/>
                      <a:pt x="32" y="25"/>
                      <a:pt x="32" y="25"/>
                    </a:cubicBezTo>
                    <a:cubicBezTo>
                      <a:pt x="25" y="15"/>
                      <a:pt x="25" y="15"/>
                      <a:pt x="25" y="15"/>
                    </a:cubicBezTo>
                    <a:cubicBezTo>
                      <a:pt x="25" y="15"/>
                      <a:pt x="25" y="15"/>
                      <a:pt x="25" y="15"/>
                    </a:cubicBezTo>
                    <a:cubicBezTo>
                      <a:pt x="24" y="13"/>
                      <a:pt x="21" y="10"/>
                      <a:pt x="18" y="8"/>
                    </a:cubicBezTo>
                    <a:cubicBezTo>
                      <a:pt x="16" y="7"/>
                      <a:pt x="13" y="6"/>
                      <a:pt x="12" y="6"/>
                    </a:cubicBezTo>
                    <a:cubicBezTo>
                      <a:pt x="11" y="7"/>
                      <a:pt x="11" y="10"/>
                      <a:pt x="12" y="13"/>
                    </a:cubicBezTo>
                    <a:cubicBezTo>
                      <a:pt x="13" y="16"/>
                      <a:pt x="14" y="20"/>
                      <a:pt x="15" y="21"/>
                    </a:cubicBezTo>
                    <a:cubicBezTo>
                      <a:pt x="15" y="22"/>
                      <a:pt x="15" y="22"/>
                      <a:pt x="15" y="22"/>
                    </a:cubicBezTo>
                    <a:cubicBezTo>
                      <a:pt x="22" y="31"/>
                      <a:pt x="22" y="31"/>
                      <a:pt x="22" y="31"/>
                    </a:cubicBezTo>
                    <a:cubicBezTo>
                      <a:pt x="22" y="32"/>
                      <a:pt x="22" y="33"/>
                      <a:pt x="22" y="34"/>
                    </a:cubicBezTo>
                    <a:cubicBezTo>
                      <a:pt x="5" y="59"/>
                      <a:pt x="5" y="59"/>
                      <a:pt x="5" y="59"/>
                    </a:cubicBezTo>
                    <a:cubicBezTo>
                      <a:pt x="7" y="62"/>
                      <a:pt x="7" y="62"/>
                      <a:pt x="7" y="62"/>
                    </a:cubicBezTo>
                    <a:cubicBezTo>
                      <a:pt x="26" y="44"/>
                      <a:pt x="26" y="44"/>
                      <a:pt x="26" y="44"/>
                    </a:cubicBezTo>
                    <a:cubicBezTo>
                      <a:pt x="26" y="43"/>
                      <a:pt x="26" y="43"/>
                      <a:pt x="27" y="43"/>
                    </a:cubicBezTo>
                    <a:cubicBezTo>
                      <a:pt x="28" y="42"/>
                      <a:pt x="29" y="43"/>
                      <a:pt x="30" y="44"/>
                    </a:cubicBezTo>
                    <a:cubicBezTo>
                      <a:pt x="36" y="53"/>
                      <a:pt x="36" y="53"/>
                      <a:pt x="36" y="53"/>
                    </a:cubicBezTo>
                    <a:cubicBezTo>
                      <a:pt x="36" y="68"/>
                      <a:pt x="36" y="68"/>
                      <a:pt x="36" y="68"/>
                    </a:cubicBezTo>
                    <a:cubicBezTo>
                      <a:pt x="35" y="73"/>
                      <a:pt x="35" y="73"/>
                      <a:pt x="35" y="73"/>
                    </a:cubicBezTo>
                    <a:cubicBezTo>
                      <a:pt x="36" y="75"/>
                      <a:pt x="36" y="75"/>
                      <a:pt x="36" y="75"/>
                    </a:cubicBezTo>
                    <a:cubicBezTo>
                      <a:pt x="36" y="82"/>
                      <a:pt x="36" y="82"/>
                      <a:pt x="36" y="82"/>
                    </a:cubicBezTo>
                    <a:cubicBezTo>
                      <a:pt x="36" y="82"/>
                      <a:pt x="35" y="82"/>
                      <a:pt x="35" y="82"/>
                    </a:cubicBezTo>
                    <a:cubicBezTo>
                      <a:pt x="35" y="82"/>
                      <a:pt x="35" y="82"/>
                      <a:pt x="35" y="81"/>
                    </a:cubicBezTo>
                    <a:cubicBezTo>
                      <a:pt x="35" y="81"/>
                      <a:pt x="35" y="81"/>
                      <a:pt x="35" y="81"/>
                    </a:cubicBezTo>
                    <a:cubicBezTo>
                      <a:pt x="30" y="74"/>
                      <a:pt x="30" y="74"/>
                      <a:pt x="30" y="74"/>
                    </a:cubicBezTo>
                    <a:cubicBezTo>
                      <a:pt x="30" y="74"/>
                      <a:pt x="30" y="73"/>
                      <a:pt x="30" y="72"/>
                    </a:cubicBezTo>
                    <a:cubicBezTo>
                      <a:pt x="30" y="72"/>
                      <a:pt x="30" y="72"/>
                      <a:pt x="30" y="72"/>
                    </a:cubicBezTo>
                    <a:cubicBezTo>
                      <a:pt x="34" y="59"/>
                      <a:pt x="34" y="59"/>
                      <a:pt x="34" y="59"/>
                    </a:cubicBezTo>
                    <a:cubicBezTo>
                      <a:pt x="28" y="49"/>
                      <a:pt x="28" y="49"/>
                      <a:pt x="28" y="49"/>
                    </a:cubicBezTo>
                    <a:cubicBezTo>
                      <a:pt x="9" y="68"/>
                      <a:pt x="9" y="68"/>
                      <a:pt x="9" y="68"/>
                    </a:cubicBezTo>
                    <a:cubicBezTo>
                      <a:pt x="8" y="69"/>
                      <a:pt x="6" y="69"/>
                      <a:pt x="5" y="68"/>
                    </a:cubicBezTo>
                    <a:cubicBezTo>
                      <a:pt x="5" y="67"/>
                      <a:pt x="5" y="67"/>
                      <a:pt x="5" y="67"/>
                    </a:cubicBezTo>
                    <a:cubicBezTo>
                      <a:pt x="5" y="67"/>
                      <a:pt x="5" y="67"/>
                      <a:pt x="5" y="67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60"/>
                      <a:pt x="0" y="58"/>
                      <a:pt x="0" y="58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1" y="24"/>
                      <a:pt x="11" y="24"/>
                      <a:pt x="11" y="24"/>
                    </a:cubicBezTo>
                    <a:cubicBezTo>
                      <a:pt x="11" y="24"/>
                      <a:pt x="11" y="24"/>
                      <a:pt x="11" y="24"/>
                    </a:cubicBezTo>
                    <a:cubicBezTo>
                      <a:pt x="10" y="22"/>
                      <a:pt x="8" y="18"/>
                      <a:pt x="7" y="13"/>
                    </a:cubicBezTo>
                    <a:cubicBezTo>
                      <a:pt x="6" y="9"/>
                      <a:pt x="7" y="4"/>
                      <a:pt x="9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64" name="Freeform 284"/>
              <p:cNvSpPr>
                <a:spLocks noEditPoints="1"/>
              </p:cNvSpPr>
              <p:nvPr/>
            </p:nvSpPr>
            <p:spPr bwMode="auto">
              <a:xfrm>
                <a:off x="7699387" y="4202138"/>
                <a:ext cx="79375" cy="214315"/>
              </a:xfrm>
              <a:custGeom>
                <a:avLst/>
                <a:gdLst>
                  <a:gd name="T0" fmla="*/ 19 w 35"/>
                  <a:gd name="T1" fmla="*/ 90 h 95"/>
                  <a:gd name="T2" fmla="*/ 21 w 35"/>
                  <a:gd name="T3" fmla="*/ 42 h 95"/>
                  <a:gd name="T4" fmla="*/ 28 w 35"/>
                  <a:gd name="T5" fmla="*/ 33 h 95"/>
                  <a:gd name="T6" fmla="*/ 30 w 35"/>
                  <a:gd name="T7" fmla="*/ 29 h 95"/>
                  <a:gd name="T8" fmla="*/ 28 w 35"/>
                  <a:gd name="T9" fmla="*/ 15 h 95"/>
                  <a:gd name="T10" fmla="*/ 27 w 35"/>
                  <a:gd name="T11" fmla="*/ 14 h 95"/>
                  <a:gd name="T12" fmla="*/ 27 w 35"/>
                  <a:gd name="T13" fmla="*/ 13 h 95"/>
                  <a:gd name="T14" fmla="*/ 26 w 35"/>
                  <a:gd name="T15" fmla="*/ 10 h 95"/>
                  <a:gd name="T16" fmla="*/ 25 w 35"/>
                  <a:gd name="T17" fmla="*/ 26 h 95"/>
                  <a:gd name="T18" fmla="*/ 25 w 35"/>
                  <a:gd name="T19" fmla="*/ 26 h 95"/>
                  <a:gd name="T20" fmla="*/ 19 w 35"/>
                  <a:gd name="T21" fmla="*/ 24 h 95"/>
                  <a:gd name="T22" fmla="*/ 17 w 35"/>
                  <a:gd name="T23" fmla="*/ 5 h 95"/>
                  <a:gd name="T24" fmla="*/ 20 w 35"/>
                  <a:gd name="T25" fmla="*/ 0 h 95"/>
                  <a:gd name="T26" fmla="*/ 21 w 35"/>
                  <a:gd name="T27" fmla="*/ 1 h 95"/>
                  <a:gd name="T28" fmla="*/ 31 w 35"/>
                  <a:gd name="T29" fmla="*/ 11 h 95"/>
                  <a:gd name="T30" fmla="*/ 32 w 35"/>
                  <a:gd name="T31" fmla="*/ 12 h 95"/>
                  <a:gd name="T32" fmla="*/ 32 w 35"/>
                  <a:gd name="T33" fmla="*/ 14 h 95"/>
                  <a:gd name="T34" fmla="*/ 35 w 35"/>
                  <a:gd name="T35" fmla="*/ 30 h 95"/>
                  <a:gd name="T36" fmla="*/ 33 w 35"/>
                  <a:gd name="T37" fmla="*/ 35 h 95"/>
                  <a:gd name="T38" fmla="*/ 24 w 35"/>
                  <a:gd name="T39" fmla="*/ 45 h 95"/>
                  <a:gd name="T40" fmla="*/ 22 w 35"/>
                  <a:gd name="T41" fmla="*/ 95 h 95"/>
                  <a:gd name="T42" fmla="*/ 17 w 35"/>
                  <a:gd name="T43" fmla="*/ 90 h 95"/>
                  <a:gd name="T44" fmla="*/ 7 w 35"/>
                  <a:gd name="T45" fmla="*/ 15 h 95"/>
                  <a:gd name="T46" fmla="*/ 5 w 35"/>
                  <a:gd name="T47" fmla="*/ 29 h 95"/>
                  <a:gd name="T48" fmla="*/ 10 w 35"/>
                  <a:gd name="T49" fmla="*/ 38 h 95"/>
                  <a:gd name="T50" fmla="*/ 15 w 35"/>
                  <a:gd name="T51" fmla="*/ 44 h 95"/>
                  <a:gd name="T52" fmla="*/ 15 w 35"/>
                  <a:gd name="T53" fmla="*/ 90 h 95"/>
                  <a:gd name="T54" fmla="*/ 17 w 35"/>
                  <a:gd name="T55" fmla="*/ 95 h 95"/>
                  <a:gd name="T56" fmla="*/ 11 w 35"/>
                  <a:gd name="T57" fmla="*/ 93 h 95"/>
                  <a:gd name="T58" fmla="*/ 7 w 35"/>
                  <a:gd name="T59" fmla="*/ 42 h 95"/>
                  <a:gd name="T60" fmla="*/ 0 w 35"/>
                  <a:gd name="T61" fmla="*/ 30 h 95"/>
                  <a:gd name="T62" fmla="*/ 3 w 35"/>
                  <a:gd name="T63" fmla="*/ 14 h 95"/>
                  <a:gd name="T64" fmla="*/ 3 w 35"/>
                  <a:gd name="T65" fmla="*/ 12 h 95"/>
                  <a:gd name="T66" fmla="*/ 3 w 35"/>
                  <a:gd name="T67" fmla="*/ 12 h 95"/>
                  <a:gd name="T68" fmla="*/ 12 w 35"/>
                  <a:gd name="T69" fmla="*/ 0 h 95"/>
                  <a:gd name="T70" fmla="*/ 14 w 35"/>
                  <a:gd name="T71" fmla="*/ 1 h 95"/>
                  <a:gd name="T72" fmla="*/ 17 w 35"/>
                  <a:gd name="T73" fmla="*/ 0 h 95"/>
                  <a:gd name="T74" fmla="*/ 17 w 35"/>
                  <a:gd name="T75" fmla="*/ 5 h 95"/>
                  <a:gd name="T76" fmla="*/ 13 w 35"/>
                  <a:gd name="T77" fmla="*/ 26 h 95"/>
                  <a:gd name="T78" fmla="*/ 10 w 35"/>
                  <a:gd name="T79" fmla="*/ 26 h 95"/>
                  <a:gd name="T80" fmla="*/ 8 w 35"/>
                  <a:gd name="T81" fmla="*/ 23 h 95"/>
                  <a:gd name="T82" fmla="*/ 8 w 35"/>
                  <a:gd name="T83" fmla="*/ 13 h 95"/>
                  <a:gd name="T84" fmla="*/ 8 w 35"/>
                  <a:gd name="T85" fmla="*/ 14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35" h="95">
                    <a:moveTo>
                      <a:pt x="17" y="90"/>
                    </a:moveTo>
                    <a:cubicBezTo>
                      <a:pt x="19" y="90"/>
                      <a:pt x="19" y="90"/>
                      <a:pt x="19" y="90"/>
                    </a:cubicBezTo>
                    <a:cubicBezTo>
                      <a:pt x="19" y="44"/>
                      <a:pt x="19" y="44"/>
                      <a:pt x="19" y="44"/>
                    </a:cubicBezTo>
                    <a:cubicBezTo>
                      <a:pt x="19" y="43"/>
                      <a:pt x="20" y="42"/>
                      <a:pt x="21" y="42"/>
                    </a:cubicBezTo>
                    <a:cubicBezTo>
                      <a:pt x="22" y="41"/>
                      <a:pt x="23" y="40"/>
                      <a:pt x="24" y="38"/>
                    </a:cubicBezTo>
                    <a:cubicBezTo>
                      <a:pt x="26" y="37"/>
                      <a:pt x="27" y="34"/>
                      <a:pt x="28" y="33"/>
                    </a:cubicBezTo>
                    <a:cubicBezTo>
                      <a:pt x="28" y="33"/>
                      <a:pt x="28" y="33"/>
                      <a:pt x="28" y="33"/>
                    </a:cubicBezTo>
                    <a:cubicBezTo>
                      <a:pt x="29" y="31"/>
                      <a:pt x="30" y="30"/>
                      <a:pt x="30" y="29"/>
                    </a:cubicBezTo>
                    <a:cubicBezTo>
                      <a:pt x="30" y="28"/>
                      <a:pt x="30" y="26"/>
                      <a:pt x="30" y="25"/>
                    </a:cubicBezTo>
                    <a:cubicBezTo>
                      <a:pt x="30" y="22"/>
                      <a:pt x="29" y="18"/>
                      <a:pt x="28" y="15"/>
                    </a:cubicBezTo>
                    <a:cubicBezTo>
                      <a:pt x="27" y="14"/>
                      <a:pt x="27" y="14"/>
                      <a:pt x="27" y="14"/>
                    </a:cubicBezTo>
                    <a:cubicBezTo>
                      <a:pt x="27" y="14"/>
                      <a:pt x="27" y="14"/>
                      <a:pt x="27" y="14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6" y="12"/>
                      <a:pt x="26" y="11"/>
                      <a:pt x="26" y="10"/>
                    </a:cubicBez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5"/>
                      <a:pt x="26" y="26"/>
                      <a:pt x="25" y="26"/>
                    </a:cubicBezTo>
                    <a:cubicBezTo>
                      <a:pt x="25" y="26"/>
                      <a:pt x="25" y="26"/>
                      <a:pt x="25" y="26"/>
                    </a:cubicBezTo>
                    <a:cubicBezTo>
                      <a:pt x="25" y="26"/>
                      <a:pt x="25" y="26"/>
                      <a:pt x="25" y="26"/>
                    </a:cubicBezTo>
                    <a:cubicBezTo>
                      <a:pt x="22" y="26"/>
                      <a:pt x="22" y="26"/>
                      <a:pt x="22" y="26"/>
                    </a:cubicBezTo>
                    <a:cubicBezTo>
                      <a:pt x="21" y="26"/>
                      <a:pt x="20" y="25"/>
                      <a:pt x="19" y="24"/>
                    </a:cubicBezTo>
                    <a:cubicBezTo>
                      <a:pt x="17" y="5"/>
                      <a:pt x="17" y="5"/>
                      <a:pt x="17" y="5"/>
                    </a:cubicBezTo>
                    <a:cubicBezTo>
                      <a:pt x="17" y="5"/>
                      <a:pt x="17" y="5"/>
                      <a:pt x="17" y="5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20" y="0"/>
                      <a:pt x="21" y="0"/>
                      <a:pt x="21" y="1"/>
                    </a:cubicBezTo>
                    <a:cubicBezTo>
                      <a:pt x="22" y="0"/>
                      <a:pt x="22" y="0"/>
                      <a:pt x="23" y="0"/>
                    </a:cubicBezTo>
                    <a:cubicBezTo>
                      <a:pt x="28" y="1"/>
                      <a:pt x="30" y="8"/>
                      <a:pt x="31" y="11"/>
                    </a:cubicBezTo>
                    <a:cubicBezTo>
                      <a:pt x="31" y="11"/>
                      <a:pt x="31" y="11"/>
                      <a:pt x="31" y="11"/>
                    </a:cubicBezTo>
                    <a:cubicBezTo>
                      <a:pt x="32" y="12"/>
                      <a:pt x="32" y="12"/>
                      <a:pt x="32" y="12"/>
                    </a:cubicBezTo>
                    <a:cubicBezTo>
                      <a:pt x="32" y="12"/>
                      <a:pt x="32" y="12"/>
                      <a:pt x="32" y="12"/>
                    </a:cubicBezTo>
                    <a:cubicBezTo>
                      <a:pt x="32" y="14"/>
                      <a:pt x="32" y="14"/>
                      <a:pt x="32" y="14"/>
                    </a:cubicBezTo>
                    <a:cubicBezTo>
                      <a:pt x="33" y="17"/>
                      <a:pt x="35" y="21"/>
                      <a:pt x="35" y="24"/>
                    </a:cubicBezTo>
                    <a:cubicBezTo>
                      <a:pt x="35" y="26"/>
                      <a:pt x="35" y="28"/>
                      <a:pt x="35" y="30"/>
                    </a:cubicBezTo>
                    <a:cubicBezTo>
                      <a:pt x="34" y="32"/>
                      <a:pt x="34" y="33"/>
                      <a:pt x="33" y="35"/>
                    </a:cubicBezTo>
                    <a:cubicBezTo>
                      <a:pt x="33" y="35"/>
                      <a:pt x="33" y="35"/>
                      <a:pt x="33" y="35"/>
                    </a:cubicBezTo>
                    <a:cubicBezTo>
                      <a:pt x="31" y="37"/>
                      <a:pt x="30" y="40"/>
                      <a:pt x="28" y="42"/>
                    </a:cubicBezTo>
                    <a:cubicBezTo>
                      <a:pt x="27" y="43"/>
                      <a:pt x="25" y="44"/>
                      <a:pt x="24" y="45"/>
                    </a:cubicBezTo>
                    <a:cubicBezTo>
                      <a:pt x="24" y="93"/>
                      <a:pt x="24" y="93"/>
                      <a:pt x="24" y="93"/>
                    </a:cubicBezTo>
                    <a:cubicBezTo>
                      <a:pt x="24" y="94"/>
                      <a:pt x="23" y="95"/>
                      <a:pt x="22" y="95"/>
                    </a:cubicBezTo>
                    <a:cubicBezTo>
                      <a:pt x="17" y="95"/>
                      <a:pt x="17" y="95"/>
                      <a:pt x="17" y="95"/>
                    </a:cubicBezTo>
                    <a:lnTo>
                      <a:pt x="17" y="90"/>
                    </a:lnTo>
                    <a:close/>
                    <a:moveTo>
                      <a:pt x="8" y="14"/>
                    </a:moveTo>
                    <a:cubicBezTo>
                      <a:pt x="7" y="15"/>
                      <a:pt x="7" y="15"/>
                      <a:pt x="7" y="15"/>
                    </a:cubicBezTo>
                    <a:cubicBezTo>
                      <a:pt x="6" y="18"/>
                      <a:pt x="5" y="22"/>
                      <a:pt x="5" y="25"/>
                    </a:cubicBezTo>
                    <a:cubicBezTo>
                      <a:pt x="4" y="26"/>
                      <a:pt x="4" y="28"/>
                      <a:pt x="5" y="29"/>
                    </a:cubicBezTo>
                    <a:cubicBezTo>
                      <a:pt x="5" y="30"/>
                      <a:pt x="6" y="31"/>
                      <a:pt x="6" y="33"/>
                    </a:cubicBezTo>
                    <a:cubicBezTo>
                      <a:pt x="7" y="34"/>
                      <a:pt x="9" y="37"/>
                      <a:pt x="10" y="38"/>
                    </a:cubicBezTo>
                    <a:cubicBezTo>
                      <a:pt x="12" y="40"/>
                      <a:pt x="13" y="41"/>
                      <a:pt x="14" y="42"/>
                    </a:cubicBezTo>
                    <a:cubicBezTo>
                      <a:pt x="15" y="42"/>
                      <a:pt x="15" y="43"/>
                      <a:pt x="15" y="44"/>
                    </a:cubicBezTo>
                    <a:cubicBezTo>
                      <a:pt x="15" y="44"/>
                      <a:pt x="15" y="44"/>
                      <a:pt x="15" y="44"/>
                    </a:cubicBezTo>
                    <a:cubicBezTo>
                      <a:pt x="15" y="90"/>
                      <a:pt x="15" y="90"/>
                      <a:pt x="15" y="90"/>
                    </a:cubicBezTo>
                    <a:cubicBezTo>
                      <a:pt x="17" y="90"/>
                      <a:pt x="17" y="90"/>
                      <a:pt x="17" y="90"/>
                    </a:cubicBezTo>
                    <a:cubicBezTo>
                      <a:pt x="17" y="95"/>
                      <a:pt x="17" y="95"/>
                      <a:pt x="17" y="95"/>
                    </a:cubicBezTo>
                    <a:cubicBezTo>
                      <a:pt x="13" y="95"/>
                      <a:pt x="13" y="95"/>
                      <a:pt x="13" y="95"/>
                    </a:cubicBezTo>
                    <a:cubicBezTo>
                      <a:pt x="12" y="95"/>
                      <a:pt x="11" y="94"/>
                      <a:pt x="11" y="93"/>
                    </a:cubicBezTo>
                    <a:cubicBezTo>
                      <a:pt x="11" y="45"/>
                      <a:pt x="11" y="45"/>
                      <a:pt x="11" y="45"/>
                    </a:cubicBezTo>
                    <a:cubicBezTo>
                      <a:pt x="9" y="44"/>
                      <a:pt x="8" y="43"/>
                      <a:pt x="7" y="42"/>
                    </a:cubicBezTo>
                    <a:cubicBezTo>
                      <a:pt x="5" y="39"/>
                      <a:pt x="3" y="37"/>
                      <a:pt x="2" y="35"/>
                    </a:cubicBezTo>
                    <a:cubicBezTo>
                      <a:pt x="1" y="33"/>
                      <a:pt x="1" y="32"/>
                      <a:pt x="0" y="30"/>
                    </a:cubicBezTo>
                    <a:cubicBezTo>
                      <a:pt x="0" y="28"/>
                      <a:pt x="0" y="26"/>
                      <a:pt x="0" y="24"/>
                    </a:cubicBezTo>
                    <a:cubicBezTo>
                      <a:pt x="0" y="21"/>
                      <a:pt x="1" y="17"/>
                      <a:pt x="3" y="14"/>
                    </a:cubicBezTo>
                    <a:cubicBezTo>
                      <a:pt x="3" y="12"/>
                      <a:pt x="3" y="12"/>
                      <a:pt x="3" y="12"/>
                    </a:cubicBezTo>
                    <a:cubicBezTo>
                      <a:pt x="3" y="12"/>
                      <a:pt x="3" y="12"/>
                      <a:pt x="3" y="12"/>
                    </a:cubicBezTo>
                    <a:cubicBezTo>
                      <a:pt x="3" y="12"/>
                      <a:pt x="3" y="12"/>
                      <a:pt x="3" y="12"/>
                    </a:cubicBezTo>
                    <a:cubicBezTo>
                      <a:pt x="3" y="12"/>
                      <a:pt x="3" y="12"/>
                      <a:pt x="3" y="12"/>
                    </a:cubicBezTo>
                    <a:cubicBezTo>
                      <a:pt x="5" y="8"/>
                      <a:pt x="7" y="1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2" y="0"/>
                      <a:pt x="12" y="0"/>
                      <a:pt x="13" y="0"/>
                    </a:cubicBezTo>
                    <a:cubicBezTo>
                      <a:pt x="13" y="0"/>
                      <a:pt x="13" y="1"/>
                      <a:pt x="14" y="1"/>
                    </a:cubicBezTo>
                    <a:cubicBezTo>
                      <a:pt x="14" y="0"/>
                      <a:pt x="15" y="0"/>
                      <a:pt x="15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7" y="5"/>
                      <a:pt x="17" y="5"/>
                      <a:pt x="17" y="5"/>
                    </a:cubicBezTo>
                    <a:cubicBezTo>
                      <a:pt x="17" y="5"/>
                      <a:pt x="17" y="5"/>
                      <a:pt x="17" y="5"/>
                    </a:cubicBezTo>
                    <a:cubicBezTo>
                      <a:pt x="15" y="24"/>
                      <a:pt x="15" y="24"/>
                      <a:pt x="15" y="24"/>
                    </a:cubicBezTo>
                    <a:cubicBezTo>
                      <a:pt x="15" y="25"/>
                      <a:pt x="14" y="26"/>
                      <a:pt x="13" y="26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0" y="26"/>
                      <a:pt x="10" y="26"/>
                      <a:pt x="10" y="26"/>
                    </a:cubicBezTo>
                    <a:cubicBezTo>
                      <a:pt x="9" y="26"/>
                      <a:pt x="8" y="25"/>
                      <a:pt x="8" y="24"/>
                    </a:cubicBezTo>
                    <a:cubicBezTo>
                      <a:pt x="8" y="24"/>
                      <a:pt x="8" y="24"/>
                      <a:pt x="8" y="23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9" y="11"/>
                      <a:pt x="8" y="12"/>
                      <a:pt x="8" y="13"/>
                    </a:cubicBezTo>
                    <a:cubicBezTo>
                      <a:pt x="8" y="13"/>
                      <a:pt x="8" y="13"/>
                      <a:pt x="8" y="13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8" y="14"/>
                      <a:pt x="8" y="14"/>
                      <a:pt x="8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65" name="Freeform 286"/>
              <p:cNvSpPr>
                <a:spLocks noEditPoints="1"/>
              </p:cNvSpPr>
              <p:nvPr/>
            </p:nvSpPr>
            <p:spPr bwMode="auto">
              <a:xfrm>
                <a:off x="5037145" y="249240"/>
                <a:ext cx="452439" cy="454028"/>
              </a:xfrm>
              <a:custGeom>
                <a:avLst/>
                <a:gdLst>
                  <a:gd name="T0" fmla="*/ 100 w 200"/>
                  <a:gd name="T1" fmla="*/ 196 h 201"/>
                  <a:gd name="T2" fmla="*/ 167 w 200"/>
                  <a:gd name="T3" fmla="*/ 168 h 201"/>
                  <a:gd name="T4" fmla="*/ 195 w 200"/>
                  <a:gd name="T5" fmla="*/ 100 h 201"/>
                  <a:gd name="T6" fmla="*/ 167 w 200"/>
                  <a:gd name="T7" fmla="*/ 33 h 201"/>
                  <a:gd name="T8" fmla="*/ 100 w 200"/>
                  <a:gd name="T9" fmla="*/ 5 h 201"/>
                  <a:gd name="T10" fmla="*/ 100 w 200"/>
                  <a:gd name="T11" fmla="*/ 0 h 201"/>
                  <a:gd name="T12" fmla="*/ 171 w 200"/>
                  <a:gd name="T13" fmla="*/ 29 h 201"/>
                  <a:gd name="T14" fmla="*/ 200 w 200"/>
                  <a:gd name="T15" fmla="*/ 100 h 201"/>
                  <a:gd name="T16" fmla="*/ 171 w 200"/>
                  <a:gd name="T17" fmla="*/ 171 h 201"/>
                  <a:gd name="T18" fmla="*/ 100 w 200"/>
                  <a:gd name="T19" fmla="*/ 201 h 201"/>
                  <a:gd name="T20" fmla="*/ 100 w 200"/>
                  <a:gd name="T21" fmla="*/ 196 h 201"/>
                  <a:gd name="T22" fmla="*/ 100 w 200"/>
                  <a:gd name="T23" fmla="*/ 131 h 201"/>
                  <a:gd name="T24" fmla="*/ 121 w 200"/>
                  <a:gd name="T25" fmla="*/ 122 h 201"/>
                  <a:gd name="T26" fmla="*/ 122 w 200"/>
                  <a:gd name="T27" fmla="*/ 122 h 201"/>
                  <a:gd name="T28" fmla="*/ 131 w 200"/>
                  <a:gd name="T29" fmla="*/ 100 h 201"/>
                  <a:gd name="T30" fmla="*/ 122 w 200"/>
                  <a:gd name="T31" fmla="*/ 79 h 201"/>
                  <a:gd name="T32" fmla="*/ 122 w 200"/>
                  <a:gd name="T33" fmla="*/ 79 h 201"/>
                  <a:gd name="T34" fmla="*/ 122 w 200"/>
                  <a:gd name="T35" fmla="*/ 79 h 201"/>
                  <a:gd name="T36" fmla="*/ 100 w 200"/>
                  <a:gd name="T37" fmla="*/ 70 h 201"/>
                  <a:gd name="T38" fmla="*/ 100 w 200"/>
                  <a:gd name="T39" fmla="*/ 75 h 201"/>
                  <a:gd name="T40" fmla="*/ 118 w 200"/>
                  <a:gd name="T41" fmla="*/ 82 h 201"/>
                  <a:gd name="T42" fmla="*/ 118 w 200"/>
                  <a:gd name="T43" fmla="*/ 82 h 201"/>
                  <a:gd name="T44" fmla="*/ 126 w 200"/>
                  <a:gd name="T45" fmla="*/ 100 h 201"/>
                  <a:gd name="T46" fmla="*/ 118 w 200"/>
                  <a:gd name="T47" fmla="*/ 119 h 201"/>
                  <a:gd name="T48" fmla="*/ 118 w 200"/>
                  <a:gd name="T49" fmla="*/ 119 h 201"/>
                  <a:gd name="T50" fmla="*/ 100 w 200"/>
                  <a:gd name="T51" fmla="*/ 126 h 201"/>
                  <a:gd name="T52" fmla="*/ 100 w 200"/>
                  <a:gd name="T53" fmla="*/ 131 h 201"/>
                  <a:gd name="T54" fmla="*/ 100 w 200"/>
                  <a:gd name="T55" fmla="*/ 5 h 201"/>
                  <a:gd name="T56" fmla="*/ 32 w 200"/>
                  <a:gd name="T57" fmla="*/ 33 h 201"/>
                  <a:gd name="T58" fmla="*/ 4 w 200"/>
                  <a:gd name="T59" fmla="*/ 100 h 201"/>
                  <a:gd name="T60" fmla="*/ 32 w 200"/>
                  <a:gd name="T61" fmla="*/ 168 h 201"/>
                  <a:gd name="T62" fmla="*/ 100 w 200"/>
                  <a:gd name="T63" fmla="*/ 196 h 201"/>
                  <a:gd name="T64" fmla="*/ 100 w 200"/>
                  <a:gd name="T65" fmla="*/ 196 h 201"/>
                  <a:gd name="T66" fmla="*/ 100 w 200"/>
                  <a:gd name="T67" fmla="*/ 201 h 201"/>
                  <a:gd name="T68" fmla="*/ 100 w 200"/>
                  <a:gd name="T69" fmla="*/ 201 h 201"/>
                  <a:gd name="T70" fmla="*/ 29 w 200"/>
                  <a:gd name="T71" fmla="*/ 171 h 201"/>
                  <a:gd name="T72" fmla="*/ 0 w 200"/>
                  <a:gd name="T73" fmla="*/ 100 h 201"/>
                  <a:gd name="T74" fmla="*/ 29 w 200"/>
                  <a:gd name="T75" fmla="*/ 29 h 201"/>
                  <a:gd name="T76" fmla="*/ 100 w 200"/>
                  <a:gd name="T77" fmla="*/ 0 h 201"/>
                  <a:gd name="T78" fmla="*/ 100 w 200"/>
                  <a:gd name="T79" fmla="*/ 0 h 201"/>
                  <a:gd name="T80" fmla="*/ 100 w 200"/>
                  <a:gd name="T81" fmla="*/ 5 h 201"/>
                  <a:gd name="T82" fmla="*/ 100 w 200"/>
                  <a:gd name="T83" fmla="*/ 5 h 201"/>
                  <a:gd name="T84" fmla="*/ 100 w 200"/>
                  <a:gd name="T85" fmla="*/ 70 h 201"/>
                  <a:gd name="T86" fmla="*/ 100 w 200"/>
                  <a:gd name="T87" fmla="*/ 70 h 201"/>
                  <a:gd name="T88" fmla="*/ 78 w 200"/>
                  <a:gd name="T89" fmla="*/ 79 h 201"/>
                  <a:gd name="T90" fmla="*/ 69 w 200"/>
                  <a:gd name="T91" fmla="*/ 100 h 201"/>
                  <a:gd name="T92" fmla="*/ 78 w 200"/>
                  <a:gd name="T93" fmla="*/ 122 h 201"/>
                  <a:gd name="T94" fmla="*/ 78 w 200"/>
                  <a:gd name="T95" fmla="*/ 122 h 201"/>
                  <a:gd name="T96" fmla="*/ 100 w 200"/>
                  <a:gd name="T97" fmla="*/ 131 h 201"/>
                  <a:gd name="T98" fmla="*/ 100 w 200"/>
                  <a:gd name="T99" fmla="*/ 131 h 201"/>
                  <a:gd name="T100" fmla="*/ 100 w 200"/>
                  <a:gd name="T101" fmla="*/ 126 h 201"/>
                  <a:gd name="T102" fmla="*/ 100 w 200"/>
                  <a:gd name="T103" fmla="*/ 126 h 201"/>
                  <a:gd name="T104" fmla="*/ 82 w 200"/>
                  <a:gd name="T105" fmla="*/ 119 h 201"/>
                  <a:gd name="T106" fmla="*/ 82 w 200"/>
                  <a:gd name="T107" fmla="*/ 119 h 201"/>
                  <a:gd name="T108" fmla="*/ 82 w 200"/>
                  <a:gd name="T109" fmla="*/ 119 h 201"/>
                  <a:gd name="T110" fmla="*/ 74 w 200"/>
                  <a:gd name="T111" fmla="*/ 100 h 201"/>
                  <a:gd name="T112" fmla="*/ 82 w 200"/>
                  <a:gd name="T113" fmla="*/ 82 h 201"/>
                  <a:gd name="T114" fmla="*/ 100 w 200"/>
                  <a:gd name="T115" fmla="*/ 75 h 201"/>
                  <a:gd name="T116" fmla="*/ 100 w 200"/>
                  <a:gd name="T117" fmla="*/ 75 h 201"/>
                  <a:gd name="T118" fmla="*/ 100 w 200"/>
                  <a:gd name="T119" fmla="*/ 70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200" h="201">
                    <a:moveTo>
                      <a:pt x="100" y="196"/>
                    </a:moveTo>
                    <a:cubicBezTo>
                      <a:pt x="126" y="196"/>
                      <a:pt x="150" y="185"/>
                      <a:pt x="167" y="168"/>
                    </a:cubicBezTo>
                    <a:cubicBezTo>
                      <a:pt x="185" y="151"/>
                      <a:pt x="195" y="127"/>
                      <a:pt x="195" y="100"/>
                    </a:cubicBezTo>
                    <a:cubicBezTo>
                      <a:pt x="195" y="74"/>
                      <a:pt x="185" y="50"/>
                      <a:pt x="167" y="33"/>
                    </a:cubicBezTo>
                    <a:cubicBezTo>
                      <a:pt x="150" y="16"/>
                      <a:pt x="126" y="5"/>
                      <a:pt x="100" y="5"/>
                    </a:cubicBezTo>
                    <a:cubicBezTo>
                      <a:pt x="100" y="0"/>
                      <a:pt x="100" y="0"/>
                      <a:pt x="100" y="0"/>
                    </a:cubicBezTo>
                    <a:cubicBezTo>
                      <a:pt x="128" y="0"/>
                      <a:pt x="153" y="11"/>
                      <a:pt x="171" y="29"/>
                    </a:cubicBezTo>
                    <a:cubicBezTo>
                      <a:pt x="189" y="48"/>
                      <a:pt x="200" y="73"/>
                      <a:pt x="200" y="100"/>
                    </a:cubicBezTo>
                    <a:cubicBezTo>
                      <a:pt x="200" y="128"/>
                      <a:pt x="189" y="153"/>
                      <a:pt x="171" y="171"/>
                    </a:cubicBezTo>
                    <a:cubicBezTo>
                      <a:pt x="153" y="189"/>
                      <a:pt x="128" y="201"/>
                      <a:pt x="100" y="201"/>
                    </a:cubicBezTo>
                    <a:cubicBezTo>
                      <a:pt x="100" y="196"/>
                      <a:pt x="100" y="196"/>
                      <a:pt x="100" y="196"/>
                    </a:cubicBezTo>
                    <a:close/>
                    <a:moveTo>
                      <a:pt x="100" y="131"/>
                    </a:moveTo>
                    <a:cubicBezTo>
                      <a:pt x="108" y="131"/>
                      <a:pt x="116" y="128"/>
                      <a:pt x="121" y="122"/>
                    </a:cubicBezTo>
                    <a:cubicBezTo>
                      <a:pt x="122" y="122"/>
                      <a:pt x="122" y="122"/>
                      <a:pt x="122" y="122"/>
                    </a:cubicBezTo>
                    <a:cubicBezTo>
                      <a:pt x="127" y="116"/>
                      <a:pt x="131" y="109"/>
                      <a:pt x="131" y="100"/>
                    </a:cubicBezTo>
                    <a:cubicBezTo>
                      <a:pt x="131" y="92"/>
                      <a:pt x="127" y="84"/>
                      <a:pt x="122" y="79"/>
                    </a:cubicBezTo>
                    <a:cubicBezTo>
                      <a:pt x="122" y="79"/>
                      <a:pt x="122" y="79"/>
                      <a:pt x="122" y="79"/>
                    </a:cubicBezTo>
                    <a:cubicBezTo>
                      <a:pt x="122" y="79"/>
                      <a:pt x="122" y="79"/>
                      <a:pt x="122" y="79"/>
                    </a:cubicBezTo>
                    <a:cubicBezTo>
                      <a:pt x="116" y="73"/>
                      <a:pt x="108" y="70"/>
                      <a:pt x="100" y="70"/>
                    </a:cubicBezTo>
                    <a:cubicBezTo>
                      <a:pt x="100" y="75"/>
                      <a:pt x="100" y="75"/>
                      <a:pt x="100" y="75"/>
                    </a:cubicBezTo>
                    <a:cubicBezTo>
                      <a:pt x="107" y="75"/>
                      <a:pt x="114" y="77"/>
                      <a:pt x="118" y="82"/>
                    </a:cubicBezTo>
                    <a:cubicBezTo>
                      <a:pt x="118" y="82"/>
                      <a:pt x="118" y="82"/>
                      <a:pt x="118" y="82"/>
                    </a:cubicBezTo>
                    <a:cubicBezTo>
                      <a:pt x="123" y="87"/>
                      <a:pt x="126" y="93"/>
                      <a:pt x="126" y="100"/>
                    </a:cubicBezTo>
                    <a:cubicBezTo>
                      <a:pt x="126" y="108"/>
                      <a:pt x="123" y="114"/>
                      <a:pt x="118" y="119"/>
                    </a:cubicBezTo>
                    <a:cubicBezTo>
                      <a:pt x="118" y="119"/>
                      <a:pt x="118" y="119"/>
                      <a:pt x="118" y="119"/>
                    </a:cubicBezTo>
                    <a:cubicBezTo>
                      <a:pt x="113" y="123"/>
                      <a:pt x="107" y="126"/>
                      <a:pt x="100" y="126"/>
                    </a:cubicBezTo>
                    <a:lnTo>
                      <a:pt x="100" y="131"/>
                    </a:lnTo>
                    <a:close/>
                    <a:moveTo>
                      <a:pt x="100" y="5"/>
                    </a:moveTo>
                    <a:cubicBezTo>
                      <a:pt x="74" y="5"/>
                      <a:pt x="50" y="16"/>
                      <a:pt x="32" y="33"/>
                    </a:cubicBezTo>
                    <a:cubicBezTo>
                      <a:pt x="15" y="50"/>
                      <a:pt x="4" y="74"/>
                      <a:pt x="4" y="100"/>
                    </a:cubicBezTo>
                    <a:cubicBezTo>
                      <a:pt x="4" y="127"/>
                      <a:pt x="15" y="151"/>
                      <a:pt x="32" y="168"/>
                    </a:cubicBezTo>
                    <a:cubicBezTo>
                      <a:pt x="50" y="185"/>
                      <a:pt x="74" y="196"/>
                      <a:pt x="100" y="196"/>
                    </a:cubicBezTo>
                    <a:cubicBezTo>
                      <a:pt x="100" y="196"/>
                      <a:pt x="100" y="196"/>
                      <a:pt x="100" y="196"/>
                    </a:cubicBezTo>
                    <a:cubicBezTo>
                      <a:pt x="100" y="201"/>
                      <a:pt x="100" y="201"/>
                      <a:pt x="100" y="201"/>
                    </a:cubicBezTo>
                    <a:cubicBezTo>
                      <a:pt x="100" y="201"/>
                      <a:pt x="100" y="201"/>
                      <a:pt x="100" y="201"/>
                    </a:cubicBezTo>
                    <a:cubicBezTo>
                      <a:pt x="72" y="201"/>
                      <a:pt x="47" y="189"/>
                      <a:pt x="29" y="171"/>
                    </a:cubicBezTo>
                    <a:cubicBezTo>
                      <a:pt x="11" y="153"/>
                      <a:pt x="0" y="128"/>
                      <a:pt x="0" y="100"/>
                    </a:cubicBezTo>
                    <a:cubicBezTo>
                      <a:pt x="0" y="73"/>
                      <a:pt x="11" y="48"/>
                      <a:pt x="29" y="29"/>
                    </a:cubicBezTo>
                    <a:cubicBezTo>
                      <a:pt x="47" y="11"/>
                      <a:pt x="72" y="0"/>
                      <a:pt x="100" y="0"/>
                    </a:cubicBezTo>
                    <a:cubicBezTo>
                      <a:pt x="100" y="0"/>
                      <a:pt x="100" y="0"/>
                      <a:pt x="100" y="0"/>
                    </a:cubicBezTo>
                    <a:cubicBezTo>
                      <a:pt x="100" y="5"/>
                      <a:pt x="100" y="5"/>
                      <a:pt x="100" y="5"/>
                    </a:cubicBezTo>
                    <a:cubicBezTo>
                      <a:pt x="100" y="5"/>
                      <a:pt x="100" y="5"/>
                      <a:pt x="100" y="5"/>
                    </a:cubicBezTo>
                    <a:close/>
                    <a:moveTo>
                      <a:pt x="100" y="70"/>
                    </a:moveTo>
                    <a:cubicBezTo>
                      <a:pt x="100" y="70"/>
                      <a:pt x="100" y="70"/>
                      <a:pt x="100" y="70"/>
                    </a:cubicBezTo>
                    <a:cubicBezTo>
                      <a:pt x="91" y="70"/>
                      <a:pt x="84" y="73"/>
                      <a:pt x="78" y="79"/>
                    </a:cubicBezTo>
                    <a:cubicBezTo>
                      <a:pt x="73" y="84"/>
                      <a:pt x="69" y="92"/>
                      <a:pt x="69" y="100"/>
                    </a:cubicBezTo>
                    <a:cubicBezTo>
                      <a:pt x="69" y="109"/>
                      <a:pt x="73" y="116"/>
                      <a:pt x="78" y="122"/>
                    </a:cubicBezTo>
                    <a:cubicBezTo>
                      <a:pt x="78" y="122"/>
                      <a:pt x="78" y="122"/>
                      <a:pt x="78" y="122"/>
                    </a:cubicBezTo>
                    <a:cubicBezTo>
                      <a:pt x="84" y="128"/>
                      <a:pt x="91" y="131"/>
                      <a:pt x="100" y="131"/>
                    </a:cubicBezTo>
                    <a:cubicBezTo>
                      <a:pt x="100" y="131"/>
                      <a:pt x="100" y="131"/>
                      <a:pt x="100" y="131"/>
                    </a:cubicBezTo>
                    <a:cubicBezTo>
                      <a:pt x="100" y="126"/>
                      <a:pt x="100" y="126"/>
                      <a:pt x="100" y="126"/>
                    </a:cubicBezTo>
                    <a:cubicBezTo>
                      <a:pt x="100" y="126"/>
                      <a:pt x="100" y="126"/>
                      <a:pt x="100" y="126"/>
                    </a:cubicBezTo>
                    <a:cubicBezTo>
                      <a:pt x="93" y="126"/>
                      <a:pt x="86" y="123"/>
                      <a:pt x="82" y="119"/>
                    </a:cubicBezTo>
                    <a:cubicBezTo>
                      <a:pt x="82" y="119"/>
                      <a:pt x="82" y="119"/>
                      <a:pt x="82" y="119"/>
                    </a:cubicBezTo>
                    <a:cubicBezTo>
                      <a:pt x="82" y="119"/>
                      <a:pt x="82" y="119"/>
                      <a:pt x="82" y="119"/>
                    </a:cubicBezTo>
                    <a:cubicBezTo>
                      <a:pt x="77" y="114"/>
                      <a:pt x="74" y="108"/>
                      <a:pt x="74" y="100"/>
                    </a:cubicBezTo>
                    <a:cubicBezTo>
                      <a:pt x="74" y="93"/>
                      <a:pt x="77" y="87"/>
                      <a:pt x="82" y="82"/>
                    </a:cubicBezTo>
                    <a:cubicBezTo>
                      <a:pt x="86" y="77"/>
                      <a:pt x="93" y="75"/>
                      <a:pt x="100" y="75"/>
                    </a:cubicBezTo>
                    <a:cubicBezTo>
                      <a:pt x="100" y="75"/>
                      <a:pt x="100" y="75"/>
                      <a:pt x="100" y="75"/>
                    </a:cubicBezTo>
                    <a:lnTo>
                      <a:pt x="100" y="7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66" name="Freeform 287"/>
              <p:cNvSpPr>
                <a:spLocks noEditPoints="1"/>
              </p:cNvSpPr>
              <p:nvPr/>
            </p:nvSpPr>
            <p:spPr bwMode="auto">
              <a:xfrm>
                <a:off x="5207008" y="417516"/>
                <a:ext cx="112714" cy="115889"/>
              </a:xfrm>
              <a:custGeom>
                <a:avLst/>
                <a:gdLst>
                  <a:gd name="T0" fmla="*/ 25 w 50"/>
                  <a:gd name="T1" fmla="*/ 46 h 51"/>
                  <a:gd name="T2" fmla="*/ 39 w 50"/>
                  <a:gd name="T3" fmla="*/ 40 h 51"/>
                  <a:gd name="T4" fmla="*/ 45 w 50"/>
                  <a:gd name="T5" fmla="*/ 25 h 51"/>
                  <a:gd name="T6" fmla="*/ 39 w 50"/>
                  <a:gd name="T7" fmla="*/ 11 h 51"/>
                  <a:gd name="T8" fmla="*/ 39 w 50"/>
                  <a:gd name="T9" fmla="*/ 11 h 51"/>
                  <a:gd name="T10" fmla="*/ 39 w 50"/>
                  <a:gd name="T11" fmla="*/ 11 h 51"/>
                  <a:gd name="T12" fmla="*/ 25 w 50"/>
                  <a:gd name="T13" fmla="*/ 5 h 51"/>
                  <a:gd name="T14" fmla="*/ 25 w 50"/>
                  <a:gd name="T15" fmla="*/ 0 h 51"/>
                  <a:gd name="T16" fmla="*/ 43 w 50"/>
                  <a:gd name="T17" fmla="*/ 8 h 51"/>
                  <a:gd name="T18" fmla="*/ 43 w 50"/>
                  <a:gd name="T19" fmla="*/ 8 h 51"/>
                  <a:gd name="T20" fmla="*/ 50 w 50"/>
                  <a:gd name="T21" fmla="*/ 25 h 51"/>
                  <a:gd name="T22" fmla="*/ 43 w 50"/>
                  <a:gd name="T23" fmla="*/ 43 h 51"/>
                  <a:gd name="T24" fmla="*/ 25 w 50"/>
                  <a:gd name="T25" fmla="*/ 51 h 51"/>
                  <a:gd name="T26" fmla="*/ 25 w 50"/>
                  <a:gd name="T27" fmla="*/ 46 h 51"/>
                  <a:gd name="T28" fmla="*/ 25 w 50"/>
                  <a:gd name="T29" fmla="*/ 44 h 51"/>
                  <a:gd name="T30" fmla="*/ 38 w 50"/>
                  <a:gd name="T31" fmla="*/ 38 h 51"/>
                  <a:gd name="T32" fmla="*/ 38 w 50"/>
                  <a:gd name="T33" fmla="*/ 38 h 51"/>
                  <a:gd name="T34" fmla="*/ 38 w 50"/>
                  <a:gd name="T35" fmla="*/ 38 h 51"/>
                  <a:gd name="T36" fmla="*/ 38 w 50"/>
                  <a:gd name="T37" fmla="*/ 38 h 51"/>
                  <a:gd name="T38" fmla="*/ 43 w 50"/>
                  <a:gd name="T39" fmla="*/ 25 h 51"/>
                  <a:gd name="T40" fmla="*/ 38 w 50"/>
                  <a:gd name="T41" fmla="*/ 12 h 51"/>
                  <a:gd name="T42" fmla="*/ 38 w 50"/>
                  <a:gd name="T43" fmla="*/ 12 h 51"/>
                  <a:gd name="T44" fmla="*/ 38 w 50"/>
                  <a:gd name="T45" fmla="*/ 12 h 51"/>
                  <a:gd name="T46" fmla="*/ 25 w 50"/>
                  <a:gd name="T47" fmla="*/ 7 h 51"/>
                  <a:gd name="T48" fmla="*/ 25 w 50"/>
                  <a:gd name="T49" fmla="*/ 12 h 51"/>
                  <a:gd name="T50" fmla="*/ 35 w 50"/>
                  <a:gd name="T51" fmla="*/ 16 h 51"/>
                  <a:gd name="T52" fmla="*/ 35 w 50"/>
                  <a:gd name="T53" fmla="*/ 16 h 51"/>
                  <a:gd name="T54" fmla="*/ 39 w 50"/>
                  <a:gd name="T55" fmla="*/ 25 h 51"/>
                  <a:gd name="T56" fmla="*/ 35 w 50"/>
                  <a:gd name="T57" fmla="*/ 35 h 51"/>
                  <a:gd name="T58" fmla="*/ 35 w 50"/>
                  <a:gd name="T59" fmla="*/ 35 h 51"/>
                  <a:gd name="T60" fmla="*/ 25 w 50"/>
                  <a:gd name="T61" fmla="*/ 39 h 51"/>
                  <a:gd name="T62" fmla="*/ 25 w 50"/>
                  <a:gd name="T63" fmla="*/ 44 h 51"/>
                  <a:gd name="T64" fmla="*/ 25 w 50"/>
                  <a:gd name="T65" fmla="*/ 5 h 51"/>
                  <a:gd name="T66" fmla="*/ 10 w 50"/>
                  <a:gd name="T67" fmla="*/ 11 h 51"/>
                  <a:gd name="T68" fmla="*/ 10 w 50"/>
                  <a:gd name="T69" fmla="*/ 11 h 51"/>
                  <a:gd name="T70" fmla="*/ 4 w 50"/>
                  <a:gd name="T71" fmla="*/ 25 h 51"/>
                  <a:gd name="T72" fmla="*/ 10 w 50"/>
                  <a:gd name="T73" fmla="*/ 40 h 51"/>
                  <a:gd name="T74" fmla="*/ 11 w 50"/>
                  <a:gd name="T75" fmla="*/ 40 h 51"/>
                  <a:gd name="T76" fmla="*/ 25 w 50"/>
                  <a:gd name="T77" fmla="*/ 46 h 51"/>
                  <a:gd name="T78" fmla="*/ 25 w 50"/>
                  <a:gd name="T79" fmla="*/ 51 h 51"/>
                  <a:gd name="T80" fmla="*/ 7 w 50"/>
                  <a:gd name="T81" fmla="*/ 43 h 51"/>
                  <a:gd name="T82" fmla="*/ 7 w 50"/>
                  <a:gd name="T83" fmla="*/ 43 h 51"/>
                  <a:gd name="T84" fmla="*/ 0 w 50"/>
                  <a:gd name="T85" fmla="*/ 25 h 51"/>
                  <a:gd name="T86" fmla="*/ 7 w 50"/>
                  <a:gd name="T87" fmla="*/ 8 h 51"/>
                  <a:gd name="T88" fmla="*/ 7 w 50"/>
                  <a:gd name="T89" fmla="*/ 8 h 51"/>
                  <a:gd name="T90" fmla="*/ 25 w 50"/>
                  <a:gd name="T91" fmla="*/ 0 h 51"/>
                  <a:gd name="T92" fmla="*/ 25 w 50"/>
                  <a:gd name="T93" fmla="*/ 5 h 51"/>
                  <a:gd name="T94" fmla="*/ 25 w 50"/>
                  <a:gd name="T95" fmla="*/ 7 h 51"/>
                  <a:gd name="T96" fmla="*/ 12 w 50"/>
                  <a:gd name="T97" fmla="*/ 12 h 51"/>
                  <a:gd name="T98" fmla="*/ 12 w 50"/>
                  <a:gd name="T99" fmla="*/ 12 h 51"/>
                  <a:gd name="T100" fmla="*/ 6 w 50"/>
                  <a:gd name="T101" fmla="*/ 25 h 51"/>
                  <a:gd name="T102" fmla="*/ 12 w 50"/>
                  <a:gd name="T103" fmla="*/ 38 h 51"/>
                  <a:gd name="T104" fmla="*/ 25 w 50"/>
                  <a:gd name="T105" fmla="*/ 44 h 51"/>
                  <a:gd name="T106" fmla="*/ 25 w 50"/>
                  <a:gd name="T107" fmla="*/ 39 h 51"/>
                  <a:gd name="T108" fmla="*/ 15 w 50"/>
                  <a:gd name="T109" fmla="*/ 35 h 51"/>
                  <a:gd name="T110" fmla="*/ 11 w 50"/>
                  <a:gd name="T111" fmla="*/ 25 h 51"/>
                  <a:gd name="T112" fmla="*/ 15 w 50"/>
                  <a:gd name="T113" fmla="*/ 16 h 51"/>
                  <a:gd name="T114" fmla="*/ 15 w 50"/>
                  <a:gd name="T115" fmla="*/ 16 h 51"/>
                  <a:gd name="T116" fmla="*/ 25 w 50"/>
                  <a:gd name="T117" fmla="*/ 12 h 51"/>
                  <a:gd name="T118" fmla="*/ 25 w 50"/>
                  <a:gd name="T119" fmla="*/ 7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50" h="51">
                    <a:moveTo>
                      <a:pt x="25" y="46"/>
                    </a:moveTo>
                    <a:cubicBezTo>
                      <a:pt x="31" y="46"/>
                      <a:pt x="36" y="43"/>
                      <a:pt x="39" y="40"/>
                    </a:cubicBezTo>
                    <a:cubicBezTo>
                      <a:pt x="43" y="36"/>
                      <a:pt x="45" y="31"/>
                      <a:pt x="45" y="25"/>
                    </a:cubicBezTo>
                    <a:cubicBezTo>
                      <a:pt x="45" y="20"/>
                      <a:pt x="43" y="15"/>
                      <a:pt x="39" y="11"/>
                    </a:cubicBezTo>
                    <a:cubicBezTo>
                      <a:pt x="39" y="11"/>
                      <a:pt x="39" y="11"/>
                      <a:pt x="39" y="11"/>
                    </a:cubicBezTo>
                    <a:cubicBezTo>
                      <a:pt x="39" y="11"/>
                      <a:pt x="39" y="11"/>
                      <a:pt x="39" y="11"/>
                    </a:cubicBezTo>
                    <a:cubicBezTo>
                      <a:pt x="36" y="7"/>
                      <a:pt x="31" y="5"/>
                      <a:pt x="25" y="5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32" y="0"/>
                      <a:pt x="38" y="3"/>
                      <a:pt x="43" y="8"/>
                    </a:cubicBezTo>
                    <a:cubicBezTo>
                      <a:pt x="43" y="8"/>
                      <a:pt x="43" y="8"/>
                      <a:pt x="43" y="8"/>
                    </a:cubicBezTo>
                    <a:cubicBezTo>
                      <a:pt x="47" y="12"/>
                      <a:pt x="50" y="18"/>
                      <a:pt x="50" y="25"/>
                    </a:cubicBezTo>
                    <a:cubicBezTo>
                      <a:pt x="50" y="32"/>
                      <a:pt x="47" y="39"/>
                      <a:pt x="43" y="43"/>
                    </a:cubicBezTo>
                    <a:cubicBezTo>
                      <a:pt x="38" y="48"/>
                      <a:pt x="32" y="51"/>
                      <a:pt x="25" y="51"/>
                    </a:cubicBezTo>
                    <a:cubicBezTo>
                      <a:pt x="25" y="46"/>
                      <a:pt x="25" y="46"/>
                      <a:pt x="25" y="46"/>
                    </a:cubicBezTo>
                    <a:close/>
                    <a:moveTo>
                      <a:pt x="25" y="44"/>
                    </a:moveTo>
                    <a:cubicBezTo>
                      <a:pt x="30" y="44"/>
                      <a:pt x="35" y="42"/>
                      <a:pt x="38" y="38"/>
                    </a:cubicBezTo>
                    <a:cubicBezTo>
                      <a:pt x="38" y="38"/>
                      <a:pt x="38" y="38"/>
                      <a:pt x="38" y="38"/>
                    </a:cubicBezTo>
                    <a:cubicBezTo>
                      <a:pt x="38" y="38"/>
                      <a:pt x="38" y="38"/>
                      <a:pt x="38" y="38"/>
                    </a:cubicBezTo>
                    <a:cubicBezTo>
                      <a:pt x="38" y="38"/>
                      <a:pt x="38" y="38"/>
                      <a:pt x="38" y="38"/>
                    </a:cubicBezTo>
                    <a:cubicBezTo>
                      <a:pt x="41" y="35"/>
                      <a:pt x="43" y="30"/>
                      <a:pt x="43" y="25"/>
                    </a:cubicBezTo>
                    <a:cubicBezTo>
                      <a:pt x="43" y="20"/>
                      <a:pt x="41" y="16"/>
                      <a:pt x="38" y="12"/>
                    </a:cubicBezTo>
                    <a:cubicBezTo>
                      <a:pt x="38" y="12"/>
                      <a:pt x="38" y="12"/>
                      <a:pt x="38" y="12"/>
                    </a:cubicBezTo>
                    <a:cubicBezTo>
                      <a:pt x="38" y="12"/>
                      <a:pt x="38" y="12"/>
                      <a:pt x="38" y="12"/>
                    </a:cubicBezTo>
                    <a:cubicBezTo>
                      <a:pt x="35" y="9"/>
                      <a:pt x="30" y="7"/>
                      <a:pt x="25" y="7"/>
                    </a:cubicBezTo>
                    <a:cubicBezTo>
                      <a:pt x="25" y="12"/>
                      <a:pt x="25" y="12"/>
                      <a:pt x="25" y="12"/>
                    </a:cubicBezTo>
                    <a:cubicBezTo>
                      <a:pt x="29" y="12"/>
                      <a:pt x="32" y="13"/>
                      <a:pt x="35" y="16"/>
                    </a:cubicBezTo>
                    <a:cubicBezTo>
                      <a:pt x="35" y="16"/>
                      <a:pt x="35" y="16"/>
                      <a:pt x="35" y="16"/>
                    </a:cubicBezTo>
                    <a:cubicBezTo>
                      <a:pt x="37" y="18"/>
                      <a:pt x="39" y="22"/>
                      <a:pt x="39" y="25"/>
                    </a:cubicBezTo>
                    <a:cubicBezTo>
                      <a:pt x="39" y="29"/>
                      <a:pt x="37" y="33"/>
                      <a:pt x="35" y="35"/>
                    </a:cubicBezTo>
                    <a:cubicBezTo>
                      <a:pt x="35" y="35"/>
                      <a:pt x="35" y="35"/>
                      <a:pt x="35" y="35"/>
                    </a:cubicBezTo>
                    <a:cubicBezTo>
                      <a:pt x="32" y="38"/>
                      <a:pt x="29" y="39"/>
                      <a:pt x="25" y="39"/>
                    </a:cubicBezTo>
                    <a:lnTo>
                      <a:pt x="25" y="44"/>
                    </a:lnTo>
                    <a:close/>
                    <a:moveTo>
                      <a:pt x="25" y="5"/>
                    </a:moveTo>
                    <a:cubicBezTo>
                      <a:pt x="19" y="5"/>
                      <a:pt x="14" y="7"/>
                      <a:pt x="10" y="11"/>
                    </a:cubicBezTo>
                    <a:cubicBezTo>
                      <a:pt x="10" y="11"/>
                      <a:pt x="10" y="11"/>
                      <a:pt x="10" y="11"/>
                    </a:cubicBezTo>
                    <a:cubicBezTo>
                      <a:pt x="7" y="15"/>
                      <a:pt x="4" y="20"/>
                      <a:pt x="4" y="25"/>
                    </a:cubicBezTo>
                    <a:cubicBezTo>
                      <a:pt x="4" y="31"/>
                      <a:pt x="7" y="36"/>
                      <a:pt x="10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4" y="44"/>
                      <a:pt x="19" y="46"/>
                      <a:pt x="25" y="46"/>
                    </a:cubicBezTo>
                    <a:cubicBezTo>
                      <a:pt x="25" y="51"/>
                      <a:pt x="25" y="51"/>
                      <a:pt x="25" y="51"/>
                    </a:cubicBezTo>
                    <a:cubicBezTo>
                      <a:pt x="18" y="51"/>
                      <a:pt x="12" y="48"/>
                      <a:pt x="7" y="4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3" y="39"/>
                      <a:pt x="0" y="32"/>
                      <a:pt x="0" y="25"/>
                    </a:cubicBezTo>
                    <a:cubicBezTo>
                      <a:pt x="0" y="19"/>
                      <a:pt x="2" y="12"/>
                      <a:pt x="7" y="8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12" y="3"/>
                      <a:pt x="18" y="0"/>
                      <a:pt x="25" y="0"/>
                    </a:cubicBezTo>
                    <a:cubicBezTo>
                      <a:pt x="25" y="5"/>
                      <a:pt x="25" y="5"/>
                      <a:pt x="25" y="5"/>
                    </a:cubicBezTo>
                    <a:close/>
                    <a:moveTo>
                      <a:pt x="25" y="7"/>
                    </a:moveTo>
                    <a:cubicBezTo>
                      <a:pt x="20" y="7"/>
                      <a:pt x="15" y="9"/>
                      <a:pt x="12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8" y="16"/>
                      <a:pt x="6" y="20"/>
                      <a:pt x="6" y="25"/>
                    </a:cubicBezTo>
                    <a:cubicBezTo>
                      <a:pt x="6" y="30"/>
                      <a:pt x="8" y="35"/>
                      <a:pt x="12" y="38"/>
                    </a:cubicBezTo>
                    <a:cubicBezTo>
                      <a:pt x="15" y="42"/>
                      <a:pt x="20" y="44"/>
                      <a:pt x="25" y="44"/>
                    </a:cubicBezTo>
                    <a:cubicBezTo>
                      <a:pt x="25" y="39"/>
                      <a:pt x="25" y="39"/>
                      <a:pt x="25" y="39"/>
                    </a:cubicBezTo>
                    <a:cubicBezTo>
                      <a:pt x="21" y="39"/>
                      <a:pt x="18" y="38"/>
                      <a:pt x="15" y="35"/>
                    </a:cubicBezTo>
                    <a:cubicBezTo>
                      <a:pt x="13" y="33"/>
                      <a:pt x="11" y="29"/>
                      <a:pt x="11" y="25"/>
                    </a:cubicBezTo>
                    <a:cubicBezTo>
                      <a:pt x="11" y="22"/>
                      <a:pt x="13" y="18"/>
                      <a:pt x="15" y="16"/>
                    </a:cubicBezTo>
                    <a:cubicBezTo>
                      <a:pt x="15" y="16"/>
                      <a:pt x="15" y="16"/>
                      <a:pt x="15" y="16"/>
                    </a:cubicBezTo>
                    <a:cubicBezTo>
                      <a:pt x="18" y="13"/>
                      <a:pt x="21" y="12"/>
                      <a:pt x="25" y="12"/>
                    </a:cubicBezTo>
                    <a:lnTo>
                      <a:pt x="25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67" name="Freeform 290"/>
              <p:cNvSpPr>
                <a:spLocks noEditPoints="1"/>
              </p:cNvSpPr>
              <p:nvPr/>
            </p:nvSpPr>
            <p:spPr bwMode="auto">
              <a:xfrm>
                <a:off x="9898077" y="2517790"/>
                <a:ext cx="38100" cy="39688"/>
              </a:xfrm>
              <a:custGeom>
                <a:avLst/>
                <a:gdLst>
                  <a:gd name="T0" fmla="*/ 9 w 17"/>
                  <a:gd name="T1" fmla="*/ 0 h 17"/>
                  <a:gd name="T2" fmla="*/ 15 w 17"/>
                  <a:gd name="T3" fmla="*/ 3 h 17"/>
                  <a:gd name="T4" fmla="*/ 15 w 17"/>
                  <a:gd name="T5" fmla="*/ 3 h 17"/>
                  <a:gd name="T6" fmla="*/ 17 w 17"/>
                  <a:gd name="T7" fmla="*/ 9 h 17"/>
                  <a:gd name="T8" fmla="*/ 15 w 17"/>
                  <a:gd name="T9" fmla="*/ 15 h 17"/>
                  <a:gd name="T10" fmla="*/ 15 w 17"/>
                  <a:gd name="T11" fmla="*/ 15 h 17"/>
                  <a:gd name="T12" fmla="*/ 9 w 17"/>
                  <a:gd name="T13" fmla="*/ 17 h 17"/>
                  <a:gd name="T14" fmla="*/ 9 w 17"/>
                  <a:gd name="T15" fmla="*/ 17 h 17"/>
                  <a:gd name="T16" fmla="*/ 9 w 17"/>
                  <a:gd name="T17" fmla="*/ 13 h 17"/>
                  <a:gd name="T18" fmla="*/ 9 w 17"/>
                  <a:gd name="T19" fmla="*/ 13 h 17"/>
                  <a:gd name="T20" fmla="*/ 11 w 17"/>
                  <a:gd name="T21" fmla="*/ 12 h 17"/>
                  <a:gd name="T22" fmla="*/ 11 w 17"/>
                  <a:gd name="T23" fmla="*/ 12 h 17"/>
                  <a:gd name="T24" fmla="*/ 13 w 17"/>
                  <a:gd name="T25" fmla="*/ 9 h 17"/>
                  <a:gd name="T26" fmla="*/ 12 w 17"/>
                  <a:gd name="T27" fmla="*/ 6 h 17"/>
                  <a:gd name="T28" fmla="*/ 11 w 17"/>
                  <a:gd name="T29" fmla="*/ 6 h 17"/>
                  <a:gd name="T30" fmla="*/ 9 w 17"/>
                  <a:gd name="T31" fmla="*/ 5 h 17"/>
                  <a:gd name="T32" fmla="*/ 9 w 17"/>
                  <a:gd name="T33" fmla="*/ 5 h 17"/>
                  <a:gd name="T34" fmla="*/ 9 w 17"/>
                  <a:gd name="T35" fmla="*/ 0 h 17"/>
                  <a:gd name="T36" fmla="*/ 9 w 17"/>
                  <a:gd name="T37" fmla="*/ 17 h 17"/>
                  <a:gd name="T38" fmla="*/ 2 w 17"/>
                  <a:gd name="T39" fmla="*/ 15 h 17"/>
                  <a:gd name="T40" fmla="*/ 2 w 17"/>
                  <a:gd name="T41" fmla="*/ 15 h 17"/>
                  <a:gd name="T42" fmla="*/ 2 w 17"/>
                  <a:gd name="T43" fmla="*/ 15 h 17"/>
                  <a:gd name="T44" fmla="*/ 0 w 17"/>
                  <a:gd name="T45" fmla="*/ 9 h 17"/>
                  <a:gd name="T46" fmla="*/ 2 w 17"/>
                  <a:gd name="T47" fmla="*/ 3 h 17"/>
                  <a:gd name="T48" fmla="*/ 9 w 17"/>
                  <a:gd name="T49" fmla="*/ 0 h 17"/>
                  <a:gd name="T50" fmla="*/ 9 w 17"/>
                  <a:gd name="T51" fmla="*/ 5 h 17"/>
                  <a:gd name="T52" fmla="*/ 6 w 17"/>
                  <a:gd name="T53" fmla="*/ 6 h 17"/>
                  <a:gd name="T54" fmla="*/ 5 w 17"/>
                  <a:gd name="T55" fmla="*/ 9 h 17"/>
                  <a:gd name="T56" fmla="*/ 6 w 17"/>
                  <a:gd name="T57" fmla="*/ 12 h 17"/>
                  <a:gd name="T58" fmla="*/ 6 w 17"/>
                  <a:gd name="T59" fmla="*/ 12 h 17"/>
                  <a:gd name="T60" fmla="*/ 9 w 17"/>
                  <a:gd name="T61" fmla="*/ 13 h 17"/>
                  <a:gd name="T62" fmla="*/ 9 w 17"/>
                  <a:gd name="T63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7" h="17">
                    <a:moveTo>
                      <a:pt x="9" y="0"/>
                    </a:moveTo>
                    <a:cubicBezTo>
                      <a:pt x="11" y="0"/>
                      <a:pt x="13" y="1"/>
                      <a:pt x="15" y="3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6" y="4"/>
                      <a:pt x="17" y="6"/>
                      <a:pt x="17" y="9"/>
                    </a:cubicBezTo>
                    <a:cubicBezTo>
                      <a:pt x="17" y="11"/>
                      <a:pt x="16" y="13"/>
                      <a:pt x="15" y="15"/>
                    </a:cubicBezTo>
                    <a:cubicBezTo>
                      <a:pt x="15" y="15"/>
                      <a:pt x="15" y="15"/>
                      <a:pt x="15" y="15"/>
                    </a:cubicBezTo>
                    <a:cubicBezTo>
                      <a:pt x="13" y="17"/>
                      <a:pt x="11" y="17"/>
                      <a:pt x="9" y="17"/>
                    </a:cubicBezTo>
                    <a:cubicBezTo>
                      <a:pt x="9" y="17"/>
                      <a:pt x="9" y="17"/>
                      <a:pt x="9" y="17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10" y="13"/>
                      <a:pt x="11" y="12"/>
                      <a:pt x="11" y="12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12" y="11"/>
                      <a:pt x="13" y="10"/>
                      <a:pt x="13" y="9"/>
                    </a:cubicBezTo>
                    <a:cubicBezTo>
                      <a:pt x="13" y="8"/>
                      <a:pt x="12" y="7"/>
                      <a:pt x="12" y="6"/>
                    </a:cubicBezTo>
                    <a:cubicBezTo>
                      <a:pt x="11" y="6"/>
                      <a:pt x="11" y="6"/>
                      <a:pt x="11" y="6"/>
                    </a:cubicBezTo>
                    <a:cubicBezTo>
                      <a:pt x="11" y="5"/>
                      <a:pt x="10" y="5"/>
                      <a:pt x="9" y="5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0"/>
                      <a:pt x="9" y="0"/>
                      <a:pt x="9" y="0"/>
                    </a:cubicBezTo>
                    <a:close/>
                    <a:moveTo>
                      <a:pt x="9" y="17"/>
                    </a:moveTo>
                    <a:cubicBezTo>
                      <a:pt x="6" y="17"/>
                      <a:pt x="4" y="16"/>
                      <a:pt x="2" y="15"/>
                    </a:cubicBezTo>
                    <a:cubicBezTo>
                      <a:pt x="2" y="15"/>
                      <a:pt x="2" y="15"/>
                      <a:pt x="2" y="15"/>
                    </a:cubicBezTo>
                    <a:cubicBezTo>
                      <a:pt x="2" y="15"/>
                      <a:pt x="2" y="15"/>
                      <a:pt x="2" y="15"/>
                    </a:cubicBezTo>
                    <a:cubicBezTo>
                      <a:pt x="1" y="13"/>
                      <a:pt x="0" y="11"/>
                      <a:pt x="0" y="9"/>
                    </a:cubicBezTo>
                    <a:cubicBezTo>
                      <a:pt x="0" y="6"/>
                      <a:pt x="1" y="4"/>
                      <a:pt x="2" y="3"/>
                    </a:cubicBezTo>
                    <a:cubicBezTo>
                      <a:pt x="4" y="1"/>
                      <a:pt x="6" y="0"/>
                      <a:pt x="9" y="0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8" y="5"/>
                      <a:pt x="7" y="5"/>
                      <a:pt x="6" y="6"/>
                    </a:cubicBezTo>
                    <a:cubicBezTo>
                      <a:pt x="5" y="7"/>
                      <a:pt x="5" y="8"/>
                      <a:pt x="5" y="9"/>
                    </a:cubicBezTo>
                    <a:cubicBezTo>
                      <a:pt x="5" y="10"/>
                      <a:pt x="5" y="11"/>
                      <a:pt x="6" y="12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7" y="12"/>
                      <a:pt x="8" y="13"/>
                      <a:pt x="9" y="13"/>
                    </a:cubicBezTo>
                    <a:lnTo>
                      <a:pt x="9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68" name="Freeform 292"/>
              <p:cNvSpPr>
                <a:spLocks noEditPoints="1"/>
              </p:cNvSpPr>
              <p:nvPr/>
            </p:nvSpPr>
            <p:spPr bwMode="auto">
              <a:xfrm>
                <a:off x="4752982" y="101601"/>
                <a:ext cx="101600" cy="95251"/>
              </a:xfrm>
              <a:custGeom>
                <a:avLst/>
                <a:gdLst>
                  <a:gd name="T0" fmla="*/ 30 w 45"/>
                  <a:gd name="T1" fmla="*/ 7 h 42"/>
                  <a:gd name="T2" fmla="*/ 23 w 45"/>
                  <a:gd name="T3" fmla="*/ 17 h 42"/>
                  <a:gd name="T4" fmla="*/ 23 w 45"/>
                  <a:gd name="T5" fmla="*/ 9 h 42"/>
                  <a:gd name="T6" fmla="*/ 29 w 45"/>
                  <a:gd name="T7" fmla="*/ 1 h 42"/>
                  <a:gd name="T8" fmla="*/ 30 w 45"/>
                  <a:gd name="T9" fmla="*/ 0 h 42"/>
                  <a:gd name="T10" fmla="*/ 33 w 45"/>
                  <a:gd name="T11" fmla="*/ 1 h 42"/>
                  <a:gd name="T12" fmla="*/ 37 w 45"/>
                  <a:gd name="T13" fmla="*/ 6 h 42"/>
                  <a:gd name="T14" fmla="*/ 43 w 45"/>
                  <a:gd name="T15" fmla="*/ 9 h 42"/>
                  <a:gd name="T16" fmla="*/ 43 w 45"/>
                  <a:gd name="T17" fmla="*/ 9 h 42"/>
                  <a:gd name="T18" fmla="*/ 44 w 45"/>
                  <a:gd name="T19" fmla="*/ 9 h 42"/>
                  <a:gd name="T20" fmla="*/ 44 w 45"/>
                  <a:gd name="T21" fmla="*/ 12 h 42"/>
                  <a:gd name="T22" fmla="*/ 23 w 45"/>
                  <a:gd name="T23" fmla="*/ 41 h 42"/>
                  <a:gd name="T24" fmla="*/ 23 w 45"/>
                  <a:gd name="T25" fmla="*/ 33 h 42"/>
                  <a:gd name="T26" fmla="*/ 38 w 45"/>
                  <a:gd name="T27" fmla="*/ 12 h 42"/>
                  <a:gd name="T28" fmla="*/ 34 w 45"/>
                  <a:gd name="T29" fmla="*/ 10 h 42"/>
                  <a:gd name="T30" fmla="*/ 30 w 45"/>
                  <a:gd name="T31" fmla="*/ 7 h 42"/>
                  <a:gd name="T32" fmla="*/ 23 w 45"/>
                  <a:gd name="T33" fmla="*/ 17 h 42"/>
                  <a:gd name="T34" fmla="*/ 7 w 45"/>
                  <a:gd name="T35" fmla="*/ 37 h 42"/>
                  <a:gd name="T36" fmla="*/ 19 w 45"/>
                  <a:gd name="T37" fmla="*/ 37 h 42"/>
                  <a:gd name="T38" fmla="*/ 23 w 45"/>
                  <a:gd name="T39" fmla="*/ 33 h 42"/>
                  <a:gd name="T40" fmla="*/ 23 w 45"/>
                  <a:gd name="T41" fmla="*/ 41 h 42"/>
                  <a:gd name="T42" fmla="*/ 23 w 45"/>
                  <a:gd name="T43" fmla="*/ 41 h 42"/>
                  <a:gd name="T44" fmla="*/ 21 w 45"/>
                  <a:gd name="T45" fmla="*/ 42 h 42"/>
                  <a:gd name="T46" fmla="*/ 2 w 45"/>
                  <a:gd name="T47" fmla="*/ 42 h 42"/>
                  <a:gd name="T48" fmla="*/ 2 w 45"/>
                  <a:gd name="T49" fmla="*/ 42 h 42"/>
                  <a:gd name="T50" fmla="*/ 1 w 45"/>
                  <a:gd name="T51" fmla="*/ 42 h 42"/>
                  <a:gd name="T52" fmla="*/ 0 w 45"/>
                  <a:gd name="T53" fmla="*/ 38 h 42"/>
                  <a:gd name="T54" fmla="*/ 23 w 45"/>
                  <a:gd name="T55" fmla="*/ 9 h 42"/>
                  <a:gd name="T56" fmla="*/ 23 w 45"/>
                  <a:gd name="T57" fmla="*/ 17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5" h="42">
                    <a:moveTo>
                      <a:pt x="30" y="7"/>
                    </a:moveTo>
                    <a:cubicBezTo>
                      <a:pt x="23" y="17"/>
                      <a:pt x="23" y="17"/>
                      <a:pt x="23" y="17"/>
                    </a:cubicBezTo>
                    <a:cubicBezTo>
                      <a:pt x="23" y="9"/>
                      <a:pt x="23" y="9"/>
                      <a:pt x="23" y="9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29" y="1"/>
                      <a:pt x="29" y="0"/>
                      <a:pt x="30" y="0"/>
                    </a:cubicBezTo>
                    <a:cubicBezTo>
                      <a:pt x="31" y="0"/>
                      <a:pt x="32" y="0"/>
                      <a:pt x="33" y="1"/>
                    </a:cubicBezTo>
                    <a:cubicBezTo>
                      <a:pt x="34" y="3"/>
                      <a:pt x="35" y="5"/>
                      <a:pt x="37" y="6"/>
                    </a:cubicBezTo>
                    <a:cubicBezTo>
                      <a:pt x="38" y="7"/>
                      <a:pt x="40" y="8"/>
                      <a:pt x="43" y="9"/>
                    </a:cubicBezTo>
                    <a:cubicBezTo>
                      <a:pt x="43" y="9"/>
                      <a:pt x="43" y="9"/>
                      <a:pt x="43" y="9"/>
                    </a:cubicBezTo>
                    <a:cubicBezTo>
                      <a:pt x="43" y="9"/>
                      <a:pt x="43" y="9"/>
                      <a:pt x="44" y="9"/>
                    </a:cubicBezTo>
                    <a:cubicBezTo>
                      <a:pt x="45" y="10"/>
                      <a:pt x="45" y="11"/>
                      <a:pt x="44" y="12"/>
                    </a:cubicBezTo>
                    <a:cubicBezTo>
                      <a:pt x="23" y="41"/>
                      <a:pt x="23" y="41"/>
                      <a:pt x="23" y="41"/>
                    </a:cubicBezTo>
                    <a:cubicBezTo>
                      <a:pt x="23" y="33"/>
                      <a:pt x="23" y="33"/>
                      <a:pt x="23" y="33"/>
                    </a:cubicBezTo>
                    <a:cubicBezTo>
                      <a:pt x="38" y="12"/>
                      <a:pt x="38" y="12"/>
                      <a:pt x="38" y="12"/>
                    </a:cubicBezTo>
                    <a:cubicBezTo>
                      <a:pt x="37" y="12"/>
                      <a:pt x="35" y="11"/>
                      <a:pt x="34" y="10"/>
                    </a:cubicBezTo>
                    <a:cubicBezTo>
                      <a:pt x="33" y="9"/>
                      <a:pt x="31" y="8"/>
                      <a:pt x="30" y="7"/>
                    </a:cubicBezTo>
                    <a:close/>
                    <a:moveTo>
                      <a:pt x="23" y="17"/>
                    </a:moveTo>
                    <a:cubicBezTo>
                      <a:pt x="7" y="37"/>
                      <a:pt x="7" y="37"/>
                      <a:pt x="7" y="37"/>
                    </a:cubicBezTo>
                    <a:cubicBezTo>
                      <a:pt x="19" y="37"/>
                      <a:pt x="19" y="37"/>
                      <a:pt x="19" y="37"/>
                    </a:cubicBezTo>
                    <a:cubicBezTo>
                      <a:pt x="23" y="33"/>
                      <a:pt x="23" y="33"/>
                      <a:pt x="23" y="33"/>
                    </a:cubicBezTo>
                    <a:cubicBezTo>
                      <a:pt x="23" y="41"/>
                      <a:pt x="23" y="41"/>
                      <a:pt x="23" y="41"/>
                    </a:cubicBezTo>
                    <a:cubicBezTo>
                      <a:pt x="23" y="41"/>
                      <a:pt x="23" y="41"/>
                      <a:pt x="23" y="41"/>
                    </a:cubicBezTo>
                    <a:cubicBezTo>
                      <a:pt x="22" y="42"/>
                      <a:pt x="21" y="42"/>
                      <a:pt x="21" y="42"/>
                    </a:cubicBezTo>
                    <a:cubicBezTo>
                      <a:pt x="2" y="42"/>
                      <a:pt x="2" y="42"/>
                      <a:pt x="2" y="42"/>
                    </a:cubicBezTo>
                    <a:cubicBezTo>
                      <a:pt x="2" y="42"/>
                      <a:pt x="2" y="42"/>
                      <a:pt x="2" y="42"/>
                    </a:cubicBezTo>
                    <a:cubicBezTo>
                      <a:pt x="2" y="42"/>
                      <a:pt x="1" y="42"/>
                      <a:pt x="1" y="42"/>
                    </a:cubicBezTo>
                    <a:cubicBezTo>
                      <a:pt x="0" y="41"/>
                      <a:pt x="0" y="39"/>
                      <a:pt x="0" y="38"/>
                    </a:cubicBezTo>
                    <a:cubicBezTo>
                      <a:pt x="23" y="9"/>
                      <a:pt x="23" y="9"/>
                      <a:pt x="23" y="9"/>
                    </a:cubicBezTo>
                    <a:lnTo>
                      <a:pt x="23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69" name="Freeform 293"/>
              <p:cNvSpPr>
                <a:spLocks noEditPoints="1"/>
              </p:cNvSpPr>
              <p:nvPr/>
            </p:nvSpPr>
            <p:spPr bwMode="auto">
              <a:xfrm>
                <a:off x="4822833" y="63501"/>
                <a:ext cx="60325" cy="58738"/>
              </a:xfrm>
              <a:custGeom>
                <a:avLst/>
                <a:gdLst>
                  <a:gd name="T0" fmla="*/ 14 w 27"/>
                  <a:gd name="T1" fmla="*/ 21 h 26"/>
                  <a:gd name="T2" fmla="*/ 15 w 27"/>
                  <a:gd name="T3" fmla="*/ 21 h 26"/>
                  <a:gd name="T4" fmla="*/ 15 w 27"/>
                  <a:gd name="T5" fmla="*/ 21 h 26"/>
                  <a:gd name="T6" fmla="*/ 16 w 27"/>
                  <a:gd name="T7" fmla="*/ 21 h 26"/>
                  <a:gd name="T8" fmla="*/ 22 w 27"/>
                  <a:gd name="T9" fmla="*/ 13 h 26"/>
                  <a:gd name="T10" fmla="*/ 22 w 27"/>
                  <a:gd name="T11" fmla="*/ 13 h 26"/>
                  <a:gd name="T12" fmla="*/ 22 w 27"/>
                  <a:gd name="T13" fmla="*/ 12 h 26"/>
                  <a:gd name="T14" fmla="*/ 22 w 27"/>
                  <a:gd name="T15" fmla="*/ 11 h 26"/>
                  <a:gd name="T16" fmla="*/ 19 w 27"/>
                  <a:gd name="T17" fmla="*/ 6 h 26"/>
                  <a:gd name="T18" fmla="*/ 14 w 27"/>
                  <a:gd name="T19" fmla="*/ 5 h 26"/>
                  <a:gd name="T20" fmla="*/ 14 w 27"/>
                  <a:gd name="T21" fmla="*/ 0 h 26"/>
                  <a:gd name="T22" fmla="*/ 26 w 27"/>
                  <a:gd name="T23" fmla="*/ 10 h 26"/>
                  <a:gd name="T24" fmla="*/ 26 w 27"/>
                  <a:gd name="T25" fmla="*/ 10 h 26"/>
                  <a:gd name="T26" fmla="*/ 26 w 27"/>
                  <a:gd name="T27" fmla="*/ 11 h 26"/>
                  <a:gd name="T28" fmla="*/ 27 w 27"/>
                  <a:gd name="T29" fmla="*/ 12 h 26"/>
                  <a:gd name="T30" fmla="*/ 27 w 27"/>
                  <a:gd name="T31" fmla="*/ 12 h 26"/>
                  <a:gd name="T32" fmla="*/ 27 w 27"/>
                  <a:gd name="T33" fmla="*/ 13 h 26"/>
                  <a:gd name="T34" fmla="*/ 27 w 27"/>
                  <a:gd name="T35" fmla="*/ 13 h 26"/>
                  <a:gd name="T36" fmla="*/ 24 w 27"/>
                  <a:gd name="T37" fmla="*/ 21 h 26"/>
                  <a:gd name="T38" fmla="*/ 17 w 27"/>
                  <a:gd name="T39" fmla="*/ 25 h 26"/>
                  <a:gd name="T40" fmla="*/ 15 w 27"/>
                  <a:gd name="T41" fmla="*/ 26 h 26"/>
                  <a:gd name="T42" fmla="*/ 15 w 27"/>
                  <a:gd name="T43" fmla="*/ 26 h 26"/>
                  <a:gd name="T44" fmla="*/ 14 w 27"/>
                  <a:gd name="T45" fmla="*/ 26 h 26"/>
                  <a:gd name="T46" fmla="*/ 14 w 27"/>
                  <a:gd name="T47" fmla="*/ 21 h 26"/>
                  <a:gd name="T48" fmla="*/ 14 w 27"/>
                  <a:gd name="T49" fmla="*/ 21 h 26"/>
                  <a:gd name="T50" fmla="*/ 14 w 27"/>
                  <a:gd name="T51" fmla="*/ 26 h 26"/>
                  <a:gd name="T52" fmla="*/ 1 w 27"/>
                  <a:gd name="T53" fmla="*/ 16 h 26"/>
                  <a:gd name="T54" fmla="*/ 1 w 27"/>
                  <a:gd name="T55" fmla="*/ 16 h 26"/>
                  <a:gd name="T56" fmla="*/ 1 w 27"/>
                  <a:gd name="T57" fmla="*/ 15 h 26"/>
                  <a:gd name="T58" fmla="*/ 3 w 27"/>
                  <a:gd name="T59" fmla="*/ 6 h 26"/>
                  <a:gd name="T60" fmla="*/ 11 w 27"/>
                  <a:gd name="T61" fmla="*/ 0 h 26"/>
                  <a:gd name="T62" fmla="*/ 12 w 27"/>
                  <a:gd name="T63" fmla="*/ 0 h 26"/>
                  <a:gd name="T64" fmla="*/ 14 w 27"/>
                  <a:gd name="T65" fmla="*/ 5 h 26"/>
                  <a:gd name="T66" fmla="*/ 12 w 27"/>
                  <a:gd name="T67" fmla="*/ 5 h 26"/>
                  <a:gd name="T68" fmla="*/ 7 w 27"/>
                  <a:gd name="T69" fmla="*/ 8 h 26"/>
                  <a:gd name="T70" fmla="*/ 6 w 27"/>
                  <a:gd name="T71" fmla="*/ 14 h 26"/>
                  <a:gd name="T72" fmla="*/ 6 w 27"/>
                  <a:gd name="T73" fmla="*/ 15 h 26"/>
                  <a:gd name="T74" fmla="*/ 9 w 27"/>
                  <a:gd name="T75" fmla="*/ 19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7" h="26">
                    <a:moveTo>
                      <a:pt x="14" y="21"/>
                    </a:moveTo>
                    <a:cubicBezTo>
                      <a:pt x="14" y="21"/>
                      <a:pt x="14" y="21"/>
                      <a:pt x="14" y="21"/>
                    </a:cubicBezTo>
                    <a:cubicBezTo>
                      <a:pt x="14" y="21"/>
                      <a:pt x="14" y="21"/>
                      <a:pt x="14" y="21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5" y="21"/>
                      <a:pt x="15" y="21"/>
                      <a:pt x="16" y="21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7" y="20"/>
                      <a:pt x="19" y="19"/>
                      <a:pt x="20" y="18"/>
                    </a:cubicBezTo>
                    <a:cubicBezTo>
                      <a:pt x="21" y="16"/>
                      <a:pt x="22" y="15"/>
                      <a:pt x="22" y="13"/>
                    </a:cubicBezTo>
                    <a:cubicBezTo>
                      <a:pt x="22" y="13"/>
                      <a:pt x="22" y="13"/>
                      <a:pt x="22" y="13"/>
                    </a:cubicBezTo>
                    <a:cubicBezTo>
                      <a:pt x="22" y="13"/>
                      <a:pt x="22" y="13"/>
                      <a:pt x="22" y="13"/>
                    </a:cubicBezTo>
                    <a:cubicBezTo>
                      <a:pt x="22" y="12"/>
                      <a:pt x="22" y="12"/>
                      <a:pt x="22" y="12"/>
                    </a:cubicBezTo>
                    <a:cubicBezTo>
                      <a:pt x="22" y="12"/>
                      <a:pt x="22" y="12"/>
                      <a:pt x="22" y="12"/>
                    </a:cubicBezTo>
                    <a:cubicBezTo>
                      <a:pt x="22" y="12"/>
                      <a:pt x="22" y="12"/>
                      <a:pt x="22" y="12"/>
                    </a:cubicBezTo>
                    <a:cubicBezTo>
                      <a:pt x="22" y="11"/>
                      <a:pt x="22" y="11"/>
                      <a:pt x="22" y="11"/>
                    </a:cubicBezTo>
                    <a:cubicBezTo>
                      <a:pt x="22" y="11"/>
                      <a:pt x="22" y="11"/>
                      <a:pt x="22" y="11"/>
                    </a:cubicBezTo>
                    <a:cubicBezTo>
                      <a:pt x="21" y="9"/>
                      <a:pt x="20" y="8"/>
                      <a:pt x="19" y="6"/>
                    </a:cubicBezTo>
                    <a:cubicBezTo>
                      <a:pt x="17" y="5"/>
                      <a:pt x="16" y="5"/>
                      <a:pt x="14" y="5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7" y="0"/>
                      <a:pt x="19" y="1"/>
                      <a:pt x="22" y="3"/>
                    </a:cubicBezTo>
                    <a:cubicBezTo>
                      <a:pt x="24" y="4"/>
                      <a:pt x="26" y="7"/>
                      <a:pt x="26" y="10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6" y="10"/>
                      <a:pt x="26" y="11"/>
                      <a:pt x="26" y="11"/>
                    </a:cubicBezTo>
                    <a:cubicBezTo>
                      <a:pt x="26" y="11"/>
                      <a:pt x="26" y="11"/>
                      <a:pt x="26" y="11"/>
                    </a:cubicBezTo>
                    <a:cubicBezTo>
                      <a:pt x="26" y="11"/>
                      <a:pt x="26" y="11"/>
                      <a:pt x="26" y="11"/>
                    </a:cubicBezTo>
                    <a:cubicBezTo>
                      <a:pt x="27" y="11"/>
                      <a:pt x="27" y="12"/>
                      <a:pt x="27" y="12"/>
                    </a:cubicBezTo>
                    <a:cubicBezTo>
                      <a:pt x="27" y="12"/>
                      <a:pt x="27" y="12"/>
                      <a:pt x="27" y="12"/>
                    </a:cubicBezTo>
                    <a:cubicBezTo>
                      <a:pt x="27" y="12"/>
                      <a:pt x="27" y="12"/>
                      <a:pt x="27" y="12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7" y="16"/>
                      <a:pt x="26" y="19"/>
                      <a:pt x="24" y="21"/>
                    </a:cubicBezTo>
                    <a:cubicBezTo>
                      <a:pt x="22" y="23"/>
                      <a:pt x="20" y="25"/>
                      <a:pt x="17" y="25"/>
                    </a:cubicBezTo>
                    <a:cubicBezTo>
                      <a:pt x="17" y="25"/>
                      <a:pt x="17" y="25"/>
                      <a:pt x="17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6"/>
                      <a:pt x="15" y="26"/>
                      <a:pt x="15" y="26"/>
                    </a:cubicBezTo>
                    <a:cubicBezTo>
                      <a:pt x="15" y="26"/>
                      <a:pt x="15" y="26"/>
                      <a:pt x="15" y="26"/>
                    </a:cubicBezTo>
                    <a:cubicBezTo>
                      <a:pt x="15" y="26"/>
                      <a:pt x="15" y="26"/>
                      <a:pt x="15" y="26"/>
                    </a:cubicBezTo>
                    <a:cubicBezTo>
                      <a:pt x="15" y="26"/>
                      <a:pt x="15" y="26"/>
                      <a:pt x="15" y="26"/>
                    </a:cubicBezTo>
                    <a:cubicBezTo>
                      <a:pt x="14" y="26"/>
                      <a:pt x="14" y="26"/>
                      <a:pt x="14" y="26"/>
                    </a:cubicBezTo>
                    <a:cubicBezTo>
                      <a:pt x="14" y="26"/>
                      <a:pt x="14" y="26"/>
                      <a:pt x="14" y="26"/>
                    </a:cubicBezTo>
                    <a:lnTo>
                      <a:pt x="14" y="21"/>
                    </a:lnTo>
                    <a:close/>
                    <a:moveTo>
                      <a:pt x="14" y="21"/>
                    </a:moveTo>
                    <a:cubicBezTo>
                      <a:pt x="14" y="21"/>
                      <a:pt x="14" y="21"/>
                      <a:pt x="14" y="21"/>
                    </a:cubicBezTo>
                    <a:cubicBezTo>
                      <a:pt x="14" y="26"/>
                      <a:pt x="14" y="26"/>
                      <a:pt x="14" y="26"/>
                    </a:cubicBezTo>
                    <a:cubicBezTo>
                      <a:pt x="14" y="26"/>
                      <a:pt x="14" y="26"/>
                      <a:pt x="14" y="26"/>
                    </a:cubicBezTo>
                    <a:cubicBezTo>
                      <a:pt x="11" y="26"/>
                      <a:pt x="8" y="25"/>
                      <a:pt x="6" y="23"/>
                    </a:cubicBezTo>
                    <a:cubicBezTo>
                      <a:pt x="3" y="21"/>
                      <a:pt x="2" y="19"/>
                      <a:pt x="1" y="16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0" y="11"/>
                      <a:pt x="1" y="8"/>
                      <a:pt x="3" y="6"/>
                    </a:cubicBezTo>
                    <a:cubicBezTo>
                      <a:pt x="5" y="3"/>
                      <a:pt x="7" y="1"/>
                      <a:pt x="11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0"/>
                      <a:pt x="12" y="0"/>
                      <a:pt x="12" y="0"/>
                    </a:cubicBezTo>
                    <a:cubicBezTo>
                      <a:pt x="13" y="0"/>
                      <a:pt x="13" y="0"/>
                      <a:pt x="14" y="0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0" y="5"/>
                      <a:pt x="8" y="7"/>
                      <a:pt x="7" y="8"/>
                    </a:cubicBezTo>
                    <a:cubicBezTo>
                      <a:pt x="6" y="10"/>
                      <a:pt x="5" y="12"/>
                      <a:pt x="6" y="14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6" y="16"/>
                      <a:pt x="7" y="18"/>
                      <a:pt x="9" y="19"/>
                    </a:cubicBezTo>
                    <a:cubicBezTo>
                      <a:pt x="10" y="20"/>
                      <a:pt x="12" y="21"/>
                      <a:pt x="14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70" name="Freeform 294"/>
              <p:cNvSpPr>
                <a:spLocks noEditPoints="1"/>
              </p:cNvSpPr>
              <p:nvPr/>
            </p:nvSpPr>
            <p:spPr bwMode="auto">
              <a:xfrm>
                <a:off x="4910145" y="101601"/>
                <a:ext cx="103188" cy="95251"/>
              </a:xfrm>
              <a:custGeom>
                <a:avLst/>
                <a:gdLst>
                  <a:gd name="T0" fmla="*/ 26 w 45"/>
                  <a:gd name="T1" fmla="*/ 37 h 42"/>
                  <a:gd name="T2" fmla="*/ 38 w 45"/>
                  <a:gd name="T3" fmla="*/ 37 h 42"/>
                  <a:gd name="T4" fmla="*/ 23 w 45"/>
                  <a:gd name="T5" fmla="*/ 17 h 42"/>
                  <a:gd name="T6" fmla="*/ 23 w 45"/>
                  <a:gd name="T7" fmla="*/ 9 h 42"/>
                  <a:gd name="T8" fmla="*/ 45 w 45"/>
                  <a:gd name="T9" fmla="*/ 38 h 42"/>
                  <a:gd name="T10" fmla="*/ 45 w 45"/>
                  <a:gd name="T11" fmla="*/ 40 h 42"/>
                  <a:gd name="T12" fmla="*/ 43 w 45"/>
                  <a:gd name="T13" fmla="*/ 42 h 42"/>
                  <a:gd name="T14" fmla="*/ 25 w 45"/>
                  <a:gd name="T15" fmla="*/ 42 h 42"/>
                  <a:gd name="T16" fmla="*/ 25 w 45"/>
                  <a:gd name="T17" fmla="*/ 42 h 42"/>
                  <a:gd name="T18" fmla="*/ 23 w 45"/>
                  <a:gd name="T19" fmla="*/ 41 h 42"/>
                  <a:gd name="T20" fmla="*/ 23 w 45"/>
                  <a:gd name="T21" fmla="*/ 41 h 42"/>
                  <a:gd name="T22" fmla="*/ 23 w 45"/>
                  <a:gd name="T23" fmla="*/ 33 h 42"/>
                  <a:gd name="T24" fmla="*/ 26 w 45"/>
                  <a:gd name="T25" fmla="*/ 37 h 42"/>
                  <a:gd name="T26" fmla="*/ 23 w 45"/>
                  <a:gd name="T27" fmla="*/ 17 h 42"/>
                  <a:gd name="T28" fmla="*/ 15 w 45"/>
                  <a:gd name="T29" fmla="*/ 7 h 42"/>
                  <a:gd name="T30" fmla="*/ 11 w 45"/>
                  <a:gd name="T31" fmla="*/ 10 h 42"/>
                  <a:gd name="T32" fmla="*/ 7 w 45"/>
                  <a:gd name="T33" fmla="*/ 12 h 42"/>
                  <a:gd name="T34" fmla="*/ 23 w 45"/>
                  <a:gd name="T35" fmla="*/ 33 h 42"/>
                  <a:gd name="T36" fmla="*/ 23 w 45"/>
                  <a:gd name="T37" fmla="*/ 41 h 42"/>
                  <a:gd name="T38" fmla="*/ 1 w 45"/>
                  <a:gd name="T39" fmla="*/ 13 h 42"/>
                  <a:gd name="T40" fmla="*/ 1 w 45"/>
                  <a:gd name="T41" fmla="*/ 11 h 42"/>
                  <a:gd name="T42" fmla="*/ 3 w 45"/>
                  <a:gd name="T43" fmla="*/ 9 h 42"/>
                  <a:gd name="T44" fmla="*/ 8 w 45"/>
                  <a:gd name="T45" fmla="*/ 6 h 42"/>
                  <a:gd name="T46" fmla="*/ 12 w 45"/>
                  <a:gd name="T47" fmla="*/ 1 h 42"/>
                  <a:gd name="T48" fmla="*/ 13 w 45"/>
                  <a:gd name="T49" fmla="*/ 0 h 42"/>
                  <a:gd name="T50" fmla="*/ 16 w 45"/>
                  <a:gd name="T51" fmla="*/ 1 h 42"/>
                  <a:gd name="T52" fmla="*/ 23 w 45"/>
                  <a:gd name="T53" fmla="*/ 9 h 42"/>
                  <a:gd name="T54" fmla="*/ 23 w 45"/>
                  <a:gd name="T55" fmla="*/ 17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45" h="42">
                    <a:moveTo>
                      <a:pt x="26" y="37"/>
                    </a:moveTo>
                    <a:cubicBezTo>
                      <a:pt x="38" y="37"/>
                      <a:pt x="38" y="37"/>
                      <a:pt x="38" y="37"/>
                    </a:cubicBezTo>
                    <a:cubicBezTo>
                      <a:pt x="23" y="17"/>
                      <a:pt x="23" y="17"/>
                      <a:pt x="23" y="17"/>
                    </a:cubicBezTo>
                    <a:cubicBezTo>
                      <a:pt x="23" y="9"/>
                      <a:pt x="23" y="9"/>
                      <a:pt x="23" y="9"/>
                    </a:cubicBezTo>
                    <a:cubicBezTo>
                      <a:pt x="45" y="38"/>
                      <a:pt x="45" y="38"/>
                      <a:pt x="45" y="38"/>
                    </a:cubicBezTo>
                    <a:cubicBezTo>
                      <a:pt x="45" y="38"/>
                      <a:pt x="45" y="39"/>
                      <a:pt x="45" y="40"/>
                    </a:cubicBezTo>
                    <a:cubicBezTo>
                      <a:pt x="45" y="41"/>
                      <a:pt x="44" y="42"/>
                      <a:pt x="43" y="42"/>
                    </a:cubicBezTo>
                    <a:cubicBezTo>
                      <a:pt x="25" y="42"/>
                      <a:pt x="25" y="42"/>
                      <a:pt x="25" y="42"/>
                    </a:cubicBezTo>
                    <a:cubicBezTo>
                      <a:pt x="25" y="42"/>
                      <a:pt x="25" y="42"/>
                      <a:pt x="25" y="42"/>
                    </a:cubicBezTo>
                    <a:cubicBezTo>
                      <a:pt x="24" y="42"/>
                      <a:pt x="23" y="42"/>
                      <a:pt x="23" y="41"/>
                    </a:cubicBezTo>
                    <a:cubicBezTo>
                      <a:pt x="23" y="41"/>
                      <a:pt x="23" y="41"/>
                      <a:pt x="23" y="41"/>
                    </a:cubicBezTo>
                    <a:cubicBezTo>
                      <a:pt x="23" y="33"/>
                      <a:pt x="23" y="33"/>
                      <a:pt x="23" y="33"/>
                    </a:cubicBezTo>
                    <a:lnTo>
                      <a:pt x="26" y="37"/>
                    </a:lnTo>
                    <a:close/>
                    <a:moveTo>
                      <a:pt x="23" y="17"/>
                    </a:moveTo>
                    <a:cubicBezTo>
                      <a:pt x="15" y="7"/>
                      <a:pt x="15" y="7"/>
                      <a:pt x="15" y="7"/>
                    </a:cubicBezTo>
                    <a:cubicBezTo>
                      <a:pt x="14" y="8"/>
                      <a:pt x="13" y="9"/>
                      <a:pt x="11" y="10"/>
                    </a:cubicBezTo>
                    <a:cubicBezTo>
                      <a:pt x="10" y="11"/>
                      <a:pt x="9" y="12"/>
                      <a:pt x="7" y="12"/>
                    </a:cubicBezTo>
                    <a:cubicBezTo>
                      <a:pt x="23" y="33"/>
                      <a:pt x="23" y="33"/>
                      <a:pt x="23" y="33"/>
                    </a:cubicBezTo>
                    <a:cubicBezTo>
                      <a:pt x="23" y="41"/>
                      <a:pt x="23" y="41"/>
                      <a:pt x="23" y="41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2"/>
                      <a:pt x="1" y="12"/>
                      <a:pt x="1" y="11"/>
                    </a:cubicBezTo>
                    <a:cubicBezTo>
                      <a:pt x="0" y="10"/>
                      <a:pt x="1" y="9"/>
                      <a:pt x="3" y="9"/>
                    </a:cubicBezTo>
                    <a:cubicBezTo>
                      <a:pt x="5" y="8"/>
                      <a:pt x="7" y="7"/>
                      <a:pt x="8" y="6"/>
                    </a:cubicBezTo>
                    <a:cubicBezTo>
                      <a:pt x="10" y="5"/>
                      <a:pt x="11" y="3"/>
                      <a:pt x="12" y="1"/>
                    </a:cubicBezTo>
                    <a:cubicBezTo>
                      <a:pt x="12" y="1"/>
                      <a:pt x="13" y="1"/>
                      <a:pt x="13" y="0"/>
                    </a:cubicBezTo>
                    <a:cubicBezTo>
                      <a:pt x="14" y="0"/>
                      <a:pt x="16" y="0"/>
                      <a:pt x="16" y="1"/>
                    </a:cubicBezTo>
                    <a:cubicBezTo>
                      <a:pt x="23" y="9"/>
                      <a:pt x="23" y="9"/>
                      <a:pt x="23" y="9"/>
                    </a:cubicBezTo>
                    <a:lnTo>
                      <a:pt x="23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71" name="Freeform 295"/>
              <p:cNvSpPr>
                <a:spLocks noEditPoints="1"/>
              </p:cNvSpPr>
              <p:nvPr/>
            </p:nvSpPr>
            <p:spPr bwMode="auto">
              <a:xfrm>
                <a:off x="4883158" y="63501"/>
                <a:ext cx="58738" cy="58738"/>
              </a:xfrm>
              <a:custGeom>
                <a:avLst/>
                <a:gdLst>
                  <a:gd name="T0" fmla="*/ 13 w 26"/>
                  <a:gd name="T1" fmla="*/ 5 h 26"/>
                  <a:gd name="T2" fmla="*/ 13 w 26"/>
                  <a:gd name="T3" fmla="*/ 1 h 26"/>
                  <a:gd name="T4" fmla="*/ 15 w 26"/>
                  <a:gd name="T5" fmla="*/ 0 h 26"/>
                  <a:gd name="T6" fmla="*/ 25 w 26"/>
                  <a:gd name="T7" fmla="*/ 15 h 26"/>
                  <a:gd name="T8" fmla="*/ 21 w 26"/>
                  <a:gd name="T9" fmla="*/ 23 h 26"/>
                  <a:gd name="T10" fmla="*/ 13 w 26"/>
                  <a:gd name="T11" fmla="*/ 21 h 26"/>
                  <a:gd name="T12" fmla="*/ 20 w 26"/>
                  <a:gd name="T13" fmla="*/ 15 h 26"/>
                  <a:gd name="T14" fmla="*/ 21 w 26"/>
                  <a:gd name="T15" fmla="*/ 14 h 26"/>
                  <a:gd name="T16" fmla="*/ 14 w 26"/>
                  <a:gd name="T17" fmla="*/ 5 h 26"/>
                  <a:gd name="T18" fmla="*/ 14 w 26"/>
                  <a:gd name="T19" fmla="*/ 0 h 26"/>
                  <a:gd name="T20" fmla="*/ 12 w 26"/>
                  <a:gd name="T21" fmla="*/ 5 h 26"/>
                  <a:gd name="T22" fmla="*/ 13 w 26"/>
                  <a:gd name="T23" fmla="*/ 1 h 26"/>
                  <a:gd name="T24" fmla="*/ 11 w 26"/>
                  <a:gd name="T25" fmla="*/ 21 h 26"/>
                  <a:gd name="T26" fmla="*/ 12 w 26"/>
                  <a:gd name="T27" fmla="*/ 21 h 26"/>
                  <a:gd name="T28" fmla="*/ 12 w 26"/>
                  <a:gd name="T29" fmla="*/ 21 h 26"/>
                  <a:gd name="T30" fmla="*/ 12 w 26"/>
                  <a:gd name="T31" fmla="*/ 26 h 26"/>
                  <a:gd name="T32" fmla="*/ 11 w 26"/>
                  <a:gd name="T33" fmla="*/ 26 h 26"/>
                  <a:gd name="T34" fmla="*/ 11 w 26"/>
                  <a:gd name="T35" fmla="*/ 21 h 26"/>
                  <a:gd name="T36" fmla="*/ 11 w 26"/>
                  <a:gd name="T37" fmla="*/ 0 h 26"/>
                  <a:gd name="T38" fmla="*/ 11 w 26"/>
                  <a:gd name="T39" fmla="*/ 0 h 26"/>
                  <a:gd name="T40" fmla="*/ 12 w 26"/>
                  <a:gd name="T41" fmla="*/ 0 h 26"/>
                  <a:gd name="T42" fmla="*/ 8 w 26"/>
                  <a:gd name="T43" fmla="*/ 5 h 26"/>
                  <a:gd name="T44" fmla="*/ 8 w 26"/>
                  <a:gd name="T45" fmla="*/ 20 h 26"/>
                  <a:gd name="T46" fmla="*/ 11 w 26"/>
                  <a:gd name="T47" fmla="*/ 21 h 26"/>
                  <a:gd name="T48" fmla="*/ 11 w 26"/>
                  <a:gd name="T49" fmla="*/ 21 h 26"/>
                  <a:gd name="T50" fmla="*/ 10 w 26"/>
                  <a:gd name="T51" fmla="*/ 26 h 26"/>
                  <a:gd name="T52" fmla="*/ 10 w 26"/>
                  <a:gd name="T53" fmla="*/ 25 h 26"/>
                  <a:gd name="T54" fmla="*/ 8 w 26"/>
                  <a:gd name="T55" fmla="*/ 20 h 26"/>
                  <a:gd name="T56" fmla="*/ 8 w 26"/>
                  <a:gd name="T57" fmla="*/ 1 h 26"/>
                  <a:gd name="T58" fmla="*/ 8 w 26"/>
                  <a:gd name="T59" fmla="*/ 6 h 26"/>
                  <a:gd name="T60" fmla="*/ 5 w 26"/>
                  <a:gd name="T61" fmla="*/ 11 h 26"/>
                  <a:gd name="T62" fmla="*/ 4 w 26"/>
                  <a:gd name="T63" fmla="*/ 8 h 26"/>
                  <a:gd name="T64" fmla="*/ 4 w 26"/>
                  <a:gd name="T65" fmla="*/ 14 h 26"/>
                  <a:gd name="T66" fmla="*/ 8 w 26"/>
                  <a:gd name="T67" fmla="*/ 25 h 26"/>
                  <a:gd name="T68" fmla="*/ 8 w 26"/>
                  <a:gd name="T69" fmla="*/ 1 h 26"/>
                  <a:gd name="T70" fmla="*/ 8 w 26"/>
                  <a:gd name="T71" fmla="*/ 1 h 26"/>
                  <a:gd name="T72" fmla="*/ 4 w 26"/>
                  <a:gd name="T73" fmla="*/ 3 h 26"/>
                  <a:gd name="T74" fmla="*/ 4 w 26"/>
                  <a:gd name="T75" fmla="*/ 12 h 26"/>
                  <a:gd name="T76" fmla="*/ 4 w 26"/>
                  <a:gd name="T77" fmla="*/ 13 h 26"/>
                  <a:gd name="T78" fmla="*/ 2 w 26"/>
                  <a:gd name="T79" fmla="*/ 21 h 26"/>
                  <a:gd name="T80" fmla="*/ 4 w 26"/>
                  <a:gd name="T81" fmla="*/ 8 h 26"/>
                  <a:gd name="T82" fmla="*/ 0 w 26"/>
                  <a:gd name="T83" fmla="*/ 10 h 26"/>
                  <a:gd name="T84" fmla="*/ 0 w 26"/>
                  <a:gd name="T85" fmla="*/ 10 h 26"/>
                  <a:gd name="T86" fmla="*/ 0 w 26"/>
                  <a:gd name="T87" fmla="*/ 10 h 26"/>
                  <a:gd name="T88" fmla="*/ 0 w 26"/>
                  <a:gd name="T89" fmla="*/ 10 h 26"/>
                  <a:gd name="T90" fmla="*/ 0 w 26"/>
                  <a:gd name="T91" fmla="*/ 15 h 26"/>
                  <a:gd name="T92" fmla="*/ 0 w 26"/>
                  <a:gd name="T93" fmla="*/ 11 h 26"/>
                  <a:gd name="T94" fmla="*/ 0 w 26"/>
                  <a:gd name="T95" fmla="*/ 11 h 26"/>
                  <a:gd name="T96" fmla="*/ 0 w 26"/>
                  <a:gd name="T97" fmla="*/ 11 h 26"/>
                  <a:gd name="T98" fmla="*/ 0 w 26"/>
                  <a:gd name="T99" fmla="*/ 14 h 26"/>
                  <a:gd name="T100" fmla="*/ 0 w 26"/>
                  <a:gd name="T101" fmla="*/ 12 h 26"/>
                  <a:gd name="T102" fmla="*/ 0 w 26"/>
                  <a:gd name="T103" fmla="*/ 12 h 26"/>
                  <a:gd name="T104" fmla="*/ 0 w 26"/>
                  <a:gd name="T105" fmla="*/ 12 h 26"/>
                  <a:gd name="T106" fmla="*/ 0 w 26"/>
                  <a:gd name="T107" fmla="*/ 13 h 26"/>
                  <a:gd name="T108" fmla="*/ 0 w 26"/>
                  <a:gd name="T109" fmla="*/ 12 h 26"/>
                  <a:gd name="T110" fmla="*/ 0 w 26"/>
                  <a:gd name="T111" fmla="*/ 12 h 26"/>
                  <a:gd name="T112" fmla="*/ 0 w 26"/>
                  <a:gd name="T113" fmla="*/ 12 h 26"/>
                  <a:gd name="T114" fmla="*/ 0 w 26"/>
                  <a:gd name="T115" fmla="*/ 13 h 26"/>
                  <a:gd name="T116" fmla="*/ 0 w 26"/>
                  <a:gd name="T117" fmla="*/ 12 h 26"/>
                  <a:gd name="T118" fmla="*/ 0 w 26"/>
                  <a:gd name="T119" fmla="*/ 12 h 26"/>
                  <a:gd name="T120" fmla="*/ 0 w 26"/>
                  <a:gd name="T121" fmla="*/ 13 h 26"/>
                  <a:gd name="T122" fmla="*/ 0 w 26"/>
                  <a:gd name="T123" fmla="*/ 12 h 26"/>
                  <a:gd name="T124" fmla="*/ 0 w 26"/>
                  <a:gd name="T125" fmla="*/ 12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6" h="26">
                    <a:moveTo>
                      <a:pt x="14" y="5"/>
                    </a:moveTo>
                    <a:cubicBezTo>
                      <a:pt x="14" y="5"/>
                      <a:pt x="14" y="5"/>
                      <a:pt x="13" y="5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4" y="0"/>
                      <a:pt x="15" y="0"/>
                      <a:pt x="15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9" y="1"/>
                      <a:pt x="21" y="3"/>
                      <a:pt x="23" y="6"/>
                    </a:cubicBezTo>
                    <a:cubicBezTo>
                      <a:pt x="25" y="8"/>
                      <a:pt x="26" y="11"/>
                      <a:pt x="25" y="15"/>
                    </a:cubicBezTo>
                    <a:cubicBezTo>
                      <a:pt x="25" y="15"/>
                      <a:pt x="25" y="15"/>
                      <a:pt x="25" y="15"/>
                    </a:cubicBezTo>
                    <a:cubicBezTo>
                      <a:pt x="25" y="15"/>
                      <a:pt x="25" y="15"/>
                      <a:pt x="25" y="15"/>
                    </a:cubicBezTo>
                    <a:cubicBezTo>
                      <a:pt x="25" y="15"/>
                      <a:pt x="25" y="15"/>
                      <a:pt x="25" y="16"/>
                    </a:cubicBezTo>
                    <a:cubicBezTo>
                      <a:pt x="24" y="19"/>
                      <a:pt x="23" y="21"/>
                      <a:pt x="21" y="23"/>
                    </a:cubicBezTo>
                    <a:cubicBezTo>
                      <a:pt x="18" y="25"/>
                      <a:pt x="15" y="26"/>
                      <a:pt x="13" y="26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4" y="21"/>
                      <a:pt x="16" y="20"/>
                      <a:pt x="18" y="19"/>
                    </a:cubicBezTo>
                    <a:cubicBezTo>
                      <a:pt x="19" y="18"/>
                      <a:pt x="20" y="16"/>
                      <a:pt x="20" y="15"/>
                    </a:cubicBezTo>
                    <a:cubicBezTo>
                      <a:pt x="20" y="14"/>
                      <a:pt x="20" y="14"/>
                      <a:pt x="21" y="14"/>
                    </a:cubicBezTo>
                    <a:cubicBezTo>
                      <a:pt x="21" y="14"/>
                      <a:pt x="21" y="14"/>
                      <a:pt x="21" y="14"/>
                    </a:cubicBezTo>
                    <a:cubicBezTo>
                      <a:pt x="21" y="14"/>
                      <a:pt x="21" y="14"/>
                      <a:pt x="21" y="14"/>
                    </a:cubicBezTo>
                    <a:cubicBezTo>
                      <a:pt x="21" y="12"/>
                      <a:pt x="20" y="10"/>
                      <a:pt x="19" y="8"/>
                    </a:cubicBezTo>
                    <a:cubicBezTo>
                      <a:pt x="18" y="7"/>
                      <a:pt x="16" y="5"/>
                      <a:pt x="14" y="5"/>
                    </a:cubicBezTo>
                    <a:cubicBezTo>
                      <a:pt x="14" y="5"/>
                      <a:pt x="14" y="5"/>
                      <a:pt x="14" y="5"/>
                    </a:cubicBezTo>
                    <a:close/>
                    <a:moveTo>
                      <a:pt x="13" y="0"/>
                    </a:moveTo>
                    <a:cubicBezTo>
                      <a:pt x="14" y="0"/>
                      <a:pt x="14" y="0"/>
                      <a:pt x="14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3" y="0"/>
                      <a:pt x="13" y="0"/>
                      <a:pt x="13" y="0"/>
                    </a:cubicBezTo>
                    <a:close/>
                    <a:moveTo>
                      <a:pt x="13" y="5"/>
                    </a:moveTo>
                    <a:cubicBezTo>
                      <a:pt x="12" y="5"/>
                      <a:pt x="12" y="5"/>
                      <a:pt x="12" y="5"/>
                    </a:cubicBezTo>
                    <a:cubicBezTo>
                      <a:pt x="12" y="5"/>
                      <a:pt x="11" y="5"/>
                      <a:pt x="11" y="5"/>
                    </a:cubicBezTo>
                    <a:cubicBezTo>
                      <a:pt x="11" y="3"/>
                      <a:pt x="11" y="3"/>
                      <a:pt x="11" y="3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3" y="5"/>
                      <a:pt x="13" y="5"/>
                      <a:pt x="13" y="5"/>
                    </a:cubicBezTo>
                    <a:close/>
                    <a:moveTo>
                      <a:pt x="11" y="21"/>
                    </a:move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2" y="21"/>
                      <a:pt x="12" y="21"/>
                      <a:pt x="13" y="21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12" y="26"/>
                      <a:pt x="11" y="26"/>
                      <a:pt x="11" y="26"/>
                    </a:cubicBezTo>
                    <a:cubicBezTo>
                      <a:pt x="11" y="26"/>
                      <a:pt x="11" y="26"/>
                      <a:pt x="11" y="26"/>
                    </a:cubicBezTo>
                    <a:cubicBezTo>
                      <a:pt x="11" y="26"/>
                      <a:pt x="11" y="26"/>
                      <a:pt x="11" y="26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1"/>
                      <a:pt x="11" y="21"/>
                      <a:pt x="11" y="21"/>
                    </a:cubicBezTo>
                    <a:close/>
                    <a:moveTo>
                      <a:pt x="11" y="0"/>
                    </a:moveTo>
                    <a:cubicBezTo>
                      <a:pt x="11" y="0"/>
                      <a:pt x="11" y="0"/>
                      <a:pt x="11" y="0"/>
                    </a:cubicBezTo>
                    <a:cubicBezTo>
                      <a:pt x="11" y="0"/>
                      <a:pt x="12" y="0"/>
                      <a:pt x="12" y="0"/>
                    </a:cubicBezTo>
                    <a:cubicBezTo>
                      <a:pt x="11" y="0"/>
                      <a:pt x="11" y="0"/>
                      <a:pt x="11" y="0"/>
                    </a:cubicBezTo>
                    <a:close/>
                    <a:moveTo>
                      <a:pt x="12" y="0"/>
                    </a:moveTo>
                    <a:cubicBezTo>
                      <a:pt x="13" y="0"/>
                      <a:pt x="13" y="0"/>
                      <a:pt x="13" y="0"/>
                    </a:cubicBezTo>
                    <a:lnTo>
                      <a:pt x="12" y="0"/>
                    </a:lnTo>
                    <a:close/>
                    <a:moveTo>
                      <a:pt x="11" y="5"/>
                    </a:moveTo>
                    <a:cubicBezTo>
                      <a:pt x="10" y="5"/>
                      <a:pt x="9" y="5"/>
                      <a:pt x="8" y="6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11" y="3"/>
                      <a:pt x="11" y="3"/>
                      <a:pt x="11" y="3"/>
                    </a:cubicBezTo>
                    <a:cubicBezTo>
                      <a:pt x="11" y="5"/>
                      <a:pt x="11" y="5"/>
                      <a:pt x="11" y="5"/>
                    </a:cubicBezTo>
                    <a:close/>
                    <a:moveTo>
                      <a:pt x="8" y="20"/>
                    </a:moveTo>
                    <a:cubicBezTo>
                      <a:pt x="9" y="20"/>
                      <a:pt x="10" y="20"/>
                      <a:pt x="11" y="21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6"/>
                      <a:pt x="11" y="26"/>
                      <a:pt x="11" y="26"/>
                    </a:cubicBezTo>
                    <a:cubicBezTo>
                      <a:pt x="11" y="26"/>
                      <a:pt x="11" y="26"/>
                      <a:pt x="10" y="26"/>
                    </a:cubicBezTo>
                    <a:cubicBezTo>
                      <a:pt x="10" y="26"/>
                      <a:pt x="10" y="26"/>
                      <a:pt x="10" y="26"/>
                    </a:cubicBezTo>
                    <a:cubicBezTo>
                      <a:pt x="10" y="26"/>
                      <a:pt x="10" y="26"/>
                      <a:pt x="10" y="26"/>
                    </a:cubicBezTo>
                    <a:cubicBezTo>
                      <a:pt x="10" y="25"/>
                      <a:pt x="10" y="25"/>
                      <a:pt x="10" y="25"/>
                    </a:cubicBezTo>
                    <a:cubicBezTo>
                      <a:pt x="10" y="25"/>
                      <a:pt x="10" y="25"/>
                      <a:pt x="10" y="25"/>
                    </a:cubicBezTo>
                    <a:cubicBezTo>
                      <a:pt x="10" y="25"/>
                      <a:pt x="10" y="25"/>
                      <a:pt x="10" y="25"/>
                    </a:cubicBezTo>
                    <a:cubicBezTo>
                      <a:pt x="9" y="25"/>
                      <a:pt x="9" y="25"/>
                      <a:pt x="8" y="25"/>
                    </a:cubicBezTo>
                    <a:cubicBezTo>
                      <a:pt x="8" y="20"/>
                      <a:pt x="8" y="20"/>
                      <a:pt x="8" y="20"/>
                    </a:cubicBezTo>
                    <a:close/>
                    <a:moveTo>
                      <a:pt x="11" y="0"/>
                    </a:moveTo>
                    <a:cubicBezTo>
                      <a:pt x="11" y="0"/>
                      <a:pt x="11" y="0"/>
                      <a:pt x="11" y="0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9" y="0"/>
                      <a:pt x="10" y="0"/>
                      <a:pt x="11" y="0"/>
                    </a:cubicBezTo>
                    <a:close/>
                    <a:moveTo>
                      <a:pt x="8" y="6"/>
                    </a:moveTo>
                    <a:cubicBezTo>
                      <a:pt x="8" y="6"/>
                      <a:pt x="8" y="6"/>
                      <a:pt x="7" y="6"/>
                    </a:cubicBezTo>
                    <a:cubicBezTo>
                      <a:pt x="6" y="8"/>
                      <a:pt x="5" y="9"/>
                      <a:pt x="5" y="11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5" y="11"/>
                      <a:pt x="5" y="11"/>
                      <a:pt x="4" y="12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8" y="6"/>
                      <a:pt x="8" y="6"/>
                      <a:pt x="8" y="6"/>
                    </a:cubicBezTo>
                    <a:close/>
                    <a:moveTo>
                      <a:pt x="4" y="14"/>
                    </a:moveTo>
                    <a:cubicBezTo>
                      <a:pt x="5" y="15"/>
                      <a:pt x="5" y="17"/>
                      <a:pt x="6" y="18"/>
                    </a:cubicBezTo>
                    <a:cubicBezTo>
                      <a:pt x="7" y="19"/>
                      <a:pt x="8" y="19"/>
                      <a:pt x="8" y="20"/>
                    </a:cubicBezTo>
                    <a:cubicBezTo>
                      <a:pt x="8" y="25"/>
                      <a:pt x="8" y="25"/>
                      <a:pt x="8" y="25"/>
                    </a:cubicBezTo>
                    <a:cubicBezTo>
                      <a:pt x="7" y="25"/>
                      <a:pt x="6" y="24"/>
                      <a:pt x="4" y="23"/>
                    </a:cubicBezTo>
                    <a:cubicBezTo>
                      <a:pt x="4" y="14"/>
                      <a:pt x="4" y="14"/>
                      <a:pt x="4" y="14"/>
                    </a:cubicBezTo>
                    <a:close/>
                    <a:moveTo>
                      <a:pt x="8" y="1"/>
                    </a:moveTo>
                    <a:cubicBezTo>
                      <a:pt x="8" y="1"/>
                      <a:pt x="8" y="1"/>
                      <a:pt x="8" y="1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6" y="2"/>
                      <a:pt x="7" y="1"/>
                      <a:pt x="8" y="1"/>
                    </a:cubicBezTo>
                    <a:close/>
                    <a:moveTo>
                      <a:pt x="4" y="3"/>
                    </a:move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lose/>
                    <a:moveTo>
                      <a:pt x="4" y="12"/>
                    </a:moveTo>
                    <a:cubicBezTo>
                      <a:pt x="4" y="12"/>
                      <a:pt x="4" y="12"/>
                      <a:pt x="4" y="12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4" y="13"/>
                      <a:pt x="4" y="13"/>
                      <a:pt x="4" y="14"/>
                    </a:cubicBezTo>
                    <a:cubicBezTo>
                      <a:pt x="4" y="23"/>
                      <a:pt x="4" y="23"/>
                      <a:pt x="4" y="23"/>
                    </a:cubicBezTo>
                    <a:cubicBezTo>
                      <a:pt x="4" y="22"/>
                      <a:pt x="3" y="22"/>
                      <a:pt x="2" y="21"/>
                    </a:cubicBezTo>
                    <a:cubicBezTo>
                      <a:pt x="1" y="19"/>
                      <a:pt x="0" y="17"/>
                      <a:pt x="0" y="16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4" y="12"/>
                      <a:pt x="4" y="12"/>
                      <a:pt x="4" y="12"/>
                    </a:cubicBezTo>
                    <a:close/>
                    <a:moveTo>
                      <a:pt x="4" y="3"/>
                    </a:moveTo>
                    <a:cubicBezTo>
                      <a:pt x="2" y="4"/>
                      <a:pt x="1" y="7"/>
                      <a:pt x="0" y="10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lose/>
                    <a:moveTo>
                      <a:pt x="0" y="10"/>
                    </a:move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lose/>
                    <a:moveTo>
                      <a:pt x="0" y="10"/>
                    </a:move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lose/>
                    <a:moveTo>
                      <a:pt x="0" y="12"/>
                    </a:moveTo>
                    <a:cubicBezTo>
                      <a:pt x="0" y="16"/>
                      <a:pt x="0" y="16"/>
                      <a:pt x="0" y="16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lose/>
                    <a:moveTo>
                      <a:pt x="0" y="11"/>
                    </a:moveTo>
                    <a:cubicBezTo>
                      <a:pt x="0" y="10"/>
                      <a:pt x="0" y="10"/>
                      <a:pt x="0" y="10"/>
                    </a:cubicBezTo>
                    <a:cubicBezTo>
                      <a:pt x="0" y="11"/>
                      <a:pt x="0" y="11"/>
                      <a:pt x="0" y="11"/>
                    </a:cubicBezTo>
                    <a:close/>
                    <a:moveTo>
                      <a:pt x="0" y="11"/>
                    </a:moveTo>
                    <a:cubicBezTo>
                      <a:pt x="0" y="11"/>
                      <a:pt x="0" y="11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lose/>
                    <a:moveTo>
                      <a:pt x="0" y="12"/>
                    </a:moveTo>
                    <a:cubicBezTo>
                      <a:pt x="0" y="15"/>
                      <a:pt x="0" y="15"/>
                      <a:pt x="0" y="15"/>
                    </a:cubicBezTo>
                    <a:cubicBezTo>
                      <a:pt x="0" y="15"/>
                      <a:pt x="0" y="14"/>
                      <a:pt x="0" y="14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lose/>
                    <a:moveTo>
                      <a:pt x="0" y="12"/>
                    </a:moveTo>
                    <a:cubicBezTo>
                      <a:pt x="0" y="11"/>
                      <a:pt x="0" y="11"/>
                      <a:pt x="0" y="11"/>
                    </a:cubicBezTo>
                    <a:cubicBezTo>
                      <a:pt x="0" y="12"/>
                      <a:pt x="0" y="12"/>
                      <a:pt x="0" y="12"/>
                    </a:cubicBezTo>
                    <a:close/>
                    <a:moveTo>
                      <a:pt x="0" y="12"/>
                    </a:move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lose/>
                    <a:moveTo>
                      <a:pt x="0" y="12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14"/>
                      <a:pt x="0" y="14"/>
                      <a:pt x="0" y="13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lose/>
                    <a:moveTo>
                      <a:pt x="0" y="12"/>
                    </a:move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lose/>
                    <a:moveTo>
                      <a:pt x="0" y="12"/>
                    </a:moveTo>
                    <a:cubicBezTo>
                      <a:pt x="0" y="12"/>
                      <a:pt x="0" y="12"/>
                      <a:pt x="0" y="12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2"/>
                      <a:pt x="0" y="12"/>
                      <a:pt x="0" y="12"/>
                    </a:cubicBezTo>
                    <a:close/>
                    <a:moveTo>
                      <a:pt x="0" y="12"/>
                    </a:moveTo>
                    <a:cubicBezTo>
                      <a:pt x="0" y="12"/>
                      <a:pt x="0" y="12"/>
                      <a:pt x="0" y="12"/>
                    </a:cubicBezTo>
                    <a:close/>
                    <a:moveTo>
                      <a:pt x="0" y="12"/>
                    </a:move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lose/>
                    <a:moveTo>
                      <a:pt x="0" y="13"/>
                    </a:moveTo>
                    <a:cubicBezTo>
                      <a:pt x="0" y="13"/>
                      <a:pt x="0" y="13"/>
                      <a:pt x="0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72" name="Freeform 296"/>
              <p:cNvSpPr>
                <a:spLocks noEditPoints="1"/>
              </p:cNvSpPr>
              <p:nvPr/>
            </p:nvSpPr>
            <p:spPr bwMode="auto">
              <a:xfrm>
                <a:off x="4710120" y="196852"/>
                <a:ext cx="346075" cy="176214"/>
              </a:xfrm>
              <a:custGeom>
                <a:avLst/>
                <a:gdLst>
                  <a:gd name="T0" fmla="*/ 77 w 153"/>
                  <a:gd name="T1" fmla="*/ 73 h 78"/>
                  <a:gd name="T2" fmla="*/ 129 w 153"/>
                  <a:gd name="T3" fmla="*/ 73 h 78"/>
                  <a:gd name="T4" fmla="*/ 147 w 153"/>
                  <a:gd name="T5" fmla="*/ 4 h 78"/>
                  <a:gd name="T6" fmla="*/ 135 w 153"/>
                  <a:gd name="T7" fmla="*/ 4 h 78"/>
                  <a:gd name="T8" fmla="*/ 117 w 153"/>
                  <a:gd name="T9" fmla="*/ 4 h 78"/>
                  <a:gd name="T10" fmla="*/ 77 w 153"/>
                  <a:gd name="T11" fmla="*/ 4 h 78"/>
                  <a:gd name="T12" fmla="*/ 77 w 153"/>
                  <a:gd name="T13" fmla="*/ 0 h 78"/>
                  <a:gd name="T14" fmla="*/ 117 w 153"/>
                  <a:gd name="T15" fmla="*/ 0 h 78"/>
                  <a:gd name="T16" fmla="*/ 135 w 153"/>
                  <a:gd name="T17" fmla="*/ 0 h 78"/>
                  <a:gd name="T18" fmla="*/ 150 w 153"/>
                  <a:gd name="T19" fmla="*/ 0 h 78"/>
                  <a:gd name="T20" fmla="*/ 150 w 153"/>
                  <a:gd name="T21" fmla="*/ 0 h 78"/>
                  <a:gd name="T22" fmla="*/ 151 w 153"/>
                  <a:gd name="T23" fmla="*/ 0 h 78"/>
                  <a:gd name="T24" fmla="*/ 153 w 153"/>
                  <a:gd name="T25" fmla="*/ 3 h 78"/>
                  <a:gd name="T26" fmla="*/ 133 w 153"/>
                  <a:gd name="T27" fmla="*/ 76 h 78"/>
                  <a:gd name="T28" fmla="*/ 131 w 153"/>
                  <a:gd name="T29" fmla="*/ 78 h 78"/>
                  <a:gd name="T30" fmla="*/ 77 w 153"/>
                  <a:gd name="T31" fmla="*/ 78 h 78"/>
                  <a:gd name="T32" fmla="*/ 77 w 153"/>
                  <a:gd name="T33" fmla="*/ 73 h 78"/>
                  <a:gd name="T34" fmla="*/ 6 w 153"/>
                  <a:gd name="T35" fmla="*/ 4 h 78"/>
                  <a:gd name="T36" fmla="*/ 24 w 153"/>
                  <a:gd name="T37" fmla="*/ 73 h 78"/>
                  <a:gd name="T38" fmla="*/ 77 w 153"/>
                  <a:gd name="T39" fmla="*/ 73 h 78"/>
                  <a:gd name="T40" fmla="*/ 77 w 153"/>
                  <a:gd name="T41" fmla="*/ 78 h 78"/>
                  <a:gd name="T42" fmla="*/ 22 w 153"/>
                  <a:gd name="T43" fmla="*/ 78 h 78"/>
                  <a:gd name="T44" fmla="*/ 22 w 153"/>
                  <a:gd name="T45" fmla="*/ 78 h 78"/>
                  <a:gd name="T46" fmla="*/ 20 w 153"/>
                  <a:gd name="T47" fmla="*/ 76 h 78"/>
                  <a:gd name="T48" fmla="*/ 1 w 153"/>
                  <a:gd name="T49" fmla="*/ 3 h 78"/>
                  <a:gd name="T50" fmla="*/ 0 w 153"/>
                  <a:gd name="T51" fmla="*/ 2 h 78"/>
                  <a:gd name="T52" fmla="*/ 3 w 153"/>
                  <a:gd name="T53" fmla="*/ 0 h 78"/>
                  <a:gd name="T54" fmla="*/ 18 w 153"/>
                  <a:gd name="T55" fmla="*/ 0 h 78"/>
                  <a:gd name="T56" fmla="*/ 36 w 153"/>
                  <a:gd name="T57" fmla="*/ 0 h 78"/>
                  <a:gd name="T58" fmla="*/ 77 w 153"/>
                  <a:gd name="T59" fmla="*/ 0 h 78"/>
                  <a:gd name="T60" fmla="*/ 77 w 153"/>
                  <a:gd name="T61" fmla="*/ 4 h 78"/>
                  <a:gd name="T62" fmla="*/ 36 w 153"/>
                  <a:gd name="T63" fmla="*/ 4 h 78"/>
                  <a:gd name="T64" fmla="*/ 18 w 153"/>
                  <a:gd name="T65" fmla="*/ 4 h 78"/>
                  <a:gd name="T66" fmla="*/ 6 w 153"/>
                  <a:gd name="T67" fmla="*/ 4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53" h="78">
                    <a:moveTo>
                      <a:pt x="77" y="73"/>
                    </a:moveTo>
                    <a:cubicBezTo>
                      <a:pt x="129" y="73"/>
                      <a:pt x="129" y="73"/>
                      <a:pt x="129" y="73"/>
                    </a:cubicBezTo>
                    <a:cubicBezTo>
                      <a:pt x="147" y="4"/>
                      <a:pt x="147" y="4"/>
                      <a:pt x="147" y="4"/>
                    </a:cubicBezTo>
                    <a:cubicBezTo>
                      <a:pt x="135" y="4"/>
                      <a:pt x="135" y="4"/>
                      <a:pt x="135" y="4"/>
                    </a:cubicBezTo>
                    <a:cubicBezTo>
                      <a:pt x="117" y="4"/>
                      <a:pt x="117" y="4"/>
                      <a:pt x="117" y="4"/>
                    </a:cubicBezTo>
                    <a:cubicBezTo>
                      <a:pt x="77" y="4"/>
                      <a:pt x="77" y="4"/>
                      <a:pt x="77" y="4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117" y="0"/>
                      <a:pt x="117" y="0"/>
                      <a:pt x="117" y="0"/>
                    </a:cubicBezTo>
                    <a:cubicBezTo>
                      <a:pt x="135" y="0"/>
                      <a:pt x="135" y="0"/>
                      <a:pt x="135" y="0"/>
                    </a:cubicBezTo>
                    <a:cubicBezTo>
                      <a:pt x="150" y="0"/>
                      <a:pt x="150" y="0"/>
                      <a:pt x="150" y="0"/>
                    </a:cubicBezTo>
                    <a:cubicBezTo>
                      <a:pt x="150" y="0"/>
                      <a:pt x="150" y="0"/>
                      <a:pt x="150" y="0"/>
                    </a:cubicBezTo>
                    <a:cubicBezTo>
                      <a:pt x="151" y="0"/>
                      <a:pt x="151" y="0"/>
                      <a:pt x="151" y="0"/>
                    </a:cubicBezTo>
                    <a:cubicBezTo>
                      <a:pt x="152" y="0"/>
                      <a:pt x="153" y="1"/>
                      <a:pt x="153" y="3"/>
                    </a:cubicBezTo>
                    <a:cubicBezTo>
                      <a:pt x="133" y="76"/>
                      <a:pt x="133" y="76"/>
                      <a:pt x="133" y="76"/>
                    </a:cubicBezTo>
                    <a:cubicBezTo>
                      <a:pt x="133" y="77"/>
                      <a:pt x="132" y="78"/>
                      <a:pt x="131" y="78"/>
                    </a:cubicBezTo>
                    <a:cubicBezTo>
                      <a:pt x="77" y="78"/>
                      <a:pt x="77" y="78"/>
                      <a:pt x="77" y="78"/>
                    </a:cubicBezTo>
                    <a:lnTo>
                      <a:pt x="77" y="73"/>
                    </a:lnTo>
                    <a:close/>
                    <a:moveTo>
                      <a:pt x="6" y="4"/>
                    </a:moveTo>
                    <a:cubicBezTo>
                      <a:pt x="24" y="73"/>
                      <a:pt x="24" y="73"/>
                      <a:pt x="24" y="73"/>
                    </a:cubicBezTo>
                    <a:cubicBezTo>
                      <a:pt x="77" y="73"/>
                      <a:pt x="77" y="73"/>
                      <a:pt x="77" y="73"/>
                    </a:cubicBezTo>
                    <a:cubicBezTo>
                      <a:pt x="77" y="78"/>
                      <a:pt x="77" y="78"/>
                      <a:pt x="77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1" y="78"/>
                      <a:pt x="20" y="77"/>
                      <a:pt x="20" y="76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77" y="4"/>
                      <a:pt x="77" y="4"/>
                      <a:pt x="77" y="4"/>
                    </a:cubicBezTo>
                    <a:cubicBezTo>
                      <a:pt x="36" y="4"/>
                      <a:pt x="36" y="4"/>
                      <a:pt x="36" y="4"/>
                    </a:cubicBezTo>
                    <a:cubicBezTo>
                      <a:pt x="18" y="4"/>
                      <a:pt x="18" y="4"/>
                      <a:pt x="18" y="4"/>
                    </a:cubicBezTo>
                    <a:lnTo>
                      <a:pt x="6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73" name="Freeform 297"/>
              <p:cNvSpPr>
                <a:spLocks noEditPoints="1"/>
              </p:cNvSpPr>
              <p:nvPr/>
            </p:nvSpPr>
            <p:spPr bwMode="auto">
              <a:xfrm>
                <a:off x="6918335" y="1589"/>
                <a:ext cx="400050" cy="247651"/>
              </a:xfrm>
              <a:custGeom>
                <a:avLst/>
                <a:gdLst>
                  <a:gd name="T0" fmla="*/ 34 w 177"/>
                  <a:gd name="T1" fmla="*/ 0 h 109"/>
                  <a:gd name="T2" fmla="*/ 29 w 177"/>
                  <a:gd name="T3" fmla="*/ 5 h 109"/>
                  <a:gd name="T4" fmla="*/ 4 w 177"/>
                  <a:gd name="T5" fmla="*/ 64 h 109"/>
                  <a:gd name="T6" fmla="*/ 7 w 177"/>
                  <a:gd name="T7" fmla="*/ 85 h 109"/>
                  <a:gd name="T8" fmla="*/ 10 w 177"/>
                  <a:gd name="T9" fmla="*/ 94 h 109"/>
                  <a:gd name="T10" fmla="*/ 10 w 177"/>
                  <a:gd name="T11" fmla="*/ 82 h 109"/>
                  <a:gd name="T12" fmla="*/ 11 w 177"/>
                  <a:gd name="T13" fmla="*/ 76 h 109"/>
                  <a:gd name="T14" fmla="*/ 14 w 177"/>
                  <a:gd name="T15" fmla="*/ 70 h 109"/>
                  <a:gd name="T16" fmla="*/ 14 w 177"/>
                  <a:gd name="T17" fmla="*/ 68 h 109"/>
                  <a:gd name="T18" fmla="*/ 14 w 177"/>
                  <a:gd name="T19" fmla="*/ 64 h 109"/>
                  <a:gd name="T20" fmla="*/ 36 w 177"/>
                  <a:gd name="T21" fmla="*/ 11 h 109"/>
                  <a:gd name="T22" fmla="*/ 50 w 177"/>
                  <a:gd name="T23" fmla="*/ 0 h 109"/>
                  <a:gd name="T24" fmla="*/ 60 w 177"/>
                  <a:gd name="T25" fmla="*/ 0 h 109"/>
                  <a:gd name="T26" fmla="*/ 39 w 177"/>
                  <a:gd name="T27" fmla="*/ 15 h 109"/>
                  <a:gd name="T28" fmla="*/ 19 w 177"/>
                  <a:gd name="T29" fmla="*/ 64 h 109"/>
                  <a:gd name="T30" fmla="*/ 19 w 177"/>
                  <a:gd name="T31" fmla="*/ 67 h 109"/>
                  <a:gd name="T32" fmla="*/ 19 w 177"/>
                  <a:gd name="T33" fmla="*/ 71 h 109"/>
                  <a:gd name="T34" fmla="*/ 19 w 177"/>
                  <a:gd name="T35" fmla="*/ 71 h 109"/>
                  <a:gd name="T36" fmla="*/ 19 w 177"/>
                  <a:gd name="T37" fmla="*/ 72 h 109"/>
                  <a:gd name="T38" fmla="*/ 16 w 177"/>
                  <a:gd name="T39" fmla="*/ 77 h 109"/>
                  <a:gd name="T40" fmla="*/ 15 w 177"/>
                  <a:gd name="T41" fmla="*/ 82 h 109"/>
                  <a:gd name="T42" fmla="*/ 15 w 177"/>
                  <a:gd name="T43" fmla="*/ 105 h 109"/>
                  <a:gd name="T44" fmla="*/ 15 w 177"/>
                  <a:gd name="T45" fmla="*/ 105 h 109"/>
                  <a:gd name="T46" fmla="*/ 14 w 177"/>
                  <a:gd name="T47" fmla="*/ 107 h 109"/>
                  <a:gd name="T48" fmla="*/ 10 w 177"/>
                  <a:gd name="T49" fmla="*/ 106 h 109"/>
                  <a:gd name="T50" fmla="*/ 2 w 177"/>
                  <a:gd name="T51" fmla="*/ 86 h 109"/>
                  <a:gd name="T52" fmla="*/ 0 w 177"/>
                  <a:gd name="T53" fmla="*/ 64 h 109"/>
                  <a:gd name="T54" fmla="*/ 26 w 177"/>
                  <a:gd name="T55" fmla="*/ 1 h 109"/>
                  <a:gd name="T56" fmla="*/ 27 w 177"/>
                  <a:gd name="T57" fmla="*/ 0 h 109"/>
                  <a:gd name="T58" fmla="*/ 34 w 177"/>
                  <a:gd name="T59" fmla="*/ 0 h 109"/>
                  <a:gd name="T60" fmla="*/ 127 w 177"/>
                  <a:gd name="T61" fmla="*/ 0 h 109"/>
                  <a:gd name="T62" fmla="*/ 141 w 177"/>
                  <a:gd name="T63" fmla="*/ 11 h 109"/>
                  <a:gd name="T64" fmla="*/ 163 w 177"/>
                  <a:gd name="T65" fmla="*/ 64 h 109"/>
                  <a:gd name="T66" fmla="*/ 162 w 177"/>
                  <a:gd name="T67" fmla="*/ 68 h 109"/>
                  <a:gd name="T68" fmla="*/ 162 w 177"/>
                  <a:gd name="T69" fmla="*/ 68 h 109"/>
                  <a:gd name="T70" fmla="*/ 162 w 177"/>
                  <a:gd name="T71" fmla="*/ 71 h 109"/>
                  <a:gd name="T72" fmla="*/ 165 w 177"/>
                  <a:gd name="T73" fmla="*/ 76 h 109"/>
                  <a:gd name="T74" fmla="*/ 166 w 177"/>
                  <a:gd name="T75" fmla="*/ 82 h 109"/>
                  <a:gd name="T76" fmla="*/ 166 w 177"/>
                  <a:gd name="T77" fmla="*/ 96 h 109"/>
                  <a:gd name="T78" fmla="*/ 169 w 177"/>
                  <a:gd name="T79" fmla="*/ 85 h 109"/>
                  <a:gd name="T80" fmla="*/ 172 w 177"/>
                  <a:gd name="T81" fmla="*/ 64 h 109"/>
                  <a:gd name="T82" fmla="*/ 147 w 177"/>
                  <a:gd name="T83" fmla="*/ 5 h 109"/>
                  <a:gd name="T84" fmla="*/ 143 w 177"/>
                  <a:gd name="T85" fmla="*/ 0 h 109"/>
                  <a:gd name="T86" fmla="*/ 150 w 177"/>
                  <a:gd name="T87" fmla="*/ 0 h 109"/>
                  <a:gd name="T88" fmla="*/ 151 w 177"/>
                  <a:gd name="T89" fmla="*/ 1 h 109"/>
                  <a:gd name="T90" fmla="*/ 177 w 177"/>
                  <a:gd name="T91" fmla="*/ 64 h 109"/>
                  <a:gd name="T92" fmla="*/ 174 w 177"/>
                  <a:gd name="T93" fmla="*/ 87 h 109"/>
                  <a:gd name="T94" fmla="*/ 165 w 177"/>
                  <a:gd name="T95" fmla="*/ 107 h 109"/>
                  <a:gd name="T96" fmla="*/ 163 w 177"/>
                  <a:gd name="T97" fmla="*/ 109 h 109"/>
                  <a:gd name="T98" fmla="*/ 161 w 177"/>
                  <a:gd name="T99" fmla="*/ 106 h 109"/>
                  <a:gd name="T100" fmla="*/ 161 w 177"/>
                  <a:gd name="T101" fmla="*/ 82 h 109"/>
                  <a:gd name="T102" fmla="*/ 160 w 177"/>
                  <a:gd name="T103" fmla="*/ 78 h 109"/>
                  <a:gd name="T104" fmla="*/ 158 w 177"/>
                  <a:gd name="T105" fmla="*/ 73 h 109"/>
                  <a:gd name="T106" fmla="*/ 157 w 177"/>
                  <a:gd name="T107" fmla="*/ 71 h 109"/>
                  <a:gd name="T108" fmla="*/ 158 w 177"/>
                  <a:gd name="T109" fmla="*/ 68 h 109"/>
                  <a:gd name="T110" fmla="*/ 158 w 177"/>
                  <a:gd name="T111" fmla="*/ 68 h 109"/>
                  <a:gd name="T112" fmla="*/ 158 w 177"/>
                  <a:gd name="T113" fmla="*/ 64 h 109"/>
                  <a:gd name="T114" fmla="*/ 137 w 177"/>
                  <a:gd name="T115" fmla="*/ 15 h 109"/>
                  <a:gd name="T116" fmla="*/ 117 w 177"/>
                  <a:gd name="T117" fmla="*/ 0 h 109"/>
                  <a:gd name="T118" fmla="*/ 127 w 177"/>
                  <a:gd name="T119" fmla="*/ 0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77" h="109">
                    <a:moveTo>
                      <a:pt x="34" y="0"/>
                    </a:moveTo>
                    <a:cubicBezTo>
                      <a:pt x="32" y="2"/>
                      <a:pt x="31" y="3"/>
                      <a:pt x="29" y="5"/>
                    </a:cubicBezTo>
                    <a:cubicBezTo>
                      <a:pt x="14" y="20"/>
                      <a:pt x="4" y="41"/>
                      <a:pt x="4" y="64"/>
                    </a:cubicBezTo>
                    <a:cubicBezTo>
                      <a:pt x="4" y="71"/>
                      <a:pt x="5" y="78"/>
                      <a:pt x="7" y="85"/>
                    </a:cubicBezTo>
                    <a:cubicBezTo>
                      <a:pt x="8" y="88"/>
                      <a:pt x="9" y="91"/>
                      <a:pt x="10" y="94"/>
                    </a:cubicBezTo>
                    <a:cubicBezTo>
                      <a:pt x="10" y="82"/>
                      <a:pt x="10" y="82"/>
                      <a:pt x="10" y="82"/>
                    </a:cubicBezTo>
                    <a:cubicBezTo>
                      <a:pt x="10" y="80"/>
                      <a:pt x="11" y="78"/>
                      <a:pt x="11" y="76"/>
                    </a:cubicBezTo>
                    <a:cubicBezTo>
                      <a:pt x="12" y="74"/>
                      <a:pt x="13" y="72"/>
                      <a:pt x="14" y="70"/>
                    </a:cubicBezTo>
                    <a:cubicBezTo>
                      <a:pt x="14" y="69"/>
                      <a:pt x="14" y="68"/>
                      <a:pt x="14" y="68"/>
                    </a:cubicBezTo>
                    <a:cubicBezTo>
                      <a:pt x="14" y="66"/>
                      <a:pt x="14" y="65"/>
                      <a:pt x="14" y="64"/>
                    </a:cubicBezTo>
                    <a:cubicBezTo>
                      <a:pt x="14" y="43"/>
                      <a:pt x="22" y="25"/>
                      <a:pt x="36" y="11"/>
                    </a:cubicBezTo>
                    <a:cubicBezTo>
                      <a:pt x="40" y="7"/>
                      <a:pt x="45" y="3"/>
                      <a:pt x="50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52" y="4"/>
                      <a:pt x="45" y="9"/>
                      <a:pt x="39" y="15"/>
                    </a:cubicBezTo>
                    <a:cubicBezTo>
                      <a:pt x="27" y="27"/>
                      <a:pt x="19" y="45"/>
                      <a:pt x="19" y="64"/>
                    </a:cubicBezTo>
                    <a:cubicBezTo>
                      <a:pt x="19" y="65"/>
                      <a:pt x="19" y="66"/>
                      <a:pt x="19" y="67"/>
                    </a:cubicBezTo>
                    <a:cubicBezTo>
                      <a:pt x="19" y="68"/>
                      <a:pt x="19" y="70"/>
                      <a:pt x="19" y="71"/>
                    </a:cubicBezTo>
                    <a:cubicBezTo>
                      <a:pt x="19" y="71"/>
                      <a:pt x="19" y="71"/>
                      <a:pt x="19" y="71"/>
                    </a:cubicBezTo>
                    <a:cubicBezTo>
                      <a:pt x="19" y="71"/>
                      <a:pt x="19" y="72"/>
                      <a:pt x="19" y="72"/>
                    </a:cubicBezTo>
                    <a:cubicBezTo>
                      <a:pt x="17" y="74"/>
                      <a:pt x="16" y="75"/>
                      <a:pt x="16" y="77"/>
                    </a:cubicBezTo>
                    <a:cubicBezTo>
                      <a:pt x="15" y="79"/>
                      <a:pt x="15" y="81"/>
                      <a:pt x="15" y="82"/>
                    </a:cubicBezTo>
                    <a:cubicBezTo>
                      <a:pt x="15" y="105"/>
                      <a:pt x="15" y="105"/>
                      <a:pt x="15" y="105"/>
                    </a:cubicBezTo>
                    <a:cubicBezTo>
                      <a:pt x="15" y="105"/>
                      <a:pt x="15" y="105"/>
                      <a:pt x="15" y="105"/>
                    </a:cubicBezTo>
                    <a:cubicBezTo>
                      <a:pt x="15" y="106"/>
                      <a:pt x="14" y="107"/>
                      <a:pt x="14" y="107"/>
                    </a:cubicBezTo>
                    <a:cubicBezTo>
                      <a:pt x="12" y="108"/>
                      <a:pt x="11" y="108"/>
                      <a:pt x="10" y="106"/>
                    </a:cubicBezTo>
                    <a:cubicBezTo>
                      <a:pt x="7" y="100"/>
                      <a:pt x="4" y="93"/>
                      <a:pt x="2" y="86"/>
                    </a:cubicBezTo>
                    <a:cubicBezTo>
                      <a:pt x="1" y="79"/>
                      <a:pt x="0" y="71"/>
                      <a:pt x="0" y="64"/>
                    </a:cubicBezTo>
                    <a:cubicBezTo>
                      <a:pt x="0" y="40"/>
                      <a:pt x="10" y="17"/>
                      <a:pt x="26" y="1"/>
                    </a:cubicBezTo>
                    <a:cubicBezTo>
                      <a:pt x="26" y="1"/>
                      <a:pt x="26" y="1"/>
                      <a:pt x="27" y="0"/>
                    </a:cubicBezTo>
                    <a:cubicBezTo>
                      <a:pt x="34" y="0"/>
                      <a:pt x="34" y="0"/>
                      <a:pt x="34" y="0"/>
                    </a:cubicBezTo>
                    <a:close/>
                    <a:moveTo>
                      <a:pt x="127" y="0"/>
                    </a:moveTo>
                    <a:cubicBezTo>
                      <a:pt x="132" y="3"/>
                      <a:pt x="137" y="7"/>
                      <a:pt x="141" y="11"/>
                    </a:cubicBezTo>
                    <a:cubicBezTo>
                      <a:pt x="154" y="25"/>
                      <a:pt x="163" y="43"/>
                      <a:pt x="163" y="64"/>
                    </a:cubicBezTo>
                    <a:cubicBezTo>
                      <a:pt x="163" y="65"/>
                      <a:pt x="162" y="67"/>
                      <a:pt x="162" y="68"/>
                    </a:cubicBezTo>
                    <a:cubicBezTo>
                      <a:pt x="162" y="68"/>
                      <a:pt x="162" y="68"/>
                      <a:pt x="162" y="68"/>
                    </a:cubicBezTo>
                    <a:cubicBezTo>
                      <a:pt x="162" y="69"/>
                      <a:pt x="162" y="70"/>
                      <a:pt x="162" y="71"/>
                    </a:cubicBezTo>
                    <a:cubicBezTo>
                      <a:pt x="163" y="73"/>
                      <a:pt x="164" y="74"/>
                      <a:pt x="165" y="76"/>
                    </a:cubicBezTo>
                    <a:cubicBezTo>
                      <a:pt x="165" y="78"/>
                      <a:pt x="166" y="80"/>
                      <a:pt x="166" y="82"/>
                    </a:cubicBezTo>
                    <a:cubicBezTo>
                      <a:pt x="166" y="96"/>
                      <a:pt x="166" y="96"/>
                      <a:pt x="166" y="96"/>
                    </a:cubicBezTo>
                    <a:cubicBezTo>
                      <a:pt x="167" y="92"/>
                      <a:pt x="168" y="89"/>
                      <a:pt x="169" y="85"/>
                    </a:cubicBezTo>
                    <a:cubicBezTo>
                      <a:pt x="171" y="78"/>
                      <a:pt x="172" y="71"/>
                      <a:pt x="172" y="64"/>
                    </a:cubicBezTo>
                    <a:cubicBezTo>
                      <a:pt x="172" y="41"/>
                      <a:pt x="163" y="20"/>
                      <a:pt x="147" y="5"/>
                    </a:cubicBezTo>
                    <a:cubicBezTo>
                      <a:pt x="146" y="3"/>
                      <a:pt x="144" y="2"/>
                      <a:pt x="143" y="0"/>
                    </a:cubicBezTo>
                    <a:cubicBezTo>
                      <a:pt x="150" y="0"/>
                      <a:pt x="150" y="0"/>
                      <a:pt x="150" y="0"/>
                    </a:cubicBezTo>
                    <a:cubicBezTo>
                      <a:pt x="150" y="1"/>
                      <a:pt x="150" y="1"/>
                      <a:pt x="151" y="1"/>
                    </a:cubicBezTo>
                    <a:cubicBezTo>
                      <a:pt x="167" y="17"/>
                      <a:pt x="177" y="40"/>
                      <a:pt x="177" y="64"/>
                    </a:cubicBezTo>
                    <a:cubicBezTo>
                      <a:pt x="177" y="72"/>
                      <a:pt x="176" y="79"/>
                      <a:pt x="174" y="87"/>
                    </a:cubicBezTo>
                    <a:cubicBezTo>
                      <a:pt x="172" y="94"/>
                      <a:pt x="169" y="101"/>
                      <a:pt x="165" y="107"/>
                    </a:cubicBezTo>
                    <a:cubicBezTo>
                      <a:pt x="165" y="108"/>
                      <a:pt x="164" y="109"/>
                      <a:pt x="163" y="109"/>
                    </a:cubicBezTo>
                    <a:cubicBezTo>
                      <a:pt x="162" y="109"/>
                      <a:pt x="161" y="108"/>
                      <a:pt x="161" y="106"/>
                    </a:cubicBezTo>
                    <a:cubicBezTo>
                      <a:pt x="161" y="82"/>
                      <a:pt x="161" y="82"/>
                      <a:pt x="161" y="82"/>
                    </a:cubicBezTo>
                    <a:cubicBezTo>
                      <a:pt x="161" y="81"/>
                      <a:pt x="161" y="79"/>
                      <a:pt x="160" y="78"/>
                    </a:cubicBezTo>
                    <a:cubicBezTo>
                      <a:pt x="160" y="76"/>
                      <a:pt x="159" y="74"/>
                      <a:pt x="158" y="73"/>
                    </a:cubicBezTo>
                    <a:cubicBezTo>
                      <a:pt x="157" y="73"/>
                      <a:pt x="157" y="72"/>
                      <a:pt x="157" y="71"/>
                    </a:cubicBezTo>
                    <a:cubicBezTo>
                      <a:pt x="157" y="70"/>
                      <a:pt x="158" y="69"/>
                      <a:pt x="158" y="68"/>
                    </a:cubicBezTo>
                    <a:cubicBezTo>
                      <a:pt x="158" y="68"/>
                      <a:pt x="158" y="68"/>
                      <a:pt x="158" y="68"/>
                    </a:cubicBezTo>
                    <a:cubicBezTo>
                      <a:pt x="158" y="67"/>
                      <a:pt x="158" y="65"/>
                      <a:pt x="158" y="64"/>
                    </a:cubicBezTo>
                    <a:cubicBezTo>
                      <a:pt x="158" y="45"/>
                      <a:pt x="150" y="27"/>
                      <a:pt x="137" y="15"/>
                    </a:cubicBezTo>
                    <a:cubicBezTo>
                      <a:pt x="131" y="9"/>
                      <a:pt x="124" y="4"/>
                      <a:pt x="117" y="0"/>
                    </a:cubicBezTo>
                    <a:lnTo>
                      <a:pt x="12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74" name="Freeform 299"/>
              <p:cNvSpPr>
                <a:spLocks noEditPoints="1"/>
              </p:cNvSpPr>
              <p:nvPr/>
            </p:nvSpPr>
            <p:spPr bwMode="auto">
              <a:xfrm>
                <a:off x="7185036" y="142877"/>
                <a:ext cx="96838" cy="165101"/>
              </a:xfrm>
              <a:custGeom>
                <a:avLst/>
                <a:gdLst>
                  <a:gd name="T0" fmla="*/ 38 w 43"/>
                  <a:gd name="T1" fmla="*/ 53 h 73"/>
                  <a:gd name="T2" fmla="*/ 38 w 43"/>
                  <a:gd name="T3" fmla="*/ 42 h 73"/>
                  <a:gd name="T4" fmla="*/ 38 w 43"/>
                  <a:gd name="T5" fmla="*/ 20 h 73"/>
                  <a:gd name="T6" fmla="*/ 38 w 43"/>
                  <a:gd name="T7" fmla="*/ 19 h 73"/>
                  <a:gd name="T8" fmla="*/ 38 w 43"/>
                  <a:gd name="T9" fmla="*/ 18 h 73"/>
                  <a:gd name="T10" fmla="*/ 38 w 43"/>
                  <a:gd name="T11" fmla="*/ 18 h 73"/>
                  <a:gd name="T12" fmla="*/ 30 w 43"/>
                  <a:gd name="T13" fmla="*/ 9 h 73"/>
                  <a:gd name="T14" fmla="*/ 22 w 43"/>
                  <a:gd name="T15" fmla="*/ 6 h 73"/>
                  <a:gd name="T16" fmla="*/ 22 w 43"/>
                  <a:gd name="T17" fmla="*/ 1 h 73"/>
                  <a:gd name="T18" fmla="*/ 33 w 43"/>
                  <a:gd name="T19" fmla="*/ 5 h 73"/>
                  <a:gd name="T20" fmla="*/ 43 w 43"/>
                  <a:gd name="T21" fmla="*/ 17 h 73"/>
                  <a:gd name="T22" fmla="*/ 43 w 43"/>
                  <a:gd name="T23" fmla="*/ 18 h 73"/>
                  <a:gd name="T24" fmla="*/ 43 w 43"/>
                  <a:gd name="T25" fmla="*/ 19 h 73"/>
                  <a:gd name="T26" fmla="*/ 43 w 43"/>
                  <a:gd name="T27" fmla="*/ 20 h 73"/>
                  <a:gd name="T28" fmla="*/ 43 w 43"/>
                  <a:gd name="T29" fmla="*/ 42 h 73"/>
                  <a:gd name="T30" fmla="*/ 43 w 43"/>
                  <a:gd name="T31" fmla="*/ 53 h 73"/>
                  <a:gd name="T32" fmla="*/ 34 w 43"/>
                  <a:gd name="T33" fmla="*/ 67 h 73"/>
                  <a:gd name="T34" fmla="*/ 22 w 43"/>
                  <a:gd name="T35" fmla="*/ 72 h 73"/>
                  <a:gd name="T36" fmla="*/ 22 w 43"/>
                  <a:gd name="T37" fmla="*/ 67 h 73"/>
                  <a:gd name="T38" fmla="*/ 31 w 43"/>
                  <a:gd name="T39" fmla="*/ 63 h 73"/>
                  <a:gd name="T40" fmla="*/ 38 w 43"/>
                  <a:gd name="T41" fmla="*/ 53 h 73"/>
                  <a:gd name="T42" fmla="*/ 22 w 43"/>
                  <a:gd name="T43" fmla="*/ 6 h 73"/>
                  <a:gd name="T44" fmla="*/ 14 w 43"/>
                  <a:gd name="T45" fmla="*/ 5 h 73"/>
                  <a:gd name="T46" fmla="*/ 5 w 43"/>
                  <a:gd name="T47" fmla="*/ 5 h 73"/>
                  <a:gd name="T48" fmla="*/ 5 w 43"/>
                  <a:gd name="T49" fmla="*/ 68 h 73"/>
                  <a:gd name="T50" fmla="*/ 14 w 43"/>
                  <a:gd name="T51" fmla="*/ 68 h 73"/>
                  <a:gd name="T52" fmla="*/ 22 w 43"/>
                  <a:gd name="T53" fmla="*/ 67 h 73"/>
                  <a:gd name="T54" fmla="*/ 22 w 43"/>
                  <a:gd name="T55" fmla="*/ 72 h 73"/>
                  <a:gd name="T56" fmla="*/ 14 w 43"/>
                  <a:gd name="T57" fmla="*/ 73 h 73"/>
                  <a:gd name="T58" fmla="*/ 3 w 43"/>
                  <a:gd name="T59" fmla="*/ 73 h 73"/>
                  <a:gd name="T60" fmla="*/ 0 w 43"/>
                  <a:gd name="T61" fmla="*/ 71 h 73"/>
                  <a:gd name="T62" fmla="*/ 0 w 43"/>
                  <a:gd name="T63" fmla="*/ 2 h 73"/>
                  <a:gd name="T64" fmla="*/ 3 w 43"/>
                  <a:gd name="T65" fmla="*/ 0 h 73"/>
                  <a:gd name="T66" fmla="*/ 14 w 43"/>
                  <a:gd name="T67" fmla="*/ 0 h 73"/>
                  <a:gd name="T68" fmla="*/ 22 w 43"/>
                  <a:gd name="T69" fmla="*/ 1 h 73"/>
                  <a:gd name="T70" fmla="*/ 22 w 43"/>
                  <a:gd name="T71" fmla="*/ 6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3" h="73">
                    <a:moveTo>
                      <a:pt x="38" y="53"/>
                    </a:moveTo>
                    <a:cubicBezTo>
                      <a:pt x="38" y="42"/>
                      <a:pt x="38" y="42"/>
                      <a:pt x="38" y="42"/>
                    </a:cubicBezTo>
                    <a:cubicBezTo>
                      <a:pt x="38" y="20"/>
                      <a:pt x="38" y="20"/>
                      <a:pt x="38" y="20"/>
                    </a:cubicBezTo>
                    <a:cubicBezTo>
                      <a:pt x="38" y="20"/>
                      <a:pt x="38" y="20"/>
                      <a:pt x="38" y="19"/>
                    </a:cubicBezTo>
                    <a:cubicBezTo>
                      <a:pt x="38" y="19"/>
                      <a:pt x="38" y="19"/>
                      <a:pt x="38" y="18"/>
                    </a:cubicBezTo>
                    <a:cubicBezTo>
                      <a:pt x="38" y="18"/>
                      <a:pt x="38" y="18"/>
                      <a:pt x="38" y="18"/>
                    </a:cubicBezTo>
                    <a:cubicBezTo>
                      <a:pt x="37" y="15"/>
                      <a:pt x="34" y="11"/>
                      <a:pt x="30" y="9"/>
                    </a:cubicBezTo>
                    <a:cubicBezTo>
                      <a:pt x="28" y="7"/>
                      <a:pt x="25" y="6"/>
                      <a:pt x="22" y="6"/>
                    </a:cubicBezTo>
                    <a:cubicBezTo>
                      <a:pt x="22" y="1"/>
                      <a:pt x="22" y="1"/>
                      <a:pt x="22" y="1"/>
                    </a:cubicBezTo>
                    <a:cubicBezTo>
                      <a:pt x="26" y="1"/>
                      <a:pt x="30" y="3"/>
                      <a:pt x="33" y="5"/>
                    </a:cubicBezTo>
                    <a:cubicBezTo>
                      <a:pt x="38" y="8"/>
                      <a:pt x="42" y="12"/>
                      <a:pt x="43" y="17"/>
                    </a:cubicBezTo>
                    <a:cubicBezTo>
                      <a:pt x="43" y="18"/>
                      <a:pt x="43" y="18"/>
                      <a:pt x="43" y="18"/>
                    </a:cubicBezTo>
                    <a:cubicBezTo>
                      <a:pt x="43" y="18"/>
                      <a:pt x="43" y="18"/>
                      <a:pt x="43" y="19"/>
                    </a:cubicBezTo>
                    <a:cubicBezTo>
                      <a:pt x="43" y="19"/>
                      <a:pt x="43" y="20"/>
                      <a:pt x="43" y="20"/>
                    </a:cubicBezTo>
                    <a:cubicBezTo>
                      <a:pt x="43" y="42"/>
                      <a:pt x="43" y="42"/>
                      <a:pt x="43" y="42"/>
                    </a:cubicBezTo>
                    <a:cubicBezTo>
                      <a:pt x="43" y="53"/>
                      <a:pt x="43" y="53"/>
                      <a:pt x="43" y="53"/>
                    </a:cubicBezTo>
                    <a:cubicBezTo>
                      <a:pt x="43" y="58"/>
                      <a:pt x="40" y="64"/>
                      <a:pt x="34" y="67"/>
                    </a:cubicBezTo>
                    <a:cubicBezTo>
                      <a:pt x="31" y="70"/>
                      <a:pt x="26" y="71"/>
                      <a:pt x="22" y="72"/>
                    </a:cubicBezTo>
                    <a:cubicBezTo>
                      <a:pt x="22" y="67"/>
                      <a:pt x="22" y="67"/>
                      <a:pt x="22" y="67"/>
                    </a:cubicBezTo>
                    <a:cubicBezTo>
                      <a:pt x="25" y="67"/>
                      <a:pt x="29" y="65"/>
                      <a:pt x="31" y="63"/>
                    </a:cubicBezTo>
                    <a:cubicBezTo>
                      <a:pt x="36" y="61"/>
                      <a:pt x="38" y="57"/>
                      <a:pt x="38" y="53"/>
                    </a:cubicBezTo>
                    <a:close/>
                    <a:moveTo>
                      <a:pt x="22" y="6"/>
                    </a:moveTo>
                    <a:cubicBezTo>
                      <a:pt x="19" y="5"/>
                      <a:pt x="17" y="5"/>
                      <a:pt x="14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68"/>
                      <a:pt x="5" y="68"/>
                      <a:pt x="5" y="68"/>
                    </a:cubicBezTo>
                    <a:cubicBezTo>
                      <a:pt x="14" y="68"/>
                      <a:pt x="14" y="68"/>
                      <a:pt x="14" y="68"/>
                    </a:cubicBezTo>
                    <a:cubicBezTo>
                      <a:pt x="17" y="68"/>
                      <a:pt x="19" y="68"/>
                      <a:pt x="22" y="67"/>
                    </a:cubicBezTo>
                    <a:cubicBezTo>
                      <a:pt x="22" y="72"/>
                      <a:pt x="22" y="72"/>
                      <a:pt x="22" y="72"/>
                    </a:cubicBezTo>
                    <a:cubicBezTo>
                      <a:pt x="19" y="73"/>
                      <a:pt x="17" y="73"/>
                      <a:pt x="14" y="73"/>
                    </a:cubicBezTo>
                    <a:cubicBezTo>
                      <a:pt x="3" y="73"/>
                      <a:pt x="3" y="73"/>
                      <a:pt x="3" y="73"/>
                    </a:cubicBezTo>
                    <a:cubicBezTo>
                      <a:pt x="2" y="73"/>
                      <a:pt x="0" y="72"/>
                      <a:pt x="0" y="7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2" y="0"/>
                      <a:pt x="3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7" y="0"/>
                      <a:pt x="19" y="0"/>
                      <a:pt x="22" y="1"/>
                    </a:cubicBezTo>
                    <a:lnTo>
                      <a:pt x="22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75" name="Freeform 300"/>
              <p:cNvSpPr>
                <a:spLocks/>
              </p:cNvSpPr>
              <p:nvPr/>
            </p:nvSpPr>
            <p:spPr bwMode="auto">
              <a:xfrm>
                <a:off x="10671190" y="1589"/>
                <a:ext cx="212726" cy="303214"/>
              </a:xfrm>
              <a:custGeom>
                <a:avLst/>
                <a:gdLst>
                  <a:gd name="T0" fmla="*/ 18 w 94"/>
                  <a:gd name="T1" fmla="*/ 16 h 134"/>
                  <a:gd name="T2" fmla="*/ 23 w 94"/>
                  <a:gd name="T3" fmla="*/ 16 h 134"/>
                  <a:gd name="T4" fmla="*/ 25 w 94"/>
                  <a:gd name="T5" fmla="*/ 19 h 134"/>
                  <a:gd name="T6" fmla="*/ 25 w 94"/>
                  <a:gd name="T7" fmla="*/ 64 h 134"/>
                  <a:gd name="T8" fmla="*/ 25 w 94"/>
                  <a:gd name="T9" fmla="*/ 64 h 134"/>
                  <a:gd name="T10" fmla="*/ 25 w 94"/>
                  <a:gd name="T11" fmla="*/ 129 h 134"/>
                  <a:gd name="T12" fmla="*/ 42 w 94"/>
                  <a:gd name="T13" fmla="*/ 129 h 134"/>
                  <a:gd name="T14" fmla="*/ 42 w 94"/>
                  <a:gd name="T15" fmla="*/ 59 h 134"/>
                  <a:gd name="T16" fmla="*/ 44 w 94"/>
                  <a:gd name="T17" fmla="*/ 57 h 134"/>
                  <a:gd name="T18" fmla="*/ 51 w 94"/>
                  <a:gd name="T19" fmla="*/ 57 h 134"/>
                  <a:gd name="T20" fmla="*/ 53 w 94"/>
                  <a:gd name="T21" fmla="*/ 59 h 134"/>
                  <a:gd name="T22" fmla="*/ 53 w 94"/>
                  <a:gd name="T23" fmla="*/ 129 h 134"/>
                  <a:gd name="T24" fmla="*/ 70 w 94"/>
                  <a:gd name="T25" fmla="*/ 129 h 134"/>
                  <a:gd name="T26" fmla="*/ 70 w 94"/>
                  <a:gd name="T27" fmla="*/ 59 h 134"/>
                  <a:gd name="T28" fmla="*/ 70 w 94"/>
                  <a:gd name="T29" fmla="*/ 58 h 134"/>
                  <a:gd name="T30" fmla="*/ 70 w 94"/>
                  <a:gd name="T31" fmla="*/ 19 h 134"/>
                  <a:gd name="T32" fmla="*/ 72 w 94"/>
                  <a:gd name="T33" fmla="*/ 16 h 134"/>
                  <a:gd name="T34" fmla="*/ 77 w 94"/>
                  <a:gd name="T35" fmla="*/ 16 h 134"/>
                  <a:gd name="T36" fmla="*/ 80 w 94"/>
                  <a:gd name="T37" fmla="*/ 19 h 134"/>
                  <a:gd name="T38" fmla="*/ 80 w 94"/>
                  <a:gd name="T39" fmla="*/ 57 h 134"/>
                  <a:gd name="T40" fmla="*/ 89 w 94"/>
                  <a:gd name="T41" fmla="*/ 57 h 134"/>
                  <a:gd name="T42" fmla="*/ 89 w 94"/>
                  <a:gd name="T43" fmla="*/ 0 h 134"/>
                  <a:gd name="T44" fmla="*/ 94 w 94"/>
                  <a:gd name="T45" fmla="*/ 0 h 134"/>
                  <a:gd name="T46" fmla="*/ 94 w 94"/>
                  <a:gd name="T47" fmla="*/ 59 h 134"/>
                  <a:gd name="T48" fmla="*/ 92 w 94"/>
                  <a:gd name="T49" fmla="*/ 61 h 134"/>
                  <a:gd name="T50" fmla="*/ 77 w 94"/>
                  <a:gd name="T51" fmla="*/ 61 h 134"/>
                  <a:gd name="T52" fmla="*/ 75 w 94"/>
                  <a:gd name="T53" fmla="*/ 59 h 134"/>
                  <a:gd name="T54" fmla="*/ 75 w 94"/>
                  <a:gd name="T55" fmla="*/ 21 h 134"/>
                  <a:gd name="T56" fmla="*/ 75 w 94"/>
                  <a:gd name="T57" fmla="*/ 21 h 134"/>
                  <a:gd name="T58" fmla="*/ 75 w 94"/>
                  <a:gd name="T59" fmla="*/ 59 h 134"/>
                  <a:gd name="T60" fmla="*/ 75 w 94"/>
                  <a:gd name="T61" fmla="*/ 60 h 134"/>
                  <a:gd name="T62" fmla="*/ 75 w 94"/>
                  <a:gd name="T63" fmla="*/ 131 h 134"/>
                  <a:gd name="T64" fmla="*/ 72 w 94"/>
                  <a:gd name="T65" fmla="*/ 134 h 134"/>
                  <a:gd name="T66" fmla="*/ 51 w 94"/>
                  <a:gd name="T67" fmla="*/ 134 h 134"/>
                  <a:gd name="T68" fmla="*/ 48 w 94"/>
                  <a:gd name="T69" fmla="*/ 131 h 134"/>
                  <a:gd name="T70" fmla="*/ 48 w 94"/>
                  <a:gd name="T71" fmla="*/ 61 h 134"/>
                  <a:gd name="T72" fmla="*/ 47 w 94"/>
                  <a:gd name="T73" fmla="*/ 61 h 134"/>
                  <a:gd name="T74" fmla="*/ 47 w 94"/>
                  <a:gd name="T75" fmla="*/ 131 h 134"/>
                  <a:gd name="T76" fmla="*/ 44 w 94"/>
                  <a:gd name="T77" fmla="*/ 134 h 134"/>
                  <a:gd name="T78" fmla="*/ 23 w 94"/>
                  <a:gd name="T79" fmla="*/ 134 h 134"/>
                  <a:gd name="T80" fmla="*/ 21 w 94"/>
                  <a:gd name="T81" fmla="*/ 131 h 134"/>
                  <a:gd name="T82" fmla="*/ 21 w 94"/>
                  <a:gd name="T83" fmla="*/ 64 h 134"/>
                  <a:gd name="T84" fmla="*/ 21 w 94"/>
                  <a:gd name="T85" fmla="*/ 63 h 134"/>
                  <a:gd name="T86" fmla="*/ 21 w 94"/>
                  <a:gd name="T87" fmla="*/ 21 h 134"/>
                  <a:gd name="T88" fmla="*/ 20 w 94"/>
                  <a:gd name="T89" fmla="*/ 21 h 134"/>
                  <a:gd name="T90" fmla="*/ 20 w 94"/>
                  <a:gd name="T91" fmla="*/ 59 h 134"/>
                  <a:gd name="T92" fmla="*/ 18 w 94"/>
                  <a:gd name="T93" fmla="*/ 61 h 134"/>
                  <a:gd name="T94" fmla="*/ 2 w 94"/>
                  <a:gd name="T95" fmla="*/ 61 h 134"/>
                  <a:gd name="T96" fmla="*/ 0 w 94"/>
                  <a:gd name="T97" fmla="*/ 59 h 134"/>
                  <a:gd name="T98" fmla="*/ 0 w 94"/>
                  <a:gd name="T99" fmla="*/ 0 h 134"/>
                  <a:gd name="T100" fmla="*/ 5 w 94"/>
                  <a:gd name="T101" fmla="*/ 0 h 134"/>
                  <a:gd name="T102" fmla="*/ 5 w 94"/>
                  <a:gd name="T103" fmla="*/ 57 h 134"/>
                  <a:gd name="T104" fmla="*/ 15 w 94"/>
                  <a:gd name="T105" fmla="*/ 57 h 134"/>
                  <a:gd name="T106" fmla="*/ 15 w 94"/>
                  <a:gd name="T107" fmla="*/ 19 h 134"/>
                  <a:gd name="T108" fmla="*/ 18 w 94"/>
                  <a:gd name="T109" fmla="*/ 16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94" h="134">
                    <a:moveTo>
                      <a:pt x="18" y="16"/>
                    </a:moveTo>
                    <a:cubicBezTo>
                      <a:pt x="23" y="16"/>
                      <a:pt x="23" y="16"/>
                      <a:pt x="23" y="16"/>
                    </a:cubicBezTo>
                    <a:cubicBezTo>
                      <a:pt x="24" y="16"/>
                      <a:pt x="25" y="17"/>
                      <a:pt x="25" y="19"/>
                    </a:cubicBezTo>
                    <a:cubicBezTo>
                      <a:pt x="25" y="64"/>
                      <a:pt x="25" y="64"/>
                      <a:pt x="25" y="64"/>
                    </a:cubicBezTo>
                    <a:cubicBezTo>
                      <a:pt x="25" y="64"/>
                      <a:pt x="25" y="64"/>
                      <a:pt x="25" y="64"/>
                    </a:cubicBezTo>
                    <a:cubicBezTo>
                      <a:pt x="25" y="129"/>
                      <a:pt x="25" y="129"/>
                      <a:pt x="25" y="129"/>
                    </a:cubicBezTo>
                    <a:cubicBezTo>
                      <a:pt x="42" y="129"/>
                      <a:pt x="42" y="129"/>
                      <a:pt x="42" y="129"/>
                    </a:cubicBezTo>
                    <a:cubicBezTo>
                      <a:pt x="42" y="59"/>
                      <a:pt x="42" y="59"/>
                      <a:pt x="42" y="59"/>
                    </a:cubicBezTo>
                    <a:cubicBezTo>
                      <a:pt x="42" y="58"/>
                      <a:pt x="43" y="57"/>
                      <a:pt x="44" y="57"/>
                    </a:cubicBezTo>
                    <a:cubicBezTo>
                      <a:pt x="51" y="57"/>
                      <a:pt x="51" y="57"/>
                      <a:pt x="51" y="57"/>
                    </a:cubicBezTo>
                    <a:cubicBezTo>
                      <a:pt x="52" y="57"/>
                      <a:pt x="53" y="58"/>
                      <a:pt x="53" y="59"/>
                    </a:cubicBezTo>
                    <a:cubicBezTo>
                      <a:pt x="53" y="129"/>
                      <a:pt x="53" y="129"/>
                      <a:pt x="53" y="129"/>
                    </a:cubicBezTo>
                    <a:cubicBezTo>
                      <a:pt x="70" y="129"/>
                      <a:pt x="70" y="129"/>
                      <a:pt x="70" y="129"/>
                    </a:cubicBezTo>
                    <a:cubicBezTo>
                      <a:pt x="70" y="59"/>
                      <a:pt x="70" y="59"/>
                      <a:pt x="70" y="59"/>
                    </a:cubicBezTo>
                    <a:cubicBezTo>
                      <a:pt x="70" y="59"/>
                      <a:pt x="70" y="58"/>
                      <a:pt x="70" y="58"/>
                    </a:cubicBezTo>
                    <a:cubicBezTo>
                      <a:pt x="70" y="19"/>
                      <a:pt x="70" y="19"/>
                      <a:pt x="70" y="19"/>
                    </a:cubicBezTo>
                    <a:cubicBezTo>
                      <a:pt x="70" y="17"/>
                      <a:pt x="71" y="16"/>
                      <a:pt x="72" y="16"/>
                    </a:cubicBezTo>
                    <a:cubicBezTo>
                      <a:pt x="77" y="16"/>
                      <a:pt x="77" y="16"/>
                      <a:pt x="77" y="16"/>
                    </a:cubicBezTo>
                    <a:cubicBezTo>
                      <a:pt x="79" y="16"/>
                      <a:pt x="80" y="17"/>
                      <a:pt x="80" y="19"/>
                    </a:cubicBezTo>
                    <a:cubicBezTo>
                      <a:pt x="80" y="57"/>
                      <a:pt x="80" y="57"/>
                      <a:pt x="80" y="57"/>
                    </a:cubicBezTo>
                    <a:cubicBezTo>
                      <a:pt x="89" y="57"/>
                      <a:pt x="89" y="57"/>
                      <a:pt x="89" y="57"/>
                    </a:cubicBezTo>
                    <a:cubicBezTo>
                      <a:pt x="89" y="0"/>
                      <a:pt x="89" y="0"/>
                      <a:pt x="89" y="0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4" y="59"/>
                      <a:pt x="94" y="59"/>
                      <a:pt x="94" y="59"/>
                    </a:cubicBezTo>
                    <a:cubicBezTo>
                      <a:pt x="94" y="60"/>
                      <a:pt x="93" y="61"/>
                      <a:pt x="92" y="61"/>
                    </a:cubicBezTo>
                    <a:cubicBezTo>
                      <a:pt x="77" y="61"/>
                      <a:pt x="77" y="61"/>
                      <a:pt x="77" y="61"/>
                    </a:cubicBezTo>
                    <a:cubicBezTo>
                      <a:pt x="76" y="61"/>
                      <a:pt x="75" y="60"/>
                      <a:pt x="75" y="59"/>
                    </a:cubicBezTo>
                    <a:cubicBezTo>
                      <a:pt x="75" y="21"/>
                      <a:pt x="75" y="21"/>
                      <a:pt x="75" y="21"/>
                    </a:cubicBezTo>
                    <a:cubicBezTo>
                      <a:pt x="75" y="21"/>
                      <a:pt x="75" y="21"/>
                      <a:pt x="75" y="21"/>
                    </a:cubicBezTo>
                    <a:cubicBezTo>
                      <a:pt x="75" y="59"/>
                      <a:pt x="75" y="59"/>
                      <a:pt x="75" y="59"/>
                    </a:cubicBezTo>
                    <a:cubicBezTo>
                      <a:pt x="75" y="59"/>
                      <a:pt x="75" y="59"/>
                      <a:pt x="75" y="60"/>
                    </a:cubicBezTo>
                    <a:cubicBezTo>
                      <a:pt x="75" y="131"/>
                      <a:pt x="75" y="131"/>
                      <a:pt x="75" y="131"/>
                    </a:cubicBezTo>
                    <a:cubicBezTo>
                      <a:pt x="75" y="132"/>
                      <a:pt x="73" y="134"/>
                      <a:pt x="72" y="134"/>
                    </a:cubicBezTo>
                    <a:cubicBezTo>
                      <a:pt x="51" y="134"/>
                      <a:pt x="51" y="134"/>
                      <a:pt x="51" y="134"/>
                    </a:cubicBezTo>
                    <a:cubicBezTo>
                      <a:pt x="49" y="134"/>
                      <a:pt x="48" y="132"/>
                      <a:pt x="48" y="13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7" y="61"/>
                      <a:pt x="47" y="61"/>
                      <a:pt x="47" y="61"/>
                    </a:cubicBezTo>
                    <a:cubicBezTo>
                      <a:pt x="47" y="131"/>
                      <a:pt x="47" y="131"/>
                      <a:pt x="47" y="131"/>
                    </a:cubicBezTo>
                    <a:cubicBezTo>
                      <a:pt x="47" y="132"/>
                      <a:pt x="46" y="134"/>
                      <a:pt x="44" y="134"/>
                    </a:cubicBezTo>
                    <a:cubicBezTo>
                      <a:pt x="23" y="134"/>
                      <a:pt x="23" y="134"/>
                      <a:pt x="23" y="134"/>
                    </a:cubicBezTo>
                    <a:cubicBezTo>
                      <a:pt x="22" y="134"/>
                      <a:pt x="21" y="132"/>
                      <a:pt x="21" y="131"/>
                    </a:cubicBezTo>
                    <a:cubicBezTo>
                      <a:pt x="21" y="64"/>
                      <a:pt x="21" y="64"/>
                      <a:pt x="21" y="64"/>
                    </a:cubicBezTo>
                    <a:cubicBezTo>
                      <a:pt x="21" y="63"/>
                      <a:pt x="21" y="63"/>
                      <a:pt x="21" y="63"/>
                    </a:cubicBezTo>
                    <a:cubicBezTo>
                      <a:pt x="21" y="21"/>
                      <a:pt x="21" y="21"/>
                      <a:pt x="21" y="21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0" y="59"/>
                      <a:pt x="20" y="59"/>
                      <a:pt x="20" y="59"/>
                    </a:cubicBezTo>
                    <a:cubicBezTo>
                      <a:pt x="20" y="60"/>
                      <a:pt x="19" y="61"/>
                      <a:pt x="18" y="61"/>
                    </a:cubicBezTo>
                    <a:cubicBezTo>
                      <a:pt x="2" y="61"/>
                      <a:pt x="2" y="61"/>
                      <a:pt x="2" y="61"/>
                    </a:cubicBezTo>
                    <a:cubicBezTo>
                      <a:pt x="1" y="61"/>
                      <a:pt x="0" y="60"/>
                      <a:pt x="0" y="5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57"/>
                      <a:pt x="5" y="57"/>
                      <a:pt x="5" y="57"/>
                    </a:cubicBezTo>
                    <a:cubicBezTo>
                      <a:pt x="15" y="57"/>
                      <a:pt x="15" y="57"/>
                      <a:pt x="15" y="57"/>
                    </a:cubicBezTo>
                    <a:cubicBezTo>
                      <a:pt x="15" y="19"/>
                      <a:pt x="15" y="19"/>
                      <a:pt x="15" y="19"/>
                    </a:cubicBezTo>
                    <a:cubicBezTo>
                      <a:pt x="15" y="17"/>
                      <a:pt x="16" y="16"/>
                      <a:pt x="18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76" name="Freeform 301"/>
              <p:cNvSpPr>
                <a:spLocks noEditPoints="1"/>
              </p:cNvSpPr>
              <p:nvPr/>
            </p:nvSpPr>
            <p:spPr bwMode="auto">
              <a:xfrm>
                <a:off x="10885504" y="1589"/>
                <a:ext cx="242888" cy="303214"/>
              </a:xfrm>
              <a:custGeom>
                <a:avLst/>
                <a:gdLst>
                  <a:gd name="T0" fmla="*/ 102 w 107"/>
                  <a:gd name="T1" fmla="*/ 57 h 134"/>
                  <a:gd name="T2" fmla="*/ 91 w 107"/>
                  <a:gd name="T3" fmla="*/ 0 h 134"/>
                  <a:gd name="T4" fmla="*/ 107 w 107"/>
                  <a:gd name="T5" fmla="*/ 59 h 134"/>
                  <a:gd name="T6" fmla="*/ 91 w 107"/>
                  <a:gd name="T7" fmla="*/ 61 h 134"/>
                  <a:gd name="T8" fmla="*/ 88 w 107"/>
                  <a:gd name="T9" fmla="*/ 60 h 134"/>
                  <a:gd name="T10" fmla="*/ 77 w 107"/>
                  <a:gd name="T11" fmla="*/ 22 h 134"/>
                  <a:gd name="T12" fmla="*/ 97 w 107"/>
                  <a:gd name="T13" fmla="*/ 92 h 134"/>
                  <a:gd name="T14" fmla="*/ 81 w 107"/>
                  <a:gd name="T15" fmla="*/ 94 h 134"/>
                  <a:gd name="T16" fmla="*/ 81 w 107"/>
                  <a:gd name="T17" fmla="*/ 131 h 134"/>
                  <a:gd name="T18" fmla="*/ 75 w 107"/>
                  <a:gd name="T19" fmla="*/ 134 h 134"/>
                  <a:gd name="T20" fmla="*/ 76 w 107"/>
                  <a:gd name="T21" fmla="*/ 129 h 134"/>
                  <a:gd name="T22" fmla="*/ 78 w 107"/>
                  <a:gd name="T23" fmla="*/ 89 h 134"/>
                  <a:gd name="T24" fmla="*/ 91 w 107"/>
                  <a:gd name="T25" fmla="*/ 89 h 134"/>
                  <a:gd name="T26" fmla="*/ 75 w 107"/>
                  <a:gd name="T27" fmla="*/ 18 h 134"/>
                  <a:gd name="T28" fmla="*/ 75 w 107"/>
                  <a:gd name="T29" fmla="*/ 17 h 134"/>
                  <a:gd name="T30" fmla="*/ 79 w 107"/>
                  <a:gd name="T31" fmla="*/ 17 h 134"/>
                  <a:gd name="T32" fmla="*/ 82 w 107"/>
                  <a:gd name="T33" fmla="*/ 19 h 134"/>
                  <a:gd name="T34" fmla="*/ 75 w 107"/>
                  <a:gd name="T35" fmla="*/ 134 h 134"/>
                  <a:gd name="T36" fmla="*/ 54 w 107"/>
                  <a:gd name="T37" fmla="*/ 131 h 134"/>
                  <a:gd name="T38" fmla="*/ 53 w 107"/>
                  <a:gd name="T39" fmla="*/ 94 h 134"/>
                  <a:gd name="T40" fmla="*/ 50 w 107"/>
                  <a:gd name="T41" fmla="*/ 134 h 134"/>
                  <a:gd name="T42" fmla="*/ 29 w 107"/>
                  <a:gd name="T43" fmla="*/ 134 h 134"/>
                  <a:gd name="T44" fmla="*/ 27 w 107"/>
                  <a:gd name="T45" fmla="*/ 94 h 134"/>
                  <a:gd name="T46" fmla="*/ 13 w 107"/>
                  <a:gd name="T47" fmla="*/ 94 h 134"/>
                  <a:gd name="T48" fmla="*/ 10 w 107"/>
                  <a:gd name="T49" fmla="*/ 91 h 134"/>
                  <a:gd name="T50" fmla="*/ 17 w 107"/>
                  <a:gd name="T51" fmla="*/ 61 h 134"/>
                  <a:gd name="T52" fmla="*/ 2 w 107"/>
                  <a:gd name="T53" fmla="*/ 61 h 134"/>
                  <a:gd name="T54" fmla="*/ 0 w 107"/>
                  <a:gd name="T55" fmla="*/ 58 h 134"/>
                  <a:gd name="T56" fmla="*/ 22 w 107"/>
                  <a:gd name="T57" fmla="*/ 0 h 134"/>
                  <a:gd name="T58" fmla="*/ 15 w 107"/>
                  <a:gd name="T59" fmla="*/ 57 h 134"/>
                  <a:gd name="T60" fmla="*/ 28 w 107"/>
                  <a:gd name="T61" fmla="*/ 16 h 134"/>
                  <a:gd name="T62" fmla="*/ 32 w 107"/>
                  <a:gd name="T63" fmla="*/ 16 h 134"/>
                  <a:gd name="T64" fmla="*/ 35 w 107"/>
                  <a:gd name="T65" fmla="*/ 19 h 134"/>
                  <a:gd name="T66" fmla="*/ 16 w 107"/>
                  <a:gd name="T67" fmla="*/ 89 h 134"/>
                  <a:gd name="T68" fmla="*/ 31 w 107"/>
                  <a:gd name="T69" fmla="*/ 92 h 134"/>
                  <a:gd name="T70" fmla="*/ 32 w 107"/>
                  <a:gd name="T71" fmla="*/ 129 h 134"/>
                  <a:gd name="T72" fmla="*/ 48 w 107"/>
                  <a:gd name="T73" fmla="*/ 92 h 134"/>
                  <a:gd name="T74" fmla="*/ 57 w 107"/>
                  <a:gd name="T75" fmla="*/ 89 h 134"/>
                  <a:gd name="T76" fmla="*/ 59 w 107"/>
                  <a:gd name="T77" fmla="*/ 129 h 134"/>
                  <a:gd name="T78" fmla="*/ 75 w 107"/>
                  <a:gd name="T79" fmla="*/ 134 h 134"/>
                  <a:gd name="T80" fmla="*/ 75 w 107"/>
                  <a:gd name="T81" fmla="*/ 18 h 134"/>
                  <a:gd name="T82" fmla="*/ 75 w 107"/>
                  <a:gd name="T83" fmla="*/ 17 h 134"/>
                  <a:gd name="T84" fmla="*/ 74 w 107"/>
                  <a:gd name="T85" fmla="*/ 17 h 134"/>
                  <a:gd name="T86" fmla="*/ 72 w 107"/>
                  <a:gd name="T87" fmla="*/ 20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07" h="134">
                    <a:moveTo>
                      <a:pt x="92" y="57"/>
                    </a:moveTo>
                    <a:cubicBezTo>
                      <a:pt x="102" y="57"/>
                      <a:pt x="102" y="57"/>
                      <a:pt x="102" y="57"/>
                    </a:cubicBezTo>
                    <a:cubicBezTo>
                      <a:pt x="86" y="0"/>
                      <a:pt x="86" y="0"/>
                      <a:pt x="86" y="0"/>
                    </a:cubicBezTo>
                    <a:cubicBezTo>
                      <a:pt x="91" y="0"/>
                      <a:pt x="91" y="0"/>
                      <a:pt x="91" y="0"/>
                    </a:cubicBezTo>
                    <a:cubicBezTo>
                      <a:pt x="107" y="58"/>
                      <a:pt x="107" y="58"/>
                      <a:pt x="107" y="58"/>
                    </a:cubicBezTo>
                    <a:cubicBezTo>
                      <a:pt x="107" y="58"/>
                      <a:pt x="107" y="59"/>
                      <a:pt x="107" y="59"/>
                    </a:cubicBezTo>
                    <a:cubicBezTo>
                      <a:pt x="107" y="60"/>
                      <a:pt x="106" y="61"/>
                      <a:pt x="105" y="61"/>
                    </a:cubicBezTo>
                    <a:cubicBezTo>
                      <a:pt x="91" y="61"/>
                      <a:pt x="91" y="61"/>
                      <a:pt x="91" y="61"/>
                    </a:cubicBezTo>
                    <a:cubicBezTo>
                      <a:pt x="91" y="61"/>
                      <a:pt x="91" y="61"/>
                      <a:pt x="91" y="61"/>
                    </a:cubicBezTo>
                    <a:cubicBezTo>
                      <a:pt x="90" y="61"/>
                      <a:pt x="89" y="61"/>
                      <a:pt x="88" y="60"/>
                    </a:cubicBezTo>
                    <a:cubicBezTo>
                      <a:pt x="77" y="22"/>
                      <a:pt x="77" y="22"/>
                      <a:pt x="77" y="22"/>
                    </a:cubicBezTo>
                    <a:cubicBezTo>
                      <a:pt x="77" y="22"/>
                      <a:pt x="77" y="22"/>
                      <a:pt x="77" y="22"/>
                    </a:cubicBezTo>
                    <a:cubicBezTo>
                      <a:pt x="97" y="91"/>
                      <a:pt x="97" y="91"/>
                      <a:pt x="97" y="91"/>
                    </a:cubicBezTo>
                    <a:cubicBezTo>
                      <a:pt x="97" y="91"/>
                      <a:pt x="97" y="91"/>
                      <a:pt x="97" y="92"/>
                    </a:cubicBezTo>
                    <a:cubicBezTo>
                      <a:pt x="97" y="93"/>
                      <a:pt x="96" y="94"/>
                      <a:pt x="94" y="94"/>
                    </a:cubicBezTo>
                    <a:cubicBezTo>
                      <a:pt x="81" y="94"/>
                      <a:pt x="81" y="94"/>
                      <a:pt x="81" y="94"/>
                    </a:cubicBezTo>
                    <a:cubicBezTo>
                      <a:pt x="81" y="131"/>
                      <a:pt x="81" y="131"/>
                      <a:pt x="81" y="131"/>
                    </a:cubicBezTo>
                    <a:cubicBezTo>
                      <a:pt x="81" y="131"/>
                      <a:pt x="81" y="131"/>
                      <a:pt x="81" y="131"/>
                    </a:cubicBezTo>
                    <a:cubicBezTo>
                      <a:pt x="81" y="132"/>
                      <a:pt x="80" y="134"/>
                      <a:pt x="78" y="134"/>
                    </a:cubicBezTo>
                    <a:cubicBezTo>
                      <a:pt x="75" y="134"/>
                      <a:pt x="75" y="134"/>
                      <a:pt x="75" y="134"/>
                    </a:cubicBezTo>
                    <a:cubicBezTo>
                      <a:pt x="75" y="129"/>
                      <a:pt x="75" y="129"/>
                      <a:pt x="75" y="129"/>
                    </a:cubicBezTo>
                    <a:cubicBezTo>
                      <a:pt x="76" y="129"/>
                      <a:pt x="76" y="129"/>
                      <a:pt x="76" y="129"/>
                    </a:cubicBezTo>
                    <a:cubicBezTo>
                      <a:pt x="76" y="92"/>
                      <a:pt x="76" y="92"/>
                      <a:pt x="76" y="92"/>
                    </a:cubicBezTo>
                    <a:cubicBezTo>
                      <a:pt x="76" y="90"/>
                      <a:pt x="77" y="89"/>
                      <a:pt x="78" y="89"/>
                    </a:cubicBezTo>
                    <a:cubicBezTo>
                      <a:pt x="78" y="89"/>
                      <a:pt x="78" y="89"/>
                      <a:pt x="78" y="89"/>
                    </a:cubicBezTo>
                    <a:cubicBezTo>
                      <a:pt x="91" y="89"/>
                      <a:pt x="91" y="89"/>
                      <a:pt x="91" y="89"/>
                    </a:cubicBezTo>
                    <a:cubicBezTo>
                      <a:pt x="75" y="33"/>
                      <a:pt x="75" y="33"/>
                      <a:pt x="75" y="33"/>
                    </a:cubicBezTo>
                    <a:cubicBezTo>
                      <a:pt x="75" y="18"/>
                      <a:pt x="75" y="18"/>
                      <a:pt x="75" y="18"/>
                    </a:cubicBezTo>
                    <a:cubicBezTo>
                      <a:pt x="77" y="19"/>
                      <a:pt x="77" y="19"/>
                      <a:pt x="77" y="19"/>
                    </a:cubicBezTo>
                    <a:cubicBezTo>
                      <a:pt x="76" y="18"/>
                      <a:pt x="76" y="18"/>
                      <a:pt x="75" y="17"/>
                    </a:cubicBezTo>
                    <a:cubicBezTo>
                      <a:pt x="75" y="17"/>
                      <a:pt x="75" y="17"/>
                      <a:pt x="75" y="17"/>
                    </a:cubicBezTo>
                    <a:cubicBezTo>
                      <a:pt x="79" y="17"/>
                      <a:pt x="79" y="17"/>
                      <a:pt x="79" y="17"/>
                    </a:cubicBezTo>
                    <a:cubicBezTo>
                      <a:pt x="80" y="17"/>
                      <a:pt x="81" y="18"/>
                      <a:pt x="82" y="19"/>
                    </a:cubicBezTo>
                    <a:cubicBezTo>
                      <a:pt x="82" y="19"/>
                      <a:pt x="82" y="19"/>
                      <a:pt x="82" y="19"/>
                    </a:cubicBezTo>
                    <a:lnTo>
                      <a:pt x="92" y="57"/>
                    </a:lnTo>
                    <a:close/>
                    <a:moveTo>
                      <a:pt x="75" y="134"/>
                    </a:moveTo>
                    <a:cubicBezTo>
                      <a:pt x="57" y="134"/>
                      <a:pt x="57" y="134"/>
                      <a:pt x="57" y="134"/>
                    </a:cubicBezTo>
                    <a:cubicBezTo>
                      <a:pt x="55" y="134"/>
                      <a:pt x="54" y="132"/>
                      <a:pt x="54" y="131"/>
                    </a:cubicBezTo>
                    <a:cubicBezTo>
                      <a:pt x="54" y="94"/>
                      <a:pt x="54" y="94"/>
                      <a:pt x="54" y="94"/>
                    </a:cubicBezTo>
                    <a:cubicBezTo>
                      <a:pt x="53" y="94"/>
                      <a:pt x="53" y="94"/>
                      <a:pt x="53" y="94"/>
                    </a:cubicBezTo>
                    <a:cubicBezTo>
                      <a:pt x="53" y="131"/>
                      <a:pt x="53" y="131"/>
                      <a:pt x="53" y="131"/>
                    </a:cubicBezTo>
                    <a:cubicBezTo>
                      <a:pt x="53" y="132"/>
                      <a:pt x="52" y="134"/>
                      <a:pt x="50" y="134"/>
                    </a:cubicBezTo>
                    <a:cubicBezTo>
                      <a:pt x="29" y="134"/>
                      <a:pt x="29" y="134"/>
                      <a:pt x="29" y="134"/>
                    </a:cubicBezTo>
                    <a:cubicBezTo>
                      <a:pt x="29" y="134"/>
                      <a:pt x="29" y="134"/>
                      <a:pt x="29" y="134"/>
                    </a:cubicBezTo>
                    <a:cubicBezTo>
                      <a:pt x="28" y="134"/>
                      <a:pt x="27" y="132"/>
                      <a:pt x="27" y="131"/>
                    </a:cubicBezTo>
                    <a:cubicBezTo>
                      <a:pt x="27" y="94"/>
                      <a:pt x="27" y="94"/>
                      <a:pt x="27" y="94"/>
                    </a:cubicBezTo>
                    <a:cubicBezTo>
                      <a:pt x="13" y="94"/>
                      <a:pt x="13" y="94"/>
                      <a:pt x="13" y="94"/>
                    </a:cubicBezTo>
                    <a:cubicBezTo>
                      <a:pt x="13" y="94"/>
                      <a:pt x="13" y="94"/>
                      <a:pt x="13" y="94"/>
                    </a:cubicBezTo>
                    <a:cubicBezTo>
                      <a:pt x="13" y="94"/>
                      <a:pt x="12" y="94"/>
                      <a:pt x="12" y="94"/>
                    </a:cubicBezTo>
                    <a:cubicBezTo>
                      <a:pt x="11" y="94"/>
                      <a:pt x="10" y="92"/>
                      <a:pt x="10" y="91"/>
                    </a:cubicBezTo>
                    <a:cubicBezTo>
                      <a:pt x="19" y="60"/>
                      <a:pt x="19" y="60"/>
                      <a:pt x="19" y="60"/>
                    </a:cubicBezTo>
                    <a:cubicBezTo>
                      <a:pt x="18" y="61"/>
                      <a:pt x="18" y="61"/>
                      <a:pt x="17" y="61"/>
                    </a:cubicBezTo>
                    <a:cubicBezTo>
                      <a:pt x="2" y="61"/>
                      <a:pt x="2" y="61"/>
                      <a:pt x="2" y="61"/>
                    </a:cubicBezTo>
                    <a:cubicBezTo>
                      <a:pt x="2" y="61"/>
                      <a:pt x="2" y="61"/>
                      <a:pt x="2" y="61"/>
                    </a:cubicBezTo>
                    <a:cubicBezTo>
                      <a:pt x="2" y="61"/>
                      <a:pt x="2" y="61"/>
                      <a:pt x="2" y="61"/>
                    </a:cubicBezTo>
                    <a:cubicBezTo>
                      <a:pt x="0" y="61"/>
                      <a:pt x="0" y="60"/>
                      <a:pt x="0" y="58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6" y="57"/>
                      <a:pt x="6" y="57"/>
                      <a:pt x="6" y="57"/>
                    </a:cubicBezTo>
                    <a:cubicBezTo>
                      <a:pt x="15" y="57"/>
                      <a:pt x="15" y="57"/>
                      <a:pt x="15" y="57"/>
                    </a:cubicBezTo>
                    <a:cubicBezTo>
                      <a:pt x="25" y="18"/>
                      <a:pt x="25" y="18"/>
                      <a:pt x="25" y="18"/>
                    </a:cubicBezTo>
                    <a:cubicBezTo>
                      <a:pt x="26" y="17"/>
                      <a:pt x="27" y="16"/>
                      <a:pt x="28" y="16"/>
                    </a:cubicBezTo>
                    <a:cubicBezTo>
                      <a:pt x="28" y="16"/>
                      <a:pt x="28" y="16"/>
                      <a:pt x="28" y="16"/>
                    </a:cubicBezTo>
                    <a:cubicBezTo>
                      <a:pt x="32" y="16"/>
                      <a:pt x="32" y="16"/>
                      <a:pt x="32" y="16"/>
                    </a:cubicBezTo>
                    <a:cubicBezTo>
                      <a:pt x="34" y="16"/>
                      <a:pt x="35" y="17"/>
                      <a:pt x="35" y="19"/>
                    </a:cubicBezTo>
                    <a:cubicBezTo>
                      <a:pt x="35" y="19"/>
                      <a:pt x="35" y="19"/>
                      <a:pt x="35" y="19"/>
                    </a:cubicBezTo>
                    <a:cubicBezTo>
                      <a:pt x="35" y="19"/>
                      <a:pt x="35" y="19"/>
                      <a:pt x="35" y="19"/>
                    </a:cubicBezTo>
                    <a:cubicBezTo>
                      <a:pt x="16" y="89"/>
                      <a:pt x="16" y="89"/>
                      <a:pt x="16" y="89"/>
                    </a:cubicBezTo>
                    <a:cubicBezTo>
                      <a:pt x="29" y="89"/>
                      <a:pt x="29" y="89"/>
                      <a:pt x="29" y="89"/>
                    </a:cubicBezTo>
                    <a:cubicBezTo>
                      <a:pt x="30" y="89"/>
                      <a:pt x="31" y="90"/>
                      <a:pt x="31" y="92"/>
                    </a:cubicBezTo>
                    <a:cubicBezTo>
                      <a:pt x="31" y="92"/>
                      <a:pt x="31" y="92"/>
                      <a:pt x="31" y="92"/>
                    </a:cubicBezTo>
                    <a:cubicBezTo>
                      <a:pt x="32" y="129"/>
                      <a:pt x="32" y="129"/>
                      <a:pt x="32" y="129"/>
                    </a:cubicBezTo>
                    <a:cubicBezTo>
                      <a:pt x="48" y="129"/>
                      <a:pt x="48" y="129"/>
                      <a:pt x="48" y="129"/>
                    </a:cubicBezTo>
                    <a:cubicBezTo>
                      <a:pt x="48" y="92"/>
                      <a:pt x="48" y="92"/>
                      <a:pt x="48" y="92"/>
                    </a:cubicBezTo>
                    <a:cubicBezTo>
                      <a:pt x="48" y="90"/>
                      <a:pt x="49" y="89"/>
                      <a:pt x="50" y="89"/>
                    </a:cubicBezTo>
                    <a:cubicBezTo>
                      <a:pt x="57" y="89"/>
                      <a:pt x="57" y="89"/>
                      <a:pt x="57" y="89"/>
                    </a:cubicBezTo>
                    <a:cubicBezTo>
                      <a:pt x="58" y="89"/>
                      <a:pt x="59" y="90"/>
                      <a:pt x="59" y="92"/>
                    </a:cubicBezTo>
                    <a:cubicBezTo>
                      <a:pt x="59" y="129"/>
                      <a:pt x="59" y="129"/>
                      <a:pt x="59" y="129"/>
                    </a:cubicBezTo>
                    <a:cubicBezTo>
                      <a:pt x="75" y="129"/>
                      <a:pt x="75" y="129"/>
                      <a:pt x="75" y="129"/>
                    </a:cubicBezTo>
                    <a:cubicBezTo>
                      <a:pt x="75" y="134"/>
                      <a:pt x="75" y="134"/>
                      <a:pt x="75" y="134"/>
                    </a:cubicBezTo>
                    <a:close/>
                    <a:moveTo>
                      <a:pt x="75" y="33"/>
                    </a:moveTo>
                    <a:cubicBezTo>
                      <a:pt x="75" y="18"/>
                      <a:pt x="75" y="18"/>
                      <a:pt x="75" y="18"/>
                    </a:cubicBezTo>
                    <a:cubicBezTo>
                      <a:pt x="74" y="17"/>
                      <a:pt x="74" y="17"/>
                      <a:pt x="74" y="17"/>
                    </a:cubicBezTo>
                    <a:cubicBezTo>
                      <a:pt x="75" y="17"/>
                      <a:pt x="75" y="17"/>
                      <a:pt x="75" y="17"/>
                    </a:cubicBezTo>
                    <a:cubicBezTo>
                      <a:pt x="75" y="17"/>
                      <a:pt x="75" y="17"/>
                      <a:pt x="75" y="17"/>
                    </a:cubicBezTo>
                    <a:cubicBezTo>
                      <a:pt x="74" y="17"/>
                      <a:pt x="74" y="17"/>
                      <a:pt x="74" y="17"/>
                    </a:cubicBezTo>
                    <a:cubicBezTo>
                      <a:pt x="74" y="17"/>
                      <a:pt x="74" y="17"/>
                      <a:pt x="74" y="17"/>
                    </a:cubicBezTo>
                    <a:cubicBezTo>
                      <a:pt x="72" y="17"/>
                      <a:pt x="72" y="19"/>
                      <a:pt x="72" y="20"/>
                    </a:cubicBezTo>
                    <a:lnTo>
                      <a:pt x="75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77" name="Freeform 302"/>
              <p:cNvSpPr>
                <a:spLocks noEditPoints="1"/>
              </p:cNvSpPr>
              <p:nvPr/>
            </p:nvSpPr>
            <p:spPr bwMode="auto">
              <a:xfrm>
                <a:off x="9336102" y="1589"/>
                <a:ext cx="347663" cy="238126"/>
              </a:xfrm>
              <a:custGeom>
                <a:avLst/>
                <a:gdLst>
                  <a:gd name="T0" fmla="*/ 135 w 154"/>
                  <a:gd name="T1" fmla="*/ 12 h 105"/>
                  <a:gd name="T2" fmla="*/ 139 w 154"/>
                  <a:gd name="T3" fmla="*/ 9 h 105"/>
                  <a:gd name="T4" fmla="*/ 154 w 154"/>
                  <a:gd name="T5" fmla="*/ 79 h 105"/>
                  <a:gd name="T6" fmla="*/ 152 w 154"/>
                  <a:gd name="T7" fmla="*/ 102 h 105"/>
                  <a:gd name="T8" fmla="*/ 124 w 154"/>
                  <a:gd name="T9" fmla="*/ 100 h 105"/>
                  <a:gd name="T10" fmla="*/ 148 w 154"/>
                  <a:gd name="T11" fmla="*/ 99 h 105"/>
                  <a:gd name="T12" fmla="*/ 150 w 154"/>
                  <a:gd name="T13" fmla="*/ 28 h 105"/>
                  <a:gd name="T14" fmla="*/ 141 w 154"/>
                  <a:gd name="T15" fmla="*/ 67 h 105"/>
                  <a:gd name="T16" fmla="*/ 124 w 154"/>
                  <a:gd name="T17" fmla="*/ 49 h 105"/>
                  <a:gd name="T18" fmla="*/ 136 w 154"/>
                  <a:gd name="T19" fmla="*/ 64 h 105"/>
                  <a:gd name="T20" fmla="*/ 124 w 154"/>
                  <a:gd name="T21" fmla="*/ 20 h 105"/>
                  <a:gd name="T22" fmla="*/ 128 w 154"/>
                  <a:gd name="T23" fmla="*/ 20 h 105"/>
                  <a:gd name="T24" fmla="*/ 124 w 154"/>
                  <a:gd name="T25" fmla="*/ 20 h 105"/>
                  <a:gd name="T26" fmla="*/ 117 w 154"/>
                  <a:gd name="T27" fmla="*/ 102 h 105"/>
                  <a:gd name="T28" fmla="*/ 114 w 154"/>
                  <a:gd name="T29" fmla="*/ 81 h 105"/>
                  <a:gd name="T30" fmla="*/ 116 w 154"/>
                  <a:gd name="T31" fmla="*/ 76 h 105"/>
                  <a:gd name="T32" fmla="*/ 120 w 154"/>
                  <a:gd name="T33" fmla="*/ 99 h 105"/>
                  <a:gd name="T34" fmla="*/ 124 w 154"/>
                  <a:gd name="T35" fmla="*/ 105 h 105"/>
                  <a:gd name="T36" fmla="*/ 77 w 154"/>
                  <a:gd name="T37" fmla="*/ 20 h 105"/>
                  <a:gd name="T38" fmla="*/ 115 w 154"/>
                  <a:gd name="T39" fmla="*/ 0 h 105"/>
                  <a:gd name="T40" fmla="*/ 124 w 154"/>
                  <a:gd name="T41" fmla="*/ 49 h 105"/>
                  <a:gd name="T42" fmla="*/ 111 w 154"/>
                  <a:gd name="T43" fmla="*/ 64 h 105"/>
                  <a:gd name="T44" fmla="*/ 109 w 154"/>
                  <a:gd name="T45" fmla="*/ 69 h 105"/>
                  <a:gd name="T46" fmla="*/ 109 w 154"/>
                  <a:gd name="T47" fmla="*/ 49 h 105"/>
                  <a:gd name="T48" fmla="*/ 40 w 154"/>
                  <a:gd name="T49" fmla="*/ 81 h 105"/>
                  <a:gd name="T50" fmla="*/ 31 w 154"/>
                  <a:gd name="T51" fmla="*/ 105 h 105"/>
                  <a:gd name="T52" fmla="*/ 31 w 154"/>
                  <a:gd name="T53" fmla="*/ 100 h 105"/>
                  <a:gd name="T54" fmla="*/ 35 w 154"/>
                  <a:gd name="T55" fmla="*/ 79 h 105"/>
                  <a:gd name="T56" fmla="*/ 77 w 154"/>
                  <a:gd name="T57" fmla="*/ 81 h 105"/>
                  <a:gd name="T58" fmla="*/ 31 w 154"/>
                  <a:gd name="T59" fmla="*/ 20 h 105"/>
                  <a:gd name="T60" fmla="*/ 39 w 154"/>
                  <a:gd name="T61" fmla="*/ 0 h 105"/>
                  <a:gd name="T62" fmla="*/ 31 w 154"/>
                  <a:gd name="T63" fmla="*/ 69 h 105"/>
                  <a:gd name="T64" fmla="*/ 43 w 154"/>
                  <a:gd name="T65" fmla="*/ 53 h 105"/>
                  <a:gd name="T66" fmla="*/ 46 w 154"/>
                  <a:gd name="T67" fmla="*/ 49 h 105"/>
                  <a:gd name="T68" fmla="*/ 46 w 154"/>
                  <a:gd name="T69" fmla="*/ 69 h 105"/>
                  <a:gd name="T70" fmla="*/ 9 w 154"/>
                  <a:gd name="T71" fmla="*/ 105 h 105"/>
                  <a:gd name="T72" fmla="*/ 3 w 154"/>
                  <a:gd name="T73" fmla="*/ 102 h 105"/>
                  <a:gd name="T74" fmla="*/ 0 w 154"/>
                  <a:gd name="T75" fmla="*/ 75 h 105"/>
                  <a:gd name="T76" fmla="*/ 0 w 154"/>
                  <a:gd name="T77" fmla="*/ 25 h 105"/>
                  <a:gd name="T78" fmla="*/ 25 w 154"/>
                  <a:gd name="T79" fmla="*/ 0 h 105"/>
                  <a:gd name="T80" fmla="*/ 19 w 154"/>
                  <a:gd name="T81" fmla="*/ 12 h 105"/>
                  <a:gd name="T82" fmla="*/ 5 w 154"/>
                  <a:gd name="T83" fmla="*/ 79 h 105"/>
                  <a:gd name="T84" fmla="*/ 6 w 154"/>
                  <a:gd name="T85" fmla="*/ 99 h 105"/>
                  <a:gd name="T86" fmla="*/ 31 w 154"/>
                  <a:gd name="T87" fmla="*/ 105 h 105"/>
                  <a:gd name="T88" fmla="*/ 25 w 154"/>
                  <a:gd name="T89" fmla="*/ 18 h 105"/>
                  <a:gd name="T90" fmla="*/ 31 w 154"/>
                  <a:gd name="T91" fmla="*/ 6 h 105"/>
                  <a:gd name="T92" fmla="*/ 13 w 154"/>
                  <a:gd name="T93" fmla="*/ 51 h 105"/>
                  <a:gd name="T94" fmla="*/ 31 w 154"/>
                  <a:gd name="T95" fmla="*/ 69 h 105"/>
                  <a:gd name="T96" fmla="*/ 18 w 154"/>
                  <a:gd name="T97" fmla="*/ 53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54" h="105">
                    <a:moveTo>
                      <a:pt x="150" y="28"/>
                    </a:moveTo>
                    <a:cubicBezTo>
                      <a:pt x="135" y="12"/>
                      <a:pt x="135" y="12"/>
                      <a:pt x="135" y="12"/>
                    </a:cubicBezTo>
                    <a:cubicBezTo>
                      <a:pt x="135" y="12"/>
                      <a:pt x="135" y="12"/>
                      <a:pt x="135" y="12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34" y="0"/>
                      <a:pt x="134" y="0"/>
                      <a:pt x="134" y="0"/>
                    </a:cubicBezTo>
                    <a:cubicBezTo>
                      <a:pt x="139" y="9"/>
                      <a:pt x="139" y="9"/>
                      <a:pt x="139" y="9"/>
                    </a:cubicBezTo>
                    <a:cubicBezTo>
                      <a:pt x="154" y="25"/>
                      <a:pt x="154" y="25"/>
                      <a:pt x="154" y="25"/>
                    </a:cubicBezTo>
                    <a:cubicBezTo>
                      <a:pt x="154" y="26"/>
                      <a:pt x="154" y="26"/>
                      <a:pt x="154" y="27"/>
                    </a:cubicBezTo>
                    <a:cubicBezTo>
                      <a:pt x="154" y="79"/>
                      <a:pt x="154" y="79"/>
                      <a:pt x="154" y="79"/>
                    </a:cubicBezTo>
                    <a:cubicBezTo>
                      <a:pt x="154" y="96"/>
                      <a:pt x="154" y="96"/>
                      <a:pt x="154" y="96"/>
                    </a:cubicBezTo>
                    <a:cubicBezTo>
                      <a:pt x="154" y="98"/>
                      <a:pt x="153" y="101"/>
                      <a:pt x="152" y="102"/>
                    </a:cubicBezTo>
                    <a:cubicBezTo>
                      <a:pt x="152" y="102"/>
                      <a:pt x="152" y="102"/>
                      <a:pt x="152" y="102"/>
                    </a:cubicBezTo>
                    <a:cubicBezTo>
                      <a:pt x="150" y="104"/>
                      <a:pt x="148" y="105"/>
                      <a:pt x="145" y="105"/>
                    </a:cubicBezTo>
                    <a:cubicBezTo>
                      <a:pt x="124" y="105"/>
                      <a:pt x="124" y="105"/>
                      <a:pt x="124" y="105"/>
                    </a:cubicBezTo>
                    <a:cubicBezTo>
                      <a:pt x="124" y="100"/>
                      <a:pt x="124" y="100"/>
                      <a:pt x="124" y="100"/>
                    </a:cubicBezTo>
                    <a:cubicBezTo>
                      <a:pt x="145" y="100"/>
                      <a:pt x="145" y="100"/>
                      <a:pt x="145" y="100"/>
                    </a:cubicBezTo>
                    <a:cubicBezTo>
                      <a:pt x="146" y="100"/>
                      <a:pt x="148" y="100"/>
                      <a:pt x="148" y="99"/>
                    </a:cubicBezTo>
                    <a:cubicBezTo>
                      <a:pt x="148" y="99"/>
                      <a:pt x="148" y="99"/>
                      <a:pt x="148" y="99"/>
                    </a:cubicBezTo>
                    <a:cubicBezTo>
                      <a:pt x="149" y="98"/>
                      <a:pt x="150" y="97"/>
                      <a:pt x="150" y="96"/>
                    </a:cubicBezTo>
                    <a:cubicBezTo>
                      <a:pt x="150" y="79"/>
                      <a:pt x="150" y="79"/>
                      <a:pt x="150" y="79"/>
                    </a:cubicBezTo>
                    <a:cubicBezTo>
                      <a:pt x="150" y="28"/>
                      <a:pt x="150" y="28"/>
                      <a:pt x="150" y="28"/>
                    </a:cubicBezTo>
                    <a:close/>
                    <a:moveTo>
                      <a:pt x="124" y="69"/>
                    </a:moveTo>
                    <a:cubicBezTo>
                      <a:pt x="139" y="69"/>
                      <a:pt x="139" y="69"/>
                      <a:pt x="139" y="69"/>
                    </a:cubicBezTo>
                    <a:cubicBezTo>
                      <a:pt x="140" y="69"/>
                      <a:pt x="141" y="68"/>
                      <a:pt x="141" y="67"/>
                    </a:cubicBezTo>
                    <a:cubicBezTo>
                      <a:pt x="141" y="51"/>
                      <a:pt x="141" y="51"/>
                      <a:pt x="141" y="51"/>
                    </a:cubicBezTo>
                    <a:cubicBezTo>
                      <a:pt x="141" y="50"/>
                      <a:pt x="140" y="49"/>
                      <a:pt x="139" y="49"/>
                    </a:cubicBezTo>
                    <a:cubicBezTo>
                      <a:pt x="124" y="49"/>
                      <a:pt x="124" y="49"/>
                      <a:pt x="124" y="49"/>
                    </a:cubicBezTo>
                    <a:cubicBezTo>
                      <a:pt x="124" y="53"/>
                      <a:pt x="124" y="53"/>
                      <a:pt x="124" y="53"/>
                    </a:cubicBezTo>
                    <a:cubicBezTo>
                      <a:pt x="136" y="53"/>
                      <a:pt x="136" y="53"/>
                      <a:pt x="136" y="53"/>
                    </a:cubicBezTo>
                    <a:cubicBezTo>
                      <a:pt x="136" y="64"/>
                      <a:pt x="136" y="64"/>
                      <a:pt x="136" y="64"/>
                    </a:cubicBezTo>
                    <a:cubicBezTo>
                      <a:pt x="124" y="64"/>
                      <a:pt x="124" y="64"/>
                      <a:pt x="124" y="64"/>
                    </a:cubicBezTo>
                    <a:cubicBezTo>
                      <a:pt x="124" y="69"/>
                      <a:pt x="124" y="69"/>
                      <a:pt x="124" y="69"/>
                    </a:cubicBezTo>
                    <a:close/>
                    <a:moveTo>
                      <a:pt x="124" y="20"/>
                    </a:moveTo>
                    <a:cubicBezTo>
                      <a:pt x="127" y="20"/>
                      <a:pt x="127" y="20"/>
                      <a:pt x="127" y="20"/>
                    </a:cubicBezTo>
                    <a:cubicBezTo>
                      <a:pt x="127" y="20"/>
                      <a:pt x="127" y="20"/>
                      <a:pt x="127" y="20"/>
                    </a:cubicBezTo>
                    <a:cubicBezTo>
                      <a:pt x="128" y="20"/>
                      <a:pt x="128" y="20"/>
                      <a:pt x="128" y="20"/>
                    </a:cubicBezTo>
                    <a:cubicBezTo>
                      <a:pt x="130" y="19"/>
                      <a:pt x="130" y="18"/>
                      <a:pt x="129" y="17"/>
                    </a:cubicBezTo>
                    <a:cubicBezTo>
                      <a:pt x="124" y="6"/>
                      <a:pt x="124" y="6"/>
                      <a:pt x="124" y="6"/>
                    </a:cubicBezTo>
                    <a:lnTo>
                      <a:pt x="124" y="20"/>
                    </a:lnTo>
                    <a:close/>
                    <a:moveTo>
                      <a:pt x="124" y="105"/>
                    </a:moveTo>
                    <a:cubicBezTo>
                      <a:pt x="123" y="105"/>
                      <a:pt x="123" y="105"/>
                      <a:pt x="123" y="105"/>
                    </a:cubicBezTo>
                    <a:cubicBezTo>
                      <a:pt x="121" y="105"/>
                      <a:pt x="118" y="104"/>
                      <a:pt x="117" y="102"/>
                    </a:cubicBezTo>
                    <a:cubicBezTo>
                      <a:pt x="117" y="102"/>
                      <a:pt x="117" y="102"/>
                      <a:pt x="117" y="102"/>
                    </a:cubicBezTo>
                    <a:cubicBezTo>
                      <a:pt x="115" y="101"/>
                      <a:pt x="114" y="98"/>
                      <a:pt x="114" y="96"/>
                    </a:cubicBezTo>
                    <a:cubicBezTo>
                      <a:pt x="114" y="81"/>
                      <a:pt x="114" y="81"/>
                      <a:pt x="114" y="81"/>
                    </a:cubicBezTo>
                    <a:cubicBezTo>
                      <a:pt x="77" y="81"/>
                      <a:pt x="77" y="81"/>
                      <a:pt x="77" y="81"/>
                    </a:cubicBezTo>
                    <a:cubicBezTo>
                      <a:pt x="77" y="76"/>
                      <a:pt x="77" y="76"/>
                      <a:pt x="77" y="76"/>
                    </a:cubicBezTo>
                    <a:cubicBezTo>
                      <a:pt x="116" y="76"/>
                      <a:pt x="116" y="76"/>
                      <a:pt x="116" y="76"/>
                    </a:cubicBezTo>
                    <a:cubicBezTo>
                      <a:pt x="118" y="76"/>
                      <a:pt x="119" y="77"/>
                      <a:pt x="119" y="79"/>
                    </a:cubicBezTo>
                    <a:cubicBezTo>
                      <a:pt x="119" y="96"/>
                      <a:pt x="119" y="96"/>
                      <a:pt x="119" y="96"/>
                    </a:cubicBezTo>
                    <a:cubicBezTo>
                      <a:pt x="119" y="97"/>
                      <a:pt x="119" y="98"/>
                      <a:pt x="120" y="99"/>
                    </a:cubicBezTo>
                    <a:cubicBezTo>
                      <a:pt x="121" y="100"/>
                      <a:pt x="122" y="100"/>
                      <a:pt x="123" y="100"/>
                    </a:cubicBezTo>
                    <a:cubicBezTo>
                      <a:pt x="124" y="100"/>
                      <a:pt x="124" y="100"/>
                      <a:pt x="124" y="100"/>
                    </a:cubicBezTo>
                    <a:cubicBezTo>
                      <a:pt x="124" y="105"/>
                      <a:pt x="124" y="105"/>
                      <a:pt x="124" y="105"/>
                    </a:cubicBezTo>
                    <a:close/>
                    <a:moveTo>
                      <a:pt x="124" y="6"/>
                    </a:moveTo>
                    <a:cubicBezTo>
                      <a:pt x="124" y="20"/>
                      <a:pt x="124" y="20"/>
                      <a:pt x="124" y="20"/>
                    </a:cubicBezTo>
                    <a:cubicBezTo>
                      <a:pt x="77" y="20"/>
                      <a:pt x="77" y="20"/>
                      <a:pt x="77" y="20"/>
                    </a:cubicBezTo>
                    <a:cubicBezTo>
                      <a:pt x="77" y="15"/>
                      <a:pt x="77" y="15"/>
                      <a:pt x="77" y="15"/>
                    </a:cubicBezTo>
                    <a:cubicBezTo>
                      <a:pt x="123" y="15"/>
                      <a:pt x="123" y="15"/>
                      <a:pt x="123" y="15"/>
                    </a:cubicBezTo>
                    <a:cubicBezTo>
                      <a:pt x="115" y="0"/>
                      <a:pt x="115" y="0"/>
                      <a:pt x="115" y="0"/>
                    </a:cubicBezTo>
                    <a:cubicBezTo>
                      <a:pt x="121" y="0"/>
                      <a:pt x="121" y="0"/>
                      <a:pt x="121" y="0"/>
                    </a:cubicBezTo>
                    <a:cubicBezTo>
                      <a:pt x="124" y="6"/>
                      <a:pt x="124" y="6"/>
                      <a:pt x="124" y="6"/>
                    </a:cubicBezTo>
                    <a:close/>
                    <a:moveTo>
                      <a:pt x="124" y="49"/>
                    </a:moveTo>
                    <a:cubicBezTo>
                      <a:pt x="124" y="53"/>
                      <a:pt x="124" y="53"/>
                      <a:pt x="124" y="53"/>
                    </a:cubicBezTo>
                    <a:cubicBezTo>
                      <a:pt x="111" y="53"/>
                      <a:pt x="111" y="53"/>
                      <a:pt x="111" y="53"/>
                    </a:cubicBezTo>
                    <a:cubicBezTo>
                      <a:pt x="111" y="64"/>
                      <a:pt x="111" y="64"/>
                      <a:pt x="111" y="64"/>
                    </a:cubicBezTo>
                    <a:cubicBezTo>
                      <a:pt x="124" y="64"/>
                      <a:pt x="124" y="64"/>
                      <a:pt x="124" y="64"/>
                    </a:cubicBezTo>
                    <a:cubicBezTo>
                      <a:pt x="124" y="69"/>
                      <a:pt x="124" y="69"/>
                      <a:pt x="124" y="69"/>
                    </a:cubicBezTo>
                    <a:cubicBezTo>
                      <a:pt x="109" y="69"/>
                      <a:pt x="109" y="69"/>
                      <a:pt x="109" y="69"/>
                    </a:cubicBezTo>
                    <a:cubicBezTo>
                      <a:pt x="107" y="69"/>
                      <a:pt x="106" y="68"/>
                      <a:pt x="106" y="67"/>
                    </a:cubicBezTo>
                    <a:cubicBezTo>
                      <a:pt x="106" y="51"/>
                      <a:pt x="106" y="51"/>
                      <a:pt x="106" y="51"/>
                    </a:cubicBezTo>
                    <a:cubicBezTo>
                      <a:pt x="106" y="50"/>
                      <a:pt x="107" y="49"/>
                      <a:pt x="109" y="49"/>
                    </a:cubicBezTo>
                    <a:lnTo>
                      <a:pt x="124" y="49"/>
                    </a:lnTo>
                    <a:close/>
                    <a:moveTo>
                      <a:pt x="77" y="81"/>
                    </a:moveTo>
                    <a:cubicBezTo>
                      <a:pt x="40" y="81"/>
                      <a:pt x="40" y="81"/>
                      <a:pt x="40" y="81"/>
                    </a:cubicBezTo>
                    <a:cubicBezTo>
                      <a:pt x="40" y="96"/>
                      <a:pt x="40" y="96"/>
                      <a:pt x="40" y="96"/>
                    </a:cubicBezTo>
                    <a:cubicBezTo>
                      <a:pt x="40" y="98"/>
                      <a:pt x="39" y="101"/>
                      <a:pt x="38" y="102"/>
                    </a:cubicBezTo>
                    <a:cubicBezTo>
                      <a:pt x="36" y="104"/>
                      <a:pt x="34" y="105"/>
                      <a:pt x="31" y="105"/>
                    </a:cubicBezTo>
                    <a:cubicBezTo>
                      <a:pt x="31" y="105"/>
                      <a:pt x="31" y="105"/>
                      <a:pt x="31" y="105"/>
                    </a:cubicBezTo>
                    <a:cubicBezTo>
                      <a:pt x="31" y="100"/>
                      <a:pt x="31" y="100"/>
                      <a:pt x="31" y="100"/>
                    </a:cubicBezTo>
                    <a:cubicBezTo>
                      <a:pt x="31" y="100"/>
                      <a:pt x="31" y="100"/>
                      <a:pt x="31" y="100"/>
                    </a:cubicBezTo>
                    <a:cubicBezTo>
                      <a:pt x="32" y="100"/>
                      <a:pt x="33" y="100"/>
                      <a:pt x="34" y="99"/>
                    </a:cubicBezTo>
                    <a:cubicBezTo>
                      <a:pt x="35" y="98"/>
                      <a:pt x="35" y="97"/>
                      <a:pt x="35" y="96"/>
                    </a:cubicBezTo>
                    <a:cubicBezTo>
                      <a:pt x="35" y="79"/>
                      <a:pt x="35" y="79"/>
                      <a:pt x="35" y="79"/>
                    </a:cubicBezTo>
                    <a:cubicBezTo>
                      <a:pt x="35" y="77"/>
                      <a:pt x="37" y="76"/>
                      <a:pt x="38" y="76"/>
                    </a:cubicBezTo>
                    <a:cubicBezTo>
                      <a:pt x="77" y="76"/>
                      <a:pt x="77" y="76"/>
                      <a:pt x="77" y="76"/>
                    </a:cubicBezTo>
                    <a:cubicBezTo>
                      <a:pt x="77" y="81"/>
                      <a:pt x="77" y="81"/>
                      <a:pt x="77" y="81"/>
                    </a:cubicBezTo>
                    <a:close/>
                    <a:moveTo>
                      <a:pt x="77" y="15"/>
                    </a:moveTo>
                    <a:cubicBezTo>
                      <a:pt x="77" y="20"/>
                      <a:pt x="77" y="20"/>
                      <a:pt x="77" y="20"/>
                    </a:cubicBezTo>
                    <a:cubicBezTo>
                      <a:pt x="31" y="20"/>
                      <a:pt x="31" y="20"/>
                      <a:pt x="31" y="20"/>
                    </a:cubicBezTo>
                    <a:cubicBezTo>
                      <a:pt x="31" y="6"/>
                      <a:pt x="31" y="6"/>
                      <a:pt x="31" y="6"/>
                    </a:cubicBezTo>
                    <a:cubicBezTo>
                      <a:pt x="33" y="0"/>
                      <a:pt x="33" y="0"/>
                      <a:pt x="33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1" y="15"/>
                      <a:pt x="31" y="15"/>
                      <a:pt x="31" y="15"/>
                    </a:cubicBezTo>
                    <a:cubicBezTo>
                      <a:pt x="77" y="15"/>
                      <a:pt x="77" y="15"/>
                      <a:pt x="77" y="15"/>
                    </a:cubicBezTo>
                    <a:close/>
                    <a:moveTo>
                      <a:pt x="31" y="69"/>
                    </a:moveTo>
                    <a:cubicBezTo>
                      <a:pt x="31" y="64"/>
                      <a:pt x="31" y="64"/>
                      <a:pt x="31" y="64"/>
                    </a:cubicBezTo>
                    <a:cubicBezTo>
                      <a:pt x="43" y="64"/>
                      <a:pt x="43" y="64"/>
                      <a:pt x="43" y="64"/>
                    </a:cubicBezTo>
                    <a:cubicBezTo>
                      <a:pt x="43" y="53"/>
                      <a:pt x="43" y="53"/>
                      <a:pt x="43" y="53"/>
                    </a:cubicBezTo>
                    <a:cubicBezTo>
                      <a:pt x="31" y="53"/>
                      <a:pt x="31" y="53"/>
                      <a:pt x="31" y="53"/>
                    </a:cubicBezTo>
                    <a:cubicBezTo>
                      <a:pt x="31" y="49"/>
                      <a:pt x="31" y="49"/>
                      <a:pt x="31" y="49"/>
                    </a:cubicBezTo>
                    <a:cubicBezTo>
                      <a:pt x="46" y="49"/>
                      <a:pt x="46" y="49"/>
                      <a:pt x="46" y="49"/>
                    </a:cubicBezTo>
                    <a:cubicBezTo>
                      <a:pt x="47" y="49"/>
                      <a:pt x="48" y="50"/>
                      <a:pt x="48" y="51"/>
                    </a:cubicBezTo>
                    <a:cubicBezTo>
                      <a:pt x="48" y="67"/>
                      <a:pt x="48" y="67"/>
                      <a:pt x="48" y="67"/>
                    </a:cubicBezTo>
                    <a:cubicBezTo>
                      <a:pt x="48" y="68"/>
                      <a:pt x="47" y="69"/>
                      <a:pt x="46" y="69"/>
                    </a:cubicBezTo>
                    <a:lnTo>
                      <a:pt x="31" y="69"/>
                    </a:lnTo>
                    <a:close/>
                    <a:moveTo>
                      <a:pt x="31" y="105"/>
                    </a:moveTo>
                    <a:cubicBezTo>
                      <a:pt x="9" y="105"/>
                      <a:pt x="9" y="105"/>
                      <a:pt x="9" y="105"/>
                    </a:cubicBezTo>
                    <a:cubicBezTo>
                      <a:pt x="7" y="105"/>
                      <a:pt x="4" y="104"/>
                      <a:pt x="3" y="102"/>
                    </a:cubicBezTo>
                    <a:cubicBezTo>
                      <a:pt x="3" y="102"/>
                      <a:pt x="3" y="102"/>
                      <a:pt x="3" y="102"/>
                    </a:cubicBezTo>
                    <a:cubicBezTo>
                      <a:pt x="3" y="102"/>
                      <a:pt x="3" y="102"/>
                      <a:pt x="3" y="102"/>
                    </a:cubicBezTo>
                    <a:cubicBezTo>
                      <a:pt x="1" y="101"/>
                      <a:pt x="0" y="98"/>
                      <a:pt x="0" y="96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75"/>
                      <a:pt x="0" y="75"/>
                      <a:pt x="0" y="75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6"/>
                      <a:pt x="0" y="26"/>
                      <a:pt x="0" y="25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19" y="12"/>
                      <a:pt x="19" y="12"/>
                      <a:pt x="19" y="12"/>
                    </a:cubicBezTo>
                    <a:cubicBezTo>
                      <a:pt x="19" y="12"/>
                      <a:pt x="19" y="12"/>
                      <a:pt x="19" y="12"/>
                    </a:cubicBezTo>
                    <a:cubicBezTo>
                      <a:pt x="19" y="12"/>
                      <a:pt x="19" y="12"/>
                      <a:pt x="19" y="12"/>
                    </a:cubicBezTo>
                    <a:cubicBezTo>
                      <a:pt x="5" y="28"/>
                      <a:pt x="5" y="28"/>
                      <a:pt x="5" y="28"/>
                    </a:cubicBezTo>
                    <a:cubicBezTo>
                      <a:pt x="5" y="75"/>
                      <a:pt x="5" y="75"/>
                      <a:pt x="5" y="75"/>
                    </a:cubicBezTo>
                    <a:cubicBezTo>
                      <a:pt x="5" y="79"/>
                      <a:pt x="5" y="79"/>
                      <a:pt x="5" y="79"/>
                    </a:cubicBezTo>
                    <a:cubicBezTo>
                      <a:pt x="5" y="96"/>
                      <a:pt x="5" y="96"/>
                      <a:pt x="5" y="96"/>
                    </a:cubicBezTo>
                    <a:cubicBezTo>
                      <a:pt x="5" y="97"/>
                      <a:pt x="5" y="98"/>
                      <a:pt x="6" y="99"/>
                    </a:cubicBezTo>
                    <a:cubicBezTo>
                      <a:pt x="6" y="99"/>
                      <a:pt x="6" y="99"/>
                      <a:pt x="6" y="99"/>
                    </a:cubicBezTo>
                    <a:cubicBezTo>
                      <a:pt x="7" y="100"/>
                      <a:pt x="8" y="100"/>
                      <a:pt x="9" y="100"/>
                    </a:cubicBezTo>
                    <a:cubicBezTo>
                      <a:pt x="31" y="100"/>
                      <a:pt x="31" y="100"/>
                      <a:pt x="31" y="100"/>
                    </a:cubicBezTo>
                    <a:cubicBezTo>
                      <a:pt x="31" y="105"/>
                      <a:pt x="31" y="105"/>
                      <a:pt x="31" y="105"/>
                    </a:cubicBezTo>
                    <a:close/>
                    <a:moveTo>
                      <a:pt x="31" y="6"/>
                    </a:moveTo>
                    <a:cubicBezTo>
                      <a:pt x="25" y="17"/>
                      <a:pt x="25" y="17"/>
                      <a:pt x="25" y="17"/>
                    </a:cubicBezTo>
                    <a:cubicBezTo>
                      <a:pt x="25" y="17"/>
                      <a:pt x="25" y="17"/>
                      <a:pt x="25" y="18"/>
                    </a:cubicBezTo>
                    <a:cubicBezTo>
                      <a:pt x="25" y="19"/>
                      <a:pt x="26" y="20"/>
                      <a:pt x="27" y="20"/>
                    </a:cubicBezTo>
                    <a:cubicBezTo>
                      <a:pt x="31" y="20"/>
                      <a:pt x="31" y="20"/>
                      <a:pt x="31" y="20"/>
                    </a:cubicBezTo>
                    <a:cubicBezTo>
                      <a:pt x="31" y="6"/>
                      <a:pt x="31" y="6"/>
                      <a:pt x="31" y="6"/>
                    </a:cubicBezTo>
                    <a:close/>
                    <a:moveTo>
                      <a:pt x="31" y="49"/>
                    </a:moveTo>
                    <a:cubicBezTo>
                      <a:pt x="16" y="49"/>
                      <a:pt x="16" y="49"/>
                      <a:pt x="16" y="49"/>
                    </a:cubicBezTo>
                    <a:cubicBezTo>
                      <a:pt x="14" y="49"/>
                      <a:pt x="13" y="50"/>
                      <a:pt x="13" y="51"/>
                    </a:cubicBezTo>
                    <a:cubicBezTo>
                      <a:pt x="13" y="67"/>
                      <a:pt x="13" y="67"/>
                      <a:pt x="13" y="67"/>
                    </a:cubicBezTo>
                    <a:cubicBezTo>
                      <a:pt x="13" y="68"/>
                      <a:pt x="14" y="69"/>
                      <a:pt x="16" y="69"/>
                    </a:cubicBezTo>
                    <a:cubicBezTo>
                      <a:pt x="31" y="69"/>
                      <a:pt x="31" y="69"/>
                      <a:pt x="31" y="69"/>
                    </a:cubicBezTo>
                    <a:cubicBezTo>
                      <a:pt x="31" y="64"/>
                      <a:pt x="31" y="64"/>
                      <a:pt x="31" y="64"/>
                    </a:cubicBezTo>
                    <a:cubicBezTo>
                      <a:pt x="18" y="64"/>
                      <a:pt x="18" y="64"/>
                      <a:pt x="18" y="64"/>
                    </a:cubicBezTo>
                    <a:cubicBezTo>
                      <a:pt x="18" y="53"/>
                      <a:pt x="18" y="53"/>
                      <a:pt x="18" y="53"/>
                    </a:cubicBezTo>
                    <a:cubicBezTo>
                      <a:pt x="31" y="53"/>
                      <a:pt x="31" y="53"/>
                      <a:pt x="31" y="53"/>
                    </a:cubicBezTo>
                    <a:lnTo>
                      <a:pt x="31" y="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78" name="Freeform 303"/>
              <p:cNvSpPr>
                <a:spLocks noEditPoints="1"/>
              </p:cNvSpPr>
              <p:nvPr/>
            </p:nvSpPr>
            <p:spPr bwMode="auto">
              <a:xfrm>
                <a:off x="7913699" y="595317"/>
                <a:ext cx="47625" cy="46038"/>
              </a:xfrm>
              <a:custGeom>
                <a:avLst/>
                <a:gdLst>
                  <a:gd name="T0" fmla="*/ 10 w 21"/>
                  <a:gd name="T1" fmla="*/ 0 h 21"/>
                  <a:gd name="T2" fmla="*/ 18 w 21"/>
                  <a:gd name="T3" fmla="*/ 3 h 21"/>
                  <a:gd name="T4" fmla="*/ 21 w 21"/>
                  <a:gd name="T5" fmla="*/ 11 h 21"/>
                  <a:gd name="T6" fmla="*/ 18 w 21"/>
                  <a:gd name="T7" fmla="*/ 18 h 21"/>
                  <a:gd name="T8" fmla="*/ 18 w 21"/>
                  <a:gd name="T9" fmla="*/ 18 h 21"/>
                  <a:gd name="T10" fmla="*/ 10 w 21"/>
                  <a:gd name="T11" fmla="*/ 21 h 21"/>
                  <a:gd name="T12" fmla="*/ 10 w 21"/>
                  <a:gd name="T13" fmla="*/ 16 h 21"/>
                  <a:gd name="T14" fmla="*/ 14 w 21"/>
                  <a:gd name="T15" fmla="*/ 15 h 21"/>
                  <a:gd name="T16" fmla="*/ 14 w 21"/>
                  <a:gd name="T17" fmla="*/ 15 h 21"/>
                  <a:gd name="T18" fmla="*/ 16 w 21"/>
                  <a:gd name="T19" fmla="*/ 11 h 21"/>
                  <a:gd name="T20" fmla="*/ 14 w 21"/>
                  <a:gd name="T21" fmla="*/ 7 h 21"/>
                  <a:gd name="T22" fmla="*/ 10 w 21"/>
                  <a:gd name="T23" fmla="*/ 5 h 21"/>
                  <a:gd name="T24" fmla="*/ 10 w 21"/>
                  <a:gd name="T25" fmla="*/ 0 h 21"/>
                  <a:gd name="T26" fmla="*/ 10 w 21"/>
                  <a:gd name="T27" fmla="*/ 0 h 21"/>
                  <a:gd name="T28" fmla="*/ 10 w 21"/>
                  <a:gd name="T29" fmla="*/ 0 h 21"/>
                  <a:gd name="T30" fmla="*/ 10 w 21"/>
                  <a:gd name="T31" fmla="*/ 5 h 21"/>
                  <a:gd name="T32" fmla="*/ 10 w 21"/>
                  <a:gd name="T33" fmla="*/ 5 h 21"/>
                  <a:gd name="T34" fmla="*/ 6 w 21"/>
                  <a:gd name="T35" fmla="*/ 7 h 21"/>
                  <a:gd name="T36" fmla="*/ 6 w 21"/>
                  <a:gd name="T37" fmla="*/ 7 h 21"/>
                  <a:gd name="T38" fmla="*/ 5 w 21"/>
                  <a:gd name="T39" fmla="*/ 11 h 21"/>
                  <a:gd name="T40" fmla="*/ 6 w 21"/>
                  <a:gd name="T41" fmla="*/ 15 h 21"/>
                  <a:gd name="T42" fmla="*/ 10 w 21"/>
                  <a:gd name="T43" fmla="*/ 16 h 21"/>
                  <a:gd name="T44" fmla="*/ 10 w 21"/>
                  <a:gd name="T45" fmla="*/ 16 h 21"/>
                  <a:gd name="T46" fmla="*/ 10 w 21"/>
                  <a:gd name="T47" fmla="*/ 21 h 21"/>
                  <a:gd name="T48" fmla="*/ 10 w 21"/>
                  <a:gd name="T49" fmla="*/ 21 h 21"/>
                  <a:gd name="T50" fmla="*/ 3 w 21"/>
                  <a:gd name="T51" fmla="*/ 18 h 21"/>
                  <a:gd name="T52" fmla="*/ 0 w 21"/>
                  <a:gd name="T53" fmla="*/ 11 h 21"/>
                  <a:gd name="T54" fmla="*/ 3 w 21"/>
                  <a:gd name="T55" fmla="*/ 3 h 21"/>
                  <a:gd name="T56" fmla="*/ 3 w 21"/>
                  <a:gd name="T57" fmla="*/ 3 h 21"/>
                  <a:gd name="T58" fmla="*/ 10 w 21"/>
                  <a:gd name="T59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1" h="21">
                    <a:moveTo>
                      <a:pt x="10" y="0"/>
                    </a:moveTo>
                    <a:cubicBezTo>
                      <a:pt x="13" y="0"/>
                      <a:pt x="16" y="1"/>
                      <a:pt x="18" y="3"/>
                    </a:cubicBezTo>
                    <a:cubicBezTo>
                      <a:pt x="19" y="5"/>
                      <a:pt x="21" y="8"/>
                      <a:pt x="21" y="11"/>
                    </a:cubicBezTo>
                    <a:cubicBezTo>
                      <a:pt x="21" y="13"/>
                      <a:pt x="19" y="16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6" y="20"/>
                      <a:pt x="13" y="21"/>
                      <a:pt x="10" y="21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12" y="16"/>
                      <a:pt x="13" y="16"/>
                      <a:pt x="14" y="15"/>
                    </a:cubicBezTo>
                    <a:cubicBezTo>
                      <a:pt x="14" y="15"/>
                      <a:pt x="14" y="15"/>
                      <a:pt x="14" y="15"/>
                    </a:cubicBezTo>
                    <a:cubicBezTo>
                      <a:pt x="15" y="14"/>
                      <a:pt x="16" y="12"/>
                      <a:pt x="16" y="11"/>
                    </a:cubicBezTo>
                    <a:cubicBezTo>
                      <a:pt x="16" y="9"/>
                      <a:pt x="15" y="8"/>
                      <a:pt x="14" y="7"/>
                    </a:cubicBezTo>
                    <a:cubicBezTo>
                      <a:pt x="13" y="6"/>
                      <a:pt x="12" y="5"/>
                      <a:pt x="10" y="5"/>
                    </a:cubicBezTo>
                    <a:lnTo>
                      <a:pt x="10" y="0"/>
                    </a:lnTo>
                    <a:close/>
                    <a:moveTo>
                      <a:pt x="10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9" y="5"/>
                      <a:pt x="7" y="6"/>
                      <a:pt x="6" y="7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5" y="8"/>
                      <a:pt x="5" y="9"/>
                      <a:pt x="5" y="11"/>
                    </a:cubicBezTo>
                    <a:cubicBezTo>
                      <a:pt x="5" y="12"/>
                      <a:pt x="5" y="14"/>
                      <a:pt x="6" y="15"/>
                    </a:cubicBezTo>
                    <a:cubicBezTo>
                      <a:pt x="7" y="16"/>
                      <a:pt x="9" y="16"/>
                      <a:pt x="10" y="16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10" y="21"/>
                      <a:pt x="10" y="21"/>
                      <a:pt x="10" y="21"/>
                    </a:cubicBezTo>
                    <a:cubicBezTo>
                      <a:pt x="10" y="21"/>
                      <a:pt x="10" y="21"/>
                      <a:pt x="10" y="21"/>
                    </a:cubicBezTo>
                    <a:cubicBezTo>
                      <a:pt x="7" y="21"/>
                      <a:pt x="5" y="20"/>
                      <a:pt x="3" y="18"/>
                    </a:cubicBezTo>
                    <a:cubicBezTo>
                      <a:pt x="1" y="16"/>
                      <a:pt x="0" y="13"/>
                      <a:pt x="0" y="11"/>
                    </a:cubicBezTo>
                    <a:cubicBezTo>
                      <a:pt x="0" y="8"/>
                      <a:pt x="1" y="5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5" y="1"/>
                      <a:pt x="7" y="0"/>
                      <a:pt x="1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79" name="Freeform 304"/>
              <p:cNvSpPr>
                <a:spLocks noEditPoints="1"/>
              </p:cNvSpPr>
              <p:nvPr/>
            </p:nvSpPr>
            <p:spPr bwMode="auto">
              <a:xfrm>
                <a:off x="7950211" y="558804"/>
                <a:ext cx="38100" cy="38100"/>
              </a:xfrm>
              <a:custGeom>
                <a:avLst/>
                <a:gdLst>
                  <a:gd name="T0" fmla="*/ 8 w 17"/>
                  <a:gd name="T1" fmla="*/ 0 h 17"/>
                  <a:gd name="T2" fmla="*/ 14 w 17"/>
                  <a:gd name="T3" fmla="*/ 2 h 17"/>
                  <a:gd name="T4" fmla="*/ 17 w 17"/>
                  <a:gd name="T5" fmla="*/ 8 h 17"/>
                  <a:gd name="T6" fmla="*/ 14 w 17"/>
                  <a:gd name="T7" fmla="*/ 14 h 17"/>
                  <a:gd name="T8" fmla="*/ 14 w 17"/>
                  <a:gd name="T9" fmla="*/ 14 h 17"/>
                  <a:gd name="T10" fmla="*/ 14 w 17"/>
                  <a:gd name="T11" fmla="*/ 14 h 17"/>
                  <a:gd name="T12" fmla="*/ 8 w 17"/>
                  <a:gd name="T13" fmla="*/ 17 h 17"/>
                  <a:gd name="T14" fmla="*/ 8 w 17"/>
                  <a:gd name="T15" fmla="*/ 17 h 17"/>
                  <a:gd name="T16" fmla="*/ 8 w 17"/>
                  <a:gd name="T17" fmla="*/ 12 h 17"/>
                  <a:gd name="T18" fmla="*/ 8 w 17"/>
                  <a:gd name="T19" fmla="*/ 12 h 17"/>
                  <a:gd name="T20" fmla="*/ 11 w 17"/>
                  <a:gd name="T21" fmla="*/ 11 h 17"/>
                  <a:gd name="T22" fmla="*/ 11 w 17"/>
                  <a:gd name="T23" fmla="*/ 11 h 17"/>
                  <a:gd name="T24" fmla="*/ 12 w 17"/>
                  <a:gd name="T25" fmla="*/ 8 h 17"/>
                  <a:gd name="T26" fmla="*/ 11 w 17"/>
                  <a:gd name="T27" fmla="*/ 6 h 17"/>
                  <a:gd name="T28" fmla="*/ 8 w 17"/>
                  <a:gd name="T29" fmla="*/ 5 h 17"/>
                  <a:gd name="T30" fmla="*/ 8 w 17"/>
                  <a:gd name="T31" fmla="*/ 5 h 17"/>
                  <a:gd name="T32" fmla="*/ 8 w 17"/>
                  <a:gd name="T33" fmla="*/ 0 h 17"/>
                  <a:gd name="T34" fmla="*/ 8 w 17"/>
                  <a:gd name="T35" fmla="*/ 17 h 17"/>
                  <a:gd name="T36" fmla="*/ 2 w 17"/>
                  <a:gd name="T37" fmla="*/ 14 h 17"/>
                  <a:gd name="T38" fmla="*/ 2 w 17"/>
                  <a:gd name="T39" fmla="*/ 14 h 17"/>
                  <a:gd name="T40" fmla="*/ 2 w 17"/>
                  <a:gd name="T41" fmla="*/ 14 h 17"/>
                  <a:gd name="T42" fmla="*/ 0 w 17"/>
                  <a:gd name="T43" fmla="*/ 8 h 17"/>
                  <a:gd name="T44" fmla="*/ 2 w 17"/>
                  <a:gd name="T45" fmla="*/ 2 h 17"/>
                  <a:gd name="T46" fmla="*/ 2 w 17"/>
                  <a:gd name="T47" fmla="*/ 2 h 17"/>
                  <a:gd name="T48" fmla="*/ 8 w 17"/>
                  <a:gd name="T49" fmla="*/ 0 h 17"/>
                  <a:gd name="T50" fmla="*/ 8 w 17"/>
                  <a:gd name="T51" fmla="*/ 5 h 17"/>
                  <a:gd name="T52" fmla="*/ 6 w 17"/>
                  <a:gd name="T53" fmla="*/ 6 h 17"/>
                  <a:gd name="T54" fmla="*/ 6 w 17"/>
                  <a:gd name="T55" fmla="*/ 6 h 17"/>
                  <a:gd name="T56" fmla="*/ 6 w 17"/>
                  <a:gd name="T57" fmla="*/ 6 h 17"/>
                  <a:gd name="T58" fmla="*/ 5 w 17"/>
                  <a:gd name="T59" fmla="*/ 8 h 17"/>
                  <a:gd name="T60" fmla="*/ 6 w 17"/>
                  <a:gd name="T61" fmla="*/ 11 h 17"/>
                  <a:gd name="T62" fmla="*/ 6 w 17"/>
                  <a:gd name="T63" fmla="*/ 11 h 17"/>
                  <a:gd name="T64" fmla="*/ 8 w 17"/>
                  <a:gd name="T65" fmla="*/ 12 h 17"/>
                  <a:gd name="T66" fmla="*/ 8 w 17"/>
                  <a:gd name="T67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7" h="17">
                    <a:moveTo>
                      <a:pt x="8" y="0"/>
                    </a:moveTo>
                    <a:cubicBezTo>
                      <a:pt x="11" y="0"/>
                      <a:pt x="13" y="1"/>
                      <a:pt x="14" y="2"/>
                    </a:cubicBezTo>
                    <a:cubicBezTo>
                      <a:pt x="16" y="4"/>
                      <a:pt x="17" y="6"/>
                      <a:pt x="17" y="8"/>
                    </a:cubicBezTo>
                    <a:cubicBezTo>
                      <a:pt x="17" y="11"/>
                      <a:pt x="16" y="13"/>
                      <a:pt x="14" y="14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13" y="16"/>
                      <a:pt x="11" y="17"/>
                      <a:pt x="8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8" y="12"/>
                      <a:pt x="8" y="12"/>
                      <a:pt x="8" y="12"/>
                    </a:cubicBezTo>
                    <a:cubicBezTo>
                      <a:pt x="8" y="12"/>
                      <a:pt x="8" y="12"/>
                      <a:pt x="8" y="12"/>
                    </a:cubicBezTo>
                    <a:cubicBezTo>
                      <a:pt x="9" y="12"/>
                      <a:pt x="10" y="12"/>
                      <a:pt x="11" y="11"/>
                    </a:cubicBezTo>
                    <a:cubicBezTo>
                      <a:pt x="11" y="11"/>
                      <a:pt x="11" y="11"/>
                      <a:pt x="11" y="11"/>
                    </a:cubicBezTo>
                    <a:cubicBezTo>
                      <a:pt x="12" y="10"/>
                      <a:pt x="12" y="9"/>
                      <a:pt x="12" y="8"/>
                    </a:cubicBezTo>
                    <a:cubicBezTo>
                      <a:pt x="12" y="7"/>
                      <a:pt x="12" y="6"/>
                      <a:pt x="11" y="6"/>
                    </a:cubicBezTo>
                    <a:cubicBezTo>
                      <a:pt x="10" y="5"/>
                      <a:pt x="9" y="5"/>
                      <a:pt x="8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8" y="0"/>
                      <a:pt x="8" y="0"/>
                      <a:pt x="8" y="0"/>
                    </a:cubicBezTo>
                    <a:close/>
                    <a:moveTo>
                      <a:pt x="8" y="17"/>
                    </a:moveTo>
                    <a:cubicBezTo>
                      <a:pt x="6" y="17"/>
                      <a:pt x="4" y="16"/>
                      <a:pt x="2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1" y="13"/>
                      <a:pt x="0" y="11"/>
                      <a:pt x="0" y="8"/>
                    </a:cubicBezTo>
                    <a:cubicBezTo>
                      <a:pt x="0" y="6"/>
                      <a:pt x="1" y="4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4" y="1"/>
                      <a:pt x="6" y="0"/>
                      <a:pt x="8" y="0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7" y="5"/>
                      <a:pt x="6" y="5"/>
                      <a:pt x="6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5" y="6"/>
                      <a:pt x="5" y="7"/>
                      <a:pt x="5" y="8"/>
                    </a:cubicBezTo>
                    <a:cubicBezTo>
                      <a:pt x="5" y="9"/>
                      <a:pt x="5" y="10"/>
                      <a:pt x="6" y="11"/>
                    </a:cubicBezTo>
                    <a:cubicBezTo>
                      <a:pt x="6" y="11"/>
                      <a:pt x="6" y="11"/>
                      <a:pt x="6" y="11"/>
                    </a:cubicBezTo>
                    <a:cubicBezTo>
                      <a:pt x="6" y="12"/>
                      <a:pt x="7" y="12"/>
                      <a:pt x="8" y="12"/>
                    </a:cubicBezTo>
                    <a:lnTo>
                      <a:pt x="8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80" name="Freeform 305"/>
              <p:cNvSpPr>
                <a:spLocks noEditPoints="1"/>
              </p:cNvSpPr>
              <p:nvPr/>
            </p:nvSpPr>
            <p:spPr bwMode="auto">
              <a:xfrm>
                <a:off x="7923225" y="508004"/>
                <a:ext cx="30163" cy="31751"/>
              </a:xfrm>
              <a:custGeom>
                <a:avLst/>
                <a:gdLst>
                  <a:gd name="T0" fmla="*/ 6 w 13"/>
                  <a:gd name="T1" fmla="*/ 0 h 14"/>
                  <a:gd name="T2" fmla="*/ 11 w 13"/>
                  <a:gd name="T3" fmla="*/ 2 h 14"/>
                  <a:gd name="T4" fmla="*/ 11 w 13"/>
                  <a:gd name="T5" fmla="*/ 2 h 14"/>
                  <a:gd name="T6" fmla="*/ 13 w 13"/>
                  <a:gd name="T7" fmla="*/ 7 h 14"/>
                  <a:gd name="T8" fmla="*/ 11 w 13"/>
                  <a:gd name="T9" fmla="*/ 12 h 14"/>
                  <a:gd name="T10" fmla="*/ 11 w 13"/>
                  <a:gd name="T11" fmla="*/ 12 h 14"/>
                  <a:gd name="T12" fmla="*/ 6 w 13"/>
                  <a:gd name="T13" fmla="*/ 14 h 14"/>
                  <a:gd name="T14" fmla="*/ 6 w 13"/>
                  <a:gd name="T15" fmla="*/ 9 h 14"/>
                  <a:gd name="T16" fmla="*/ 8 w 13"/>
                  <a:gd name="T17" fmla="*/ 8 h 14"/>
                  <a:gd name="T18" fmla="*/ 8 w 13"/>
                  <a:gd name="T19" fmla="*/ 8 h 14"/>
                  <a:gd name="T20" fmla="*/ 8 w 13"/>
                  <a:gd name="T21" fmla="*/ 7 h 14"/>
                  <a:gd name="T22" fmla="*/ 8 w 13"/>
                  <a:gd name="T23" fmla="*/ 6 h 14"/>
                  <a:gd name="T24" fmla="*/ 8 w 13"/>
                  <a:gd name="T25" fmla="*/ 6 h 14"/>
                  <a:gd name="T26" fmla="*/ 6 w 13"/>
                  <a:gd name="T27" fmla="*/ 5 h 14"/>
                  <a:gd name="T28" fmla="*/ 6 w 13"/>
                  <a:gd name="T29" fmla="*/ 0 h 14"/>
                  <a:gd name="T30" fmla="*/ 6 w 13"/>
                  <a:gd name="T31" fmla="*/ 14 h 14"/>
                  <a:gd name="T32" fmla="*/ 1 w 13"/>
                  <a:gd name="T33" fmla="*/ 12 h 14"/>
                  <a:gd name="T34" fmla="*/ 0 w 13"/>
                  <a:gd name="T35" fmla="*/ 7 h 14"/>
                  <a:gd name="T36" fmla="*/ 1 w 13"/>
                  <a:gd name="T37" fmla="*/ 2 h 14"/>
                  <a:gd name="T38" fmla="*/ 1 w 13"/>
                  <a:gd name="T39" fmla="*/ 2 h 14"/>
                  <a:gd name="T40" fmla="*/ 6 w 13"/>
                  <a:gd name="T41" fmla="*/ 0 h 14"/>
                  <a:gd name="T42" fmla="*/ 6 w 13"/>
                  <a:gd name="T43" fmla="*/ 5 h 14"/>
                  <a:gd name="T44" fmla="*/ 5 w 13"/>
                  <a:gd name="T45" fmla="*/ 6 h 14"/>
                  <a:gd name="T46" fmla="*/ 5 w 13"/>
                  <a:gd name="T47" fmla="*/ 6 h 14"/>
                  <a:gd name="T48" fmla="*/ 5 w 13"/>
                  <a:gd name="T49" fmla="*/ 6 h 14"/>
                  <a:gd name="T50" fmla="*/ 4 w 13"/>
                  <a:gd name="T51" fmla="*/ 7 h 14"/>
                  <a:gd name="T52" fmla="*/ 5 w 13"/>
                  <a:gd name="T53" fmla="*/ 8 h 14"/>
                  <a:gd name="T54" fmla="*/ 6 w 13"/>
                  <a:gd name="T55" fmla="*/ 9 h 14"/>
                  <a:gd name="T56" fmla="*/ 6 w 13"/>
                  <a:gd name="T5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" h="14">
                    <a:moveTo>
                      <a:pt x="6" y="0"/>
                    </a:moveTo>
                    <a:cubicBezTo>
                      <a:pt x="8" y="0"/>
                      <a:pt x="10" y="1"/>
                      <a:pt x="11" y="2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2" y="4"/>
                      <a:pt x="13" y="5"/>
                      <a:pt x="13" y="7"/>
                    </a:cubicBezTo>
                    <a:cubicBezTo>
                      <a:pt x="13" y="9"/>
                      <a:pt x="12" y="11"/>
                      <a:pt x="11" y="12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10" y="13"/>
                      <a:pt x="8" y="14"/>
                      <a:pt x="6" y="14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7" y="9"/>
                      <a:pt x="7" y="9"/>
                      <a:pt x="8" y="8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8" y="8"/>
                      <a:pt x="8" y="8"/>
                      <a:pt x="8" y="7"/>
                    </a:cubicBezTo>
                    <a:cubicBezTo>
                      <a:pt x="8" y="7"/>
                      <a:pt x="8" y="6"/>
                      <a:pt x="8" y="6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7" y="5"/>
                      <a:pt x="7" y="5"/>
                      <a:pt x="6" y="5"/>
                    </a:cubicBezTo>
                    <a:lnTo>
                      <a:pt x="6" y="0"/>
                    </a:lnTo>
                    <a:close/>
                    <a:moveTo>
                      <a:pt x="6" y="14"/>
                    </a:moveTo>
                    <a:cubicBezTo>
                      <a:pt x="4" y="14"/>
                      <a:pt x="3" y="13"/>
                      <a:pt x="1" y="12"/>
                    </a:cubicBezTo>
                    <a:cubicBezTo>
                      <a:pt x="0" y="11"/>
                      <a:pt x="0" y="9"/>
                      <a:pt x="0" y="7"/>
                    </a:cubicBezTo>
                    <a:cubicBezTo>
                      <a:pt x="0" y="5"/>
                      <a:pt x="0" y="4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3" y="1"/>
                      <a:pt x="4" y="0"/>
                      <a:pt x="6" y="0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6" y="5"/>
                      <a:pt x="5" y="5"/>
                      <a:pt x="5" y="6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5" y="6"/>
                      <a:pt x="4" y="7"/>
                      <a:pt x="4" y="7"/>
                    </a:cubicBezTo>
                    <a:cubicBezTo>
                      <a:pt x="4" y="8"/>
                      <a:pt x="5" y="8"/>
                      <a:pt x="5" y="8"/>
                    </a:cubicBezTo>
                    <a:cubicBezTo>
                      <a:pt x="5" y="9"/>
                      <a:pt x="6" y="9"/>
                      <a:pt x="6" y="9"/>
                    </a:cubicBezTo>
                    <a:lnTo>
                      <a:pt x="6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81" name="Freeform 306"/>
              <p:cNvSpPr>
                <a:spLocks noEditPoints="1"/>
              </p:cNvSpPr>
              <p:nvPr/>
            </p:nvSpPr>
            <p:spPr bwMode="auto">
              <a:xfrm>
                <a:off x="7913699" y="430217"/>
                <a:ext cx="47625" cy="46038"/>
              </a:xfrm>
              <a:custGeom>
                <a:avLst/>
                <a:gdLst>
                  <a:gd name="T0" fmla="*/ 10 w 21"/>
                  <a:gd name="T1" fmla="*/ 0 h 21"/>
                  <a:gd name="T2" fmla="*/ 18 w 21"/>
                  <a:gd name="T3" fmla="*/ 3 h 21"/>
                  <a:gd name="T4" fmla="*/ 18 w 21"/>
                  <a:gd name="T5" fmla="*/ 3 h 21"/>
                  <a:gd name="T6" fmla="*/ 21 w 21"/>
                  <a:gd name="T7" fmla="*/ 10 h 21"/>
                  <a:gd name="T8" fmla="*/ 18 w 21"/>
                  <a:gd name="T9" fmla="*/ 18 h 21"/>
                  <a:gd name="T10" fmla="*/ 18 w 21"/>
                  <a:gd name="T11" fmla="*/ 18 h 21"/>
                  <a:gd name="T12" fmla="*/ 10 w 21"/>
                  <a:gd name="T13" fmla="*/ 21 h 21"/>
                  <a:gd name="T14" fmla="*/ 10 w 21"/>
                  <a:gd name="T15" fmla="*/ 16 h 21"/>
                  <a:gd name="T16" fmla="*/ 14 w 21"/>
                  <a:gd name="T17" fmla="*/ 14 h 21"/>
                  <a:gd name="T18" fmla="*/ 14 w 21"/>
                  <a:gd name="T19" fmla="*/ 14 h 21"/>
                  <a:gd name="T20" fmla="*/ 16 w 21"/>
                  <a:gd name="T21" fmla="*/ 10 h 21"/>
                  <a:gd name="T22" fmla="*/ 14 w 21"/>
                  <a:gd name="T23" fmla="*/ 7 h 21"/>
                  <a:gd name="T24" fmla="*/ 14 w 21"/>
                  <a:gd name="T25" fmla="*/ 7 h 21"/>
                  <a:gd name="T26" fmla="*/ 10 w 21"/>
                  <a:gd name="T27" fmla="*/ 5 h 21"/>
                  <a:gd name="T28" fmla="*/ 10 w 21"/>
                  <a:gd name="T29" fmla="*/ 0 h 21"/>
                  <a:gd name="T30" fmla="*/ 10 w 21"/>
                  <a:gd name="T31" fmla="*/ 0 h 21"/>
                  <a:gd name="T32" fmla="*/ 10 w 21"/>
                  <a:gd name="T33" fmla="*/ 0 h 21"/>
                  <a:gd name="T34" fmla="*/ 10 w 21"/>
                  <a:gd name="T35" fmla="*/ 5 h 21"/>
                  <a:gd name="T36" fmla="*/ 10 w 21"/>
                  <a:gd name="T37" fmla="*/ 5 h 21"/>
                  <a:gd name="T38" fmla="*/ 6 w 21"/>
                  <a:gd name="T39" fmla="*/ 7 h 21"/>
                  <a:gd name="T40" fmla="*/ 5 w 21"/>
                  <a:gd name="T41" fmla="*/ 10 h 21"/>
                  <a:gd name="T42" fmla="*/ 6 w 21"/>
                  <a:gd name="T43" fmla="*/ 14 h 21"/>
                  <a:gd name="T44" fmla="*/ 6 w 21"/>
                  <a:gd name="T45" fmla="*/ 14 h 21"/>
                  <a:gd name="T46" fmla="*/ 6 w 21"/>
                  <a:gd name="T47" fmla="*/ 14 h 21"/>
                  <a:gd name="T48" fmla="*/ 10 w 21"/>
                  <a:gd name="T49" fmla="*/ 16 h 21"/>
                  <a:gd name="T50" fmla="*/ 10 w 21"/>
                  <a:gd name="T51" fmla="*/ 16 h 21"/>
                  <a:gd name="T52" fmla="*/ 10 w 21"/>
                  <a:gd name="T53" fmla="*/ 21 h 21"/>
                  <a:gd name="T54" fmla="*/ 10 w 21"/>
                  <a:gd name="T55" fmla="*/ 21 h 21"/>
                  <a:gd name="T56" fmla="*/ 3 w 21"/>
                  <a:gd name="T57" fmla="*/ 18 h 21"/>
                  <a:gd name="T58" fmla="*/ 3 w 21"/>
                  <a:gd name="T59" fmla="*/ 18 h 21"/>
                  <a:gd name="T60" fmla="*/ 0 w 21"/>
                  <a:gd name="T61" fmla="*/ 10 h 21"/>
                  <a:gd name="T62" fmla="*/ 3 w 21"/>
                  <a:gd name="T63" fmla="*/ 3 h 21"/>
                  <a:gd name="T64" fmla="*/ 10 w 21"/>
                  <a:gd name="T65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1" h="21">
                    <a:moveTo>
                      <a:pt x="10" y="0"/>
                    </a:moveTo>
                    <a:cubicBezTo>
                      <a:pt x="13" y="0"/>
                      <a:pt x="16" y="1"/>
                      <a:pt x="18" y="3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9" y="5"/>
                      <a:pt x="21" y="8"/>
                      <a:pt x="21" y="10"/>
                    </a:cubicBezTo>
                    <a:cubicBezTo>
                      <a:pt x="21" y="13"/>
                      <a:pt x="19" y="16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6" y="20"/>
                      <a:pt x="13" y="21"/>
                      <a:pt x="10" y="21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12" y="16"/>
                      <a:pt x="13" y="15"/>
                      <a:pt x="14" y="14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15" y="13"/>
                      <a:pt x="16" y="12"/>
                      <a:pt x="16" y="10"/>
                    </a:cubicBezTo>
                    <a:cubicBezTo>
                      <a:pt x="16" y="9"/>
                      <a:pt x="15" y="8"/>
                      <a:pt x="14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3" y="5"/>
                      <a:pt x="12" y="5"/>
                      <a:pt x="10" y="5"/>
                    </a:cubicBezTo>
                    <a:lnTo>
                      <a:pt x="10" y="0"/>
                    </a:lnTo>
                    <a:close/>
                    <a:moveTo>
                      <a:pt x="10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9" y="5"/>
                      <a:pt x="7" y="5"/>
                      <a:pt x="6" y="7"/>
                    </a:cubicBezTo>
                    <a:cubicBezTo>
                      <a:pt x="5" y="8"/>
                      <a:pt x="5" y="9"/>
                      <a:pt x="5" y="10"/>
                    </a:cubicBezTo>
                    <a:cubicBezTo>
                      <a:pt x="5" y="12"/>
                      <a:pt x="5" y="13"/>
                      <a:pt x="6" y="14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7" y="15"/>
                      <a:pt x="9" y="16"/>
                      <a:pt x="10" y="16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10" y="21"/>
                      <a:pt x="10" y="21"/>
                      <a:pt x="10" y="21"/>
                    </a:cubicBezTo>
                    <a:cubicBezTo>
                      <a:pt x="10" y="21"/>
                      <a:pt x="10" y="21"/>
                      <a:pt x="10" y="21"/>
                    </a:cubicBezTo>
                    <a:cubicBezTo>
                      <a:pt x="7" y="21"/>
                      <a:pt x="5" y="20"/>
                      <a:pt x="3" y="18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1" y="16"/>
                      <a:pt x="0" y="13"/>
                      <a:pt x="0" y="10"/>
                    </a:cubicBezTo>
                    <a:cubicBezTo>
                      <a:pt x="0" y="8"/>
                      <a:pt x="1" y="5"/>
                      <a:pt x="3" y="3"/>
                    </a:cubicBezTo>
                    <a:cubicBezTo>
                      <a:pt x="5" y="1"/>
                      <a:pt x="7" y="0"/>
                      <a:pt x="1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82" name="Freeform 307"/>
              <p:cNvSpPr>
                <a:spLocks noEditPoints="1"/>
              </p:cNvSpPr>
              <p:nvPr/>
            </p:nvSpPr>
            <p:spPr bwMode="auto">
              <a:xfrm>
                <a:off x="7864487" y="271466"/>
                <a:ext cx="190501" cy="411166"/>
              </a:xfrm>
              <a:custGeom>
                <a:avLst/>
                <a:gdLst>
                  <a:gd name="T0" fmla="*/ 46 w 84"/>
                  <a:gd name="T1" fmla="*/ 17 h 182"/>
                  <a:gd name="T2" fmla="*/ 46 w 84"/>
                  <a:gd name="T3" fmla="*/ 17 h 182"/>
                  <a:gd name="T4" fmla="*/ 44 w 84"/>
                  <a:gd name="T5" fmla="*/ 30 h 182"/>
                  <a:gd name="T6" fmla="*/ 42 w 84"/>
                  <a:gd name="T7" fmla="*/ 30 h 182"/>
                  <a:gd name="T8" fmla="*/ 43 w 84"/>
                  <a:gd name="T9" fmla="*/ 9 h 182"/>
                  <a:gd name="T10" fmla="*/ 50 w 84"/>
                  <a:gd name="T11" fmla="*/ 5 h 182"/>
                  <a:gd name="T12" fmla="*/ 72 w 84"/>
                  <a:gd name="T13" fmla="*/ 0 h 182"/>
                  <a:gd name="T14" fmla="*/ 79 w 84"/>
                  <a:gd name="T15" fmla="*/ 1 h 182"/>
                  <a:gd name="T16" fmla="*/ 83 w 84"/>
                  <a:gd name="T17" fmla="*/ 7 h 182"/>
                  <a:gd name="T18" fmla="*/ 76 w 84"/>
                  <a:gd name="T19" fmla="*/ 18 h 182"/>
                  <a:gd name="T20" fmla="*/ 60 w 84"/>
                  <a:gd name="T21" fmla="*/ 22 h 182"/>
                  <a:gd name="T22" fmla="*/ 78 w 84"/>
                  <a:gd name="T23" fmla="*/ 26 h 182"/>
                  <a:gd name="T24" fmla="*/ 80 w 84"/>
                  <a:gd name="T25" fmla="*/ 180 h 182"/>
                  <a:gd name="T26" fmla="*/ 42 w 84"/>
                  <a:gd name="T27" fmla="*/ 182 h 182"/>
                  <a:gd name="T28" fmla="*/ 75 w 84"/>
                  <a:gd name="T29" fmla="*/ 177 h 182"/>
                  <a:gd name="T30" fmla="*/ 57 w 84"/>
                  <a:gd name="T31" fmla="*/ 30 h 182"/>
                  <a:gd name="T32" fmla="*/ 55 w 84"/>
                  <a:gd name="T33" fmla="*/ 28 h 182"/>
                  <a:gd name="T34" fmla="*/ 57 w 84"/>
                  <a:gd name="T35" fmla="*/ 18 h 182"/>
                  <a:gd name="T36" fmla="*/ 75 w 84"/>
                  <a:gd name="T37" fmla="*/ 14 h 182"/>
                  <a:gd name="T38" fmla="*/ 78 w 84"/>
                  <a:gd name="T39" fmla="*/ 12 h 182"/>
                  <a:gd name="T40" fmla="*/ 79 w 84"/>
                  <a:gd name="T41" fmla="*/ 8 h 182"/>
                  <a:gd name="T42" fmla="*/ 73 w 84"/>
                  <a:gd name="T43" fmla="*/ 5 h 182"/>
                  <a:gd name="T44" fmla="*/ 51 w 84"/>
                  <a:gd name="T45" fmla="*/ 10 h 182"/>
                  <a:gd name="T46" fmla="*/ 48 w 84"/>
                  <a:gd name="T47" fmla="*/ 11 h 182"/>
                  <a:gd name="T48" fmla="*/ 42 w 84"/>
                  <a:gd name="T49" fmla="*/ 166 h 182"/>
                  <a:gd name="T50" fmla="*/ 65 w 84"/>
                  <a:gd name="T51" fmla="*/ 164 h 182"/>
                  <a:gd name="T52" fmla="*/ 62 w 84"/>
                  <a:gd name="T53" fmla="*/ 57 h 182"/>
                  <a:gd name="T54" fmla="*/ 57 w 84"/>
                  <a:gd name="T55" fmla="*/ 57 h 182"/>
                  <a:gd name="T56" fmla="*/ 55 w 84"/>
                  <a:gd name="T57" fmla="*/ 94 h 182"/>
                  <a:gd name="T58" fmla="*/ 54 w 84"/>
                  <a:gd name="T59" fmla="*/ 97 h 182"/>
                  <a:gd name="T60" fmla="*/ 52 w 84"/>
                  <a:gd name="T61" fmla="*/ 99 h 182"/>
                  <a:gd name="T62" fmla="*/ 51 w 84"/>
                  <a:gd name="T63" fmla="*/ 99 h 182"/>
                  <a:gd name="T64" fmla="*/ 47 w 84"/>
                  <a:gd name="T65" fmla="*/ 98 h 182"/>
                  <a:gd name="T66" fmla="*/ 47 w 84"/>
                  <a:gd name="T67" fmla="*/ 98 h 182"/>
                  <a:gd name="T68" fmla="*/ 46 w 84"/>
                  <a:gd name="T69" fmla="*/ 83 h 182"/>
                  <a:gd name="T70" fmla="*/ 46 w 84"/>
                  <a:gd name="T71" fmla="*/ 60 h 182"/>
                  <a:gd name="T72" fmla="*/ 42 w 84"/>
                  <a:gd name="T73" fmla="*/ 57 h 182"/>
                  <a:gd name="T74" fmla="*/ 44 w 84"/>
                  <a:gd name="T75" fmla="*/ 101 h 182"/>
                  <a:gd name="T76" fmla="*/ 51 w 84"/>
                  <a:gd name="T77" fmla="*/ 104 h 182"/>
                  <a:gd name="T78" fmla="*/ 52 w 84"/>
                  <a:gd name="T79" fmla="*/ 104 h 182"/>
                  <a:gd name="T80" fmla="*/ 53 w 84"/>
                  <a:gd name="T81" fmla="*/ 103 h 182"/>
                  <a:gd name="T82" fmla="*/ 58 w 84"/>
                  <a:gd name="T83" fmla="*/ 100 h 182"/>
                  <a:gd name="T84" fmla="*/ 60 w 84"/>
                  <a:gd name="T85" fmla="*/ 94 h 182"/>
                  <a:gd name="T86" fmla="*/ 60 w 84"/>
                  <a:gd name="T87" fmla="*/ 62 h 182"/>
                  <a:gd name="T88" fmla="*/ 42 w 84"/>
                  <a:gd name="T89" fmla="*/ 161 h 182"/>
                  <a:gd name="T90" fmla="*/ 42 w 84"/>
                  <a:gd name="T91" fmla="*/ 30 h 182"/>
                  <a:gd name="T92" fmla="*/ 5 w 84"/>
                  <a:gd name="T93" fmla="*/ 177 h 182"/>
                  <a:gd name="T94" fmla="*/ 42 w 84"/>
                  <a:gd name="T95" fmla="*/ 182 h 182"/>
                  <a:gd name="T96" fmla="*/ 0 w 84"/>
                  <a:gd name="T97" fmla="*/ 180 h 182"/>
                  <a:gd name="T98" fmla="*/ 3 w 84"/>
                  <a:gd name="T99" fmla="*/ 26 h 182"/>
                  <a:gd name="T100" fmla="*/ 41 w 84"/>
                  <a:gd name="T101" fmla="*/ 17 h 182"/>
                  <a:gd name="T102" fmla="*/ 41 w 84"/>
                  <a:gd name="T103" fmla="*/ 17 h 182"/>
                  <a:gd name="T104" fmla="*/ 42 w 84"/>
                  <a:gd name="T105" fmla="*/ 30 h 182"/>
                  <a:gd name="T106" fmla="*/ 18 w 84"/>
                  <a:gd name="T107" fmla="*/ 57 h 182"/>
                  <a:gd name="T108" fmla="*/ 16 w 84"/>
                  <a:gd name="T109" fmla="*/ 164 h 182"/>
                  <a:gd name="T110" fmla="*/ 42 w 84"/>
                  <a:gd name="T111" fmla="*/ 166 h 182"/>
                  <a:gd name="T112" fmla="*/ 20 w 84"/>
                  <a:gd name="T113" fmla="*/ 161 h 182"/>
                  <a:gd name="T114" fmla="*/ 41 w 84"/>
                  <a:gd name="T115" fmla="*/ 62 h 182"/>
                  <a:gd name="T116" fmla="*/ 41 w 84"/>
                  <a:gd name="T117" fmla="*/ 94 h 182"/>
                  <a:gd name="T118" fmla="*/ 42 w 84"/>
                  <a:gd name="T119" fmla="*/ 57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84" h="182">
                    <a:moveTo>
                      <a:pt x="47" y="12"/>
                    </a:moveTo>
                    <a:cubicBezTo>
                      <a:pt x="46" y="13"/>
                      <a:pt x="46" y="15"/>
                      <a:pt x="46" y="17"/>
                    </a:cubicBezTo>
                    <a:cubicBezTo>
                      <a:pt x="46" y="17"/>
                      <a:pt x="46" y="17"/>
                      <a:pt x="46" y="17"/>
                    </a:cubicBezTo>
                    <a:cubicBezTo>
                      <a:pt x="46" y="17"/>
                      <a:pt x="46" y="17"/>
                      <a:pt x="46" y="17"/>
                    </a:cubicBezTo>
                    <a:cubicBezTo>
                      <a:pt x="46" y="28"/>
                      <a:pt x="46" y="28"/>
                      <a:pt x="46" y="28"/>
                    </a:cubicBezTo>
                    <a:cubicBezTo>
                      <a:pt x="46" y="29"/>
                      <a:pt x="45" y="30"/>
                      <a:pt x="44" y="30"/>
                    </a:cubicBezTo>
                    <a:cubicBezTo>
                      <a:pt x="44" y="30"/>
                      <a:pt x="44" y="30"/>
                      <a:pt x="44" y="30"/>
                    </a:cubicBezTo>
                    <a:cubicBezTo>
                      <a:pt x="42" y="30"/>
                      <a:pt x="42" y="30"/>
                      <a:pt x="42" y="30"/>
                    </a:cubicBezTo>
                    <a:cubicBezTo>
                      <a:pt x="42" y="11"/>
                      <a:pt x="42" y="11"/>
                      <a:pt x="42" y="11"/>
                    </a:cubicBezTo>
                    <a:cubicBezTo>
                      <a:pt x="42" y="10"/>
                      <a:pt x="43" y="10"/>
                      <a:pt x="43" y="9"/>
                    </a:cubicBezTo>
                    <a:cubicBezTo>
                      <a:pt x="44" y="8"/>
                      <a:pt x="45" y="7"/>
                      <a:pt x="46" y="6"/>
                    </a:cubicBezTo>
                    <a:cubicBezTo>
                      <a:pt x="47" y="6"/>
                      <a:pt x="48" y="6"/>
                      <a:pt x="50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72" y="0"/>
                      <a:pt x="72" y="0"/>
                      <a:pt x="72" y="0"/>
                    </a:cubicBezTo>
                    <a:cubicBezTo>
                      <a:pt x="72" y="0"/>
                      <a:pt x="72" y="0"/>
                      <a:pt x="72" y="0"/>
                    </a:cubicBezTo>
                    <a:cubicBezTo>
                      <a:pt x="75" y="0"/>
                      <a:pt x="77" y="0"/>
                      <a:pt x="79" y="1"/>
                    </a:cubicBezTo>
                    <a:cubicBezTo>
                      <a:pt x="81" y="3"/>
                      <a:pt x="83" y="5"/>
                      <a:pt x="83" y="7"/>
                    </a:cubicBezTo>
                    <a:cubicBezTo>
                      <a:pt x="83" y="7"/>
                      <a:pt x="83" y="7"/>
                      <a:pt x="83" y="7"/>
                    </a:cubicBezTo>
                    <a:cubicBezTo>
                      <a:pt x="84" y="10"/>
                      <a:pt x="83" y="12"/>
                      <a:pt x="82" y="14"/>
                    </a:cubicBezTo>
                    <a:cubicBezTo>
                      <a:pt x="81" y="16"/>
                      <a:pt x="79" y="18"/>
                      <a:pt x="76" y="18"/>
                    </a:cubicBezTo>
                    <a:cubicBezTo>
                      <a:pt x="76" y="18"/>
                      <a:pt x="76" y="18"/>
                      <a:pt x="76" y="18"/>
                    </a:cubicBezTo>
                    <a:cubicBezTo>
                      <a:pt x="60" y="22"/>
                      <a:pt x="60" y="22"/>
                      <a:pt x="60" y="22"/>
                    </a:cubicBezTo>
                    <a:cubicBezTo>
                      <a:pt x="60" y="26"/>
                      <a:pt x="60" y="26"/>
                      <a:pt x="60" y="26"/>
                    </a:cubicBezTo>
                    <a:cubicBezTo>
                      <a:pt x="78" y="26"/>
                      <a:pt x="78" y="26"/>
                      <a:pt x="78" y="26"/>
                    </a:cubicBezTo>
                    <a:cubicBezTo>
                      <a:pt x="79" y="26"/>
                      <a:pt x="80" y="27"/>
                      <a:pt x="80" y="28"/>
                    </a:cubicBezTo>
                    <a:cubicBezTo>
                      <a:pt x="80" y="180"/>
                      <a:pt x="80" y="180"/>
                      <a:pt x="80" y="180"/>
                    </a:cubicBezTo>
                    <a:cubicBezTo>
                      <a:pt x="80" y="181"/>
                      <a:pt x="79" y="182"/>
                      <a:pt x="78" y="182"/>
                    </a:cubicBezTo>
                    <a:cubicBezTo>
                      <a:pt x="42" y="182"/>
                      <a:pt x="42" y="182"/>
                      <a:pt x="42" y="182"/>
                    </a:cubicBezTo>
                    <a:cubicBezTo>
                      <a:pt x="42" y="177"/>
                      <a:pt x="42" y="177"/>
                      <a:pt x="42" y="177"/>
                    </a:cubicBezTo>
                    <a:cubicBezTo>
                      <a:pt x="75" y="177"/>
                      <a:pt x="75" y="177"/>
                      <a:pt x="75" y="177"/>
                    </a:cubicBezTo>
                    <a:cubicBezTo>
                      <a:pt x="75" y="30"/>
                      <a:pt x="75" y="30"/>
                      <a:pt x="75" y="30"/>
                    </a:cubicBezTo>
                    <a:cubicBezTo>
                      <a:pt x="57" y="30"/>
                      <a:pt x="57" y="30"/>
                      <a:pt x="57" y="30"/>
                    </a:cubicBezTo>
                    <a:cubicBezTo>
                      <a:pt x="56" y="30"/>
                      <a:pt x="55" y="29"/>
                      <a:pt x="55" y="28"/>
                    </a:cubicBezTo>
                    <a:cubicBezTo>
                      <a:pt x="55" y="28"/>
                      <a:pt x="55" y="28"/>
                      <a:pt x="55" y="28"/>
                    </a:cubicBezTo>
                    <a:cubicBezTo>
                      <a:pt x="55" y="20"/>
                      <a:pt x="55" y="20"/>
                      <a:pt x="55" y="20"/>
                    </a:cubicBezTo>
                    <a:cubicBezTo>
                      <a:pt x="55" y="19"/>
                      <a:pt x="56" y="18"/>
                      <a:pt x="57" y="18"/>
                    </a:cubicBezTo>
                    <a:cubicBezTo>
                      <a:pt x="57" y="18"/>
                      <a:pt x="57" y="18"/>
                      <a:pt x="57" y="18"/>
                    </a:cubicBezTo>
                    <a:cubicBezTo>
                      <a:pt x="75" y="14"/>
                      <a:pt x="75" y="14"/>
                      <a:pt x="75" y="14"/>
                    </a:cubicBezTo>
                    <a:cubicBezTo>
                      <a:pt x="75" y="14"/>
                      <a:pt x="75" y="14"/>
                      <a:pt x="75" y="14"/>
                    </a:cubicBezTo>
                    <a:cubicBezTo>
                      <a:pt x="76" y="13"/>
                      <a:pt x="77" y="13"/>
                      <a:pt x="78" y="12"/>
                    </a:cubicBezTo>
                    <a:cubicBezTo>
                      <a:pt x="79" y="11"/>
                      <a:pt x="79" y="10"/>
                      <a:pt x="79" y="8"/>
                    </a:cubicBezTo>
                    <a:cubicBezTo>
                      <a:pt x="79" y="8"/>
                      <a:pt x="79" y="8"/>
                      <a:pt x="79" y="8"/>
                    </a:cubicBezTo>
                    <a:cubicBezTo>
                      <a:pt x="78" y="7"/>
                      <a:pt x="78" y="6"/>
                      <a:pt x="77" y="5"/>
                    </a:cubicBezTo>
                    <a:cubicBezTo>
                      <a:pt x="76" y="5"/>
                      <a:pt x="74" y="5"/>
                      <a:pt x="73" y="5"/>
                    </a:cubicBezTo>
                    <a:cubicBezTo>
                      <a:pt x="73" y="5"/>
                      <a:pt x="73" y="5"/>
                      <a:pt x="73" y="5"/>
                    </a:cubicBezTo>
                    <a:cubicBezTo>
                      <a:pt x="51" y="10"/>
                      <a:pt x="51" y="10"/>
                      <a:pt x="51" y="10"/>
                    </a:cubicBezTo>
                    <a:cubicBezTo>
                      <a:pt x="51" y="10"/>
                      <a:pt x="51" y="10"/>
                      <a:pt x="51" y="10"/>
                    </a:cubicBezTo>
                    <a:cubicBezTo>
                      <a:pt x="50" y="10"/>
                      <a:pt x="49" y="10"/>
                      <a:pt x="48" y="11"/>
                    </a:cubicBezTo>
                    <a:cubicBezTo>
                      <a:pt x="48" y="11"/>
                      <a:pt x="47" y="11"/>
                      <a:pt x="47" y="12"/>
                    </a:cubicBezTo>
                    <a:close/>
                    <a:moveTo>
                      <a:pt x="42" y="166"/>
                    </a:moveTo>
                    <a:cubicBezTo>
                      <a:pt x="62" y="166"/>
                      <a:pt x="62" y="166"/>
                      <a:pt x="62" y="166"/>
                    </a:cubicBezTo>
                    <a:cubicBezTo>
                      <a:pt x="64" y="166"/>
                      <a:pt x="65" y="165"/>
                      <a:pt x="65" y="164"/>
                    </a:cubicBezTo>
                    <a:cubicBezTo>
                      <a:pt x="65" y="60"/>
                      <a:pt x="65" y="60"/>
                      <a:pt x="65" y="60"/>
                    </a:cubicBezTo>
                    <a:cubicBezTo>
                      <a:pt x="65" y="58"/>
                      <a:pt x="64" y="57"/>
                      <a:pt x="62" y="57"/>
                    </a:cubicBezTo>
                    <a:cubicBezTo>
                      <a:pt x="57" y="57"/>
                      <a:pt x="57" y="57"/>
                      <a:pt x="57" y="57"/>
                    </a:cubicBezTo>
                    <a:cubicBezTo>
                      <a:pt x="57" y="57"/>
                      <a:pt x="57" y="57"/>
                      <a:pt x="57" y="57"/>
                    </a:cubicBezTo>
                    <a:cubicBezTo>
                      <a:pt x="56" y="57"/>
                      <a:pt x="55" y="58"/>
                      <a:pt x="55" y="60"/>
                    </a:cubicBezTo>
                    <a:cubicBezTo>
                      <a:pt x="55" y="94"/>
                      <a:pt x="55" y="94"/>
                      <a:pt x="55" y="94"/>
                    </a:cubicBezTo>
                    <a:cubicBezTo>
                      <a:pt x="55" y="94"/>
                      <a:pt x="55" y="94"/>
                      <a:pt x="55" y="94"/>
                    </a:cubicBezTo>
                    <a:cubicBezTo>
                      <a:pt x="55" y="95"/>
                      <a:pt x="55" y="96"/>
                      <a:pt x="54" y="97"/>
                    </a:cubicBezTo>
                    <a:cubicBezTo>
                      <a:pt x="53" y="98"/>
                      <a:pt x="53" y="99"/>
                      <a:pt x="52" y="99"/>
                    </a:cubicBezTo>
                    <a:cubicBezTo>
                      <a:pt x="52" y="99"/>
                      <a:pt x="52" y="99"/>
                      <a:pt x="52" y="99"/>
                    </a:cubicBezTo>
                    <a:cubicBezTo>
                      <a:pt x="51" y="99"/>
                      <a:pt x="51" y="99"/>
                      <a:pt x="51" y="99"/>
                    </a:cubicBezTo>
                    <a:cubicBezTo>
                      <a:pt x="51" y="99"/>
                      <a:pt x="51" y="99"/>
                      <a:pt x="51" y="99"/>
                    </a:cubicBezTo>
                    <a:cubicBezTo>
                      <a:pt x="51" y="99"/>
                      <a:pt x="51" y="99"/>
                      <a:pt x="51" y="99"/>
                    </a:cubicBezTo>
                    <a:cubicBezTo>
                      <a:pt x="49" y="99"/>
                      <a:pt x="48" y="98"/>
                      <a:pt x="47" y="98"/>
                    </a:cubicBezTo>
                    <a:cubicBezTo>
                      <a:pt x="47" y="98"/>
                      <a:pt x="47" y="98"/>
                      <a:pt x="47" y="98"/>
                    </a:cubicBezTo>
                    <a:cubicBezTo>
                      <a:pt x="47" y="98"/>
                      <a:pt x="47" y="98"/>
                      <a:pt x="47" y="98"/>
                    </a:cubicBezTo>
                    <a:cubicBezTo>
                      <a:pt x="46" y="97"/>
                      <a:pt x="46" y="96"/>
                      <a:pt x="46" y="94"/>
                    </a:cubicBezTo>
                    <a:cubicBezTo>
                      <a:pt x="46" y="83"/>
                      <a:pt x="46" y="83"/>
                      <a:pt x="46" y="83"/>
                    </a:cubicBezTo>
                    <a:cubicBezTo>
                      <a:pt x="46" y="60"/>
                      <a:pt x="46" y="60"/>
                      <a:pt x="46" y="60"/>
                    </a:cubicBezTo>
                    <a:cubicBezTo>
                      <a:pt x="46" y="60"/>
                      <a:pt x="46" y="60"/>
                      <a:pt x="46" y="60"/>
                    </a:cubicBezTo>
                    <a:cubicBezTo>
                      <a:pt x="46" y="58"/>
                      <a:pt x="45" y="57"/>
                      <a:pt x="44" y="57"/>
                    </a:cubicBezTo>
                    <a:cubicBezTo>
                      <a:pt x="42" y="57"/>
                      <a:pt x="42" y="57"/>
                      <a:pt x="42" y="57"/>
                    </a:cubicBezTo>
                    <a:cubicBezTo>
                      <a:pt x="42" y="98"/>
                      <a:pt x="42" y="98"/>
                      <a:pt x="42" y="98"/>
                    </a:cubicBezTo>
                    <a:cubicBezTo>
                      <a:pt x="42" y="99"/>
                      <a:pt x="43" y="100"/>
                      <a:pt x="44" y="101"/>
                    </a:cubicBezTo>
                    <a:cubicBezTo>
                      <a:pt x="44" y="101"/>
                      <a:pt x="44" y="101"/>
                      <a:pt x="44" y="101"/>
                    </a:cubicBezTo>
                    <a:cubicBezTo>
                      <a:pt x="46" y="103"/>
                      <a:pt x="48" y="104"/>
                      <a:pt x="51" y="104"/>
                    </a:cubicBezTo>
                    <a:cubicBezTo>
                      <a:pt x="51" y="104"/>
                      <a:pt x="51" y="104"/>
                      <a:pt x="52" y="104"/>
                    </a:cubicBezTo>
                    <a:cubicBezTo>
                      <a:pt x="52" y="104"/>
                      <a:pt x="52" y="104"/>
                      <a:pt x="52" y="104"/>
                    </a:cubicBezTo>
                    <a:cubicBezTo>
                      <a:pt x="52" y="104"/>
                      <a:pt x="52" y="104"/>
                      <a:pt x="53" y="103"/>
                    </a:cubicBezTo>
                    <a:cubicBezTo>
                      <a:pt x="53" y="103"/>
                      <a:pt x="53" y="103"/>
                      <a:pt x="53" y="103"/>
                    </a:cubicBezTo>
                    <a:cubicBezTo>
                      <a:pt x="53" y="103"/>
                      <a:pt x="53" y="103"/>
                      <a:pt x="53" y="103"/>
                    </a:cubicBezTo>
                    <a:cubicBezTo>
                      <a:pt x="55" y="103"/>
                      <a:pt x="56" y="102"/>
                      <a:pt x="58" y="100"/>
                    </a:cubicBezTo>
                    <a:cubicBezTo>
                      <a:pt x="59" y="99"/>
                      <a:pt x="60" y="97"/>
                      <a:pt x="60" y="94"/>
                    </a:cubicBezTo>
                    <a:cubicBezTo>
                      <a:pt x="60" y="94"/>
                      <a:pt x="60" y="94"/>
                      <a:pt x="60" y="94"/>
                    </a:cubicBezTo>
                    <a:cubicBezTo>
                      <a:pt x="60" y="62"/>
                      <a:pt x="60" y="62"/>
                      <a:pt x="60" y="62"/>
                    </a:cubicBezTo>
                    <a:cubicBezTo>
                      <a:pt x="60" y="62"/>
                      <a:pt x="60" y="62"/>
                      <a:pt x="60" y="62"/>
                    </a:cubicBezTo>
                    <a:cubicBezTo>
                      <a:pt x="60" y="161"/>
                      <a:pt x="60" y="161"/>
                      <a:pt x="60" y="161"/>
                    </a:cubicBezTo>
                    <a:cubicBezTo>
                      <a:pt x="42" y="161"/>
                      <a:pt x="42" y="161"/>
                      <a:pt x="42" y="161"/>
                    </a:cubicBezTo>
                    <a:lnTo>
                      <a:pt x="42" y="166"/>
                    </a:lnTo>
                    <a:close/>
                    <a:moveTo>
                      <a:pt x="42" y="30"/>
                    </a:moveTo>
                    <a:cubicBezTo>
                      <a:pt x="5" y="30"/>
                      <a:pt x="5" y="30"/>
                      <a:pt x="5" y="30"/>
                    </a:cubicBezTo>
                    <a:cubicBezTo>
                      <a:pt x="5" y="177"/>
                      <a:pt x="5" y="177"/>
                      <a:pt x="5" y="177"/>
                    </a:cubicBezTo>
                    <a:cubicBezTo>
                      <a:pt x="42" y="177"/>
                      <a:pt x="42" y="177"/>
                      <a:pt x="42" y="177"/>
                    </a:cubicBezTo>
                    <a:cubicBezTo>
                      <a:pt x="42" y="182"/>
                      <a:pt x="42" y="182"/>
                      <a:pt x="42" y="182"/>
                    </a:cubicBezTo>
                    <a:cubicBezTo>
                      <a:pt x="3" y="182"/>
                      <a:pt x="3" y="182"/>
                      <a:pt x="3" y="182"/>
                    </a:cubicBezTo>
                    <a:cubicBezTo>
                      <a:pt x="1" y="182"/>
                      <a:pt x="0" y="181"/>
                      <a:pt x="0" y="180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7"/>
                      <a:pt x="1" y="26"/>
                      <a:pt x="3" y="26"/>
                    </a:cubicBezTo>
                    <a:cubicBezTo>
                      <a:pt x="41" y="26"/>
                      <a:pt x="41" y="26"/>
                      <a:pt x="41" y="26"/>
                    </a:cubicBezTo>
                    <a:cubicBezTo>
                      <a:pt x="41" y="17"/>
                      <a:pt x="41" y="17"/>
                      <a:pt x="41" y="17"/>
                    </a:cubicBezTo>
                    <a:cubicBezTo>
                      <a:pt x="41" y="17"/>
                      <a:pt x="41" y="17"/>
                      <a:pt x="41" y="17"/>
                    </a:cubicBezTo>
                    <a:cubicBezTo>
                      <a:pt x="41" y="17"/>
                      <a:pt x="41" y="17"/>
                      <a:pt x="41" y="17"/>
                    </a:cubicBezTo>
                    <a:cubicBezTo>
                      <a:pt x="41" y="15"/>
                      <a:pt x="41" y="13"/>
                      <a:pt x="42" y="11"/>
                    </a:cubicBezTo>
                    <a:cubicBezTo>
                      <a:pt x="42" y="30"/>
                      <a:pt x="42" y="30"/>
                      <a:pt x="42" y="30"/>
                    </a:cubicBezTo>
                    <a:close/>
                    <a:moveTo>
                      <a:pt x="42" y="57"/>
                    </a:moveTo>
                    <a:cubicBezTo>
                      <a:pt x="18" y="57"/>
                      <a:pt x="18" y="57"/>
                      <a:pt x="18" y="57"/>
                    </a:cubicBezTo>
                    <a:cubicBezTo>
                      <a:pt x="17" y="57"/>
                      <a:pt x="16" y="58"/>
                      <a:pt x="16" y="60"/>
                    </a:cubicBezTo>
                    <a:cubicBezTo>
                      <a:pt x="16" y="164"/>
                      <a:pt x="16" y="164"/>
                      <a:pt x="16" y="164"/>
                    </a:cubicBezTo>
                    <a:cubicBezTo>
                      <a:pt x="16" y="165"/>
                      <a:pt x="17" y="166"/>
                      <a:pt x="18" y="166"/>
                    </a:cubicBezTo>
                    <a:cubicBezTo>
                      <a:pt x="42" y="166"/>
                      <a:pt x="42" y="166"/>
                      <a:pt x="42" y="166"/>
                    </a:cubicBezTo>
                    <a:cubicBezTo>
                      <a:pt x="42" y="161"/>
                      <a:pt x="42" y="161"/>
                      <a:pt x="42" y="161"/>
                    </a:cubicBezTo>
                    <a:cubicBezTo>
                      <a:pt x="20" y="161"/>
                      <a:pt x="20" y="161"/>
                      <a:pt x="20" y="161"/>
                    </a:cubicBezTo>
                    <a:cubicBezTo>
                      <a:pt x="20" y="62"/>
                      <a:pt x="20" y="62"/>
                      <a:pt x="20" y="62"/>
                    </a:cubicBezTo>
                    <a:cubicBezTo>
                      <a:pt x="41" y="62"/>
                      <a:pt x="41" y="62"/>
                      <a:pt x="41" y="62"/>
                    </a:cubicBezTo>
                    <a:cubicBezTo>
                      <a:pt x="41" y="83"/>
                      <a:pt x="41" y="83"/>
                      <a:pt x="41" y="83"/>
                    </a:cubicBezTo>
                    <a:cubicBezTo>
                      <a:pt x="41" y="94"/>
                      <a:pt x="41" y="94"/>
                      <a:pt x="41" y="94"/>
                    </a:cubicBezTo>
                    <a:cubicBezTo>
                      <a:pt x="41" y="96"/>
                      <a:pt x="41" y="97"/>
                      <a:pt x="42" y="98"/>
                    </a:cubicBezTo>
                    <a:lnTo>
                      <a:pt x="42" y="5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83" name="Freeform 308"/>
              <p:cNvSpPr>
                <a:spLocks noEditPoints="1"/>
              </p:cNvSpPr>
              <p:nvPr/>
            </p:nvSpPr>
            <p:spPr bwMode="auto">
              <a:xfrm>
                <a:off x="8104200" y="25401"/>
                <a:ext cx="315914" cy="352427"/>
              </a:xfrm>
              <a:custGeom>
                <a:avLst/>
                <a:gdLst>
                  <a:gd name="T0" fmla="*/ 125 w 140"/>
                  <a:gd name="T1" fmla="*/ 28 h 156"/>
                  <a:gd name="T2" fmla="*/ 136 w 140"/>
                  <a:gd name="T3" fmla="*/ 43 h 156"/>
                  <a:gd name="T4" fmla="*/ 135 w 140"/>
                  <a:gd name="T5" fmla="*/ 46 h 156"/>
                  <a:gd name="T6" fmla="*/ 99 w 140"/>
                  <a:gd name="T7" fmla="*/ 91 h 156"/>
                  <a:gd name="T8" fmla="*/ 130 w 140"/>
                  <a:gd name="T9" fmla="*/ 93 h 156"/>
                  <a:gd name="T10" fmla="*/ 139 w 140"/>
                  <a:gd name="T11" fmla="*/ 107 h 156"/>
                  <a:gd name="T12" fmla="*/ 138 w 140"/>
                  <a:gd name="T13" fmla="*/ 111 h 156"/>
                  <a:gd name="T14" fmla="*/ 97 w 140"/>
                  <a:gd name="T15" fmla="*/ 121 h 156"/>
                  <a:gd name="T16" fmla="*/ 70 w 140"/>
                  <a:gd name="T17" fmla="*/ 155 h 156"/>
                  <a:gd name="T18" fmla="*/ 70 w 140"/>
                  <a:gd name="T19" fmla="*/ 149 h 156"/>
                  <a:gd name="T20" fmla="*/ 95 w 140"/>
                  <a:gd name="T21" fmla="*/ 117 h 156"/>
                  <a:gd name="T22" fmla="*/ 127 w 140"/>
                  <a:gd name="T23" fmla="*/ 97 h 156"/>
                  <a:gd name="T24" fmla="*/ 96 w 140"/>
                  <a:gd name="T25" fmla="*/ 95 h 156"/>
                  <a:gd name="T26" fmla="*/ 78 w 140"/>
                  <a:gd name="T27" fmla="*/ 68 h 156"/>
                  <a:gd name="T28" fmla="*/ 131 w 140"/>
                  <a:gd name="T29" fmla="*/ 43 h 156"/>
                  <a:gd name="T30" fmla="*/ 70 w 140"/>
                  <a:gd name="T31" fmla="*/ 44 h 156"/>
                  <a:gd name="T32" fmla="*/ 70 w 140"/>
                  <a:gd name="T33" fmla="*/ 122 h 156"/>
                  <a:gd name="T34" fmla="*/ 73 w 140"/>
                  <a:gd name="T35" fmla="*/ 111 h 156"/>
                  <a:gd name="T36" fmla="*/ 70 w 140"/>
                  <a:gd name="T37" fmla="*/ 122 h 156"/>
                  <a:gd name="T38" fmla="*/ 18 w 140"/>
                  <a:gd name="T39" fmla="*/ 3 h 156"/>
                  <a:gd name="T40" fmla="*/ 53 w 140"/>
                  <a:gd name="T41" fmla="*/ 22 h 156"/>
                  <a:gd name="T42" fmla="*/ 53 w 140"/>
                  <a:gd name="T43" fmla="*/ 22 h 156"/>
                  <a:gd name="T44" fmla="*/ 65 w 140"/>
                  <a:gd name="T45" fmla="*/ 40 h 156"/>
                  <a:gd name="T46" fmla="*/ 70 w 140"/>
                  <a:gd name="T47" fmla="*/ 44 h 156"/>
                  <a:gd name="T48" fmla="*/ 62 w 140"/>
                  <a:gd name="T49" fmla="*/ 44 h 156"/>
                  <a:gd name="T50" fmla="*/ 49 w 140"/>
                  <a:gd name="T51" fmla="*/ 25 h 156"/>
                  <a:gd name="T52" fmla="*/ 49 w 140"/>
                  <a:gd name="T53" fmla="*/ 25 h 156"/>
                  <a:gd name="T54" fmla="*/ 49 w 140"/>
                  <a:gd name="T55" fmla="*/ 25 h 156"/>
                  <a:gd name="T56" fmla="*/ 21 w 140"/>
                  <a:gd name="T57" fmla="*/ 7 h 156"/>
                  <a:gd name="T58" fmla="*/ 19 w 140"/>
                  <a:gd name="T59" fmla="*/ 22 h 156"/>
                  <a:gd name="T60" fmla="*/ 26 w 140"/>
                  <a:gd name="T61" fmla="*/ 40 h 156"/>
                  <a:gd name="T62" fmla="*/ 26 w 140"/>
                  <a:gd name="T63" fmla="*/ 40 h 156"/>
                  <a:gd name="T64" fmla="*/ 26 w 140"/>
                  <a:gd name="T65" fmla="*/ 40 h 156"/>
                  <a:gd name="T66" fmla="*/ 39 w 140"/>
                  <a:gd name="T67" fmla="*/ 62 h 156"/>
                  <a:gd name="T68" fmla="*/ 12 w 140"/>
                  <a:gd name="T69" fmla="*/ 122 h 156"/>
                  <a:gd name="T70" fmla="*/ 51 w 140"/>
                  <a:gd name="T71" fmla="*/ 83 h 156"/>
                  <a:gd name="T72" fmla="*/ 70 w 140"/>
                  <a:gd name="T73" fmla="*/ 106 h 156"/>
                  <a:gd name="T74" fmla="*/ 63 w 140"/>
                  <a:gd name="T75" fmla="*/ 139 h 156"/>
                  <a:gd name="T76" fmla="*/ 70 w 140"/>
                  <a:gd name="T77" fmla="*/ 155 h 156"/>
                  <a:gd name="T78" fmla="*/ 68 w 140"/>
                  <a:gd name="T79" fmla="*/ 154 h 156"/>
                  <a:gd name="T80" fmla="*/ 59 w 140"/>
                  <a:gd name="T81" fmla="*/ 141 h 156"/>
                  <a:gd name="T82" fmla="*/ 59 w 140"/>
                  <a:gd name="T83" fmla="*/ 139 h 156"/>
                  <a:gd name="T84" fmla="*/ 52 w 140"/>
                  <a:gd name="T85" fmla="*/ 89 h 156"/>
                  <a:gd name="T86" fmla="*/ 10 w 140"/>
                  <a:gd name="T87" fmla="*/ 127 h 156"/>
                  <a:gd name="T88" fmla="*/ 10 w 140"/>
                  <a:gd name="T89" fmla="*/ 127 h 156"/>
                  <a:gd name="T90" fmla="*/ 1 w 140"/>
                  <a:gd name="T91" fmla="*/ 111 h 156"/>
                  <a:gd name="T92" fmla="*/ 34 w 140"/>
                  <a:gd name="T93" fmla="*/ 61 h 156"/>
                  <a:gd name="T94" fmla="*/ 22 w 140"/>
                  <a:gd name="T95" fmla="*/ 43 h 156"/>
                  <a:gd name="T96" fmla="*/ 22 w 140"/>
                  <a:gd name="T97" fmla="*/ 43 h 156"/>
                  <a:gd name="T98" fmla="*/ 18 w 140"/>
                  <a:gd name="T99" fmla="*/ 3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40" h="156">
                    <a:moveTo>
                      <a:pt x="70" y="39"/>
                    </a:moveTo>
                    <a:cubicBezTo>
                      <a:pt x="125" y="28"/>
                      <a:pt x="125" y="28"/>
                      <a:pt x="125" y="28"/>
                    </a:cubicBezTo>
                    <a:cubicBezTo>
                      <a:pt x="126" y="28"/>
                      <a:pt x="127" y="29"/>
                      <a:pt x="127" y="29"/>
                    </a:cubicBezTo>
                    <a:cubicBezTo>
                      <a:pt x="136" y="43"/>
                      <a:pt x="136" y="43"/>
                      <a:pt x="136" y="43"/>
                    </a:cubicBezTo>
                    <a:cubicBezTo>
                      <a:pt x="137" y="44"/>
                      <a:pt x="137" y="45"/>
                      <a:pt x="135" y="46"/>
                    </a:cubicBezTo>
                    <a:cubicBezTo>
                      <a:pt x="135" y="46"/>
                      <a:pt x="135" y="46"/>
                      <a:pt x="135" y="46"/>
                    </a:cubicBezTo>
                    <a:cubicBezTo>
                      <a:pt x="84" y="68"/>
                      <a:pt x="84" y="68"/>
                      <a:pt x="84" y="68"/>
                    </a:cubicBezTo>
                    <a:cubicBezTo>
                      <a:pt x="99" y="91"/>
                      <a:pt x="99" y="91"/>
                      <a:pt x="99" y="91"/>
                    </a:cubicBezTo>
                    <a:cubicBezTo>
                      <a:pt x="128" y="92"/>
                      <a:pt x="128" y="92"/>
                      <a:pt x="128" y="92"/>
                    </a:cubicBezTo>
                    <a:cubicBezTo>
                      <a:pt x="129" y="92"/>
                      <a:pt x="130" y="93"/>
                      <a:pt x="130" y="93"/>
                    </a:cubicBezTo>
                    <a:cubicBezTo>
                      <a:pt x="130" y="93"/>
                      <a:pt x="130" y="93"/>
                      <a:pt x="130" y="93"/>
                    </a:cubicBezTo>
                    <a:cubicBezTo>
                      <a:pt x="139" y="107"/>
                      <a:pt x="139" y="107"/>
                      <a:pt x="139" y="107"/>
                    </a:cubicBezTo>
                    <a:cubicBezTo>
                      <a:pt x="140" y="108"/>
                      <a:pt x="140" y="109"/>
                      <a:pt x="139" y="110"/>
                    </a:cubicBezTo>
                    <a:cubicBezTo>
                      <a:pt x="138" y="110"/>
                      <a:pt x="138" y="110"/>
                      <a:pt x="138" y="111"/>
                    </a:cubicBezTo>
                    <a:cubicBezTo>
                      <a:pt x="138" y="111"/>
                      <a:pt x="138" y="111"/>
                      <a:pt x="138" y="111"/>
                    </a:cubicBezTo>
                    <a:cubicBezTo>
                      <a:pt x="97" y="121"/>
                      <a:pt x="97" y="121"/>
                      <a:pt x="97" y="121"/>
                    </a:cubicBezTo>
                    <a:cubicBezTo>
                      <a:pt x="72" y="155"/>
                      <a:pt x="72" y="155"/>
                      <a:pt x="72" y="155"/>
                    </a:cubicBezTo>
                    <a:cubicBezTo>
                      <a:pt x="71" y="155"/>
                      <a:pt x="70" y="156"/>
                      <a:pt x="70" y="155"/>
                    </a:cubicBezTo>
                    <a:cubicBezTo>
                      <a:pt x="70" y="149"/>
                      <a:pt x="70" y="149"/>
                      <a:pt x="70" y="149"/>
                    </a:cubicBezTo>
                    <a:cubicBezTo>
                      <a:pt x="70" y="149"/>
                      <a:pt x="70" y="149"/>
                      <a:pt x="70" y="149"/>
                    </a:cubicBezTo>
                    <a:cubicBezTo>
                      <a:pt x="93" y="118"/>
                      <a:pt x="93" y="118"/>
                      <a:pt x="93" y="118"/>
                    </a:cubicBezTo>
                    <a:cubicBezTo>
                      <a:pt x="94" y="117"/>
                      <a:pt x="94" y="117"/>
                      <a:pt x="95" y="117"/>
                    </a:cubicBezTo>
                    <a:cubicBezTo>
                      <a:pt x="133" y="107"/>
                      <a:pt x="133" y="107"/>
                      <a:pt x="133" y="107"/>
                    </a:cubicBezTo>
                    <a:cubicBezTo>
                      <a:pt x="127" y="97"/>
                      <a:pt x="127" y="97"/>
                      <a:pt x="127" y="97"/>
                    </a:cubicBezTo>
                    <a:cubicBezTo>
                      <a:pt x="98" y="96"/>
                      <a:pt x="98" y="96"/>
                      <a:pt x="98" y="96"/>
                    </a:cubicBezTo>
                    <a:cubicBezTo>
                      <a:pt x="97" y="96"/>
                      <a:pt x="96" y="95"/>
                      <a:pt x="96" y="95"/>
                    </a:cubicBezTo>
                    <a:cubicBezTo>
                      <a:pt x="78" y="68"/>
                      <a:pt x="78" y="68"/>
                      <a:pt x="78" y="68"/>
                    </a:cubicBezTo>
                    <a:cubicBezTo>
                      <a:pt x="78" y="68"/>
                      <a:pt x="78" y="68"/>
                      <a:pt x="78" y="68"/>
                    </a:cubicBezTo>
                    <a:cubicBezTo>
                      <a:pt x="77" y="67"/>
                      <a:pt x="78" y="65"/>
                      <a:pt x="79" y="65"/>
                    </a:cubicBezTo>
                    <a:cubicBezTo>
                      <a:pt x="131" y="43"/>
                      <a:pt x="131" y="43"/>
                      <a:pt x="131" y="43"/>
                    </a:cubicBezTo>
                    <a:cubicBezTo>
                      <a:pt x="124" y="33"/>
                      <a:pt x="124" y="33"/>
                      <a:pt x="124" y="33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39"/>
                      <a:pt x="70" y="39"/>
                      <a:pt x="70" y="39"/>
                    </a:cubicBezTo>
                    <a:close/>
                    <a:moveTo>
                      <a:pt x="70" y="122"/>
                    </a:moveTo>
                    <a:cubicBezTo>
                      <a:pt x="73" y="113"/>
                      <a:pt x="73" y="113"/>
                      <a:pt x="73" y="113"/>
                    </a:cubicBezTo>
                    <a:cubicBezTo>
                      <a:pt x="73" y="112"/>
                      <a:pt x="73" y="111"/>
                      <a:pt x="73" y="111"/>
                    </a:cubicBezTo>
                    <a:cubicBezTo>
                      <a:pt x="70" y="106"/>
                      <a:pt x="70" y="106"/>
                      <a:pt x="70" y="106"/>
                    </a:cubicBezTo>
                    <a:lnTo>
                      <a:pt x="70" y="122"/>
                    </a:lnTo>
                    <a:close/>
                    <a:moveTo>
                      <a:pt x="18" y="3"/>
                    </a:moveTo>
                    <a:cubicBezTo>
                      <a:pt x="18" y="3"/>
                      <a:pt x="18" y="3"/>
                      <a:pt x="18" y="3"/>
                    </a:cubicBezTo>
                    <a:cubicBezTo>
                      <a:pt x="23" y="0"/>
                      <a:pt x="31" y="3"/>
                      <a:pt x="38" y="7"/>
                    </a:cubicBezTo>
                    <a:cubicBezTo>
                      <a:pt x="44" y="12"/>
                      <a:pt x="50" y="18"/>
                      <a:pt x="53" y="22"/>
                    </a:cubicBezTo>
                    <a:cubicBezTo>
                      <a:pt x="53" y="22"/>
                      <a:pt x="53" y="22"/>
                      <a:pt x="53" y="22"/>
                    </a:cubicBezTo>
                    <a:cubicBezTo>
                      <a:pt x="53" y="22"/>
                      <a:pt x="53" y="22"/>
                      <a:pt x="53" y="22"/>
                    </a:cubicBezTo>
                    <a:cubicBezTo>
                      <a:pt x="53" y="22"/>
                      <a:pt x="53" y="22"/>
                      <a:pt x="53" y="22"/>
                    </a:cubicBezTo>
                    <a:cubicBezTo>
                      <a:pt x="65" y="40"/>
                      <a:pt x="65" y="40"/>
                      <a:pt x="65" y="40"/>
                    </a:cubicBezTo>
                    <a:cubicBezTo>
                      <a:pt x="70" y="39"/>
                      <a:pt x="70" y="39"/>
                      <a:pt x="70" y="39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64" y="45"/>
                      <a:pt x="64" y="45"/>
                      <a:pt x="64" y="45"/>
                    </a:cubicBezTo>
                    <a:cubicBezTo>
                      <a:pt x="63" y="45"/>
                      <a:pt x="62" y="45"/>
                      <a:pt x="62" y="44"/>
                    </a:cubicBezTo>
                    <a:cubicBezTo>
                      <a:pt x="49" y="25"/>
                      <a:pt x="49" y="25"/>
                      <a:pt x="49" y="25"/>
                    </a:cubicBezTo>
                    <a:cubicBezTo>
                      <a:pt x="49" y="25"/>
                      <a:pt x="49" y="25"/>
                      <a:pt x="49" y="25"/>
                    </a:cubicBezTo>
                    <a:cubicBezTo>
                      <a:pt x="49" y="25"/>
                      <a:pt x="49" y="25"/>
                      <a:pt x="49" y="25"/>
                    </a:cubicBezTo>
                    <a:cubicBezTo>
                      <a:pt x="49" y="25"/>
                      <a:pt x="49" y="25"/>
                      <a:pt x="49" y="25"/>
                    </a:cubicBezTo>
                    <a:cubicBezTo>
                      <a:pt x="49" y="25"/>
                      <a:pt x="49" y="25"/>
                      <a:pt x="49" y="25"/>
                    </a:cubicBezTo>
                    <a:cubicBezTo>
                      <a:pt x="49" y="25"/>
                      <a:pt x="49" y="25"/>
                      <a:pt x="49" y="25"/>
                    </a:cubicBezTo>
                    <a:cubicBezTo>
                      <a:pt x="47" y="21"/>
                      <a:pt x="41" y="16"/>
                      <a:pt x="35" y="11"/>
                    </a:cubicBezTo>
                    <a:cubicBezTo>
                      <a:pt x="29" y="8"/>
                      <a:pt x="23" y="5"/>
                      <a:pt x="21" y="7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18" y="9"/>
                      <a:pt x="18" y="15"/>
                      <a:pt x="19" y="22"/>
                    </a:cubicBezTo>
                    <a:cubicBezTo>
                      <a:pt x="21" y="29"/>
                      <a:pt x="23" y="36"/>
                      <a:pt x="26" y="40"/>
                    </a:cubicBezTo>
                    <a:cubicBezTo>
                      <a:pt x="26" y="40"/>
                      <a:pt x="26" y="40"/>
                      <a:pt x="26" y="40"/>
                    </a:cubicBezTo>
                    <a:cubicBezTo>
                      <a:pt x="26" y="40"/>
                      <a:pt x="26" y="40"/>
                      <a:pt x="26" y="40"/>
                    </a:cubicBezTo>
                    <a:cubicBezTo>
                      <a:pt x="26" y="40"/>
                      <a:pt x="26" y="40"/>
                      <a:pt x="26" y="40"/>
                    </a:cubicBezTo>
                    <a:cubicBezTo>
                      <a:pt x="26" y="40"/>
                      <a:pt x="26" y="40"/>
                      <a:pt x="26" y="40"/>
                    </a:cubicBezTo>
                    <a:cubicBezTo>
                      <a:pt x="26" y="40"/>
                      <a:pt x="26" y="40"/>
                      <a:pt x="26" y="40"/>
                    </a:cubicBezTo>
                    <a:cubicBezTo>
                      <a:pt x="39" y="59"/>
                      <a:pt x="39" y="59"/>
                      <a:pt x="39" y="59"/>
                    </a:cubicBezTo>
                    <a:cubicBezTo>
                      <a:pt x="39" y="60"/>
                      <a:pt x="39" y="61"/>
                      <a:pt x="39" y="62"/>
                    </a:cubicBezTo>
                    <a:cubicBezTo>
                      <a:pt x="6" y="112"/>
                      <a:pt x="6" y="112"/>
                      <a:pt x="6" y="112"/>
                    </a:cubicBezTo>
                    <a:cubicBezTo>
                      <a:pt x="12" y="122"/>
                      <a:pt x="12" y="122"/>
                      <a:pt x="12" y="122"/>
                    </a:cubicBezTo>
                    <a:cubicBezTo>
                      <a:pt x="51" y="83"/>
                      <a:pt x="51" y="83"/>
                      <a:pt x="51" y="83"/>
                    </a:cubicBezTo>
                    <a:cubicBezTo>
                      <a:pt x="51" y="83"/>
                      <a:pt x="51" y="83"/>
                      <a:pt x="51" y="83"/>
                    </a:cubicBezTo>
                    <a:cubicBezTo>
                      <a:pt x="53" y="82"/>
                      <a:pt x="54" y="83"/>
                      <a:pt x="55" y="84"/>
                    </a:cubicBezTo>
                    <a:cubicBezTo>
                      <a:pt x="70" y="106"/>
                      <a:pt x="70" y="106"/>
                      <a:pt x="70" y="106"/>
                    </a:cubicBezTo>
                    <a:cubicBezTo>
                      <a:pt x="70" y="122"/>
                      <a:pt x="70" y="122"/>
                      <a:pt x="70" y="122"/>
                    </a:cubicBezTo>
                    <a:cubicBezTo>
                      <a:pt x="63" y="139"/>
                      <a:pt x="63" y="139"/>
                      <a:pt x="63" y="139"/>
                    </a:cubicBezTo>
                    <a:cubicBezTo>
                      <a:pt x="70" y="149"/>
                      <a:pt x="70" y="149"/>
                      <a:pt x="70" y="149"/>
                    </a:cubicBezTo>
                    <a:cubicBezTo>
                      <a:pt x="70" y="155"/>
                      <a:pt x="70" y="155"/>
                      <a:pt x="70" y="155"/>
                    </a:cubicBezTo>
                    <a:cubicBezTo>
                      <a:pt x="69" y="155"/>
                      <a:pt x="69" y="155"/>
                      <a:pt x="68" y="155"/>
                    </a:cubicBezTo>
                    <a:cubicBezTo>
                      <a:pt x="68" y="155"/>
                      <a:pt x="68" y="155"/>
                      <a:pt x="68" y="154"/>
                    </a:cubicBezTo>
                    <a:cubicBezTo>
                      <a:pt x="68" y="154"/>
                      <a:pt x="68" y="154"/>
                      <a:pt x="68" y="154"/>
                    </a:cubicBezTo>
                    <a:cubicBezTo>
                      <a:pt x="59" y="141"/>
                      <a:pt x="59" y="141"/>
                      <a:pt x="59" y="141"/>
                    </a:cubicBezTo>
                    <a:cubicBezTo>
                      <a:pt x="58" y="140"/>
                      <a:pt x="58" y="140"/>
                      <a:pt x="59" y="139"/>
                    </a:cubicBezTo>
                    <a:cubicBezTo>
                      <a:pt x="59" y="139"/>
                      <a:pt x="59" y="139"/>
                      <a:pt x="59" y="139"/>
                    </a:cubicBezTo>
                    <a:cubicBezTo>
                      <a:pt x="68" y="112"/>
                      <a:pt x="68" y="112"/>
                      <a:pt x="68" y="112"/>
                    </a:cubicBezTo>
                    <a:cubicBezTo>
                      <a:pt x="52" y="89"/>
                      <a:pt x="52" y="89"/>
                      <a:pt x="52" y="89"/>
                    </a:cubicBezTo>
                    <a:cubicBezTo>
                      <a:pt x="14" y="127"/>
                      <a:pt x="14" y="127"/>
                      <a:pt x="14" y="127"/>
                    </a:cubicBezTo>
                    <a:cubicBezTo>
                      <a:pt x="13" y="128"/>
                      <a:pt x="11" y="128"/>
                      <a:pt x="10" y="127"/>
                    </a:cubicBezTo>
                    <a:cubicBezTo>
                      <a:pt x="10" y="127"/>
                      <a:pt x="10" y="127"/>
                      <a:pt x="10" y="127"/>
                    </a:cubicBezTo>
                    <a:cubicBezTo>
                      <a:pt x="10" y="127"/>
                      <a:pt x="10" y="127"/>
                      <a:pt x="10" y="127"/>
                    </a:cubicBezTo>
                    <a:cubicBezTo>
                      <a:pt x="1" y="113"/>
                      <a:pt x="1" y="113"/>
                      <a:pt x="1" y="113"/>
                    </a:cubicBezTo>
                    <a:cubicBezTo>
                      <a:pt x="0" y="113"/>
                      <a:pt x="0" y="111"/>
                      <a:pt x="1" y="111"/>
                    </a:cubicBezTo>
                    <a:cubicBezTo>
                      <a:pt x="1" y="111"/>
                      <a:pt x="1" y="111"/>
                      <a:pt x="1" y="111"/>
                    </a:cubicBezTo>
                    <a:cubicBezTo>
                      <a:pt x="34" y="61"/>
                      <a:pt x="34" y="61"/>
                      <a:pt x="34" y="61"/>
                    </a:cubicBezTo>
                    <a:cubicBezTo>
                      <a:pt x="22" y="43"/>
                      <a:pt x="22" y="43"/>
                      <a:pt x="22" y="43"/>
                    </a:cubicBezTo>
                    <a:cubicBezTo>
                      <a:pt x="22" y="43"/>
                      <a:pt x="22" y="43"/>
                      <a:pt x="22" y="43"/>
                    </a:cubicBezTo>
                    <a:cubicBezTo>
                      <a:pt x="22" y="43"/>
                      <a:pt x="22" y="43"/>
                      <a:pt x="22" y="43"/>
                    </a:cubicBezTo>
                    <a:cubicBezTo>
                      <a:pt x="22" y="43"/>
                      <a:pt x="22" y="43"/>
                      <a:pt x="22" y="43"/>
                    </a:cubicBezTo>
                    <a:cubicBezTo>
                      <a:pt x="19" y="39"/>
                      <a:pt x="16" y="30"/>
                      <a:pt x="15" y="23"/>
                    </a:cubicBezTo>
                    <a:cubicBezTo>
                      <a:pt x="13" y="14"/>
                      <a:pt x="13" y="6"/>
                      <a:pt x="18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84" name="Freeform 309"/>
              <p:cNvSpPr>
                <a:spLocks noEditPoints="1"/>
              </p:cNvSpPr>
              <p:nvPr/>
            </p:nvSpPr>
            <p:spPr bwMode="auto">
              <a:xfrm>
                <a:off x="7807336" y="1589"/>
                <a:ext cx="296864" cy="146050"/>
              </a:xfrm>
              <a:custGeom>
                <a:avLst/>
                <a:gdLst>
                  <a:gd name="T0" fmla="*/ 120 w 131"/>
                  <a:gd name="T1" fmla="*/ 35 h 64"/>
                  <a:gd name="T2" fmla="*/ 120 w 131"/>
                  <a:gd name="T3" fmla="*/ 35 h 64"/>
                  <a:gd name="T4" fmla="*/ 121 w 131"/>
                  <a:gd name="T5" fmla="*/ 7 h 64"/>
                  <a:gd name="T6" fmla="*/ 110 w 131"/>
                  <a:gd name="T7" fmla="*/ 0 h 64"/>
                  <a:gd name="T8" fmla="*/ 124 w 131"/>
                  <a:gd name="T9" fmla="*/ 4 h 64"/>
                  <a:gd name="T10" fmla="*/ 124 w 131"/>
                  <a:gd name="T11" fmla="*/ 39 h 64"/>
                  <a:gd name="T12" fmla="*/ 110 w 131"/>
                  <a:gd name="T13" fmla="*/ 46 h 64"/>
                  <a:gd name="T14" fmla="*/ 110 w 131"/>
                  <a:gd name="T15" fmla="*/ 36 h 64"/>
                  <a:gd name="T16" fmla="*/ 117 w 131"/>
                  <a:gd name="T17" fmla="*/ 32 h 64"/>
                  <a:gd name="T18" fmla="*/ 118 w 131"/>
                  <a:gd name="T19" fmla="*/ 11 h 64"/>
                  <a:gd name="T20" fmla="*/ 110 w 131"/>
                  <a:gd name="T21" fmla="*/ 12 h 64"/>
                  <a:gd name="T22" fmla="*/ 116 w 131"/>
                  <a:gd name="T23" fmla="*/ 21 h 64"/>
                  <a:gd name="T24" fmla="*/ 113 w 131"/>
                  <a:gd name="T25" fmla="*/ 29 h 64"/>
                  <a:gd name="T26" fmla="*/ 110 w 131"/>
                  <a:gd name="T27" fmla="*/ 36 h 64"/>
                  <a:gd name="T28" fmla="*/ 77 w 131"/>
                  <a:gd name="T29" fmla="*/ 54 h 64"/>
                  <a:gd name="T30" fmla="*/ 98 w 131"/>
                  <a:gd name="T31" fmla="*/ 39 h 64"/>
                  <a:gd name="T32" fmla="*/ 102 w 131"/>
                  <a:gd name="T33" fmla="*/ 41 h 64"/>
                  <a:gd name="T34" fmla="*/ 110 w 131"/>
                  <a:gd name="T35" fmla="*/ 41 h 64"/>
                  <a:gd name="T36" fmla="*/ 106 w 131"/>
                  <a:gd name="T37" fmla="*/ 46 h 64"/>
                  <a:gd name="T38" fmla="*/ 97 w 131"/>
                  <a:gd name="T39" fmla="*/ 44 h 64"/>
                  <a:gd name="T40" fmla="*/ 65 w 131"/>
                  <a:gd name="T41" fmla="*/ 63 h 64"/>
                  <a:gd name="T42" fmla="*/ 110 w 131"/>
                  <a:gd name="T43" fmla="*/ 2 h 64"/>
                  <a:gd name="T44" fmla="*/ 107 w 131"/>
                  <a:gd name="T45" fmla="*/ 1 h 64"/>
                  <a:gd name="T46" fmla="*/ 65 w 131"/>
                  <a:gd name="T47" fmla="*/ 0 h 64"/>
                  <a:gd name="T48" fmla="*/ 110 w 131"/>
                  <a:gd name="T49" fmla="*/ 2 h 64"/>
                  <a:gd name="T50" fmla="*/ 110 w 131"/>
                  <a:gd name="T51" fmla="*/ 12 h 64"/>
                  <a:gd name="T52" fmla="*/ 109 w 131"/>
                  <a:gd name="T53" fmla="*/ 22 h 64"/>
                  <a:gd name="T54" fmla="*/ 106 w 131"/>
                  <a:gd name="T55" fmla="*/ 31 h 64"/>
                  <a:gd name="T56" fmla="*/ 110 w 131"/>
                  <a:gd name="T57" fmla="*/ 36 h 64"/>
                  <a:gd name="T58" fmla="*/ 104 w 131"/>
                  <a:gd name="T59" fmla="*/ 36 h 64"/>
                  <a:gd name="T60" fmla="*/ 100 w 131"/>
                  <a:gd name="T61" fmla="*/ 32 h 64"/>
                  <a:gd name="T62" fmla="*/ 100 w 131"/>
                  <a:gd name="T63" fmla="*/ 32 h 64"/>
                  <a:gd name="T64" fmla="*/ 106 w 131"/>
                  <a:gd name="T65" fmla="*/ 9 h 64"/>
                  <a:gd name="T66" fmla="*/ 108 w 131"/>
                  <a:gd name="T67" fmla="*/ 6 h 64"/>
                  <a:gd name="T68" fmla="*/ 108 w 131"/>
                  <a:gd name="T69" fmla="*/ 6 h 64"/>
                  <a:gd name="T70" fmla="*/ 55 w 131"/>
                  <a:gd name="T71" fmla="*/ 59 h 64"/>
                  <a:gd name="T72" fmla="*/ 65 w 131"/>
                  <a:gd name="T73" fmla="*/ 63 h 64"/>
                  <a:gd name="T74" fmla="*/ 16 w 131"/>
                  <a:gd name="T75" fmla="*/ 48 h 64"/>
                  <a:gd name="T76" fmla="*/ 0 w 131"/>
                  <a:gd name="T77" fmla="*/ 3 h 64"/>
                  <a:gd name="T78" fmla="*/ 65 w 131"/>
                  <a:gd name="T79" fmla="*/ 0 h 64"/>
                  <a:gd name="T80" fmla="*/ 5 w 131"/>
                  <a:gd name="T81" fmla="*/ 1 h 64"/>
                  <a:gd name="T82" fmla="*/ 4 w 131"/>
                  <a:gd name="T83" fmla="*/ 9 h 64"/>
                  <a:gd name="T84" fmla="*/ 55 w 131"/>
                  <a:gd name="T85" fmla="*/ 59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31" h="64">
                    <a:moveTo>
                      <a:pt x="110" y="41"/>
                    </a:moveTo>
                    <a:cubicBezTo>
                      <a:pt x="114" y="40"/>
                      <a:pt x="118" y="38"/>
                      <a:pt x="120" y="35"/>
                    </a:cubicBezTo>
                    <a:cubicBezTo>
                      <a:pt x="120" y="35"/>
                      <a:pt x="120" y="35"/>
                      <a:pt x="120" y="35"/>
                    </a:cubicBezTo>
                    <a:cubicBezTo>
                      <a:pt x="120" y="35"/>
                      <a:pt x="120" y="35"/>
                      <a:pt x="120" y="35"/>
                    </a:cubicBezTo>
                    <a:cubicBezTo>
                      <a:pt x="124" y="32"/>
                      <a:pt x="126" y="27"/>
                      <a:pt x="126" y="21"/>
                    </a:cubicBezTo>
                    <a:cubicBezTo>
                      <a:pt x="126" y="16"/>
                      <a:pt x="124" y="11"/>
                      <a:pt x="121" y="7"/>
                    </a:cubicBezTo>
                    <a:cubicBezTo>
                      <a:pt x="118" y="5"/>
                      <a:pt x="114" y="2"/>
                      <a:pt x="110" y="2"/>
                    </a:cubicBezTo>
                    <a:cubicBezTo>
                      <a:pt x="110" y="0"/>
                      <a:pt x="110" y="0"/>
                      <a:pt x="110" y="0"/>
                    </a:cubicBezTo>
                    <a:cubicBezTo>
                      <a:pt x="120" y="0"/>
                      <a:pt x="120" y="0"/>
                      <a:pt x="120" y="0"/>
                    </a:cubicBezTo>
                    <a:cubicBezTo>
                      <a:pt x="121" y="1"/>
                      <a:pt x="123" y="3"/>
                      <a:pt x="124" y="4"/>
                    </a:cubicBezTo>
                    <a:cubicBezTo>
                      <a:pt x="128" y="8"/>
                      <a:pt x="131" y="15"/>
                      <a:pt x="131" y="21"/>
                    </a:cubicBezTo>
                    <a:cubicBezTo>
                      <a:pt x="131" y="28"/>
                      <a:pt x="128" y="34"/>
                      <a:pt x="124" y="39"/>
                    </a:cubicBezTo>
                    <a:cubicBezTo>
                      <a:pt x="124" y="39"/>
                      <a:pt x="124" y="39"/>
                      <a:pt x="124" y="39"/>
                    </a:cubicBezTo>
                    <a:cubicBezTo>
                      <a:pt x="120" y="42"/>
                      <a:pt x="116" y="45"/>
                      <a:pt x="110" y="46"/>
                    </a:cubicBezTo>
                    <a:cubicBezTo>
                      <a:pt x="110" y="41"/>
                      <a:pt x="110" y="41"/>
                      <a:pt x="110" y="41"/>
                    </a:cubicBezTo>
                    <a:close/>
                    <a:moveTo>
                      <a:pt x="110" y="36"/>
                    </a:moveTo>
                    <a:cubicBezTo>
                      <a:pt x="113" y="35"/>
                      <a:pt x="115" y="34"/>
                      <a:pt x="117" y="32"/>
                    </a:cubicBezTo>
                    <a:cubicBezTo>
                      <a:pt x="117" y="32"/>
                      <a:pt x="117" y="32"/>
                      <a:pt x="117" y="32"/>
                    </a:cubicBezTo>
                    <a:cubicBezTo>
                      <a:pt x="120" y="29"/>
                      <a:pt x="121" y="25"/>
                      <a:pt x="121" y="21"/>
                    </a:cubicBezTo>
                    <a:cubicBezTo>
                      <a:pt x="121" y="17"/>
                      <a:pt x="120" y="14"/>
                      <a:pt x="118" y="11"/>
                    </a:cubicBezTo>
                    <a:cubicBezTo>
                      <a:pt x="116" y="9"/>
                      <a:pt x="113" y="8"/>
                      <a:pt x="110" y="7"/>
                    </a:cubicBezTo>
                    <a:cubicBezTo>
                      <a:pt x="110" y="12"/>
                      <a:pt x="110" y="12"/>
                      <a:pt x="110" y="12"/>
                    </a:cubicBezTo>
                    <a:cubicBezTo>
                      <a:pt x="112" y="12"/>
                      <a:pt x="113" y="13"/>
                      <a:pt x="114" y="14"/>
                    </a:cubicBezTo>
                    <a:cubicBezTo>
                      <a:pt x="116" y="16"/>
                      <a:pt x="116" y="19"/>
                      <a:pt x="116" y="21"/>
                    </a:cubicBezTo>
                    <a:cubicBezTo>
                      <a:pt x="116" y="24"/>
                      <a:pt x="115" y="27"/>
                      <a:pt x="113" y="28"/>
                    </a:cubicBezTo>
                    <a:cubicBezTo>
                      <a:pt x="113" y="29"/>
                      <a:pt x="113" y="29"/>
                      <a:pt x="113" y="29"/>
                    </a:cubicBezTo>
                    <a:cubicBezTo>
                      <a:pt x="113" y="29"/>
                      <a:pt x="112" y="30"/>
                      <a:pt x="110" y="31"/>
                    </a:cubicBezTo>
                    <a:lnTo>
                      <a:pt x="110" y="36"/>
                    </a:lnTo>
                    <a:close/>
                    <a:moveTo>
                      <a:pt x="65" y="58"/>
                    </a:moveTo>
                    <a:cubicBezTo>
                      <a:pt x="69" y="57"/>
                      <a:pt x="73" y="56"/>
                      <a:pt x="77" y="54"/>
                    </a:cubicBezTo>
                    <a:cubicBezTo>
                      <a:pt x="84" y="51"/>
                      <a:pt x="90" y="46"/>
                      <a:pt x="95" y="40"/>
                    </a:cubicBezTo>
                    <a:cubicBezTo>
                      <a:pt x="96" y="39"/>
                      <a:pt x="97" y="39"/>
                      <a:pt x="98" y="39"/>
                    </a:cubicBezTo>
                    <a:cubicBezTo>
                      <a:pt x="98" y="39"/>
                      <a:pt x="98" y="39"/>
                      <a:pt x="98" y="39"/>
                    </a:cubicBezTo>
                    <a:cubicBezTo>
                      <a:pt x="99" y="40"/>
                      <a:pt x="100" y="40"/>
                      <a:pt x="102" y="41"/>
                    </a:cubicBezTo>
                    <a:cubicBezTo>
                      <a:pt x="103" y="41"/>
                      <a:pt x="105" y="41"/>
                      <a:pt x="106" y="41"/>
                    </a:cubicBezTo>
                    <a:cubicBezTo>
                      <a:pt x="108" y="41"/>
                      <a:pt x="109" y="41"/>
                      <a:pt x="110" y="41"/>
                    </a:cubicBezTo>
                    <a:cubicBezTo>
                      <a:pt x="110" y="46"/>
                      <a:pt x="110" y="46"/>
                      <a:pt x="110" y="46"/>
                    </a:cubicBezTo>
                    <a:cubicBezTo>
                      <a:pt x="109" y="46"/>
                      <a:pt x="108" y="46"/>
                      <a:pt x="106" y="46"/>
                    </a:cubicBezTo>
                    <a:cubicBezTo>
                      <a:pt x="104" y="46"/>
                      <a:pt x="103" y="46"/>
                      <a:pt x="101" y="45"/>
                    </a:cubicBezTo>
                    <a:cubicBezTo>
                      <a:pt x="100" y="45"/>
                      <a:pt x="99" y="45"/>
                      <a:pt x="97" y="44"/>
                    </a:cubicBezTo>
                    <a:cubicBezTo>
                      <a:pt x="92" y="50"/>
                      <a:pt x="86" y="55"/>
                      <a:pt x="79" y="59"/>
                    </a:cubicBezTo>
                    <a:cubicBezTo>
                      <a:pt x="75" y="61"/>
                      <a:pt x="70" y="62"/>
                      <a:pt x="65" y="63"/>
                    </a:cubicBezTo>
                    <a:cubicBezTo>
                      <a:pt x="65" y="58"/>
                      <a:pt x="65" y="58"/>
                      <a:pt x="65" y="58"/>
                    </a:cubicBezTo>
                    <a:close/>
                    <a:moveTo>
                      <a:pt x="110" y="2"/>
                    </a:moveTo>
                    <a:cubicBezTo>
                      <a:pt x="109" y="1"/>
                      <a:pt x="108" y="1"/>
                      <a:pt x="107" y="1"/>
                    </a:cubicBezTo>
                    <a:cubicBezTo>
                      <a:pt x="107" y="1"/>
                      <a:pt x="107" y="1"/>
                      <a:pt x="107" y="1"/>
                    </a:cubicBezTo>
                    <a:cubicBezTo>
                      <a:pt x="65" y="1"/>
                      <a:pt x="65" y="1"/>
                      <a:pt x="65" y="1"/>
                    </a:cubicBezTo>
                    <a:cubicBezTo>
                      <a:pt x="65" y="0"/>
                      <a:pt x="65" y="0"/>
                      <a:pt x="65" y="0"/>
                    </a:cubicBezTo>
                    <a:cubicBezTo>
                      <a:pt x="110" y="0"/>
                      <a:pt x="110" y="0"/>
                      <a:pt x="110" y="0"/>
                    </a:cubicBezTo>
                    <a:cubicBezTo>
                      <a:pt x="110" y="2"/>
                      <a:pt x="110" y="2"/>
                      <a:pt x="110" y="2"/>
                    </a:cubicBezTo>
                    <a:close/>
                    <a:moveTo>
                      <a:pt x="110" y="7"/>
                    </a:moveTo>
                    <a:cubicBezTo>
                      <a:pt x="110" y="12"/>
                      <a:pt x="110" y="12"/>
                      <a:pt x="110" y="12"/>
                    </a:cubicBezTo>
                    <a:cubicBezTo>
                      <a:pt x="110" y="12"/>
                      <a:pt x="110" y="12"/>
                      <a:pt x="110" y="12"/>
                    </a:cubicBezTo>
                    <a:cubicBezTo>
                      <a:pt x="110" y="15"/>
                      <a:pt x="110" y="19"/>
                      <a:pt x="109" y="22"/>
                    </a:cubicBezTo>
                    <a:cubicBezTo>
                      <a:pt x="108" y="25"/>
                      <a:pt x="107" y="28"/>
                      <a:pt x="106" y="31"/>
                    </a:cubicBezTo>
                    <a:cubicBezTo>
                      <a:pt x="106" y="31"/>
                      <a:pt x="106" y="31"/>
                      <a:pt x="106" y="31"/>
                    </a:cubicBezTo>
                    <a:cubicBezTo>
                      <a:pt x="108" y="31"/>
                      <a:pt x="109" y="31"/>
                      <a:pt x="110" y="31"/>
                    </a:cubicBezTo>
                    <a:cubicBezTo>
                      <a:pt x="110" y="36"/>
                      <a:pt x="110" y="36"/>
                      <a:pt x="110" y="36"/>
                    </a:cubicBezTo>
                    <a:cubicBezTo>
                      <a:pt x="109" y="36"/>
                      <a:pt x="108" y="36"/>
                      <a:pt x="106" y="36"/>
                    </a:cubicBezTo>
                    <a:cubicBezTo>
                      <a:pt x="105" y="36"/>
                      <a:pt x="105" y="36"/>
                      <a:pt x="104" y="36"/>
                    </a:cubicBezTo>
                    <a:cubicBezTo>
                      <a:pt x="103" y="36"/>
                      <a:pt x="102" y="36"/>
                      <a:pt x="101" y="35"/>
                    </a:cubicBezTo>
                    <a:cubicBezTo>
                      <a:pt x="100" y="35"/>
                      <a:pt x="99" y="34"/>
                      <a:pt x="100" y="32"/>
                    </a:cubicBezTo>
                    <a:cubicBezTo>
                      <a:pt x="100" y="32"/>
                      <a:pt x="100" y="32"/>
                      <a:pt x="100" y="32"/>
                    </a:cubicBezTo>
                    <a:cubicBezTo>
                      <a:pt x="100" y="32"/>
                      <a:pt x="100" y="32"/>
                      <a:pt x="100" y="32"/>
                    </a:cubicBezTo>
                    <a:cubicBezTo>
                      <a:pt x="102" y="28"/>
                      <a:pt x="103" y="25"/>
                      <a:pt x="104" y="21"/>
                    </a:cubicBezTo>
                    <a:cubicBezTo>
                      <a:pt x="105" y="17"/>
                      <a:pt x="106" y="13"/>
                      <a:pt x="106" y="9"/>
                    </a:cubicBezTo>
                    <a:cubicBezTo>
                      <a:pt x="106" y="9"/>
                      <a:pt x="106" y="8"/>
                      <a:pt x="106" y="8"/>
                    </a:cubicBezTo>
                    <a:cubicBezTo>
                      <a:pt x="106" y="7"/>
                      <a:pt x="107" y="6"/>
                      <a:pt x="108" y="6"/>
                    </a:cubicBezTo>
                    <a:cubicBezTo>
                      <a:pt x="108" y="6"/>
                      <a:pt x="108" y="6"/>
                      <a:pt x="108" y="6"/>
                    </a:cubicBezTo>
                    <a:cubicBezTo>
                      <a:pt x="108" y="6"/>
                      <a:pt x="108" y="6"/>
                      <a:pt x="108" y="6"/>
                    </a:cubicBezTo>
                    <a:cubicBezTo>
                      <a:pt x="109" y="6"/>
                      <a:pt x="110" y="7"/>
                      <a:pt x="110" y="7"/>
                    </a:cubicBezTo>
                    <a:close/>
                    <a:moveTo>
                      <a:pt x="55" y="59"/>
                    </a:moveTo>
                    <a:cubicBezTo>
                      <a:pt x="59" y="59"/>
                      <a:pt x="62" y="59"/>
                      <a:pt x="65" y="58"/>
                    </a:cubicBezTo>
                    <a:cubicBezTo>
                      <a:pt x="65" y="63"/>
                      <a:pt x="65" y="63"/>
                      <a:pt x="65" y="63"/>
                    </a:cubicBezTo>
                    <a:cubicBezTo>
                      <a:pt x="62" y="64"/>
                      <a:pt x="59" y="64"/>
                      <a:pt x="55" y="64"/>
                    </a:cubicBezTo>
                    <a:cubicBezTo>
                      <a:pt x="40" y="64"/>
                      <a:pt x="26" y="58"/>
                      <a:pt x="16" y="48"/>
                    </a:cubicBezTo>
                    <a:cubicBezTo>
                      <a:pt x="6" y="38"/>
                      <a:pt x="0" y="24"/>
                      <a:pt x="0" y="9"/>
                    </a:cubicBezTo>
                    <a:cubicBezTo>
                      <a:pt x="0" y="7"/>
                      <a:pt x="0" y="5"/>
                      <a:pt x="0" y="3"/>
                    </a:cubicBezTo>
                    <a:cubicBezTo>
                      <a:pt x="0" y="2"/>
                      <a:pt x="0" y="1"/>
                      <a:pt x="0" y="0"/>
                    </a:cubicBezTo>
                    <a:cubicBezTo>
                      <a:pt x="65" y="0"/>
                      <a:pt x="65" y="0"/>
                      <a:pt x="65" y="0"/>
                    </a:cubicBezTo>
                    <a:cubicBezTo>
                      <a:pt x="65" y="1"/>
                      <a:pt x="65" y="1"/>
                      <a:pt x="65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5" y="2"/>
                      <a:pt x="5" y="3"/>
                      <a:pt x="5" y="4"/>
                    </a:cubicBezTo>
                    <a:cubicBezTo>
                      <a:pt x="4" y="5"/>
                      <a:pt x="4" y="7"/>
                      <a:pt x="4" y="9"/>
                    </a:cubicBezTo>
                    <a:cubicBezTo>
                      <a:pt x="4" y="23"/>
                      <a:pt x="10" y="35"/>
                      <a:pt x="19" y="45"/>
                    </a:cubicBezTo>
                    <a:cubicBezTo>
                      <a:pt x="28" y="54"/>
                      <a:pt x="41" y="59"/>
                      <a:pt x="55" y="5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85" name="Freeform 310"/>
              <p:cNvSpPr>
                <a:spLocks noEditPoints="1"/>
              </p:cNvSpPr>
              <p:nvPr/>
            </p:nvSpPr>
            <p:spPr bwMode="auto">
              <a:xfrm>
                <a:off x="7807336" y="149227"/>
                <a:ext cx="269876" cy="31751"/>
              </a:xfrm>
              <a:custGeom>
                <a:avLst/>
                <a:gdLst>
                  <a:gd name="T0" fmla="*/ 59 w 119"/>
                  <a:gd name="T1" fmla="*/ 0 h 14"/>
                  <a:gd name="T2" fmla="*/ 116 w 119"/>
                  <a:gd name="T3" fmla="*/ 0 h 14"/>
                  <a:gd name="T4" fmla="*/ 119 w 119"/>
                  <a:gd name="T5" fmla="*/ 2 h 14"/>
                  <a:gd name="T6" fmla="*/ 119 w 119"/>
                  <a:gd name="T7" fmla="*/ 12 h 14"/>
                  <a:gd name="T8" fmla="*/ 116 w 119"/>
                  <a:gd name="T9" fmla="*/ 14 h 14"/>
                  <a:gd name="T10" fmla="*/ 59 w 119"/>
                  <a:gd name="T11" fmla="*/ 14 h 14"/>
                  <a:gd name="T12" fmla="*/ 59 w 119"/>
                  <a:gd name="T13" fmla="*/ 9 h 14"/>
                  <a:gd name="T14" fmla="*/ 114 w 119"/>
                  <a:gd name="T15" fmla="*/ 9 h 14"/>
                  <a:gd name="T16" fmla="*/ 114 w 119"/>
                  <a:gd name="T17" fmla="*/ 5 h 14"/>
                  <a:gd name="T18" fmla="*/ 59 w 119"/>
                  <a:gd name="T19" fmla="*/ 5 h 14"/>
                  <a:gd name="T20" fmla="*/ 59 w 119"/>
                  <a:gd name="T21" fmla="*/ 0 h 14"/>
                  <a:gd name="T22" fmla="*/ 2 w 119"/>
                  <a:gd name="T23" fmla="*/ 0 h 14"/>
                  <a:gd name="T24" fmla="*/ 59 w 119"/>
                  <a:gd name="T25" fmla="*/ 0 h 14"/>
                  <a:gd name="T26" fmla="*/ 59 w 119"/>
                  <a:gd name="T27" fmla="*/ 5 h 14"/>
                  <a:gd name="T28" fmla="*/ 4 w 119"/>
                  <a:gd name="T29" fmla="*/ 5 h 14"/>
                  <a:gd name="T30" fmla="*/ 4 w 119"/>
                  <a:gd name="T31" fmla="*/ 9 h 14"/>
                  <a:gd name="T32" fmla="*/ 59 w 119"/>
                  <a:gd name="T33" fmla="*/ 9 h 14"/>
                  <a:gd name="T34" fmla="*/ 59 w 119"/>
                  <a:gd name="T35" fmla="*/ 14 h 14"/>
                  <a:gd name="T36" fmla="*/ 2 w 119"/>
                  <a:gd name="T37" fmla="*/ 14 h 14"/>
                  <a:gd name="T38" fmla="*/ 0 w 119"/>
                  <a:gd name="T39" fmla="*/ 12 h 14"/>
                  <a:gd name="T40" fmla="*/ 0 w 119"/>
                  <a:gd name="T41" fmla="*/ 2 h 14"/>
                  <a:gd name="T42" fmla="*/ 2 w 119"/>
                  <a:gd name="T43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9" h="14">
                    <a:moveTo>
                      <a:pt x="59" y="0"/>
                    </a:moveTo>
                    <a:cubicBezTo>
                      <a:pt x="116" y="0"/>
                      <a:pt x="116" y="0"/>
                      <a:pt x="116" y="0"/>
                    </a:cubicBezTo>
                    <a:cubicBezTo>
                      <a:pt x="118" y="0"/>
                      <a:pt x="119" y="1"/>
                      <a:pt x="119" y="2"/>
                    </a:cubicBezTo>
                    <a:cubicBezTo>
                      <a:pt x="119" y="12"/>
                      <a:pt x="119" y="12"/>
                      <a:pt x="119" y="12"/>
                    </a:cubicBezTo>
                    <a:cubicBezTo>
                      <a:pt x="119" y="13"/>
                      <a:pt x="118" y="14"/>
                      <a:pt x="116" y="14"/>
                    </a:cubicBezTo>
                    <a:cubicBezTo>
                      <a:pt x="59" y="14"/>
                      <a:pt x="59" y="14"/>
                      <a:pt x="59" y="14"/>
                    </a:cubicBezTo>
                    <a:cubicBezTo>
                      <a:pt x="59" y="9"/>
                      <a:pt x="59" y="9"/>
                      <a:pt x="59" y="9"/>
                    </a:cubicBezTo>
                    <a:cubicBezTo>
                      <a:pt x="114" y="9"/>
                      <a:pt x="114" y="9"/>
                      <a:pt x="114" y="9"/>
                    </a:cubicBezTo>
                    <a:cubicBezTo>
                      <a:pt x="114" y="5"/>
                      <a:pt x="114" y="5"/>
                      <a:pt x="114" y="5"/>
                    </a:cubicBezTo>
                    <a:cubicBezTo>
                      <a:pt x="59" y="5"/>
                      <a:pt x="59" y="5"/>
                      <a:pt x="59" y="5"/>
                    </a:cubicBezTo>
                    <a:lnTo>
                      <a:pt x="59" y="0"/>
                    </a:lnTo>
                    <a:close/>
                    <a:moveTo>
                      <a:pt x="2" y="0"/>
                    </a:moveTo>
                    <a:cubicBezTo>
                      <a:pt x="59" y="0"/>
                      <a:pt x="59" y="0"/>
                      <a:pt x="59" y="0"/>
                    </a:cubicBezTo>
                    <a:cubicBezTo>
                      <a:pt x="59" y="5"/>
                      <a:pt x="59" y="5"/>
                      <a:pt x="59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59" y="9"/>
                      <a:pt x="59" y="9"/>
                      <a:pt x="59" y="9"/>
                    </a:cubicBezTo>
                    <a:cubicBezTo>
                      <a:pt x="59" y="14"/>
                      <a:pt x="59" y="14"/>
                      <a:pt x="59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1" y="14"/>
                      <a:pt x="0" y="13"/>
                      <a:pt x="0" y="1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86" name="Freeform 311"/>
              <p:cNvSpPr>
                <a:spLocks noEditPoints="1"/>
              </p:cNvSpPr>
              <p:nvPr/>
            </p:nvSpPr>
            <p:spPr bwMode="auto">
              <a:xfrm>
                <a:off x="10207640" y="185740"/>
                <a:ext cx="244475" cy="219076"/>
              </a:xfrm>
              <a:custGeom>
                <a:avLst/>
                <a:gdLst>
                  <a:gd name="T0" fmla="*/ 58 w 108"/>
                  <a:gd name="T1" fmla="*/ 88 h 97"/>
                  <a:gd name="T2" fmla="*/ 68 w 108"/>
                  <a:gd name="T3" fmla="*/ 91 h 97"/>
                  <a:gd name="T4" fmla="*/ 71 w 108"/>
                  <a:gd name="T5" fmla="*/ 92 h 97"/>
                  <a:gd name="T6" fmla="*/ 81 w 108"/>
                  <a:gd name="T7" fmla="*/ 90 h 97"/>
                  <a:gd name="T8" fmla="*/ 88 w 108"/>
                  <a:gd name="T9" fmla="*/ 82 h 97"/>
                  <a:gd name="T10" fmla="*/ 99 w 108"/>
                  <a:gd name="T11" fmla="*/ 62 h 97"/>
                  <a:gd name="T12" fmla="*/ 103 w 108"/>
                  <a:gd name="T13" fmla="*/ 43 h 97"/>
                  <a:gd name="T14" fmla="*/ 103 w 108"/>
                  <a:gd name="T15" fmla="*/ 36 h 97"/>
                  <a:gd name="T16" fmla="*/ 100 w 108"/>
                  <a:gd name="T17" fmla="*/ 21 h 97"/>
                  <a:gd name="T18" fmla="*/ 93 w 108"/>
                  <a:gd name="T19" fmla="*/ 12 h 97"/>
                  <a:gd name="T20" fmla="*/ 78 w 108"/>
                  <a:gd name="T21" fmla="*/ 6 h 97"/>
                  <a:gd name="T22" fmla="*/ 55 w 108"/>
                  <a:gd name="T23" fmla="*/ 11 h 97"/>
                  <a:gd name="T24" fmla="*/ 62 w 108"/>
                  <a:gd name="T25" fmla="*/ 3 h 97"/>
                  <a:gd name="T26" fmla="*/ 95 w 108"/>
                  <a:gd name="T27" fmla="*/ 8 h 97"/>
                  <a:gd name="T28" fmla="*/ 104 w 108"/>
                  <a:gd name="T29" fmla="*/ 19 h 97"/>
                  <a:gd name="T30" fmla="*/ 108 w 108"/>
                  <a:gd name="T31" fmla="*/ 36 h 97"/>
                  <a:gd name="T32" fmla="*/ 108 w 108"/>
                  <a:gd name="T33" fmla="*/ 42 h 97"/>
                  <a:gd name="T34" fmla="*/ 106 w 108"/>
                  <a:gd name="T35" fmla="*/ 55 h 97"/>
                  <a:gd name="T36" fmla="*/ 92 w 108"/>
                  <a:gd name="T37" fmla="*/ 85 h 97"/>
                  <a:gd name="T38" fmla="*/ 85 w 108"/>
                  <a:gd name="T39" fmla="*/ 93 h 97"/>
                  <a:gd name="T40" fmla="*/ 82 w 108"/>
                  <a:gd name="T41" fmla="*/ 95 h 97"/>
                  <a:gd name="T42" fmla="*/ 69 w 108"/>
                  <a:gd name="T43" fmla="*/ 96 h 97"/>
                  <a:gd name="T44" fmla="*/ 60 w 108"/>
                  <a:gd name="T45" fmla="*/ 93 h 97"/>
                  <a:gd name="T46" fmla="*/ 54 w 108"/>
                  <a:gd name="T47" fmla="*/ 92 h 97"/>
                  <a:gd name="T48" fmla="*/ 38 w 108"/>
                  <a:gd name="T49" fmla="*/ 92 h 97"/>
                  <a:gd name="T50" fmla="*/ 43 w 108"/>
                  <a:gd name="T51" fmla="*/ 90 h 97"/>
                  <a:gd name="T52" fmla="*/ 50 w 108"/>
                  <a:gd name="T53" fmla="*/ 88 h 97"/>
                  <a:gd name="T54" fmla="*/ 48 w 108"/>
                  <a:gd name="T55" fmla="*/ 93 h 97"/>
                  <a:gd name="T56" fmla="*/ 39 w 108"/>
                  <a:gd name="T57" fmla="*/ 96 h 97"/>
                  <a:gd name="T58" fmla="*/ 29 w 108"/>
                  <a:gd name="T59" fmla="*/ 94 h 97"/>
                  <a:gd name="T60" fmla="*/ 53 w 108"/>
                  <a:gd name="T61" fmla="*/ 11 h 97"/>
                  <a:gd name="T62" fmla="*/ 30 w 108"/>
                  <a:gd name="T63" fmla="*/ 6 h 97"/>
                  <a:gd name="T64" fmla="*/ 47 w 108"/>
                  <a:gd name="T65" fmla="*/ 3 h 97"/>
                  <a:gd name="T66" fmla="*/ 28 w 108"/>
                  <a:gd name="T67" fmla="*/ 91 h 97"/>
                  <a:gd name="T68" fmla="*/ 29 w 108"/>
                  <a:gd name="T69" fmla="*/ 96 h 97"/>
                  <a:gd name="T70" fmla="*/ 28 w 108"/>
                  <a:gd name="T71" fmla="*/ 1 h 97"/>
                  <a:gd name="T72" fmla="*/ 17 w 108"/>
                  <a:gd name="T73" fmla="*/ 77 h 97"/>
                  <a:gd name="T74" fmla="*/ 23 w 108"/>
                  <a:gd name="T75" fmla="*/ 86 h 97"/>
                  <a:gd name="T76" fmla="*/ 28 w 108"/>
                  <a:gd name="T77" fmla="*/ 91 h 97"/>
                  <a:gd name="T78" fmla="*/ 25 w 108"/>
                  <a:gd name="T79" fmla="*/ 94 h 97"/>
                  <a:gd name="T80" fmla="*/ 17 w 108"/>
                  <a:gd name="T81" fmla="*/ 77 h 97"/>
                  <a:gd name="T82" fmla="*/ 17 w 108"/>
                  <a:gd name="T83" fmla="*/ 5 h 97"/>
                  <a:gd name="T84" fmla="*/ 28 w 108"/>
                  <a:gd name="T85" fmla="*/ 91 h 97"/>
                  <a:gd name="T86" fmla="*/ 9 w 108"/>
                  <a:gd name="T87" fmla="*/ 21 h 97"/>
                  <a:gd name="T88" fmla="*/ 5 w 108"/>
                  <a:gd name="T89" fmla="*/ 37 h 97"/>
                  <a:gd name="T90" fmla="*/ 5 w 108"/>
                  <a:gd name="T91" fmla="*/ 43 h 97"/>
                  <a:gd name="T92" fmla="*/ 14 w 108"/>
                  <a:gd name="T93" fmla="*/ 72 h 97"/>
                  <a:gd name="T94" fmla="*/ 16 w 108"/>
                  <a:gd name="T95" fmla="*/ 85 h 97"/>
                  <a:gd name="T96" fmla="*/ 2 w 108"/>
                  <a:gd name="T97" fmla="*/ 55 h 97"/>
                  <a:gd name="T98" fmla="*/ 0 w 108"/>
                  <a:gd name="T99" fmla="*/ 42 h 97"/>
                  <a:gd name="T100" fmla="*/ 0 w 108"/>
                  <a:gd name="T101" fmla="*/ 36 h 97"/>
                  <a:gd name="T102" fmla="*/ 1 w 108"/>
                  <a:gd name="T103" fmla="*/ 30 h 97"/>
                  <a:gd name="T104" fmla="*/ 14 w 108"/>
                  <a:gd name="T105" fmla="*/ 8 h 97"/>
                  <a:gd name="T106" fmla="*/ 15 w 108"/>
                  <a:gd name="T107" fmla="*/ 12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08" h="97">
                    <a:moveTo>
                      <a:pt x="54" y="88"/>
                    </a:moveTo>
                    <a:cubicBezTo>
                      <a:pt x="54" y="88"/>
                      <a:pt x="54" y="88"/>
                      <a:pt x="54" y="88"/>
                    </a:cubicBezTo>
                    <a:cubicBezTo>
                      <a:pt x="54" y="88"/>
                      <a:pt x="54" y="88"/>
                      <a:pt x="54" y="88"/>
                    </a:cubicBezTo>
                    <a:cubicBezTo>
                      <a:pt x="54" y="88"/>
                      <a:pt x="55" y="88"/>
                      <a:pt x="55" y="88"/>
                    </a:cubicBezTo>
                    <a:cubicBezTo>
                      <a:pt x="56" y="88"/>
                      <a:pt x="57" y="88"/>
                      <a:pt x="58" y="88"/>
                    </a:cubicBezTo>
                    <a:cubicBezTo>
                      <a:pt x="59" y="88"/>
                      <a:pt x="60" y="88"/>
                      <a:pt x="61" y="89"/>
                    </a:cubicBezTo>
                    <a:cubicBezTo>
                      <a:pt x="61" y="89"/>
                      <a:pt x="61" y="89"/>
                      <a:pt x="61" y="89"/>
                    </a:cubicBezTo>
                    <a:cubicBezTo>
                      <a:pt x="62" y="89"/>
                      <a:pt x="63" y="89"/>
                      <a:pt x="63" y="89"/>
                    </a:cubicBezTo>
                    <a:cubicBezTo>
                      <a:pt x="64" y="89"/>
                      <a:pt x="65" y="90"/>
                      <a:pt x="65" y="90"/>
                    </a:cubicBezTo>
                    <a:cubicBezTo>
                      <a:pt x="66" y="90"/>
                      <a:pt x="67" y="91"/>
                      <a:pt x="68" y="91"/>
                    </a:cubicBezTo>
                    <a:cubicBezTo>
                      <a:pt x="68" y="91"/>
                      <a:pt x="69" y="91"/>
                      <a:pt x="70" y="92"/>
                    </a:cubicBezTo>
                    <a:cubicBezTo>
                      <a:pt x="70" y="92"/>
                      <a:pt x="70" y="92"/>
                      <a:pt x="70" y="92"/>
                    </a:cubicBezTo>
                    <a:cubicBezTo>
                      <a:pt x="70" y="92"/>
                      <a:pt x="70" y="92"/>
                      <a:pt x="70" y="92"/>
                    </a:cubicBezTo>
                    <a:cubicBezTo>
                      <a:pt x="71" y="92"/>
                      <a:pt x="71" y="92"/>
                      <a:pt x="71" y="92"/>
                    </a:cubicBezTo>
                    <a:cubicBezTo>
                      <a:pt x="71" y="92"/>
                      <a:pt x="71" y="92"/>
                      <a:pt x="71" y="92"/>
                    </a:cubicBezTo>
                    <a:cubicBezTo>
                      <a:pt x="72" y="92"/>
                      <a:pt x="74" y="93"/>
                      <a:pt x="76" y="92"/>
                    </a:cubicBezTo>
                    <a:cubicBezTo>
                      <a:pt x="77" y="92"/>
                      <a:pt x="78" y="92"/>
                      <a:pt x="80" y="91"/>
                    </a:cubicBezTo>
                    <a:cubicBezTo>
                      <a:pt x="80" y="91"/>
                      <a:pt x="80" y="91"/>
                      <a:pt x="80" y="91"/>
                    </a:cubicBezTo>
                    <a:cubicBezTo>
                      <a:pt x="80" y="91"/>
                      <a:pt x="80" y="91"/>
                      <a:pt x="80" y="91"/>
                    </a:cubicBezTo>
                    <a:cubicBezTo>
                      <a:pt x="80" y="90"/>
                      <a:pt x="81" y="90"/>
                      <a:pt x="81" y="90"/>
                    </a:cubicBezTo>
                    <a:cubicBezTo>
                      <a:pt x="81" y="90"/>
                      <a:pt x="81" y="90"/>
                      <a:pt x="81" y="90"/>
                    </a:cubicBezTo>
                    <a:cubicBezTo>
                      <a:pt x="81" y="90"/>
                      <a:pt x="81" y="90"/>
                      <a:pt x="82" y="89"/>
                    </a:cubicBezTo>
                    <a:cubicBezTo>
                      <a:pt x="82" y="89"/>
                      <a:pt x="82" y="89"/>
                      <a:pt x="82" y="89"/>
                    </a:cubicBezTo>
                    <a:cubicBezTo>
                      <a:pt x="83" y="88"/>
                      <a:pt x="84" y="87"/>
                      <a:pt x="85" y="86"/>
                    </a:cubicBezTo>
                    <a:cubicBezTo>
                      <a:pt x="86" y="85"/>
                      <a:pt x="87" y="84"/>
                      <a:pt x="88" y="82"/>
                    </a:cubicBezTo>
                    <a:cubicBezTo>
                      <a:pt x="88" y="82"/>
                      <a:pt x="88" y="82"/>
                      <a:pt x="88" y="82"/>
                    </a:cubicBezTo>
                    <a:cubicBezTo>
                      <a:pt x="88" y="82"/>
                      <a:pt x="88" y="82"/>
                      <a:pt x="88" y="82"/>
                    </a:cubicBezTo>
                    <a:cubicBezTo>
                      <a:pt x="89" y="82"/>
                      <a:pt x="89" y="82"/>
                      <a:pt x="89" y="82"/>
                    </a:cubicBezTo>
                    <a:cubicBezTo>
                      <a:pt x="91" y="79"/>
                      <a:pt x="93" y="76"/>
                      <a:pt x="95" y="72"/>
                    </a:cubicBezTo>
                    <a:cubicBezTo>
                      <a:pt x="96" y="69"/>
                      <a:pt x="98" y="66"/>
                      <a:pt x="99" y="62"/>
                    </a:cubicBezTo>
                    <a:cubicBezTo>
                      <a:pt x="100" y="59"/>
                      <a:pt x="101" y="57"/>
                      <a:pt x="102" y="54"/>
                    </a:cubicBezTo>
                    <a:cubicBezTo>
                      <a:pt x="102" y="54"/>
                      <a:pt x="102" y="54"/>
                      <a:pt x="102" y="54"/>
                    </a:cubicBezTo>
                    <a:cubicBezTo>
                      <a:pt x="102" y="51"/>
                      <a:pt x="103" y="48"/>
                      <a:pt x="103" y="46"/>
                    </a:cubicBezTo>
                    <a:cubicBezTo>
                      <a:pt x="103" y="45"/>
                      <a:pt x="103" y="45"/>
                      <a:pt x="103" y="45"/>
                    </a:cubicBezTo>
                    <a:cubicBezTo>
                      <a:pt x="103" y="43"/>
                      <a:pt x="103" y="43"/>
                      <a:pt x="103" y="43"/>
                    </a:cubicBezTo>
                    <a:cubicBezTo>
                      <a:pt x="103" y="42"/>
                      <a:pt x="103" y="42"/>
                      <a:pt x="103" y="42"/>
                    </a:cubicBezTo>
                    <a:cubicBezTo>
                      <a:pt x="103" y="37"/>
                      <a:pt x="103" y="37"/>
                      <a:pt x="103" y="37"/>
                    </a:cubicBezTo>
                    <a:cubicBezTo>
                      <a:pt x="103" y="37"/>
                      <a:pt x="103" y="37"/>
                      <a:pt x="103" y="37"/>
                    </a:cubicBezTo>
                    <a:cubicBezTo>
                      <a:pt x="103" y="37"/>
                      <a:pt x="103" y="37"/>
                      <a:pt x="103" y="37"/>
                    </a:cubicBezTo>
                    <a:cubicBezTo>
                      <a:pt x="103" y="36"/>
                      <a:pt x="103" y="36"/>
                      <a:pt x="103" y="36"/>
                    </a:cubicBezTo>
                    <a:cubicBezTo>
                      <a:pt x="103" y="36"/>
                      <a:pt x="103" y="36"/>
                      <a:pt x="103" y="36"/>
                    </a:cubicBezTo>
                    <a:cubicBezTo>
                      <a:pt x="103" y="36"/>
                      <a:pt x="103" y="36"/>
                      <a:pt x="103" y="36"/>
                    </a:cubicBezTo>
                    <a:cubicBezTo>
                      <a:pt x="103" y="36"/>
                      <a:pt x="103" y="35"/>
                      <a:pt x="103" y="34"/>
                    </a:cubicBezTo>
                    <a:cubicBezTo>
                      <a:pt x="103" y="33"/>
                      <a:pt x="103" y="32"/>
                      <a:pt x="103" y="31"/>
                    </a:cubicBezTo>
                    <a:cubicBezTo>
                      <a:pt x="102" y="27"/>
                      <a:pt x="101" y="24"/>
                      <a:pt x="100" y="21"/>
                    </a:cubicBezTo>
                    <a:cubicBezTo>
                      <a:pt x="100" y="21"/>
                      <a:pt x="100" y="21"/>
                      <a:pt x="100" y="21"/>
                    </a:cubicBezTo>
                    <a:cubicBezTo>
                      <a:pt x="100" y="21"/>
                      <a:pt x="100" y="21"/>
                      <a:pt x="100" y="21"/>
                    </a:cubicBezTo>
                    <a:cubicBezTo>
                      <a:pt x="98" y="18"/>
                      <a:pt x="96" y="16"/>
                      <a:pt x="94" y="13"/>
                    </a:cubicBezTo>
                    <a:cubicBezTo>
                      <a:pt x="94" y="13"/>
                      <a:pt x="94" y="13"/>
                      <a:pt x="94" y="13"/>
                    </a:cubicBezTo>
                    <a:cubicBezTo>
                      <a:pt x="93" y="13"/>
                      <a:pt x="93" y="12"/>
                      <a:pt x="93" y="12"/>
                    </a:cubicBezTo>
                    <a:cubicBezTo>
                      <a:pt x="92" y="12"/>
                      <a:pt x="92" y="12"/>
                      <a:pt x="92" y="11"/>
                    </a:cubicBezTo>
                    <a:cubicBezTo>
                      <a:pt x="92" y="11"/>
                      <a:pt x="92" y="11"/>
                      <a:pt x="92" y="11"/>
                    </a:cubicBezTo>
                    <a:cubicBezTo>
                      <a:pt x="92" y="11"/>
                      <a:pt x="92" y="11"/>
                      <a:pt x="92" y="11"/>
                    </a:cubicBezTo>
                    <a:cubicBezTo>
                      <a:pt x="90" y="10"/>
                      <a:pt x="88" y="8"/>
                      <a:pt x="85" y="8"/>
                    </a:cubicBezTo>
                    <a:cubicBezTo>
                      <a:pt x="83" y="7"/>
                      <a:pt x="81" y="6"/>
                      <a:pt x="78" y="6"/>
                    </a:cubicBezTo>
                    <a:cubicBezTo>
                      <a:pt x="78" y="6"/>
                      <a:pt x="78" y="6"/>
                      <a:pt x="78" y="6"/>
                    </a:cubicBezTo>
                    <a:cubicBezTo>
                      <a:pt x="75" y="5"/>
                      <a:pt x="73" y="5"/>
                      <a:pt x="71" y="6"/>
                    </a:cubicBezTo>
                    <a:cubicBezTo>
                      <a:pt x="68" y="6"/>
                      <a:pt x="66" y="7"/>
                      <a:pt x="63" y="8"/>
                    </a:cubicBezTo>
                    <a:cubicBezTo>
                      <a:pt x="62" y="8"/>
                      <a:pt x="61" y="8"/>
                      <a:pt x="60" y="9"/>
                    </a:cubicBezTo>
                    <a:cubicBezTo>
                      <a:pt x="57" y="10"/>
                      <a:pt x="55" y="11"/>
                      <a:pt x="55" y="11"/>
                    </a:cubicBezTo>
                    <a:cubicBezTo>
                      <a:pt x="55" y="11"/>
                      <a:pt x="54" y="11"/>
                      <a:pt x="54" y="11"/>
                    </a:cubicBezTo>
                    <a:cubicBezTo>
                      <a:pt x="54" y="6"/>
                      <a:pt x="54" y="6"/>
                      <a:pt x="54" y="6"/>
                    </a:cubicBezTo>
                    <a:cubicBezTo>
                      <a:pt x="54" y="6"/>
                      <a:pt x="54" y="6"/>
                      <a:pt x="54" y="6"/>
                    </a:cubicBezTo>
                    <a:cubicBezTo>
                      <a:pt x="55" y="5"/>
                      <a:pt x="57" y="5"/>
                      <a:pt x="58" y="4"/>
                    </a:cubicBezTo>
                    <a:cubicBezTo>
                      <a:pt x="59" y="4"/>
                      <a:pt x="61" y="3"/>
                      <a:pt x="62" y="3"/>
                    </a:cubicBezTo>
                    <a:cubicBezTo>
                      <a:pt x="64" y="2"/>
                      <a:pt x="67" y="1"/>
                      <a:pt x="70" y="1"/>
                    </a:cubicBezTo>
                    <a:cubicBezTo>
                      <a:pt x="73" y="0"/>
                      <a:pt x="76" y="0"/>
                      <a:pt x="79" y="1"/>
                    </a:cubicBezTo>
                    <a:cubicBezTo>
                      <a:pt x="79" y="1"/>
                      <a:pt x="79" y="1"/>
                      <a:pt x="79" y="1"/>
                    </a:cubicBezTo>
                    <a:cubicBezTo>
                      <a:pt x="82" y="1"/>
                      <a:pt x="84" y="2"/>
                      <a:pt x="87" y="3"/>
                    </a:cubicBezTo>
                    <a:cubicBezTo>
                      <a:pt x="90" y="4"/>
                      <a:pt x="92" y="6"/>
                      <a:pt x="95" y="8"/>
                    </a:cubicBezTo>
                    <a:cubicBezTo>
                      <a:pt x="95" y="8"/>
                      <a:pt x="95" y="8"/>
                      <a:pt x="96" y="9"/>
                    </a:cubicBezTo>
                    <a:cubicBezTo>
                      <a:pt x="96" y="9"/>
                      <a:pt x="97" y="9"/>
                      <a:pt x="97" y="10"/>
                    </a:cubicBezTo>
                    <a:cubicBezTo>
                      <a:pt x="97" y="10"/>
                      <a:pt x="97" y="10"/>
                      <a:pt x="97" y="10"/>
                    </a:cubicBezTo>
                    <a:cubicBezTo>
                      <a:pt x="100" y="13"/>
                      <a:pt x="102" y="16"/>
                      <a:pt x="104" y="19"/>
                    </a:cubicBezTo>
                    <a:cubicBezTo>
                      <a:pt x="104" y="19"/>
                      <a:pt x="104" y="19"/>
                      <a:pt x="104" y="19"/>
                    </a:cubicBezTo>
                    <a:cubicBezTo>
                      <a:pt x="106" y="23"/>
                      <a:pt x="107" y="26"/>
                      <a:pt x="107" y="30"/>
                    </a:cubicBezTo>
                    <a:cubicBezTo>
                      <a:pt x="108" y="31"/>
                      <a:pt x="108" y="33"/>
                      <a:pt x="108" y="34"/>
                    </a:cubicBezTo>
                    <a:cubicBezTo>
                      <a:pt x="108" y="34"/>
                      <a:pt x="108" y="35"/>
                      <a:pt x="108" y="36"/>
                    </a:cubicBezTo>
                    <a:cubicBezTo>
                      <a:pt x="108" y="36"/>
                      <a:pt x="108" y="36"/>
                      <a:pt x="108" y="36"/>
                    </a:cubicBezTo>
                    <a:cubicBezTo>
                      <a:pt x="108" y="36"/>
                      <a:pt x="108" y="36"/>
                      <a:pt x="108" y="36"/>
                    </a:cubicBezTo>
                    <a:cubicBezTo>
                      <a:pt x="108" y="36"/>
                      <a:pt x="108" y="36"/>
                      <a:pt x="108" y="36"/>
                    </a:cubicBezTo>
                    <a:cubicBezTo>
                      <a:pt x="108" y="36"/>
                      <a:pt x="108" y="36"/>
                      <a:pt x="108" y="37"/>
                    </a:cubicBezTo>
                    <a:cubicBezTo>
                      <a:pt x="108" y="42"/>
                      <a:pt x="108" y="42"/>
                      <a:pt x="108" y="42"/>
                    </a:cubicBezTo>
                    <a:cubicBezTo>
                      <a:pt x="108" y="42"/>
                      <a:pt x="108" y="42"/>
                      <a:pt x="108" y="42"/>
                    </a:cubicBezTo>
                    <a:cubicBezTo>
                      <a:pt x="108" y="42"/>
                      <a:pt x="108" y="42"/>
                      <a:pt x="108" y="42"/>
                    </a:cubicBezTo>
                    <a:cubicBezTo>
                      <a:pt x="108" y="44"/>
                      <a:pt x="108" y="44"/>
                      <a:pt x="108" y="44"/>
                    </a:cubicBezTo>
                    <a:cubicBezTo>
                      <a:pt x="108" y="46"/>
                      <a:pt x="108" y="46"/>
                      <a:pt x="108" y="46"/>
                    </a:cubicBezTo>
                    <a:cubicBezTo>
                      <a:pt x="108" y="46"/>
                      <a:pt x="108" y="46"/>
                      <a:pt x="108" y="46"/>
                    </a:cubicBezTo>
                    <a:cubicBezTo>
                      <a:pt x="108" y="49"/>
                      <a:pt x="107" y="52"/>
                      <a:pt x="106" y="55"/>
                    </a:cubicBezTo>
                    <a:cubicBezTo>
                      <a:pt x="106" y="55"/>
                      <a:pt x="106" y="55"/>
                      <a:pt x="106" y="55"/>
                    </a:cubicBezTo>
                    <a:cubicBezTo>
                      <a:pt x="106" y="55"/>
                      <a:pt x="106" y="55"/>
                      <a:pt x="106" y="55"/>
                    </a:cubicBezTo>
                    <a:cubicBezTo>
                      <a:pt x="106" y="58"/>
                      <a:pt x="105" y="61"/>
                      <a:pt x="104" y="64"/>
                    </a:cubicBezTo>
                    <a:cubicBezTo>
                      <a:pt x="102" y="67"/>
                      <a:pt x="101" y="71"/>
                      <a:pt x="99" y="75"/>
                    </a:cubicBezTo>
                    <a:cubicBezTo>
                      <a:pt x="97" y="78"/>
                      <a:pt x="95" y="82"/>
                      <a:pt x="92" y="85"/>
                    </a:cubicBezTo>
                    <a:cubicBezTo>
                      <a:pt x="92" y="85"/>
                      <a:pt x="92" y="85"/>
                      <a:pt x="92" y="85"/>
                    </a:cubicBezTo>
                    <a:cubicBezTo>
                      <a:pt x="92" y="85"/>
                      <a:pt x="92" y="85"/>
                      <a:pt x="92" y="85"/>
                    </a:cubicBezTo>
                    <a:cubicBezTo>
                      <a:pt x="92" y="85"/>
                      <a:pt x="92" y="85"/>
                      <a:pt x="92" y="85"/>
                    </a:cubicBezTo>
                    <a:cubicBezTo>
                      <a:pt x="92" y="85"/>
                      <a:pt x="92" y="85"/>
                      <a:pt x="92" y="85"/>
                    </a:cubicBezTo>
                    <a:cubicBezTo>
                      <a:pt x="91" y="87"/>
                      <a:pt x="90" y="88"/>
                      <a:pt x="88" y="89"/>
                    </a:cubicBezTo>
                    <a:cubicBezTo>
                      <a:pt x="87" y="91"/>
                      <a:pt x="86" y="92"/>
                      <a:pt x="85" y="93"/>
                    </a:cubicBezTo>
                    <a:cubicBezTo>
                      <a:pt x="84" y="93"/>
                      <a:pt x="84" y="93"/>
                      <a:pt x="84" y="93"/>
                    </a:cubicBezTo>
                    <a:cubicBezTo>
                      <a:pt x="84" y="93"/>
                      <a:pt x="84" y="94"/>
                      <a:pt x="83" y="94"/>
                    </a:cubicBezTo>
                    <a:cubicBezTo>
                      <a:pt x="83" y="94"/>
                      <a:pt x="83" y="94"/>
                      <a:pt x="83" y="94"/>
                    </a:cubicBezTo>
                    <a:cubicBezTo>
                      <a:pt x="83" y="94"/>
                      <a:pt x="83" y="94"/>
                      <a:pt x="83" y="94"/>
                    </a:cubicBezTo>
                    <a:cubicBezTo>
                      <a:pt x="83" y="94"/>
                      <a:pt x="83" y="94"/>
                      <a:pt x="82" y="95"/>
                    </a:cubicBezTo>
                    <a:cubicBezTo>
                      <a:pt x="80" y="96"/>
                      <a:pt x="78" y="97"/>
                      <a:pt x="76" y="97"/>
                    </a:cubicBezTo>
                    <a:cubicBezTo>
                      <a:pt x="74" y="97"/>
                      <a:pt x="71" y="97"/>
                      <a:pt x="69" y="96"/>
                    </a:cubicBezTo>
                    <a:cubicBezTo>
                      <a:pt x="69" y="96"/>
                      <a:pt x="69" y="96"/>
                      <a:pt x="69" y="96"/>
                    </a:cubicBezTo>
                    <a:cubicBezTo>
                      <a:pt x="69" y="96"/>
                      <a:pt x="69" y="96"/>
                      <a:pt x="69" y="96"/>
                    </a:cubicBezTo>
                    <a:cubicBezTo>
                      <a:pt x="69" y="96"/>
                      <a:pt x="69" y="96"/>
                      <a:pt x="69" y="96"/>
                    </a:cubicBezTo>
                    <a:cubicBezTo>
                      <a:pt x="68" y="96"/>
                      <a:pt x="67" y="96"/>
                      <a:pt x="66" y="95"/>
                    </a:cubicBezTo>
                    <a:cubicBezTo>
                      <a:pt x="65" y="95"/>
                      <a:pt x="64" y="95"/>
                      <a:pt x="63" y="94"/>
                    </a:cubicBezTo>
                    <a:cubicBezTo>
                      <a:pt x="63" y="94"/>
                      <a:pt x="62" y="94"/>
                      <a:pt x="62" y="94"/>
                    </a:cubicBezTo>
                    <a:cubicBezTo>
                      <a:pt x="61" y="94"/>
                      <a:pt x="61" y="93"/>
                      <a:pt x="60" y="93"/>
                    </a:cubicBezTo>
                    <a:cubicBezTo>
                      <a:pt x="60" y="93"/>
                      <a:pt x="60" y="93"/>
                      <a:pt x="60" y="93"/>
                    </a:cubicBezTo>
                    <a:cubicBezTo>
                      <a:pt x="59" y="93"/>
                      <a:pt x="58" y="93"/>
                      <a:pt x="57" y="93"/>
                    </a:cubicBezTo>
                    <a:cubicBezTo>
                      <a:pt x="56" y="92"/>
                      <a:pt x="55" y="92"/>
                      <a:pt x="55" y="92"/>
                    </a:cubicBezTo>
                    <a:cubicBezTo>
                      <a:pt x="54" y="92"/>
                      <a:pt x="54" y="92"/>
                      <a:pt x="54" y="92"/>
                    </a:cubicBezTo>
                    <a:cubicBezTo>
                      <a:pt x="54" y="92"/>
                      <a:pt x="54" y="92"/>
                      <a:pt x="54" y="92"/>
                    </a:cubicBezTo>
                    <a:cubicBezTo>
                      <a:pt x="54" y="92"/>
                      <a:pt x="54" y="92"/>
                      <a:pt x="54" y="92"/>
                    </a:cubicBezTo>
                    <a:lnTo>
                      <a:pt x="54" y="88"/>
                    </a:lnTo>
                    <a:close/>
                    <a:moveTo>
                      <a:pt x="29" y="91"/>
                    </a:moveTo>
                    <a:cubicBezTo>
                      <a:pt x="30" y="92"/>
                      <a:pt x="31" y="92"/>
                      <a:pt x="33" y="92"/>
                    </a:cubicBezTo>
                    <a:cubicBezTo>
                      <a:pt x="34" y="93"/>
                      <a:pt x="36" y="92"/>
                      <a:pt x="38" y="92"/>
                    </a:cubicBezTo>
                    <a:cubicBezTo>
                      <a:pt x="38" y="92"/>
                      <a:pt x="38" y="92"/>
                      <a:pt x="38" y="92"/>
                    </a:cubicBezTo>
                    <a:cubicBezTo>
                      <a:pt x="38" y="92"/>
                      <a:pt x="38" y="92"/>
                      <a:pt x="38" y="92"/>
                    </a:cubicBezTo>
                    <a:cubicBezTo>
                      <a:pt x="38" y="92"/>
                      <a:pt x="38" y="92"/>
                      <a:pt x="38" y="92"/>
                    </a:cubicBezTo>
                    <a:cubicBezTo>
                      <a:pt x="38" y="92"/>
                      <a:pt x="38" y="92"/>
                      <a:pt x="38" y="92"/>
                    </a:cubicBezTo>
                    <a:cubicBezTo>
                      <a:pt x="39" y="91"/>
                      <a:pt x="40" y="91"/>
                      <a:pt x="41" y="91"/>
                    </a:cubicBezTo>
                    <a:cubicBezTo>
                      <a:pt x="41" y="91"/>
                      <a:pt x="42" y="90"/>
                      <a:pt x="43" y="90"/>
                    </a:cubicBezTo>
                    <a:cubicBezTo>
                      <a:pt x="44" y="90"/>
                      <a:pt x="44" y="89"/>
                      <a:pt x="45" y="89"/>
                    </a:cubicBezTo>
                    <a:cubicBezTo>
                      <a:pt x="46" y="89"/>
                      <a:pt x="46" y="89"/>
                      <a:pt x="47" y="89"/>
                    </a:cubicBezTo>
                    <a:cubicBezTo>
                      <a:pt x="47" y="89"/>
                      <a:pt x="47" y="89"/>
                      <a:pt x="47" y="89"/>
                    </a:cubicBezTo>
                    <a:cubicBezTo>
                      <a:pt x="47" y="89"/>
                      <a:pt x="47" y="89"/>
                      <a:pt x="47" y="89"/>
                    </a:cubicBezTo>
                    <a:cubicBezTo>
                      <a:pt x="48" y="88"/>
                      <a:pt x="49" y="88"/>
                      <a:pt x="50" y="88"/>
                    </a:cubicBezTo>
                    <a:cubicBezTo>
                      <a:pt x="52" y="88"/>
                      <a:pt x="54" y="88"/>
                      <a:pt x="54" y="88"/>
                    </a:cubicBezTo>
                    <a:cubicBezTo>
                      <a:pt x="54" y="92"/>
                      <a:pt x="54" y="92"/>
                      <a:pt x="54" y="92"/>
                    </a:cubicBezTo>
                    <a:cubicBezTo>
                      <a:pt x="54" y="92"/>
                      <a:pt x="52" y="92"/>
                      <a:pt x="51" y="93"/>
                    </a:cubicBezTo>
                    <a:cubicBezTo>
                      <a:pt x="50" y="93"/>
                      <a:pt x="49" y="93"/>
                      <a:pt x="48" y="93"/>
                    </a:cubicBezTo>
                    <a:cubicBezTo>
                      <a:pt x="48" y="93"/>
                      <a:pt x="48" y="93"/>
                      <a:pt x="48" y="93"/>
                    </a:cubicBezTo>
                    <a:cubicBezTo>
                      <a:pt x="48" y="93"/>
                      <a:pt x="47" y="94"/>
                      <a:pt x="47" y="94"/>
                    </a:cubicBezTo>
                    <a:cubicBezTo>
                      <a:pt x="46" y="94"/>
                      <a:pt x="45" y="94"/>
                      <a:pt x="45" y="94"/>
                    </a:cubicBezTo>
                    <a:cubicBezTo>
                      <a:pt x="44" y="95"/>
                      <a:pt x="43" y="95"/>
                      <a:pt x="42" y="95"/>
                    </a:cubicBezTo>
                    <a:cubicBezTo>
                      <a:pt x="41" y="96"/>
                      <a:pt x="40" y="96"/>
                      <a:pt x="39" y="96"/>
                    </a:cubicBezTo>
                    <a:cubicBezTo>
                      <a:pt x="39" y="96"/>
                      <a:pt x="39" y="96"/>
                      <a:pt x="39" y="96"/>
                    </a:cubicBezTo>
                    <a:cubicBezTo>
                      <a:pt x="39" y="96"/>
                      <a:pt x="39" y="96"/>
                      <a:pt x="39" y="96"/>
                    </a:cubicBezTo>
                    <a:cubicBezTo>
                      <a:pt x="37" y="97"/>
                      <a:pt x="34" y="97"/>
                      <a:pt x="32" y="97"/>
                    </a:cubicBezTo>
                    <a:cubicBezTo>
                      <a:pt x="31" y="97"/>
                      <a:pt x="30" y="97"/>
                      <a:pt x="29" y="96"/>
                    </a:cubicBezTo>
                    <a:cubicBezTo>
                      <a:pt x="29" y="93"/>
                      <a:pt x="29" y="93"/>
                      <a:pt x="29" y="93"/>
                    </a:cubicBezTo>
                    <a:cubicBezTo>
                      <a:pt x="29" y="94"/>
                      <a:pt x="29" y="94"/>
                      <a:pt x="29" y="94"/>
                    </a:cubicBezTo>
                    <a:cubicBezTo>
                      <a:pt x="30" y="93"/>
                      <a:pt x="30" y="92"/>
                      <a:pt x="29" y="91"/>
                    </a:cubicBezTo>
                    <a:cubicBezTo>
                      <a:pt x="29" y="91"/>
                      <a:pt x="29" y="91"/>
                      <a:pt x="29" y="91"/>
                    </a:cubicBezTo>
                    <a:close/>
                    <a:moveTo>
                      <a:pt x="54" y="11"/>
                    </a:moveTo>
                    <a:cubicBezTo>
                      <a:pt x="54" y="11"/>
                      <a:pt x="54" y="11"/>
                      <a:pt x="53" y="11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3" y="10"/>
                      <a:pt x="51" y="10"/>
                      <a:pt x="49" y="9"/>
                    </a:cubicBezTo>
                    <a:cubicBezTo>
                      <a:pt x="47" y="8"/>
                      <a:pt x="46" y="8"/>
                      <a:pt x="45" y="8"/>
                    </a:cubicBezTo>
                    <a:cubicBezTo>
                      <a:pt x="42" y="7"/>
                      <a:pt x="40" y="6"/>
                      <a:pt x="38" y="6"/>
                    </a:cubicBezTo>
                    <a:cubicBezTo>
                      <a:pt x="35" y="5"/>
                      <a:pt x="33" y="5"/>
                      <a:pt x="30" y="6"/>
                    </a:cubicBezTo>
                    <a:cubicBezTo>
                      <a:pt x="30" y="6"/>
                      <a:pt x="29" y="6"/>
                      <a:pt x="29" y="6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32" y="0"/>
                      <a:pt x="35" y="0"/>
                      <a:pt x="38" y="1"/>
                    </a:cubicBezTo>
                    <a:cubicBezTo>
                      <a:pt x="41" y="1"/>
                      <a:pt x="44" y="2"/>
                      <a:pt x="47" y="3"/>
                    </a:cubicBezTo>
                    <a:cubicBezTo>
                      <a:pt x="47" y="3"/>
                      <a:pt x="49" y="4"/>
                      <a:pt x="50" y="4"/>
                    </a:cubicBezTo>
                    <a:cubicBezTo>
                      <a:pt x="52" y="5"/>
                      <a:pt x="53" y="5"/>
                      <a:pt x="54" y="6"/>
                    </a:cubicBezTo>
                    <a:lnTo>
                      <a:pt x="54" y="11"/>
                    </a:lnTo>
                    <a:close/>
                    <a:moveTo>
                      <a:pt x="28" y="91"/>
                    </a:moveTo>
                    <a:cubicBezTo>
                      <a:pt x="28" y="91"/>
                      <a:pt x="28" y="91"/>
                      <a:pt x="28" y="91"/>
                    </a:cubicBezTo>
                    <a:cubicBezTo>
                      <a:pt x="29" y="91"/>
                      <a:pt x="29" y="91"/>
                      <a:pt x="29" y="91"/>
                    </a:cubicBezTo>
                    <a:cubicBezTo>
                      <a:pt x="29" y="91"/>
                      <a:pt x="29" y="91"/>
                      <a:pt x="29" y="91"/>
                    </a:cubicBezTo>
                    <a:cubicBezTo>
                      <a:pt x="29" y="91"/>
                      <a:pt x="29" y="91"/>
                      <a:pt x="28" y="91"/>
                    </a:cubicBezTo>
                    <a:cubicBezTo>
                      <a:pt x="29" y="93"/>
                      <a:pt x="29" y="93"/>
                      <a:pt x="29" y="93"/>
                    </a:cubicBezTo>
                    <a:cubicBezTo>
                      <a:pt x="29" y="96"/>
                      <a:pt x="29" y="96"/>
                      <a:pt x="29" y="96"/>
                    </a:cubicBezTo>
                    <a:cubicBezTo>
                      <a:pt x="29" y="96"/>
                      <a:pt x="29" y="96"/>
                      <a:pt x="28" y="96"/>
                    </a:cubicBezTo>
                    <a:cubicBezTo>
                      <a:pt x="28" y="91"/>
                      <a:pt x="28" y="91"/>
                      <a:pt x="28" y="91"/>
                    </a:cubicBezTo>
                    <a:close/>
                    <a:moveTo>
                      <a:pt x="29" y="6"/>
                    </a:moveTo>
                    <a:cubicBezTo>
                      <a:pt x="28" y="6"/>
                      <a:pt x="28" y="6"/>
                      <a:pt x="28" y="6"/>
                    </a:cubicBezTo>
                    <a:cubicBezTo>
                      <a:pt x="28" y="1"/>
                      <a:pt x="28" y="1"/>
                      <a:pt x="28" y="1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29" y="6"/>
                      <a:pt x="29" y="6"/>
                      <a:pt x="29" y="6"/>
                    </a:cubicBezTo>
                    <a:close/>
                    <a:moveTo>
                      <a:pt x="28" y="91"/>
                    </a:moveTo>
                    <a:cubicBezTo>
                      <a:pt x="28" y="91"/>
                      <a:pt x="28" y="91"/>
                      <a:pt x="28" y="91"/>
                    </a:cubicBezTo>
                    <a:close/>
                    <a:moveTo>
                      <a:pt x="17" y="77"/>
                    </a:moveTo>
                    <a:cubicBezTo>
                      <a:pt x="18" y="79"/>
                      <a:pt x="19" y="80"/>
                      <a:pt x="20" y="82"/>
                    </a:cubicBezTo>
                    <a:cubicBezTo>
                      <a:pt x="20" y="82"/>
                      <a:pt x="20" y="82"/>
                      <a:pt x="20" y="82"/>
                    </a:cubicBezTo>
                    <a:cubicBezTo>
                      <a:pt x="20" y="82"/>
                      <a:pt x="20" y="82"/>
                      <a:pt x="20" y="82"/>
                    </a:cubicBezTo>
                    <a:cubicBezTo>
                      <a:pt x="20" y="82"/>
                      <a:pt x="20" y="82"/>
                      <a:pt x="20" y="82"/>
                    </a:cubicBezTo>
                    <a:cubicBezTo>
                      <a:pt x="21" y="84"/>
                      <a:pt x="22" y="85"/>
                      <a:pt x="23" y="86"/>
                    </a:cubicBezTo>
                    <a:cubicBezTo>
                      <a:pt x="23" y="86"/>
                      <a:pt x="23" y="86"/>
                      <a:pt x="23" y="86"/>
                    </a:cubicBezTo>
                    <a:cubicBezTo>
                      <a:pt x="24" y="87"/>
                      <a:pt x="25" y="89"/>
                      <a:pt x="27" y="89"/>
                    </a:cubicBezTo>
                    <a:cubicBezTo>
                      <a:pt x="27" y="90"/>
                      <a:pt x="27" y="90"/>
                      <a:pt x="27" y="90"/>
                    </a:cubicBezTo>
                    <a:cubicBezTo>
                      <a:pt x="28" y="90"/>
                      <a:pt x="28" y="90"/>
                      <a:pt x="28" y="90"/>
                    </a:cubicBezTo>
                    <a:cubicBezTo>
                      <a:pt x="28" y="90"/>
                      <a:pt x="28" y="90"/>
                      <a:pt x="28" y="91"/>
                    </a:cubicBezTo>
                    <a:cubicBezTo>
                      <a:pt x="28" y="91"/>
                      <a:pt x="28" y="91"/>
                      <a:pt x="28" y="91"/>
                    </a:cubicBezTo>
                    <a:cubicBezTo>
                      <a:pt x="28" y="96"/>
                      <a:pt x="28" y="96"/>
                      <a:pt x="28" y="96"/>
                    </a:cubicBezTo>
                    <a:cubicBezTo>
                      <a:pt x="28" y="96"/>
                      <a:pt x="27" y="95"/>
                      <a:pt x="26" y="95"/>
                    </a:cubicBezTo>
                    <a:cubicBezTo>
                      <a:pt x="25" y="94"/>
                      <a:pt x="25" y="94"/>
                      <a:pt x="25" y="94"/>
                    </a:cubicBezTo>
                    <a:cubicBezTo>
                      <a:pt x="25" y="94"/>
                      <a:pt x="25" y="94"/>
                      <a:pt x="25" y="94"/>
                    </a:cubicBezTo>
                    <a:cubicBezTo>
                      <a:pt x="24" y="94"/>
                      <a:pt x="24" y="93"/>
                      <a:pt x="24" y="93"/>
                    </a:cubicBezTo>
                    <a:cubicBezTo>
                      <a:pt x="22" y="92"/>
                      <a:pt x="21" y="91"/>
                      <a:pt x="20" y="90"/>
                    </a:cubicBezTo>
                    <a:cubicBezTo>
                      <a:pt x="20" y="89"/>
                      <a:pt x="20" y="89"/>
                      <a:pt x="20" y="89"/>
                    </a:cubicBezTo>
                    <a:cubicBezTo>
                      <a:pt x="19" y="88"/>
                      <a:pt x="18" y="87"/>
                      <a:pt x="17" y="86"/>
                    </a:cubicBezTo>
                    <a:cubicBezTo>
                      <a:pt x="17" y="77"/>
                      <a:pt x="17" y="77"/>
                      <a:pt x="17" y="77"/>
                    </a:cubicBezTo>
                    <a:close/>
                    <a:moveTo>
                      <a:pt x="28" y="6"/>
                    </a:moveTo>
                    <a:cubicBezTo>
                      <a:pt x="26" y="6"/>
                      <a:pt x="25" y="7"/>
                      <a:pt x="23" y="8"/>
                    </a:cubicBezTo>
                    <a:cubicBezTo>
                      <a:pt x="21" y="8"/>
                      <a:pt x="19" y="10"/>
                      <a:pt x="17" y="11"/>
                    </a:cubicBezTo>
                    <a:cubicBezTo>
                      <a:pt x="17" y="11"/>
                      <a:pt x="17" y="11"/>
                      <a:pt x="17" y="11"/>
                    </a:cubicBezTo>
                    <a:cubicBezTo>
                      <a:pt x="17" y="5"/>
                      <a:pt x="17" y="5"/>
                      <a:pt x="17" y="5"/>
                    </a:cubicBezTo>
                    <a:cubicBezTo>
                      <a:pt x="18" y="5"/>
                      <a:pt x="20" y="4"/>
                      <a:pt x="21" y="3"/>
                    </a:cubicBezTo>
                    <a:cubicBezTo>
                      <a:pt x="23" y="2"/>
                      <a:pt x="26" y="1"/>
                      <a:pt x="28" y="1"/>
                    </a:cubicBezTo>
                    <a:cubicBezTo>
                      <a:pt x="28" y="6"/>
                      <a:pt x="28" y="6"/>
                      <a:pt x="28" y="6"/>
                    </a:cubicBezTo>
                    <a:close/>
                    <a:moveTo>
                      <a:pt x="28" y="91"/>
                    </a:moveTo>
                    <a:cubicBezTo>
                      <a:pt x="28" y="91"/>
                      <a:pt x="28" y="91"/>
                      <a:pt x="28" y="91"/>
                    </a:cubicBezTo>
                    <a:cubicBezTo>
                      <a:pt x="28" y="91"/>
                      <a:pt x="28" y="91"/>
                      <a:pt x="28" y="91"/>
                    </a:cubicBezTo>
                    <a:close/>
                    <a:moveTo>
                      <a:pt x="17" y="11"/>
                    </a:moveTo>
                    <a:cubicBezTo>
                      <a:pt x="17" y="11"/>
                      <a:pt x="17" y="11"/>
                      <a:pt x="17" y="11"/>
                    </a:cubicBezTo>
                    <a:close/>
                    <a:moveTo>
                      <a:pt x="15" y="13"/>
                    </a:moveTo>
                    <a:cubicBezTo>
                      <a:pt x="12" y="16"/>
                      <a:pt x="10" y="18"/>
                      <a:pt x="9" y="21"/>
                    </a:cubicBezTo>
                    <a:cubicBezTo>
                      <a:pt x="7" y="24"/>
                      <a:pt x="6" y="27"/>
                      <a:pt x="6" y="31"/>
                    </a:cubicBezTo>
                    <a:cubicBezTo>
                      <a:pt x="5" y="32"/>
                      <a:pt x="5" y="33"/>
                      <a:pt x="5" y="35"/>
                    </a:cubicBezTo>
                    <a:cubicBezTo>
                      <a:pt x="5" y="36"/>
                      <a:pt x="5" y="36"/>
                      <a:pt x="5" y="36"/>
                    </a:cubicBezTo>
                    <a:cubicBezTo>
                      <a:pt x="5" y="36"/>
                      <a:pt x="5" y="36"/>
                      <a:pt x="5" y="37"/>
                    </a:cubicBezTo>
                    <a:cubicBezTo>
                      <a:pt x="5" y="37"/>
                      <a:pt x="5" y="37"/>
                      <a:pt x="5" y="37"/>
                    </a:cubicBezTo>
                    <a:cubicBezTo>
                      <a:pt x="5" y="37"/>
                      <a:pt x="5" y="37"/>
                      <a:pt x="5" y="37"/>
                    </a:cubicBezTo>
                    <a:cubicBezTo>
                      <a:pt x="5" y="37"/>
                      <a:pt x="5" y="37"/>
                      <a:pt x="5" y="37"/>
                    </a:cubicBezTo>
                    <a:cubicBezTo>
                      <a:pt x="5" y="37"/>
                      <a:pt x="5" y="37"/>
                      <a:pt x="5" y="37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3"/>
                      <a:pt x="5" y="43"/>
                      <a:pt x="5" y="43"/>
                    </a:cubicBezTo>
                    <a:cubicBezTo>
                      <a:pt x="5" y="46"/>
                      <a:pt x="5" y="46"/>
                      <a:pt x="5" y="46"/>
                    </a:cubicBezTo>
                    <a:cubicBezTo>
                      <a:pt x="5" y="46"/>
                      <a:pt x="5" y="46"/>
                      <a:pt x="5" y="46"/>
                    </a:cubicBezTo>
                    <a:cubicBezTo>
                      <a:pt x="5" y="48"/>
                      <a:pt x="6" y="51"/>
                      <a:pt x="7" y="54"/>
                    </a:cubicBezTo>
                    <a:cubicBezTo>
                      <a:pt x="7" y="57"/>
                      <a:pt x="8" y="59"/>
                      <a:pt x="9" y="62"/>
                    </a:cubicBezTo>
                    <a:cubicBezTo>
                      <a:pt x="10" y="66"/>
                      <a:pt x="12" y="69"/>
                      <a:pt x="14" y="72"/>
                    </a:cubicBezTo>
                    <a:cubicBezTo>
                      <a:pt x="15" y="74"/>
                      <a:pt x="16" y="76"/>
                      <a:pt x="17" y="77"/>
                    </a:cubicBezTo>
                    <a:cubicBezTo>
                      <a:pt x="17" y="86"/>
                      <a:pt x="17" y="86"/>
                      <a:pt x="17" y="86"/>
                    </a:cubicBezTo>
                    <a:cubicBezTo>
                      <a:pt x="16" y="85"/>
                      <a:pt x="16" y="85"/>
                      <a:pt x="16" y="85"/>
                    </a:cubicBezTo>
                    <a:cubicBezTo>
                      <a:pt x="16" y="85"/>
                      <a:pt x="16" y="85"/>
                      <a:pt x="16" y="85"/>
                    </a:cubicBezTo>
                    <a:cubicBezTo>
                      <a:pt x="16" y="85"/>
                      <a:pt x="16" y="85"/>
                      <a:pt x="16" y="85"/>
                    </a:cubicBezTo>
                    <a:cubicBezTo>
                      <a:pt x="16" y="85"/>
                      <a:pt x="16" y="85"/>
                      <a:pt x="16" y="85"/>
                    </a:cubicBezTo>
                    <a:cubicBezTo>
                      <a:pt x="16" y="85"/>
                      <a:pt x="16" y="85"/>
                      <a:pt x="16" y="85"/>
                    </a:cubicBezTo>
                    <a:cubicBezTo>
                      <a:pt x="13" y="82"/>
                      <a:pt x="11" y="78"/>
                      <a:pt x="9" y="75"/>
                    </a:cubicBezTo>
                    <a:cubicBezTo>
                      <a:pt x="7" y="71"/>
                      <a:pt x="6" y="67"/>
                      <a:pt x="4" y="64"/>
                    </a:cubicBezTo>
                    <a:cubicBezTo>
                      <a:pt x="3" y="61"/>
                      <a:pt x="3" y="58"/>
                      <a:pt x="2" y="55"/>
                    </a:cubicBezTo>
                    <a:cubicBezTo>
                      <a:pt x="1" y="52"/>
                      <a:pt x="1" y="49"/>
                      <a:pt x="0" y="46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5"/>
                      <a:pt x="0" y="35"/>
                      <a:pt x="0" y="34"/>
                    </a:cubicBezTo>
                    <a:cubicBezTo>
                      <a:pt x="0" y="33"/>
                      <a:pt x="1" y="31"/>
                      <a:pt x="1" y="30"/>
                    </a:cubicBezTo>
                    <a:cubicBezTo>
                      <a:pt x="2" y="26"/>
                      <a:pt x="3" y="22"/>
                      <a:pt x="4" y="19"/>
                    </a:cubicBezTo>
                    <a:cubicBezTo>
                      <a:pt x="6" y="16"/>
                      <a:pt x="8" y="13"/>
                      <a:pt x="11" y="10"/>
                    </a:cubicBezTo>
                    <a:cubicBezTo>
                      <a:pt x="12" y="9"/>
                      <a:pt x="12" y="9"/>
                      <a:pt x="12" y="9"/>
                    </a:cubicBezTo>
                    <a:cubicBezTo>
                      <a:pt x="12" y="9"/>
                      <a:pt x="12" y="9"/>
                      <a:pt x="12" y="9"/>
                    </a:cubicBezTo>
                    <a:cubicBezTo>
                      <a:pt x="13" y="8"/>
                      <a:pt x="13" y="8"/>
                      <a:pt x="14" y="8"/>
                    </a:cubicBezTo>
                    <a:cubicBezTo>
                      <a:pt x="15" y="7"/>
                      <a:pt x="16" y="6"/>
                      <a:pt x="17" y="5"/>
                    </a:cubicBezTo>
                    <a:cubicBezTo>
                      <a:pt x="17" y="11"/>
                      <a:pt x="17" y="11"/>
                      <a:pt x="17" y="11"/>
                    </a:cubicBezTo>
                    <a:cubicBezTo>
                      <a:pt x="17" y="11"/>
                      <a:pt x="17" y="11"/>
                      <a:pt x="17" y="11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5" y="12"/>
                      <a:pt x="15" y="12"/>
                      <a:pt x="15" y="12"/>
                    </a:cubicBezTo>
                    <a:cubicBezTo>
                      <a:pt x="15" y="13"/>
                      <a:pt x="15" y="13"/>
                      <a:pt x="15" y="13"/>
                    </a:cubicBezTo>
                    <a:close/>
                    <a:moveTo>
                      <a:pt x="17" y="11"/>
                    </a:moveTo>
                    <a:cubicBezTo>
                      <a:pt x="17" y="11"/>
                      <a:pt x="17" y="11"/>
                      <a:pt x="17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87" name="Freeform 312"/>
              <p:cNvSpPr>
                <a:spLocks noEditPoints="1"/>
              </p:cNvSpPr>
              <p:nvPr/>
            </p:nvSpPr>
            <p:spPr bwMode="auto">
              <a:xfrm>
                <a:off x="10269553" y="120652"/>
                <a:ext cx="66675" cy="73026"/>
              </a:xfrm>
              <a:custGeom>
                <a:avLst/>
                <a:gdLst>
                  <a:gd name="T0" fmla="*/ 15 w 30"/>
                  <a:gd name="T1" fmla="*/ 25 h 33"/>
                  <a:gd name="T2" fmla="*/ 16 w 30"/>
                  <a:gd name="T3" fmla="*/ 25 h 33"/>
                  <a:gd name="T4" fmla="*/ 21 w 30"/>
                  <a:gd name="T5" fmla="*/ 28 h 33"/>
                  <a:gd name="T6" fmla="*/ 24 w 30"/>
                  <a:gd name="T7" fmla="*/ 28 h 33"/>
                  <a:gd name="T8" fmla="*/ 24 w 30"/>
                  <a:gd name="T9" fmla="*/ 28 h 33"/>
                  <a:gd name="T10" fmla="*/ 25 w 30"/>
                  <a:gd name="T11" fmla="*/ 28 h 33"/>
                  <a:gd name="T12" fmla="*/ 24 w 30"/>
                  <a:gd name="T13" fmla="*/ 22 h 33"/>
                  <a:gd name="T14" fmla="*/ 20 w 30"/>
                  <a:gd name="T15" fmla="*/ 15 h 33"/>
                  <a:gd name="T16" fmla="*/ 15 w 30"/>
                  <a:gd name="T17" fmla="*/ 10 h 33"/>
                  <a:gd name="T18" fmla="*/ 15 w 30"/>
                  <a:gd name="T19" fmla="*/ 4 h 33"/>
                  <a:gd name="T20" fmla="*/ 15 w 30"/>
                  <a:gd name="T21" fmla="*/ 4 h 33"/>
                  <a:gd name="T22" fmla="*/ 24 w 30"/>
                  <a:gd name="T23" fmla="*/ 12 h 33"/>
                  <a:gd name="T24" fmla="*/ 28 w 30"/>
                  <a:gd name="T25" fmla="*/ 21 h 33"/>
                  <a:gd name="T26" fmla="*/ 29 w 30"/>
                  <a:gd name="T27" fmla="*/ 30 h 33"/>
                  <a:gd name="T28" fmla="*/ 29 w 30"/>
                  <a:gd name="T29" fmla="*/ 30 h 33"/>
                  <a:gd name="T30" fmla="*/ 29 w 30"/>
                  <a:gd name="T31" fmla="*/ 32 h 33"/>
                  <a:gd name="T32" fmla="*/ 29 w 30"/>
                  <a:gd name="T33" fmla="*/ 32 h 33"/>
                  <a:gd name="T34" fmla="*/ 27 w 30"/>
                  <a:gd name="T35" fmla="*/ 33 h 33"/>
                  <a:gd name="T36" fmla="*/ 27 w 30"/>
                  <a:gd name="T37" fmla="*/ 33 h 33"/>
                  <a:gd name="T38" fmla="*/ 27 w 30"/>
                  <a:gd name="T39" fmla="*/ 33 h 33"/>
                  <a:gd name="T40" fmla="*/ 23 w 30"/>
                  <a:gd name="T41" fmla="*/ 33 h 33"/>
                  <a:gd name="T42" fmla="*/ 23 w 30"/>
                  <a:gd name="T43" fmla="*/ 33 h 33"/>
                  <a:gd name="T44" fmla="*/ 20 w 30"/>
                  <a:gd name="T45" fmla="*/ 32 h 33"/>
                  <a:gd name="T46" fmla="*/ 15 w 30"/>
                  <a:gd name="T47" fmla="*/ 30 h 33"/>
                  <a:gd name="T48" fmla="*/ 15 w 30"/>
                  <a:gd name="T49" fmla="*/ 25 h 33"/>
                  <a:gd name="T50" fmla="*/ 12 w 30"/>
                  <a:gd name="T51" fmla="*/ 22 h 33"/>
                  <a:gd name="T52" fmla="*/ 15 w 30"/>
                  <a:gd name="T53" fmla="*/ 25 h 33"/>
                  <a:gd name="T54" fmla="*/ 15 w 30"/>
                  <a:gd name="T55" fmla="*/ 30 h 33"/>
                  <a:gd name="T56" fmla="*/ 14 w 30"/>
                  <a:gd name="T57" fmla="*/ 29 h 33"/>
                  <a:gd name="T58" fmla="*/ 8 w 30"/>
                  <a:gd name="T59" fmla="*/ 25 h 33"/>
                  <a:gd name="T60" fmla="*/ 8 w 30"/>
                  <a:gd name="T61" fmla="*/ 25 h 33"/>
                  <a:gd name="T62" fmla="*/ 3 w 30"/>
                  <a:gd name="T63" fmla="*/ 18 h 33"/>
                  <a:gd name="T64" fmla="*/ 1 w 30"/>
                  <a:gd name="T65" fmla="*/ 10 h 33"/>
                  <a:gd name="T66" fmla="*/ 0 w 30"/>
                  <a:gd name="T67" fmla="*/ 6 h 33"/>
                  <a:gd name="T68" fmla="*/ 0 w 30"/>
                  <a:gd name="T69" fmla="*/ 3 h 33"/>
                  <a:gd name="T70" fmla="*/ 3 w 30"/>
                  <a:gd name="T71" fmla="*/ 0 h 33"/>
                  <a:gd name="T72" fmla="*/ 4 w 30"/>
                  <a:gd name="T73" fmla="*/ 0 h 33"/>
                  <a:gd name="T74" fmla="*/ 4 w 30"/>
                  <a:gd name="T75" fmla="*/ 0 h 33"/>
                  <a:gd name="T76" fmla="*/ 4 w 30"/>
                  <a:gd name="T77" fmla="*/ 0 h 33"/>
                  <a:gd name="T78" fmla="*/ 4 w 30"/>
                  <a:gd name="T79" fmla="*/ 0 h 33"/>
                  <a:gd name="T80" fmla="*/ 4 w 30"/>
                  <a:gd name="T81" fmla="*/ 0 h 33"/>
                  <a:gd name="T82" fmla="*/ 5 w 30"/>
                  <a:gd name="T83" fmla="*/ 1 h 33"/>
                  <a:gd name="T84" fmla="*/ 15 w 30"/>
                  <a:gd name="T85" fmla="*/ 4 h 33"/>
                  <a:gd name="T86" fmla="*/ 15 w 30"/>
                  <a:gd name="T87" fmla="*/ 10 h 33"/>
                  <a:gd name="T88" fmla="*/ 13 w 30"/>
                  <a:gd name="T89" fmla="*/ 9 h 33"/>
                  <a:gd name="T90" fmla="*/ 5 w 30"/>
                  <a:gd name="T91" fmla="*/ 5 h 33"/>
                  <a:gd name="T92" fmla="*/ 5 w 30"/>
                  <a:gd name="T93" fmla="*/ 6 h 33"/>
                  <a:gd name="T94" fmla="*/ 5 w 30"/>
                  <a:gd name="T95" fmla="*/ 9 h 33"/>
                  <a:gd name="T96" fmla="*/ 8 w 30"/>
                  <a:gd name="T97" fmla="*/ 16 h 33"/>
                  <a:gd name="T98" fmla="*/ 12 w 30"/>
                  <a:gd name="T99" fmla="*/ 22 h 33"/>
                  <a:gd name="T100" fmla="*/ 12 w 30"/>
                  <a:gd name="T101" fmla="*/ 22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30" h="33">
                    <a:moveTo>
                      <a:pt x="15" y="25"/>
                    </a:moveTo>
                    <a:cubicBezTo>
                      <a:pt x="15" y="25"/>
                      <a:pt x="16" y="25"/>
                      <a:pt x="16" y="25"/>
                    </a:cubicBezTo>
                    <a:cubicBezTo>
                      <a:pt x="18" y="26"/>
                      <a:pt x="19" y="27"/>
                      <a:pt x="21" y="28"/>
                    </a:cubicBezTo>
                    <a:cubicBezTo>
                      <a:pt x="22" y="28"/>
                      <a:pt x="23" y="28"/>
                      <a:pt x="24" y="28"/>
                    </a:cubicBezTo>
                    <a:cubicBezTo>
                      <a:pt x="24" y="28"/>
                      <a:pt x="24" y="28"/>
                      <a:pt x="24" y="28"/>
                    </a:cubicBezTo>
                    <a:cubicBezTo>
                      <a:pt x="24" y="28"/>
                      <a:pt x="24" y="28"/>
                      <a:pt x="25" y="28"/>
                    </a:cubicBezTo>
                    <a:cubicBezTo>
                      <a:pt x="25" y="26"/>
                      <a:pt x="24" y="24"/>
                      <a:pt x="24" y="22"/>
                    </a:cubicBezTo>
                    <a:cubicBezTo>
                      <a:pt x="23" y="20"/>
                      <a:pt x="22" y="17"/>
                      <a:pt x="20" y="15"/>
                    </a:cubicBezTo>
                    <a:cubicBezTo>
                      <a:pt x="18" y="13"/>
                      <a:pt x="17" y="11"/>
                      <a:pt x="15" y="10"/>
                    </a:cubicBezTo>
                    <a:cubicBezTo>
                      <a:pt x="15" y="4"/>
                      <a:pt x="15" y="4"/>
                      <a:pt x="15" y="4"/>
                    </a:cubicBezTo>
                    <a:cubicBezTo>
                      <a:pt x="15" y="4"/>
                      <a:pt x="15" y="4"/>
                      <a:pt x="15" y="4"/>
                    </a:cubicBezTo>
                    <a:cubicBezTo>
                      <a:pt x="19" y="6"/>
                      <a:pt x="21" y="9"/>
                      <a:pt x="24" y="12"/>
                    </a:cubicBezTo>
                    <a:cubicBezTo>
                      <a:pt x="26" y="15"/>
                      <a:pt x="27" y="18"/>
                      <a:pt x="28" y="21"/>
                    </a:cubicBezTo>
                    <a:cubicBezTo>
                      <a:pt x="29" y="24"/>
                      <a:pt x="30" y="27"/>
                      <a:pt x="29" y="30"/>
                    </a:cubicBezTo>
                    <a:cubicBezTo>
                      <a:pt x="29" y="30"/>
                      <a:pt x="29" y="30"/>
                      <a:pt x="29" y="30"/>
                    </a:cubicBezTo>
                    <a:cubicBezTo>
                      <a:pt x="29" y="31"/>
                      <a:pt x="29" y="31"/>
                      <a:pt x="29" y="32"/>
                    </a:cubicBezTo>
                    <a:cubicBezTo>
                      <a:pt x="29" y="32"/>
                      <a:pt x="29" y="32"/>
                      <a:pt x="29" y="32"/>
                    </a:cubicBezTo>
                    <a:cubicBezTo>
                      <a:pt x="28" y="33"/>
                      <a:pt x="28" y="33"/>
                      <a:pt x="27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5" y="33"/>
                      <a:pt x="24" y="33"/>
                      <a:pt x="23" y="33"/>
                    </a:cubicBezTo>
                    <a:cubicBezTo>
                      <a:pt x="23" y="33"/>
                      <a:pt x="23" y="33"/>
                      <a:pt x="23" y="33"/>
                    </a:cubicBezTo>
                    <a:cubicBezTo>
                      <a:pt x="22" y="33"/>
                      <a:pt x="21" y="33"/>
                      <a:pt x="20" y="32"/>
                    </a:cubicBezTo>
                    <a:cubicBezTo>
                      <a:pt x="18" y="32"/>
                      <a:pt x="16" y="31"/>
                      <a:pt x="15" y="30"/>
                    </a:cubicBezTo>
                    <a:lnTo>
                      <a:pt x="15" y="25"/>
                    </a:lnTo>
                    <a:close/>
                    <a:moveTo>
                      <a:pt x="12" y="22"/>
                    </a:moveTo>
                    <a:cubicBezTo>
                      <a:pt x="13" y="23"/>
                      <a:pt x="14" y="24"/>
                      <a:pt x="15" y="25"/>
                    </a:cubicBezTo>
                    <a:cubicBezTo>
                      <a:pt x="15" y="30"/>
                      <a:pt x="15" y="30"/>
                      <a:pt x="15" y="30"/>
                    </a:cubicBezTo>
                    <a:cubicBezTo>
                      <a:pt x="14" y="30"/>
                      <a:pt x="14" y="30"/>
                      <a:pt x="14" y="29"/>
                    </a:cubicBezTo>
                    <a:cubicBezTo>
                      <a:pt x="12" y="28"/>
                      <a:pt x="10" y="27"/>
                      <a:pt x="8" y="25"/>
                    </a:cubicBezTo>
                    <a:cubicBezTo>
                      <a:pt x="8" y="25"/>
                      <a:pt x="8" y="25"/>
                      <a:pt x="8" y="25"/>
                    </a:cubicBezTo>
                    <a:cubicBezTo>
                      <a:pt x="6" y="23"/>
                      <a:pt x="5" y="21"/>
                      <a:pt x="3" y="18"/>
                    </a:cubicBezTo>
                    <a:cubicBezTo>
                      <a:pt x="2" y="16"/>
                      <a:pt x="1" y="13"/>
                      <a:pt x="1" y="10"/>
                    </a:cubicBezTo>
                    <a:cubicBezTo>
                      <a:pt x="0" y="9"/>
                      <a:pt x="0" y="8"/>
                      <a:pt x="0" y="6"/>
                    </a:cubicBezTo>
                    <a:cubicBezTo>
                      <a:pt x="0" y="5"/>
                      <a:pt x="0" y="4"/>
                      <a:pt x="0" y="3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5" y="0"/>
                      <a:pt x="5" y="1"/>
                    </a:cubicBezTo>
                    <a:cubicBezTo>
                      <a:pt x="9" y="1"/>
                      <a:pt x="12" y="2"/>
                      <a:pt x="15" y="4"/>
                    </a:cubicBezTo>
                    <a:cubicBezTo>
                      <a:pt x="15" y="10"/>
                      <a:pt x="15" y="10"/>
                      <a:pt x="15" y="10"/>
                    </a:cubicBezTo>
                    <a:cubicBezTo>
                      <a:pt x="14" y="9"/>
                      <a:pt x="14" y="9"/>
                      <a:pt x="13" y="9"/>
                    </a:cubicBezTo>
                    <a:cubicBezTo>
                      <a:pt x="11" y="7"/>
                      <a:pt x="8" y="6"/>
                      <a:pt x="5" y="5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5" y="7"/>
                      <a:pt x="5" y="8"/>
                      <a:pt x="5" y="9"/>
                    </a:cubicBezTo>
                    <a:cubicBezTo>
                      <a:pt x="6" y="12"/>
                      <a:pt x="7" y="14"/>
                      <a:pt x="8" y="16"/>
                    </a:cubicBezTo>
                    <a:cubicBezTo>
                      <a:pt x="9" y="18"/>
                      <a:pt x="10" y="20"/>
                      <a:pt x="12" y="22"/>
                    </a:cubicBezTo>
                    <a:cubicBezTo>
                      <a:pt x="12" y="22"/>
                      <a:pt x="12" y="22"/>
                      <a:pt x="12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88" name="Freeform 313"/>
              <p:cNvSpPr>
                <a:spLocks noEditPoints="1"/>
              </p:cNvSpPr>
              <p:nvPr/>
            </p:nvSpPr>
            <p:spPr bwMode="auto">
              <a:xfrm>
                <a:off x="9807589" y="1589"/>
                <a:ext cx="331789" cy="157164"/>
              </a:xfrm>
              <a:custGeom>
                <a:avLst/>
                <a:gdLst>
                  <a:gd name="T0" fmla="*/ 73 w 147"/>
                  <a:gd name="T1" fmla="*/ 64 h 69"/>
                  <a:gd name="T2" fmla="*/ 142 w 147"/>
                  <a:gd name="T3" fmla="*/ 64 h 69"/>
                  <a:gd name="T4" fmla="*/ 142 w 147"/>
                  <a:gd name="T5" fmla="*/ 0 h 69"/>
                  <a:gd name="T6" fmla="*/ 147 w 147"/>
                  <a:gd name="T7" fmla="*/ 0 h 69"/>
                  <a:gd name="T8" fmla="*/ 147 w 147"/>
                  <a:gd name="T9" fmla="*/ 67 h 69"/>
                  <a:gd name="T10" fmla="*/ 145 w 147"/>
                  <a:gd name="T11" fmla="*/ 69 h 69"/>
                  <a:gd name="T12" fmla="*/ 73 w 147"/>
                  <a:gd name="T13" fmla="*/ 69 h 69"/>
                  <a:gd name="T14" fmla="*/ 73 w 147"/>
                  <a:gd name="T15" fmla="*/ 64 h 69"/>
                  <a:gd name="T16" fmla="*/ 73 w 147"/>
                  <a:gd name="T17" fmla="*/ 58 h 69"/>
                  <a:gd name="T18" fmla="*/ 73 w 147"/>
                  <a:gd name="T19" fmla="*/ 58 h 69"/>
                  <a:gd name="T20" fmla="*/ 103 w 147"/>
                  <a:gd name="T21" fmla="*/ 46 h 69"/>
                  <a:gd name="T22" fmla="*/ 116 w 147"/>
                  <a:gd name="T23" fmla="*/ 16 h 69"/>
                  <a:gd name="T24" fmla="*/ 113 w 147"/>
                  <a:gd name="T25" fmla="*/ 0 h 69"/>
                  <a:gd name="T26" fmla="*/ 107 w 147"/>
                  <a:gd name="T27" fmla="*/ 0 h 69"/>
                  <a:gd name="T28" fmla="*/ 111 w 147"/>
                  <a:gd name="T29" fmla="*/ 16 h 69"/>
                  <a:gd name="T30" fmla="*/ 100 w 147"/>
                  <a:gd name="T31" fmla="*/ 42 h 69"/>
                  <a:gd name="T32" fmla="*/ 73 w 147"/>
                  <a:gd name="T33" fmla="*/ 53 h 69"/>
                  <a:gd name="T34" fmla="*/ 73 w 147"/>
                  <a:gd name="T35" fmla="*/ 53 h 69"/>
                  <a:gd name="T36" fmla="*/ 73 w 147"/>
                  <a:gd name="T37" fmla="*/ 58 h 69"/>
                  <a:gd name="T38" fmla="*/ 5 w 147"/>
                  <a:gd name="T39" fmla="*/ 64 h 69"/>
                  <a:gd name="T40" fmla="*/ 73 w 147"/>
                  <a:gd name="T41" fmla="*/ 64 h 69"/>
                  <a:gd name="T42" fmla="*/ 73 w 147"/>
                  <a:gd name="T43" fmla="*/ 69 h 69"/>
                  <a:gd name="T44" fmla="*/ 2 w 147"/>
                  <a:gd name="T45" fmla="*/ 69 h 69"/>
                  <a:gd name="T46" fmla="*/ 0 w 147"/>
                  <a:gd name="T47" fmla="*/ 67 h 69"/>
                  <a:gd name="T48" fmla="*/ 0 w 147"/>
                  <a:gd name="T49" fmla="*/ 0 h 69"/>
                  <a:gd name="T50" fmla="*/ 5 w 147"/>
                  <a:gd name="T51" fmla="*/ 0 h 69"/>
                  <a:gd name="T52" fmla="*/ 5 w 147"/>
                  <a:gd name="T53" fmla="*/ 64 h 69"/>
                  <a:gd name="T54" fmla="*/ 73 w 147"/>
                  <a:gd name="T55" fmla="*/ 53 h 69"/>
                  <a:gd name="T56" fmla="*/ 47 w 147"/>
                  <a:gd name="T57" fmla="*/ 42 h 69"/>
                  <a:gd name="T58" fmla="*/ 36 w 147"/>
                  <a:gd name="T59" fmla="*/ 16 h 69"/>
                  <a:gd name="T60" fmla="*/ 39 w 147"/>
                  <a:gd name="T61" fmla="*/ 0 h 69"/>
                  <a:gd name="T62" fmla="*/ 34 w 147"/>
                  <a:gd name="T63" fmla="*/ 0 h 69"/>
                  <a:gd name="T64" fmla="*/ 31 w 147"/>
                  <a:gd name="T65" fmla="*/ 16 h 69"/>
                  <a:gd name="T66" fmla="*/ 44 w 147"/>
                  <a:gd name="T67" fmla="*/ 46 h 69"/>
                  <a:gd name="T68" fmla="*/ 73 w 147"/>
                  <a:gd name="T69" fmla="*/ 58 h 69"/>
                  <a:gd name="T70" fmla="*/ 73 w 147"/>
                  <a:gd name="T71" fmla="*/ 53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47" h="69">
                    <a:moveTo>
                      <a:pt x="73" y="64"/>
                    </a:moveTo>
                    <a:cubicBezTo>
                      <a:pt x="142" y="64"/>
                      <a:pt x="142" y="64"/>
                      <a:pt x="142" y="64"/>
                    </a:cubicBezTo>
                    <a:cubicBezTo>
                      <a:pt x="142" y="0"/>
                      <a:pt x="142" y="0"/>
                      <a:pt x="142" y="0"/>
                    </a:cubicBezTo>
                    <a:cubicBezTo>
                      <a:pt x="147" y="0"/>
                      <a:pt x="147" y="0"/>
                      <a:pt x="147" y="0"/>
                    </a:cubicBezTo>
                    <a:cubicBezTo>
                      <a:pt x="147" y="67"/>
                      <a:pt x="147" y="67"/>
                      <a:pt x="147" y="67"/>
                    </a:cubicBezTo>
                    <a:cubicBezTo>
                      <a:pt x="147" y="68"/>
                      <a:pt x="146" y="69"/>
                      <a:pt x="145" y="69"/>
                    </a:cubicBezTo>
                    <a:cubicBezTo>
                      <a:pt x="73" y="69"/>
                      <a:pt x="73" y="69"/>
                      <a:pt x="73" y="69"/>
                    </a:cubicBezTo>
                    <a:cubicBezTo>
                      <a:pt x="73" y="64"/>
                      <a:pt x="73" y="64"/>
                      <a:pt x="73" y="64"/>
                    </a:cubicBezTo>
                    <a:close/>
                    <a:moveTo>
                      <a:pt x="73" y="58"/>
                    </a:moveTo>
                    <a:cubicBezTo>
                      <a:pt x="73" y="58"/>
                      <a:pt x="73" y="58"/>
                      <a:pt x="73" y="58"/>
                    </a:cubicBezTo>
                    <a:cubicBezTo>
                      <a:pt x="85" y="58"/>
                      <a:pt x="96" y="53"/>
                      <a:pt x="103" y="46"/>
                    </a:cubicBezTo>
                    <a:cubicBezTo>
                      <a:pt x="111" y="38"/>
                      <a:pt x="116" y="27"/>
                      <a:pt x="116" y="16"/>
                    </a:cubicBezTo>
                    <a:cubicBezTo>
                      <a:pt x="116" y="10"/>
                      <a:pt x="115" y="5"/>
                      <a:pt x="113" y="0"/>
                    </a:cubicBezTo>
                    <a:cubicBezTo>
                      <a:pt x="107" y="0"/>
                      <a:pt x="107" y="0"/>
                      <a:pt x="107" y="0"/>
                    </a:cubicBezTo>
                    <a:cubicBezTo>
                      <a:pt x="110" y="5"/>
                      <a:pt x="111" y="10"/>
                      <a:pt x="111" y="16"/>
                    </a:cubicBezTo>
                    <a:cubicBezTo>
                      <a:pt x="111" y="26"/>
                      <a:pt x="107" y="35"/>
                      <a:pt x="100" y="42"/>
                    </a:cubicBezTo>
                    <a:cubicBezTo>
                      <a:pt x="93" y="49"/>
                      <a:pt x="84" y="53"/>
                      <a:pt x="73" y="53"/>
                    </a:cubicBezTo>
                    <a:cubicBezTo>
                      <a:pt x="73" y="53"/>
                      <a:pt x="73" y="53"/>
                      <a:pt x="73" y="53"/>
                    </a:cubicBezTo>
                    <a:lnTo>
                      <a:pt x="73" y="58"/>
                    </a:lnTo>
                    <a:close/>
                    <a:moveTo>
                      <a:pt x="5" y="64"/>
                    </a:moveTo>
                    <a:cubicBezTo>
                      <a:pt x="73" y="64"/>
                      <a:pt x="73" y="64"/>
                      <a:pt x="73" y="64"/>
                    </a:cubicBezTo>
                    <a:cubicBezTo>
                      <a:pt x="73" y="69"/>
                      <a:pt x="73" y="69"/>
                      <a:pt x="73" y="69"/>
                    </a:cubicBezTo>
                    <a:cubicBezTo>
                      <a:pt x="2" y="69"/>
                      <a:pt x="2" y="69"/>
                      <a:pt x="2" y="69"/>
                    </a:cubicBezTo>
                    <a:cubicBezTo>
                      <a:pt x="1" y="69"/>
                      <a:pt x="0" y="68"/>
                      <a:pt x="0" y="67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64"/>
                      <a:pt x="5" y="64"/>
                      <a:pt x="5" y="64"/>
                    </a:cubicBezTo>
                    <a:close/>
                    <a:moveTo>
                      <a:pt x="73" y="53"/>
                    </a:moveTo>
                    <a:cubicBezTo>
                      <a:pt x="63" y="53"/>
                      <a:pt x="54" y="49"/>
                      <a:pt x="47" y="42"/>
                    </a:cubicBezTo>
                    <a:cubicBezTo>
                      <a:pt x="40" y="35"/>
                      <a:pt x="36" y="26"/>
                      <a:pt x="36" y="16"/>
                    </a:cubicBezTo>
                    <a:cubicBezTo>
                      <a:pt x="36" y="10"/>
                      <a:pt x="37" y="5"/>
                      <a:pt x="39" y="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2" y="5"/>
                      <a:pt x="31" y="10"/>
                      <a:pt x="31" y="16"/>
                    </a:cubicBezTo>
                    <a:cubicBezTo>
                      <a:pt x="31" y="27"/>
                      <a:pt x="36" y="38"/>
                      <a:pt x="44" y="46"/>
                    </a:cubicBezTo>
                    <a:cubicBezTo>
                      <a:pt x="51" y="53"/>
                      <a:pt x="62" y="58"/>
                      <a:pt x="73" y="58"/>
                    </a:cubicBezTo>
                    <a:lnTo>
                      <a:pt x="73" y="5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89" name="Freeform 314"/>
              <p:cNvSpPr>
                <a:spLocks/>
              </p:cNvSpPr>
              <p:nvPr/>
            </p:nvSpPr>
            <p:spPr bwMode="auto">
              <a:xfrm>
                <a:off x="9907603" y="1589"/>
                <a:ext cx="133351" cy="103188"/>
              </a:xfrm>
              <a:custGeom>
                <a:avLst/>
                <a:gdLst>
                  <a:gd name="T0" fmla="*/ 29 w 59"/>
                  <a:gd name="T1" fmla="*/ 40 h 45"/>
                  <a:gd name="T2" fmla="*/ 47 w 59"/>
                  <a:gd name="T3" fmla="*/ 33 h 45"/>
                  <a:gd name="T4" fmla="*/ 47 w 59"/>
                  <a:gd name="T5" fmla="*/ 33 h 45"/>
                  <a:gd name="T6" fmla="*/ 54 w 59"/>
                  <a:gd name="T7" fmla="*/ 16 h 45"/>
                  <a:gd name="T8" fmla="*/ 48 w 59"/>
                  <a:gd name="T9" fmla="*/ 0 h 45"/>
                  <a:gd name="T10" fmla="*/ 54 w 59"/>
                  <a:gd name="T11" fmla="*/ 0 h 45"/>
                  <a:gd name="T12" fmla="*/ 59 w 59"/>
                  <a:gd name="T13" fmla="*/ 16 h 45"/>
                  <a:gd name="T14" fmla="*/ 50 w 59"/>
                  <a:gd name="T15" fmla="*/ 36 h 45"/>
                  <a:gd name="T16" fmla="*/ 50 w 59"/>
                  <a:gd name="T17" fmla="*/ 36 h 45"/>
                  <a:gd name="T18" fmla="*/ 29 w 59"/>
                  <a:gd name="T19" fmla="*/ 45 h 45"/>
                  <a:gd name="T20" fmla="*/ 9 w 59"/>
                  <a:gd name="T21" fmla="*/ 36 h 45"/>
                  <a:gd name="T22" fmla="*/ 9 w 59"/>
                  <a:gd name="T23" fmla="*/ 36 h 45"/>
                  <a:gd name="T24" fmla="*/ 0 w 59"/>
                  <a:gd name="T25" fmla="*/ 16 h 45"/>
                  <a:gd name="T26" fmla="*/ 5 w 59"/>
                  <a:gd name="T27" fmla="*/ 0 h 45"/>
                  <a:gd name="T28" fmla="*/ 11 w 59"/>
                  <a:gd name="T29" fmla="*/ 0 h 45"/>
                  <a:gd name="T30" fmla="*/ 5 w 59"/>
                  <a:gd name="T31" fmla="*/ 16 h 45"/>
                  <a:gd name="T32" fmla="*/ 12 w 59"/>
                  <a:gd name="T33" fmla="*/ 33 h 45"/>
                  <a:gd name="T34" fmla="*/ 12 w 59"/>
                  <a:gd name="T35" fmla="*/ 33 h 45"/>
                  <a:gd name="T36" fmla="*/ 12 w 59"/>
                  <a:gd name="T37" fmla="*/ 33 h 45"/>
                  <a:gd name="T38" fmla="*/ 29 w 59"/>
                  <a:gd name="T39" fmla="*/ 4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59" h="45">
                    <a:moveTo>
                      <a:pt x="29" y="40"/>
                    </a:moveTo>
                    <a:cubicBezTo>
                      <a:pt x="36" y="40"/>
                      <a:pt x="42" y="37"/>
                      <a:pt x="47" y="33"/>
                    </a:cubicBezTo>
                    <a:cubicBezTo>
                      <a:pt x="47" y="33"/>
                      <a:pt x="47" y="33"/>
                      <a:pt x="47" y="33"/>
                    </a:cubicBezTo>
                    <a:cubicBezTo>
                      <a:pt x="51" y="28"/>
                      <a:pt x="54" y="22"/>
                      <a:pt x="54" y="16"/>
                    </a:cubicBezTo>
                    <a:cubicBezTo>
                      <a:pt x="54" y="10"/>
                      <a:pt x="52" y="5"/>
                      <a:pt x="48" y="0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57" y="5"/>
                      <a:pt x="59" y="10"/>
                      <a:pt x="59" y="16"/>
                    </a:cubicBezTo>
                    <a:cubicBezTo>
                      <a:pt x="59" y="24"/>
                      <a:pt x="55" y="31"/>
                      <a:pt x="50" y="36"/>
                    </a:cubicBezTo>
                    <a:cubicBezTo>
                      <a:pt x="50" y="36"/>
                      <a:pt x="50" y="36"/>
                      <a:pt x="50" y="36"/>
                    </a:cubicBezTo>
                    <a:cubicBezTo>
                      <a:pt x="45" y="42"/>
                      <a:pt x="37" y="45"/>
                      <a:pt x="29" y="45"/>
                    </a:cubicBezTo>
                    <a:cubicBezTo>
                      <a:pt x="21" y="45"/>
                      <a:pt x="14" y="42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4" y="31"/>
                      <a:pt x="0" y="24"/>
                      <a:pt x="0" y="16"/>
                    </a:cubicBezTo>
                    <a:cubicBezTo>
                      <a:pt x="0" y="10"/>
                      <a:pt x="2" y="5"/>
                      <a:pt x="5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7" y="5"/>
                      <a:pt x="5" y="10"/>
                      <a:pt x="5" y="16"/>
                    </a:cubicBezTo>
                    <a:cubicBezTo>
                      <a:pt x="5" y="22"/>
                      <a:pt x="8" y="29"/>
                      <a:pt x="12" y="33"/>
                    </a:cubicBezTo>
                    <a:cubicBezTo>
                      <a:pt x="12" y="33"/>
                      <a:pt x="12" y="33"/>
                      <a:pt x="12" y="33"/>
                    </a:cubicBezTo>
                    <a:cubicBezTo>
                      <a:pt x="12" y="33"/>
                      <a:pt x="12" y="33"/>
                      <a:pt x="12" y="33"/>
                    </a:cubicBezTo>
                    <a:cubicBezTo>
                      <a:pt x="17" y="37"/>
                      <a:pt x="23" y="40"/>
                      <a:pt x="29" y="4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90" name="Freeform 315"/>
              <p:cNvSpPr>
                <a:spLocks/>
              </p:cNvSpPr>
              <p:nvPr/>
            </p:nvSpPr>
            <p:spPr bwMode="auto">
              <a:xfrm>
                <a:off x="4689482" y="1589"/>
                <a:ext cx="95250" cy="109538"/>
              </a:xfrm>
              <a:custGeom>
                <a:avLst/>
                <a:gdLst>
                  <a:gd name="T0" fmla="*/ 23 w 42"/>
                  <a:gd name="T1" fmla="*/ 0 h 48"/>
                  <a:gd name="T2" fmla="*/ 10 w 42"/>
                  <a:gd name="T3" fmla="*/ 32 h 48"/>
                  <a:gd name="T4" fmla="*/ 36 w 42"/>
                  <a:gd name="T5" fmla="*/ 0 h 48"/>
                  <a:gd name="T6" fmla="*/ 42 w 42"/>
                  <a:gd name="T7" fmla="*/ 0 h 48"/>
                  <a:gd name="T8" fmla="*/ 4 w 42"/>
                  <a:gd name="T9" fmla="*/ 47 h 48"/>
                  <a:gd name="T10" fmla="*/ 4 w 42"/>
                  <a:gd name="T11" fmla="*/ 47 h 48"/>
                  <a:gd name="T12" fmla="*/ 2 w 42"/>
                  <a:gd name="T13" fmla="*/ 47 h 48"/>
                  <a:gd name="T14" fmla="*/ 0 w 42"/>
                  <a:gd name="T15" fmla="*/ 44 h 48"/>
                  <a:gd name="T16" fmla="*/ 18 w 42"/>
                  <a:gd name="T17" fmla="*/ 0 h 48"/>
                  <a:gd name="T18" fmla="*/ 23 w 42"/>
                  <a:gd name="T19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2" h="48">
                    <a:moveTo>
                      <a:pt x="23" y="0"/>
                    </a:moveTo>
                    <a:cubicBezTo>
                      <a:pt x="10" y="32"/>
                      <a:pt x="10" y="32"/>
                      <a:pt x="10" y="32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4" y="47"/>
                      <a:pt x="4" y="47"/>
                      <a:pt x="4" y="47"/>
                    </a:cubicBezTo>
                    <a:cubicBezTo>
                      <a:pt x="4" y="47"/>
                      <a:pt x="4" y="47"/>
                      <a:pt x="4" y="47"/>
                    </a:cubicBezTo>
                    <a:cubicBezTo>
                      <a:pt x="4" y="47"/>
                      <a:pt x="3" y="48"/>
                      <a:pt x="2" y="47"/>
                    </a:cubicBezTo>
                    <a:cubicBezTo>
                      <a:pt x="0" y="47"/>
                      <a:pt x="0" y="45"/>
                      <a:pt x="0" y="44"/>
                    </a:cubicBezTo>
                    <a:cubicBezTo>
                      <a:pt x="18" y="0"/>
                      <a:pt x="18" y="0"/>
                      <a:pt x="18" y="0"/>
                    </a:cubicBezTo>
                    <a:lnTo>
                      <a:pt x="2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91" name="Freeform 318"/>
              <p:cNvSpPr>
                <a:spLocks noEditPoints="1"/>
              </p:cNvSpPr>
              <p:nvPr/>
            </p:nvSpPr>
            <p:spPr bwMode="auto">
              <a:xfrm>
                <a:off x="6716724" y="46039"/>
                <a:ext cx="122238" cy="120651"/>
              </a:xfrm>
              <a:custGeom>
                <a:avLst/>
                <a:gdLst>
                  <a:gd name="T0" fmla="*/ 27 w 54"/>
                  <a:gd name="T1" fmla="*/ 15 h 54"/>
                  <a:gd name="T2" fmla="*/ 40 w 54"/>
                  <a:gd name="T3" fmla="*/ 1 h 54"/>
                  <a:gd name="T4" fmla="*/ 44 w 54"/>
                  <a:gd name="T5" fmla="*/ 1 h 54"/>
                  <a:gd name="T6" fmla="*/ 53 w 54"/>
                  <a:gd name="T7" fmla="*/ 10 h 54"/>
                  <a:gd name="T8" fmla="*/ 53 w 54"/>
                  <a:gd name="T9" fmla="*/ 14 h 54"/>
                  <a:gd name="T10" fmla="*/ 27 w 54"/>
                  <a:gd name="T11" fmla="*/ 39 h 54"/>
                  <a:gd name="T12" fmla="*/ 27 w 54"/>
                  <a:gd name="T13" fmla="*/ 33 h 54"/>
                  <a:gd name="T14" fmla="*/ 48 w 54"/>
                  <a:gd name="T15" fmla="*/ 12 h 54"/>
                  <a:gd name="T16" fmla="*/ 42 w 54"/>
                  <a:gd name="T17" fmla="*/ 6 h 54"/>
                  <a:gd name="T18" fmla="*/ 27 w 54"/>
                  <a:gd name="T19" fmla="*/ 21 h 54"/>
                  <a:gd name="T20" fmla="*/ 27 w 54"/>
                  <a:gd name="T21" fmla="*/ 15 h 54"/>
                  <a:gd name="T22" fmla="*/ 10 w 54"/>
                  <a:gd name="T23" fmla="*/ 53 h 54"/>
                  <a:gd name="T24" fmla="*/ 1 w 54"/>
                  <a:gd name="T25" fmla="*/ 44 h 54"/>
                  <a:gd name="T26" fmla="*/ 1 w 54"/>
                  <a:gd name="T27" fmla="*/ 41 h 54"/>
                  <a:gd name="T28" fmla="*/ 27 w 54"/>
                  <a:gd name="T29" fmla="*/ 15 h 54"/>
                  <a:gd name="T30" fmla="*/ 27 w 54"/>
                  <a:gd name="T31" fmla="*/ 21 h 54"/>
                  <a:gd name="T32" fmla="*/ 6 w 54"/>
                  <a:gd name="T33" fmla="*/ 42 h 54"/>
                  <a:gd name="T34" fmla="*/ 12 w 54"/>
                  <a:gd name="T35" fmla="*/ 48 h 54"/>
                  <a:gd name="T36" fmla="*/ 27 w 54"/>
                  <a:gd name="T37" fmla="*/ 33 h 54"/>
                  <a:gd name="T38" fmla="*/ 27 w 54"/>
                  <a:gd name="T39" fmla="*/ 39 h 54"/>
                  <a:gd name="T40" fmla="*/ 13 w 54"/>
                  <a:gd name="T41" fmla="*/ 53 h 54"/>
                  <a:gd name="T42" fmla="*/ 10 w 54"/>
                  <a:gd name="T43" fmla="*/ 53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54" h="54">
                    <a:moveTo>
                      <a:pt x="27" y="15"/>
                    </a:moveTo>
                    <a:cubicBezTo>
                      <a:pt x="40" y="1"/>
                      <a:pt x="40" y="1"/>
                      <a:pt x="40" y="1"/>
                    </a:cubicBezTo>
                    <a:cubicBezTo>
                      <a:pt x="41" y="0"/>
                      <a:pt x="43" y="0"/>
                      <a:pt x="44" y="1"/>
                    </a:cubicBezTo>
                    <a:cubicBezTo>
                      <a:pt x="53" y="10"/>
                      <a:pt x="53" y="10"/>
                      <a:pt x="53" y="10"/>
                    </a:cubicBezTo>
                    <a:cubicBezTo>
                      <a:pt x="54" y="11"/>
                      <a:pt x="54" y="13"/>
                      <a:pt x="53" y="14"/>
                    </a:cubicBezTo>
                    <a:cubicBezTo>
                      <a:pt x="27" y="39"/>
                      <a:pt x="27" y="39"/>
                      <a:pt x="27" y="39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48" y="12"/>
                      <a:pt x="48" y="12"/>
                      <a:pt x="48" y="12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27" y="21"/>
                      <a:pt x="27" y="21"/>
                      <a:pt x="27" y="21"/>
                    </a:cubicBezTo>
                    <a:lnTo>
                      <a:pt x="27" y="15"/>
                    </a:lnTo>
                    <a:close/>
                    <a:moveTo>
                      <a:pt x="10" y="53"/>
                    </a:moveTo>
                    <a:cubicBezTo>
                      <a:pt x="1" y="44"/>
                      <a:pt x="1" y="44"/>
                      <a:pt x="1" y="44"/>
                    </a:cubicBezTo>
                    <a:cubicBezTo>
                      <a:pt x="0" y="43"/>
                      <a:pt x="0" y="41"/>
                      <a:pt x="1" y="41"/>
                    </a:cubicBezTo>
                    <a:cubicBezTo>
                      <a:pt x="27" y="15"/>
                      <a:pt x="27" y="15"/>
                      <a:pt x="27" y="15"/>
                    </a:cubicBezTo>
                    <a:cubicBezTo>
                      <a:pt x="27" y="21"/>
                      <a:pt x="27" y="21"/>
                      <a:pt x="27" y="21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12" y="48"/>
                      <a:pt x="12" y="48"/>
                      <a:pt x="12" y="48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7" y="39"/>
                      <a:pt x="27" y="39"/>
                      <a:pt x="27" y="39"/>
                    </a:cubicBezTo>
                    <a:cubicBezTo>
                      <a:pt x="13" y="53"/>
                      <a:pt x="13" y="53"/>
                      <a:pt x="13" y="53"/>
                    </a:cubicBezTo>
                    <a:cubicBezTo>
                      <a:pt x="13" y="54"/>
                      <a:pt x="11" y="54"/>
                      <a:pt x="10" y="5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92" name="Freeform 319"/>
              <p:cNvSpPr>
                <a:spLocks/>
              </p:cNvSpPr>
              <p:nvPr/>
            </p:nvSpPr>
            <p:spPr bwMode="auto">
              <a:xfrm>
                <a:off x="9175764" y="1589"/>
                <a:ext cx="106363" cy="114301"/>
              </a:xfrm>
              <a:custGeom>
                <a:avLst/>
                <a:gdLst>
                  <a:gd name="T0" fmla="*/ 5 w 47"/>
                  <a:gd name="T1" fmla="*/ 0 h 50"/>
                  <a:gd name="T2" fmla="*/ 9 w 47"/>
                  <a:gd name="T3" fmla="*/ 22 h 50"/>
                  <a:gd name="T4" fmla="*/ 19 w 47"/>
                  <a:gd name="T5" fmla="*/ 44 h 50"/>
                  <a:gd name="T6" fmla="*/ 35 w 47"/>
                  <a:gd name="T7" fmla="*/ 22 h 50"/>
                  <a:gd name="T8" fmla="*/ 42 w 47"/>
                  <a:gd name="T9" fmla="*/ 0 h 50"/>
                  <a:gd name="T10" fmla="*/ 47 w 47"/>
                  <a:gd name="T11" fmla="*/ 0 h 50"/>
                  <a:gd name="T12" fmla="*/ 39 w 47"/>
                  <a:gd name="T13" fmla="*/ 24 h 50"/>
                  <a:gd name="T14" fmla="*/ 20 w 47"/>
                  <a:gd name="T15" fmla="*/ 49 h 50"/>
                  <a:gd name="T16" fmla="*/ 20 w 47"/>
                  <a:gd name="T17" fmla="*/ 49 h 50"/>
                  <a:gd name="T18" fmla="*/ 17 w 47"/>
                  <a:gd name="T19" fmla="*/ 49 h 50"/>
                  <a:gd name="T20" fmla="*/ 5 w 47"/>
                  <a:gd name="T21" fmla="*/ 23 h 50"/>
                  <a:gd name="T22" fmla="*/ 0 w 47"/>
                  <a:gd name="T23" fmla="*/ 0 h 50"/>
                  <a:gd name="T24" fmla="*/ 5 w 47"/>
                  <a:gd name="T2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7" h="50">
                    <a:moveTo>
                      <a:pt x="5" y="0"/>
                    </a:moveTo>
                    <a:cubicBezTo>
                      <a:pt x="6" y="8"/>
                      <a:pt x="7" y="15"/>
                      <a:pt x="9" y="22"/>
                    </a:cubicBezTo>
                    <a:cubicBezTo>
                      <a:pt x="12" y="30"/>
                      <a:pt x="15" y="37"/>
                      <a:pt x="19" y="44"/>
                    </a:cubicBezTo>
                    <a:cubicBezTo>
                      <a:pt x="25" y="37"/>
                      <a:pt x="31" y="30"/>
                      <a:pt x="35" y="22"/>
                    </a:cubicBezTo>
                    <a:cubicBezTo>
                      <a:pt x="38" y="15"/>
                      <a:pt x="40" y="8"/>
                      <a:pt x="42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45" y="9"/>
                      <a:pt x="43" y="17"/>
                      <a:pt x="39" y="24"/>
                    </a:cubicBezTo>
                    <a:cubicBezTo>
                      <a:pt x="34" y="34"/>
                      <a:pt x="28" y="42"/>
                      <a:pt x="20" y="49"/>
                    </a:cubicBezTo>
                    <a:cubicBezTo>
                      <a:pt x="20" y="49"/>
                      <a:pt x="20" y="49"/>
                      <a:pt x="20" y="49"/>
                    </a:cubicBezTo>
                    <a:cubicBezTo>
                      <a:pt x="19" y="50"/>
                      <a:pt x="17" y="50"/>
                      <a:pt x="17" y="49"/>
                    </a:cubicBezTo>
                    <a:cubicBezTo>
                      <a:pt x="12" y="42"/>
                      <a:pt x="8" y="33"/>
                      <a:pt x="5" y="23"/>
                    </a:cubicBezTo>
                    <a:cubicBezTo>
                      <a:pt x="3" y="16"/>
                      <a:pt x="1" y="8"/>
                      <a:pt x="0" y="0"/>
                    </a:cubicBezTo>
                    <a:lnTo>
                      <a:pt x="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93" name="Freeform 320"/>
              <p:cNvSpPr>
                <a:spLocks/>
              </p:cNvSpPr>
              <p:nvPr/>
            </p:nvSpPr>
            <p:spPr bwMode="auto">
              <a:xfrm>
                <a:off x="8983677" y="1589"/>
                <a:ext cx="98425" cy="161926"/>
              </a:xfrm>
              <a:custGeom>
                <a:avLst/>
                <a:gdLst>
                  <a:gd name="T0" fmla="*/ 39 w 44"/>
                  <a:gd name="T1" fmla="*/ 66 h 71"/>
                  <a:gd name="T2" fmla="*/ 39 w 44"/>
                  <a:gd name="T3" fmla="*/ 0 h 71"/>
                  <a:gd name="T4" fmla="*/ 44 w 44"/>
                  <a:gd name="T5" fmla="*/ 0 h 71"/>
                  <a:gd name="T6" fmla="*/ 44 w 44"/>
                  <a:gd name="T7" fmla="*/ 69 h 71"/>
                  <a:gd name="T8" fmla="*/ 44 w 44"/>
                  <a:gd name="T9" fmla="*/ 69 h 71"/>
                  <a:gd name="T10" fmla="*/ 44 w 44"/>
                  <a:gd name="T11" fmla="*/ 69 h 71"/>
                  <a:gd name="T12" fmla="*/ 41 w 44"/>
                  <a:gd name="T13" fmla="*/ 71 h 71"/>
                  <a:gd name="T14" fmla="*/ 20 w 44"/>
                  <a:gd name="T15" fmla="*/ 67 h 71"/>
                  <a:gd name="T16" fmla="*/ 2 w 44"/>
                  <a:gd name="T17" fmla="*/ 57 h 71"/>
                  <a:gd name="T18" fmla="*/ 2 w 44"/>
                  <a:gd name="T19" fmla="*/ 57 h 71"/>
                  <a:gd name="T20" fmla="*/ 1 w 44"/>
                  <a:gd name="T21" fmla="*/ 54 h 71"/>
                  <a:gd name="T22" fmla="*/ 14 w 44"/>
                  <a:gd name="T23" fmla="*/ 26 h 71"/>
                  <a:gd name="T24" fmla="*/ 19 w 44"/>
                  <a:gd name="T25" fmla="*/ 0 h 71"/>
                  <a:gd name="T26" fmla="*/ 24 w 44"/>
                  <a:gd name="T27" fmla="*/ 0 h 71"/>
                  <a:gd name="T28" fmla="*/ 19 w 44"/>
                  <a:gd name="T29" fmla="*/ 27 h 71"/>
                  <a:gd name="T30" fmla="*/ 6 w 44"/>
                  <a:gd name="T31" fmla="*/ 55 h 71"/>
                  <a:gd name="T32" fmla="*/ 22 w 44"/>
                  <a:gd name="T33" fmla="*/ 62 h 71"/>
                  <a:gd name="T34" fmla="*/ 39 w 44"/>
                  <a:gd name="T35" fmla="*/ 66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4" h="71">
                    <a:moveTo>
                      <a:pt x="39" y="66"/>
                    </a:moveTo>
                    <a:cubicBezTo>
                      <a:pt x="39" y="0"/>
                      <a:pt x="39" y="0"/>
                      <a:pt x="39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4" y="69"/>
                      <a:pt x="44" y="69"/>
                      <a:pt x="44" y="69"/>
                    </a:cubicBezTo>
                    <a:cubicBezTo>
                      <a:pt x="44" y="69"/>
                      <a:pt x="44" y="69"/>
                      <a:pt x="44" y="69"/>
                    </a:cubicBezTo>
                    <a:cubicBezTo>
                      <a:pt x="44" y="69"/>
                      <a:pt x="44" y="69"/>
                      <a:pt x="44" y="69"/>
                    </a:cubicBezTo>
                    <a:cubicBezTo>
                      <a:pt x="44" y="70"/>
                      <a:pt x="42" y="71"/>
                      <a:pt x="41" y="71"/>
                    </a:cubicBezTo>
                    <a:cubicBezTo>
                      <a:pt x="34" y="71"/>
                      <a:pt x="27" y="69"/>
                      <a:pt x="20" y="67"/>
                    </a:cubicBezTo>
                    <a:cubicBezTo>
                      <a:pt x="14" y="64"/>
                      <a:pt x="7" y="61"/>
                      <a:pt x="2" y="57"/>
                    </a:cubicBezTo>
                    <a:cubicBezTo>
                      <a:pt x="2" y="57"/>
                      <a:pt x="2" y="57"/>
                      <a:pt x="2" y="57"/>
                    </a:cubicBezTo>
                    <a:cubicBezTo>
                      <a:pt x="0" y="57"/>
                      <a:pt x="0" y="55"/>
                      <a:pt x="1" y="54"/>
                    </a:cubicBezTo>
                    <a:cubicBezTo>
                      <a:pt x="6" y="46"/>
                      <a:pt x="11" y="37"/>
                      <a:pt x="14" y="26"/>
                    </a:cubicBezTo>
                    <a:cubicBezTo>
                      <a:pt x="16" y="18"/>
                      <a:pt x="18" y="9"/>
                      <a:pt x="19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3" y="10"/>
                      <a:pt x="21" y="19"/>
                      <a:pt x="19" y="27"/>
                    </a:cubicBezTo>
                    <a:cubicBezTo>
                      <a:pt x="15" y="38"/>
                      <a:pt x="11" y="47"/>
                      <a:pt x="6" y="55"/>
                    </a:cubicBezTo>
                    <a:cubicBezTo>
                      <a:pt x="11" y="58"/>
                      <a:pt x="16" y="60"/>
                      <a:pt x="22" y="62"/>
                    </a:cubicBezTo>
                    <a:cubicBezTo>
                      <a:pt x="27" y="64"/>
                      <a:pt x="33" y="65"/>
                      <a:pt x="39" y="6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94" name="Freeform 321"/>
              <p:cNvSpPr>
                <a:spLocks noEditPoints="1"/>
              </p:cNvSpPr>
              <p:nvPr/>
            </p:nvSpPr>
            <p:spPr bwMode="auto">
              <a:xfrm>
                <a:off x="8904302" y="1589"/>
                <a:ext cx="101600" cy="114301"/>
              </a:xfrm>
              <a:custGeom>
                <a:avLst/>
                <a:gdLst>
                  <a:gd name="T0" fmla="*/ 27 w 45"/>
                  <a:gd name="T1" fmla="*/ 43 h 50"/>
                  <a:gd name="T2" fmla="*/ 36 w 45"/>
                  <a:gd name="T3" fmla="*/ 21 h 50"/>
                  <a:gd name="T4" fmla="*/ 40 w 45"/>
                  <a:gd name="T5" fmla="*/ 0 h 50"/>
                  <a:gd name="T6" fmla="*/ 22 w 45"/>
                  <a:gd name="T7" fmla="*/ 0 h 50"/>
                  <a:gd name="T8" fmla="*/ 22 w 45"/>
                  <a:gd name="T9" fmla="*/ 13 h 50"/>
                  <a:gd name="T10" fmla="*/ 41 w 45"/>
                  <a:gd name="T11" fmla="*/ 23 h 50"/>
                  <a:gd name="T12" fmla="*/ 29 w 45"/>
                  <a:gd name="T13" fmla="*/ 48 h 50"/>
                  <a:gd name="T14" fmla="*/ 29 w 45"/>
                  <a:gd name="T15" fmla="*/ 48 h 50"/>
                  <a:gd name="T16" fmla="*/ 29 w 45"/>
                  <a:gd name="T17" fmla="*/ 49 h 50"/>
                  <a:gd name="T18" fmla="*/ 25 w 45"/>
                  <a:gd name="T19" fmla="*/ 49 h 50"/>
                  <a:gd name="T20" fmla="*/ 22 w 45"/>
                  <a:gd name="T21" fmla="*/ 46 h 50"/>
                  <a:gd name="T22" fmla="*/ 22 w 45"/>
                  <a:gd name="T23" fmla="*/ 39 h 50"/>
                  <a:gd name="T24" fmla="*/ 27 w 45"/>
                  <a:gd name="T25" fmla="*/ 43 h 50"/>
                  <a:gd name="T26" fmla="*/ 45 w 45"/>
                  <a:gd name="T27" fmla="*/ 0 h 50"/>
                  <a:gd name="T28" fmla="*/ 41 w 45"/>
                  <a:gd name="T29" fmla="*/ 23 h 50"/>
                  <a:gd name="T30" fmla="*/ 45 w 45"/>
                  <a:gd name="T31" fmla="*/ 0 h 50"/>
                  <a:gd name="T32" fmla="*/ 22 w 45"/>
                  <a:gd name="T33" fmla="*/ 0 h 50"/>
                  <a:gd name="T34" fmla="*/ 8 w 45"/>
                  <a:gd name="T35" fmla="*/ 0 h 50"/>
                  <a:gd name="T36" fmla="*/ 5 w 45"/>
                  <a:gd name="T37" fmla="*/ 0 h 50"/>
                  <a:gd name="T38" fmla="*/ 11 w 45"/>
                  <a:gd name="T39" fmla="*/ 22 h 50"/>
                  <a:gd name="T40" fmla="*/ 22 w 45"/>
                  <a:gd name="T41" fmla="*/ 39 h 50"/>
                  <a:gd name="T42" fmla="*/ 22 w 45"/>
                  <a:gd name="T43" fmla="*/ 46 h 50"/>
                  <a:gd name="T44" fmla="*/ 7 w 45"/>
                  <a:gd name="T45" fmla="*/ 24 h 50"/>
                  <a:gd name="T46" fmla="*/ 0 w 45"/>
                  <a:gd name="T47" fmla="*/ 0 h 50"/>
                  <a:gd name="T48" fmla="*/ 22 w 45"/>
                  <a:gd name="T49" fmla="*/ 13 h 50"/>
                  <a:gd name="T50" fmla="*/ 22 w 45"/>
                  <a:gd name="T51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5" h="50">
                    <a:moveTo>
                      <a:pt x="27" y="43"/>
                    </a:moveTo>
                    <a:cubicBezTo>
                      <a:pt x="30" y="37"/>
                      <a:pt x="34" y="30"/>
                      <a:pt x="36" y="21"/>
                    </a:cubicBezTo>
                    <a:cubicBezTo>
                      <a:pt x="38" y="15"/>
                      <a:pt x="40" y="8"/>
                      <a:pt x="40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13"/>
                      <a:pt x="22" y="13"/>
                      <a:pt x="22" y="13"/>
                    </a:cubicBezTo>
                    <a:cubicBezTo>
                      <a:pt x="41" y="23"/>
                      <a:pt x="41" y="23"/>
                      <a:pt x="41" y="23"/>
                    </a:cubicBezTo>
                    <a:cubicBezTo>
                      <a:pt x="38" y="32"/>
                      <a:pt x="34" y="41"/>
                      <a:pt x="29" y="48"/>
                    </a:cubicBezTo>
                    <a:cubicBezTo>
                      <a:pt x="29" y="48"/>
                      <a:pt x="29" y="48"/>
                      <a:pt x="29" y="48"/>
                    </a:cubicBezTo>
                    <a:cubicBezTo>
                      <a:pt x="29" y="48"/>
                      <a:pt x="29" y="48"/>
                      <a:pt x="29" y="49"/>
                    </a:cubicBezTo>
                    <a:cubicBezTo>
                      <a:pt x="28" y="50"/>
                      <a:pt x="26" y="50"/>
                      <a:pt x="25" y="49"/>
                    </a:cubicBezTo>
                    <a:cubicBezTo>
                      <a:pt x="24" y="48"/>
                      <a:pt x="23" y="47"/>
                      <a:pt x="22" y="46"/>
                    </a:cubicBezTo>
                    <a:cubicBezTo>
                      <a:pt x="22" y="39"/>
                      <a:pt x="22" y="39"/>
                      <a:pt x="22" y="39"/>
                    </a:cubicBezTo>
                    <a:cubicBezTo>
                      <a:pt x="24" y="40"/>
                      <a:pt x="25" y="42"/>
                      <a:pt x="27" y="43"/>
                    </a:cubicBezTo>
                    <a:close/>
                    <a:moveTo>
                      <a:pt x="45" y="0"/>
                    </a:moveTo>
                    <a:cubicBezTo>
                      <a:pt x="44" y="8"/>
                      <a:pt x="43" y="16"/>
                      <a:pt x="41" y="23"/>
                    </a:cubicBezTo>
                    <a:lnTo>
                      <a:pt x="45" y="0"/>
                    </a:lnTo>
                    <a:close/>
                    <a:moveTo>
                      <a:pt x="22" y="0"/>
                    </a:moveTo>
                    <a:cubicBezTo>
                      <a:pt x="8" y="0"/>
                      <a:pt x="8" y="0"/>
                      <a:pt x="8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6" y="8"/>
                      <a:pt x="8" y="15"/>
                      <a:pt x="11" y="22"/>
                    </a:cubicBezTo>
                    <a:cubicBezTo>
                      <a:pt x="14" y="28"/>
                      <a:pt x="18" y="33"/>
                      <a:pt x="22" y="39"/>
                    </a:cubicBezTo>
                    <a:cubicBezTo>
                      <a:pt x="22" y="46"/>
                      <a:pt x="22" y="46"/>
                      <a:pt x="22" y="46"/>
                    </a:cubicBezTo>
                    <a:cubicBezTo>
                      <a:pt x="16" y="39"/>
                      <a:pt x="11" y="32"/>
                      <a:pt x="7" y="24"/>
                    </a:cubicBezTo>
                    <a:cubicBezTo>
                      <a:pt x="4" y="16"/>
                      <a:pt x="1" y="9"/>
                      <a:pt x="0" y="0"/>
                    </a:cubicBezTo>
                    <a:cubicBezTo>
                      <a:pt x="22" y="13"/>
                      <a:pt x="22" y="13"/>
                      <a:pt x="22" y="13"/>
                    </a:cubicBezTo>
                    <a:lnTo>
                      <a:pt x="2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95" name="Freeform 322"/>
              <p:cNvSpPr>
                <a:spLocks/>
              </p:cNvSpPr>
              <p:nvPr/>
            </p:nvSpPr>
            <p:spPr bwMode="auto">
              <a:xfrm>
                <a:off x="9102739" y="1589"/>
                <a:ext cx="96838" cy="161926"/>
              </a:xfrm>
              <a:custGeom>
                <a:avLst/>
                <a:gdLst>
                  <a:gd name="T0" fmla="*/ 4 w 43"/>
                  <a:gd name="T1" fmla="*/ 66 h 71"/>
                  <a:gd name="T2" fmla="*/ 21 w 43"/>
                  <a:gd name="T3" fmla="*/ 62 h 71"/>
                  <a:gd name="T4" fmla="*/ 36 w 43"/>
                  <a:gd name="T5" fmla="*/ 55 h 71"/>
                  <a:gd name="T6" fmla="*/ 24 w 43"/>
                  <a:gd name="T7" fmla="*/ 28 h 71"/>
                  <a:gd name="T8" fmla="*/ 18 w 43"/>
                  <a:gd name="T9" fmla="*/ 0 h 71"/>
                  <a:gd name="T10" fmla="*/ 23 w 43"/>
                  <a:gd name="T11" fmla="*/ 0 h 71"/>
                  <a:gd name="T12" fmla="*/ 29 w 43"/>
                  <a:gd name="T13" fmla="*/ 26 h 71"/>
                  <a:gd name="T14" fmla="*/ 42 w 43"/>
                  <a:gd name="T15" fmla="*/ 55 h 71"/>
                  <a:gd name="T16" fmla="*/ 42 w 43"/>
                  <a:gd name="T17" fmla="*/ 55 h 71"/>
                  <a:gd name="T18" fmla="*/ 42 w 43"/>
                  <a:gd name="T19" fmla="*/ 55 h 71"/>
                  <a:gd name="T20" fmla="*/ 41 w 43"/>
                  <a:gd name="T21" fmla="*/ 58 h 71"/>
                  <a:gd name="T22" fmla="*/ 22 w 43"/>
                  <a:gd name="T23" fmla="*/ 67 h 71"/>
                  <a:gd name="T24" fmla="*/ 2 w 43"/>
                  <a:gd name="T25" fmla="*/ 71 h 71"/>
                  <a:gd name="T26" fmla="*/ 2 w 43"/>
                  <a:gd name="T27" fmla="*/ 71 h 71"/>
                  <a:gd name="T28" fmla="*/ 0 w 43"/>
                  <a:gd name="T29" fmla="*/ 69 h 71"/>
                  <a:gd name="T30" fmla="*/ 0 w 43"/>
                  <a:gd name="T31" fmla="*/ 0 h 71"/>
                  <a:gd name="T32" fmla="*/ 4 w 43"/>
                  <a:gd name="T33" fmla="*/ 0 h 71"/>
                  <a:gd name="T34" fmla="*/ 4 w 43"/>
                  <a:gd name="T35" fmla="*/ 66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3" h="71">
                    <a:moveTo>
                      <a:pt x="4" y="66"/>
                    </a:moveTo>
                    <a:cubicBezTo>
                      <a:pt x="10" y="65"/>
                      <a:pt x="16" y="64"/>
                      <a:pt x="21" y="62"/>
                    </a:cubicBezTo>
                    <a:cubicBezTo>
                      <a:pt x="26" y="60"/>
                      <a:pt x="32" y="58"/>
                      <a:pt x="36" y="55"/>
                    </a:cubicBezTo>
                    <a:cubicBezTo>
                      <a:pt x="31" y="47"/>
                      <a:pt x="27" y="38"/>
                      <a:pt x="24" y="28"/>
                    </a:cubicBezTo>
                    <a:cubicBezTo>
                      <a:pt x="21" y="19"/>
                      <a:pt x="19" y="10"/>
                      <a:pt x="18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4" y="10"/>
                      <a:pt x="26" y="18"/>
                      <a:pt x="29" y="26"/>
                    </a:cubicBezTo>
                    <a:cubicBezTo>
                      <a:pt x="32" y="37"/>
                      <a:pt x="36" y="47"/>
                      <a:pt x="42" y="55"/>
                    </a:cubicBezTo>
                    <a:cubicBezTo>
                      <a:pt x="42" y="55"/>
                      <a:pt x="42" y="55"/>
                      <a:pt x="42" y="55"/>
                    </a:cubicBezTo>
                    <a:cubicBezTo>
                      <a:pt x="42" y="55"/>
                      <a:pt x="42" y="55"/>
                      <a:pt x="42" y="55"/>
                    </a:cubicBezTo>
                    <a:cubicBezTo>
                      <a:pt x="43" y="56"/>
                      <a:pt x="42" y="57"/>
                      <a:pt x="41" y="58"/>
                    </a:cubicBezTo>
                    <a:cubicBezTo>
                      <a:pt x="35" y="62"/>
                      <a:pt x="29" y="65"/>
                      <a:pt x="22" y="67"/>
                    </a:cubicBezTo>
                    <a:cubicBezTo>
                      <a:pt x="16" y="69"/>
                      <a:pt x="9" y="71"/>
                      <a:pt x="2" y="71"/>
                    </a:cubicBezTo>
                    <a:cubicBezTo>
                      <a:pt x="2" y="71"/>
                      <a:pt x="2" y="71"/>
                      <a:pt x="2" y="71"/>
                    </a:cubicBezTo>
                    <a:cubicBezTo>
                      <a:pt x="1" y="71"/>
                      <a:pt x="0" y="70"/>
                      <a:pt x="0" y="6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4" y="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96" name="Freeform 323"/>
              <p:cNvSpPr>
                <a:spLocks/>
              </p:cNvSpPr>
              <p:nvPr/>
            </p:nvSpPr>
            <p:spPr bwMode="auto">
              <a:xfrm>
                <a:off x="10261616" y="1589"/>
                <a:ext cx="174626" cy="106363"/>
              </a:xfrm>
              <a:custGeom>
                <a:avLst/>
                <a:gdLst>
                  <a:gd name="T0" fmla="*/ 13 w 77"/>
                  <a:gd name="T1" fmla="*/ 0 h 47"/>
                  <a:gd name="T2" fmla="*/ 6 w 77"/>
                  <a:gd name="T3" fmla="*/ 19 h 47"/>
                  <a:gd name="T4" fmla="*/ 55 w 77"/>
                  <a:gd name="T5" fmla="*/ 41 h 47"/>
                  <a:gd name="T6" fmla="*/ 72 w 77"/>
                  <a:gd name="T7" fmla="*/ 0 h 47"/>
                  <a:gd name="T8" fmla="*/ 77 w 77"/>
                  <a:gd name="T9" fmla="*/ 0 h 47"/>
                  <a:gd name="T10" fmla="*/ 59 w 77"/>
                  <a:gd name="T11" fmla="*/ 45 h 47"/>
                  <a:gd name="T12" fmla="*/ 59 w 77"/>
                  <a:gd name="T13" fmla="*/ 45 h 47"/>
                  <a:gd name="T14" fmla="*/ 55 w 77"/>
                  <a:gd name="T15" fmla="*/ 46 h 47"/>
                  <a:gd name="T16" fmla="*/ 2 w 77"/>
                  <a:gd name="T17" fmla="*/ 23 h 47"/>
                  <a:gd name="T18" fmla="*/ 2 w 77"/>
                  <a:gd name="T19" fmla="*/ 23 h 47"/>
                  <a:gd name="T20" fmla="*/ 1 w 77"/>
                  <a:gd name="T21" fmla="*/ 20 h 47"/>
                  <a:gd name="T22" fmla="*/ 8 w 77"/>
                  <a:gd name="T23" fmla="*/ 0 h 47"/>
                  <a:gd name="T24" fmla="*/ 13 w 77"/>
                  <a:gd name="T25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7" h="47">
                    <a:moveTo>
                      <a:pt x="13" y="0"/>
                    </a:moveTo>
                    <a:cubicBezTo>
                      <a:pt x="6" y="19"/>
                      <a:pt x="6" y="19"/>
                      <a:pt x="6" y="19"/>
                    </a:cubicBezTo>
                    <a:cubicBezTo>
                      <a:pt x="55" y="41"/>
                      <a:pt x="55" y="41"/>
                      <a:pt x="55" y="41"/>
                    </a:cubicBezTo>
                    <a:cubicBezTo>
                      <a:pt x="72" y="0"/>
                      <a:pt x="72" y="0"/>
                      <a:pt x="72" y="0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59" y="45"/>
                      <a:pt x="59" y="45"/>
                      <a:pt x="59" y="45"/>
                    </a:cubicBezTo>
                    <a:cubicBezTo>
                      <a:pt x="59" y="45"/>
                      <a:pt x="59" y="45"/>
                      <a:pt x="59" y="45"/>
                    </a:cubicBezTo>
                    <a:cubicBezTo>
                      <a:pt x="58" y="46"/>
                      <a:pt x="57" y="47"/>
                      <a:pt x="55" y="46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1" y="22"/>
                      <a:pt x="0" y="21"/>
                      <a:pt x="1" y="20"/>
                    </a:cubicBezTo>
                    <a:cubicBezTo>
                      <a:pt x="8" y="0"/>
                      <a:pt x="8" y="0"/>
                      <a:pt x="8" y="0"/>
                    </a:cubicBezTo>
                    <a:lnTo>
                      <a:pt x="1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97" name="Freeform 324"/>
              <p:cNvSpPr>
                <a:spLocks/>
              </p:cNvSpPr>
              <p:nvPr/>
            </p:nvSpPr>
            <p:spPr bwMode="auto">
              <a:xfrm>
                <a:off x="10445766" y="1589"/>
                <a:ext cx="173039" cy="106363"/>
              </a:xfrm>
              <a:custGeom>
                <a:avLst/>
                <a:gdLst>
                  <a:gd name="T0" fmla="*/ 5 w 77"/>
                  <a:gd name="T1" fmla="*/ 0 h 47"/>
                  <a:gd name="T2" fmla="*/ 22 w 77"/>
                  <a:gd name="T3" fmla="*/ 41 h 47"/>
                  <a:gd name="T4" fmla="*/ 71 w 77"/>
                  <a:gd name="T5" fmla="*/ 19 h 47"/>
                  <a:gd name="T6" fmla="*/ 63 w 77"/>
                  <a:gd name="T7" fmla="*/ 0 h 47"/>
                  <a:gd name="T8" fmla="*/ 69 w 77"/>
                  <a:gd name="T9" fmla="*/ 0 h 47"/>
                  <a:gd name="T10" fmla="*/ 76 w 77"/>
                  <a:gd name="T11" fmla="*/ 20 h 47"/>
                  <a:gd name="T12" fmla="*/ 75 w 77"/>
                  <a:gd name="T13" fmla="*/ 23 h 47"/>
                  <a:gd name="T14" fmla="*/ 21 w 77"/>
                  <a:gd name="T15" fmla="*/ 46 h 47"/>
                  <a:gd name="T16" fmla="*/ 21 w 77"/>
                  <a:gd name="T17" fmla="*/ 46 h 47"/>
                  <a:gd name="T18" fmla="*/ 21 w 77"/>
                  <a:gd name="T19" fmla="*/ 47 h 47"/>
                  <a:gd name="T20" fmla="*/ 18 w 77"/>
                  <a:gd name="T21" fmla="*/ 45 h 47"/>
                  <a:gd name="T22" fmla="*/ 0 w 77"/>
                  <a:gd name="T23" fmla="*/ 0 h 47"/>
                  <a:gd name="T24" fmla="*/ 5 w 77"/>
                  <a:gd name="T25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7" h="47">
                    <a:moveTo>
                      <a:pt x="5" y="0"/>
                    </a:moveTo>
                    <a:cubicBezTo>
                      <a:pt x="22" y="41"/>
                      <a:pt x="22" y="41"/>
                      <a:pt x="22" y="41"/>
                    </a:cubicBezTo>
                    <a:cubicBezTo>
                      <a:pt x="71" y="19"/>
                      <a:pt x="71" y="19"/>
                      <a:pt x="71" y="19"/>
                    </a:cubicBezTo>
                    <a:cubicBezTo>
                      <a:pt x="63" y="0"/>
                      <a:pt x="63" y="0"/>
                      <a:pt x="63" y="0"/>
                    </a:cubicBezTo>
                    <a:cubicBezTo>
                      <a:pt x="69" y="0"/>
                      <a:pt x="69" y="0"/>
                      <a:pt x="69" y="0"/>
                    </a:cubicBezTo>
                    <a:cubicBezTo>
                      <a:pt x="76" y="20"/>
                      <a:pt x="76" y="20"/>
                      <a:pt x="76" y="20"/>
                    </a:cubicBezTo>
                    <a:cubicBezTo>
                      <a:pt x="77" y="21"/>
                      <a:pt x="76" y="22"/>
                      <a:pt x="75" y="23"/>
                    </a:cubicBezTo>
                    <a:cubicBezTo>
                      <a:pt x="21" y="46"/>
                      <a:pt x="21" y="46"/>
                      <a:pt x="21" y="46"/>
                    </a:cubicBezTo>
                    <a:cubicBezTo>
                      <a:pt x="21" y="46"/>
                      <a:pt x="21" y="46"/>
                      <a:pt x="21" y="46"/>
                    </a:cubicBezTo>
                    <a:cubicBezTo>
                      <a:pt x="21" y="47"/>
                      <a:pt x="21" y="47"/>
                      <a:pt x="21" y="47"/>
                    </a:cubicBezTo>
                    <a:cubicBezTo>
                      <a:pt x="20" y="47"/>
                      <a:pt x="19" y="46"/>
                      <a:pt x="18" y="45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98" name="Freeform 325"/>
              <p:cNvSpPr>
                <a:spLocks noEditPoints="1"/>
              </p:cNvSpPr>
              <p:nvPr/>
            </p:nvSpPr>
            <p:spPr bwMode="auto">
              <a:xfrm>
                <a:off x="8020063" y="4727602"/>
                <a:ext cx="142875" cy="134939"/>
              </a:xfrm>
              <a:custGeom>
                <a:avLst/>
                <a:gdLst>
                  <a:gd name="T0" fmla="*/ 38 w 63"/>
                  <a:gd name="T1" fmla="*/ 53 h 60"/>
                  <a:gd name="T2" fmla="*/ 41 w 63"/>
                  <a:gd name="T3" fmla="*/ 54 h 60"/>
                  <a:gd name="T4" fmla="*/ 41 w 63"/>
                  <a:gd name="T5" fmla="*/ 54 h 60"/>
                  <a:gd name="T6" fmla="*/ 46 w 63"/>
                  <a:gd name="T7" fmla="*/ 54 h 60"/>
                  <a:gd name="T8" fmla="*/ 46 w 63"/>
                  <a:gd name="T9" fmla="*/ 54 h 60"/>
                  <a:gd name="T10" fmla="*/ 48 w 63"/>
                  <a:gd name="T11" fmla="*/ 52 h 60"/>
                  <a:gd name="T12" fmla="*/ 50 w 63"/>
                  <a:gd name="T13" fmla="*/ 49 h 60"/>
                  <a:gd name="T14" fmla="*/ 58 w 63"/>
                  <a:gd name="T15" fmla="*/ 24 h 60"/>
                  <a:gd name="T16" fmla="*/ 52 w 63"/>
                  <a:gd name="T17" fmla="*/ 11 h 60"/>
                  <a:gd name="T18" fmla="*/ 37 w 63"/>
                  <a:gd name="T19" fmla="*/ 9 h 60"/>
                  <a:gd name="T20" fmla="*/ 32 w 63"/>
                  <a:gd name="T21" fmla="*/ 6 h 60"/>
                  <a:gd name="T22" fmla="*/ 36 w 63"/>
                  <a:gd name="T23" fmla="*/ 5 h 60"/>
                  <a:gd name="T24" fmla="*/ 63 w 63"/>
                  <a:gd name="T25" fmla="*/ 28 h 60"/>
                  <a:gd name="T26" fmla="*/ 54 w 63"/>
                  <a:gd name="T27" fmla="*/ 52 h 60"/>
                  <a:gd name="T28" fmla="*/ 52 w 63"/>
                  <a:gd name="T29" fmla="*/ 55 h 60"/>
                  <a:gd name="T30" fmla="*/ 49 w 63"/>
                  <a:gd name="T31" fmla="*/ 58 h 60"/>
                  <a:gd name="T32" fmla="*/ 40 w 63"/>
                  <a:gd name="T33" fmla="*/ 59 h 60"/>
                  <a:gd name="T34" fmla="*/ 36 w 63"/>
                  <a:gd name="T35" fmla="*/ 58 h 60"/>
                  <a:gd name="T36" fmla="*/ 32 w 63"/>
                  <a:gd name="T37" fmla="*/ 57 h 60"/>
                  <a:gd name="T38" fmla="*/ 10 w 63"/>
                  <a:gd name="T39" fmla="*/ 12 h 60"/>
                  <a:gd name="T40" fmla="*/ 7 w 63"/>
                  <a:gd name="T41" fmla="*/ 16 h 60"/>
                  <a:gd name="T42" fmla="*/ 5 w 63"/>
                  <a:gd name="T43" fmla="*/ 29 h 60"/>
                  <a:gd name="T44" fmla="*/ 13 w 63"/>
                  <a:gd name="T45" fmla="*/ 50 h 60"/>
                  <a:gd name="T46" fmla="*/ 22 w 63"/>
                  <a:gd name="T47" fmla="*/ 54 h 60"/>
                  <a:gd name="T48" fmla="*/ 27 w 63"/>
                  <a:gd name="T49" fmla="*/ 53 h 60"/>
                  <a:gd name="T50" fmla="*/ 32 w 63"/>
                  <a:gd name="T51" fmla="*/ 57 h 60"/>
                  <a:gd name="T52" fmla="*/ 29 w 63"/>
                  <a:gd name="T53" fmla="*/ 57 h 60"/>
                  <a:gd name="T54" fmla="*/ 24 w 63"/>
                  <a:gd name="T55" fmla="*/ 59 h 60"/>
                  <a:gd name="T56" fmla="*/ 15 w 63"/>
                  <a:gd name="T57" fmla="*/ 58 h 60"/>
                  <a:gd name="T58" fmla="*/ 10 w 63"/>
                  <a:gd name="T59" fmla="*/ 53 h 60"/>
                  <a:gd name="T60" fmla="*/ 0 w 63"/>
                  <a:gd name="T61" fmla="*/ 30 h 60"/>
                  <a:gd name="T62" fmla="*/ 0 w 63"/>
                  <a:gd name="T63" fmla="*/ 24 h 60"/>
                  <a:gd name="T64" fmla="*/ 0 w 63"/>
                  <a:gd name="T65" fmla="*/ 23 h 60"/>
                  <a:gd name="T66" fmla="*/ 3 w 63"/>
                  <a:gd name="T67" fmla="*/ 14 h 60"/>
                  <a:gd name="T68" fmla="*/ 8 w 63"/>
                  <a:gd name="T69" fmla="*/ 7 h 60"/>
                  <a:gd name="T70" fmla="*/ 30 w 63"/>
                  <a:gd name="T71" fmla="*/ 5 h 60"/>
                  <a:gd name="T72" fmla="*/ 32 w 63"/>
                  <a:gd name="T73" fmla="*/ 6 h 60"/>
                  <a:gd name="T74" fmla="*/ 31 w 63"/>
                  <a:gd name="T75" fmla="*/ 11 h 60"/>
                  <a:gd name="T76" fmla="*/ 28 w 63"/>
                  <a:gd name="T77" fmla="*/ 10 h 60"/>
                  <a:gd name="T78" fmla="*/ 11 w 63"/>
                  <a:gd name="T79" fmla="*/ 11 h 60"/>
                  <a:gd name="T80" fmla="*/ 10 w 63"/>
                  <a:gd name="T81" fmla="*/ 12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63" h="60">
                    <a:moveTo>
                      <a:pt x="32" y="52"/>
                    </a:moveTo>
                    <a:cubicBezTo>
                      <a:pt x="34" y="52"/>
                      <a:pt x="36" y="53"/>
                      <a:pt x="38" y="53"/>
                    </a:cubicBezTo>
                    <a:cubicBezTo>
                      <a:pt x="38" y="53"/>
                      <a:pt x="38" y="53"/>
                      <a:pt x="38" y="53"/>
                    </a:cubicBezTo>
                    <a:cubicBezTo>
                      <a:pt x="41" y="54"/>
                      <a:pt x="41" y="54"/>
                      <a:pt x="41" y="54"/>
                    </a:cubicBezTo>
                    <a:cubicBezTo>
                      <a:pt x="41" y="54"/>
                      <a:pt x="41" y="54"/>
                      <a:pt x="41" y="54"/>
                    </a:cubicBezTo>
                    <a:cubicBezTo>
                      <a:pt x="41" y="54"/>
                      <a:pt x="41" y="54"/>
                      <a:pt x="41" y="54"/>
                    </a:cubicBezTo>
                    <a:cubicBezTo>
                      <a:pt x="43" y="55"/>
                      <a:pt x="44" y="55"/>
                      <a:pt x="46" y="54"/>
                    </a:cubicBezTo>
                    <a:cubicBezTo>
                      <a:pt x="46" y="54"/>
                      <a:pt x="46" y="54"/>
                      <a:pt x="46" y="54"/>
                    </a:cubicBezTo>
                    <a:cubicBezTo>
                      <a:pt x="46" y="54"/>
                      <a:pt x="46" y="54"/>
                      <a:pt x="46" y="54"/>
                    </a:cubicBezTo>
                    <a:cubicBezTo>
                      <a:pt x="46" y="54"/>
                      <a:pt x="46" y="54"/>
                      <a:pt x="46" y="54"/>
                    </a:cubicBezTo>
                    <a:cubicBezTo>
                      <a:pt x="48" y="52"/>
                      <a:pt x="48" y="52"/>
                      <a:pt x="48" y="52"/>
                    </a:cubicBezTo>
                    <a:cubicBezTo>
                      <a:pt x="48" y="52"/>
                      <a:pt x="48" y="52"/>
                      <a:pt x="48" y="52"/>
                    </a:cubicBezTo>
                    <a:cubicBezTo>
                      <a:pt x="50" y="49"/>
                      <a:pt x="50" y="49"/>
                      <a:pt x="50" y="49"/>
                    </a:cubicBezTo>
                    <a:cubicBezTo>
                      <a:pt x="50" y="49"/>
                      <a:pt x="50" y="49"/>
                      <a:pt x="50" y="49"/>
                    </a:cubicBezTo>
                    <a:cubicBezTo>
                      <a:pt x="55" y="43"/>
                      <a:pt x="59" y="33"/>
                      <a:pt x="58" y="24"/>
                    </a:cubicBezTo>
                    <a:cubicBezTo>
                      <a:pt x="58" y="24"/>
                      <a:pt x="58" y="24"/>
                      <a:pt x="58" y="24"/>
                    </a:cubicBezTo>
                    <a:cubicBezTo>
                      <a:pt x="58" y="19"/>
                      <a:pt x="56" y="15"/>
                      <a:pt x="52" y="11"/>
                    </a:cubicBezTo>
                    <a:cubicBezTo>
                      <a:pt x="52" y="11"/>
                      <a:pt x="52" y="11"/>
                      <a:pt x="52" y="11"/>
                    </a:cubicBezTo>
                    <a:cubicBezTo>
                      <a:pt x="48" y="7"/>
                      <a:pt x="42" y="8"/>
                      <a:pt x="37" y="9"/>
                    </a:cubicBezTo>
                    <a:cubicBezTo>
                      <a:pt x="37" y="9"/>
                      <a:pt x="37" y="9"/>
                      <a:pt x="37" y="9"/>
                    </a:cubicBezTo>
                    <a:cubicBezTo>
                      <a:pt x="36" y="10"/>
                      <a:pt x="34" y="11"/>
                      <a:pt x="32" y="11"/>
                    </a:cubicBezTo>
                    <a:cubicBezTo>
                      <a:pt x="32" y="6"/>
                      <a:pt x="32" y="6"/>
                      <a:pt x="32" y="6"/>
                    </a:cubicBezTo>
                    <a:cubicBezTo>
                      <a:pt x="33" y="6"/>
                      <a:pt x="34" y="5"/>
                      <a:pt x="36" y="5"/>
                    </a:cubicBezTo>
                    <a:cubicBezTo>
                      <a:pt x="36" y="5"/>
                      <a:pt x="36" y="5"/>
                      <a:pt x="36" y="5"/>
                    </a:cubicBezTo>
                    <a:cubicBezTo>
                      <a:pt x="49" y="0"/>
                      <a:pt x="62" y="9"/>
                      <a:pt x="63" y="23"/>
                    </a:cubicBezTo>
                    <a:cubicBezTo>
                      <a:pt x="63" y="28"/>
                      <a:pt x="63" y="28"/>
                      <a:pt x="63" y="28"/>
                    </a:cubicBezTo>
                    <a:cubicBezTo>
                      <a:pt x="63" y="28"/>
                      <a:pt x="63" y="28"/>
                      <a:pt x="63" y="28"/>
                    </a:cubicBezTo>
                    <a:cubicBezTo>
                      <a:pt x="63" y="36"/>
                      <a:pt x="59" y="45"/>
                      <a:pt x="54" y="52"/>
                    </a:cubicBezTo>
                    <a:cubicBezTo>
                      <a:pt x="54" y="52"/>
                      <a:pt x="54" y="52"/>
                      <a:pt x="54" y="52"/>
                    </a:cubicBezTo>
                    <a:cubicBezTo>
                      <a:pt x="52" y="55"/>
                      <a:pt x="52" y="55"/>
                      <a:pt x="52" y="55"/>
                    </a:cubicBezTo>
                    <a:cubicBezTo>
                      <a:pt x="52" y="55"/>
                      <a:pt x="52" y="55"/>
                      <a:pt x="52" y="55"/>
                    </a:cubicBezTo>
                    <a:cubicBezTo>
                      <a:pt x="49" y="58"/>
                      <a:pt x="49" y="58"/>
                      <a:pt x="49" y="58"/>
                    </a:cubicBezTo>
                    <a:cubicBezTo>
                      <a:pt x="49" y="58"/>
                      <a:pt x="49" y="58"/>
                      <a:pt x="49" y="58"/>
                    </a:cubicBezTo>
                    <a:cubicBezTo>
                      <a:pt x="46" y="59"/>
                      <a:pt x="43" y="60"/>
                      <a:pt x="40" y="59"/>
                    </a:cubicBezTo>
                    <a:cubicBezTo>
                      <a:pt x="40" y="59"/>
                      <a:pt x="40" y="59"/>
                      <a:pt x="40" y="59"/>
                    </a:cubicBezTo>
                    <a:cubicBezTo>
                      <a:pt x="36" y="58"/>
                      <a:pt x="36" y="58"/>
                      <a:pt x="36" y="58"/>
                    </a:cubicBezTo>
                    <a:cubicBezTo>
                      <a:pt x="36" y="58"/>
                      <a:pt x="36" y="58"/>
                      <a:pt x="36" y="58"/>
                    </a:cubicBezTo>
                    <a:cubicBezTo>
                      <a:pt x="35" y="57"/>
                      <a:pt x="33" y="57"/>
                      <a:pt x="32" y="57"/>
                    </a:cubicBezTo>
                    <a:lnTo>
                      <a:pt x="32" y="52"/>
                    </a:lnTo>
                    <a:close/>
                    <a:moveTo>
                      <a:pt x="10" y="12"/>
                    </a:moveTo>
                    <a:cubicBezTo>
                      <a:pt x="9" y="13"/>
                      <a:pt x="8" y="15"/>
                      <a:pt x="7" y="16"/>
                    </a:cubicBezTo>
                    <a:cubicBezTo>
                      <a:pt x="7" y="16"/>
                      <a:pt x="7" y="16"/>
                      <a:pt x="7" y="16"/>
                    </a:cubicBezTo>
                    <a:cubicBezTo>
                      <a:pt x="5" y="23"/>
                      <a:pt x="5" y="23"/>
                      <a:pt x="5" y="23"/>
                    </a:cubicBezTo>
                    <a:cubicBezTo>
                      <a:pt x="5" y="29"/>
                      <a:pt x="5" y="29"/>
                      <a:pt x="5" y="29"/>
                    </a:cubicBezTo>
                    <a:cubicBezTo>
                      <a:pt x="6" y="37"/>
                      <a:pt x="9" y="44"/>
                      <a:pt x="13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7" y="54"/>
                      <a:pt x="17" y="54"/>
                      <a:pt x="17" y="54"/>
                    </a:cubicBezTo>
                    <a:cubicBezTo>
                      <a:pt x="19" y="55"/>
                      <a:pt x="20" y="55"/>
                      <a:pt x="22" y="54"/>
                    </a:cubicBezTo>
                    <a:cubicBezTo>
                      <a:pt x="22" y="54"/>
                      <a:pt x="22" y="54"/>
                      <a:pt x="22" y="54"/>
                    </a:cubicBezTo>
                    <a:cubicBezTo>
                      <a:pt x="27" y="53"/>
                      <a:pt x="27" y="53"/>
                      <a:pt x="27" y="53"/>
                    </a:cubicBezTo>
                    <a:cubicBezTo>
                      <a:pt x="29" y="52"/>
                      <a:pt x="30" y="52"/>
                      <a:pt x="32" y="52"/>
                    </a:cubicBezTo>
                    <a:cubicBezTo>
                      <a:pt x="32" y="57"/>
                      <a:pt x="32" y="57"/>
                      <a:pt x="32" y="57"/>
                    </a:cubicBezTo>
                    <a:cubicBezTo>
                      <a:pt x="31" y="57"/>
                      <a:pt x="30" y="57"/>
                      <a:pt x="29" y="57"/>
                    </a:cubicBezTo>
                    <a:cubicBezTo>
                      <a:pt x="29" y="57"/>
                      <a:pt x="29" y="57"/>
                      <a:pt x="29" y="57"/>
                    </a:cubicBezTo>
                    <a:cubicBezTo>
                      <a:pt x="24" y="59"/>
                      <a:pt x="24" y="59"/>
                      <a:pt x="24" y="59"/>
                    </a:cubicBezTo>
                    <a:cubicBezTo>
                      <a:pt x="24" y="59"/>
                      <a:pt x="24" y="59"/>
                      <a:pt x="24" y="59"/>
                    </a:cubicBezTo>
                    <a:cubicBezTo>
                      <a:pt x="20" y="60"/>
                      <a:pt x="17" y="59"/>
                      <a:pt x="15" y="58"/>
                    </a:cubicBezTo>
                    <a:cubicBezTo>
                      <a:pt x="15" y="58"/>
                      <a:pt x="15" y="58"/>
                      <a:pt x="15" y="58"/>
                    </a:cubicBezTo>
                    <a:cubicBezTo>
                      <a:pt x="10" y="53"/>
                      <a:pt x="10" y="53"/>
                      <a:pt x="10" y="53"/>
                    </a:cubicBezTo>
                    <a:cubicBezTo>
                      <a:pt x="10" y="53"/>
                      <a:pt x="10" y="53"/>
                      <a:pt x="10" y="53"/>
                    </a:cubicBezTo>
                    <a:cubicBezTo>
                      <a:pt x="5" y="46"/>
                      <a:pt x="1" y="38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1" y="20"/>
                      <a:pt x="1" y="17"/>
                      <a:pt x="3" y="14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4" y="12"/>
                      <a:pt x="6" y="9"/>
                      <a:pt x="8" y="7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15" y="2"/>
                      <a:pt x="22" y="3"/>
                      <a:pt x="30" y="5"/>
                    </a:cubicBezTo>
                    <a:cubicBezTo>
                      <a:pt x="30" y="5"/>
                      <a:pt x="30" y="5"/>
                      <a:pt x="30" y="5"/>
                    </a:cubicBezTo>
                    <a:cubicBezTo>
                      <a:pt x="31" y="6"/>
                      <a:pt x="31" y="6"/>
                      <a:pt x="32" y="6"/>
                    </a:cubicBezTo>
                    <a:cubicBezTo>
                      <a:pt x="32" y="11"/>
                      <a:pt x="32" y="11"/>
                      <a:pt x="32" y="11"/>
                    </a:cubicBezTo>
                    <a:cubicBezTo>
                      <a:pt x="32" y="11"/>
                      <a:pt x="31" y="11"/>
                      <a:pt x="31" y="11"/>
                    </a:cubicBezTo>
                    <a:cubicBezTo>
                      <a:pt x="31" y="11"/>
                      <a:pt x="31" y="11"/>
                      <a:pt x="31" y="11"/>
                    </a:cubicBezTo>
                    <a:cubicBezTo>
                      <a:pt x="28" y="10"/>
                      <a:pt x="28" y="10"/>
                      <a:pt x="28" y="10"/>
                    </a:cubicBezTo>
                    <a:cubicBezTo>
                      <a:pt x="28" y="10"/>
                      <a:pt x="28" y="10"/>
                      <a:pt x="28" y="10"/>
                    </a:cubicBezTo>
                    <a:cubicBezTo>
                      <a:pt x="22" y="8"/>
                      <a:pt x="17" y="7"/>
                      <a:pt x="11" y="11"/>
                    </a:cubicBezTo>
                    <a:cubicBezTo>
                      <a:pt x="11" y="11"/>
                      <a:pt x="11" y="11"/>
                      <a:pt x="11" y="11"/>
                    </a:cubicBezTo>
                    <a:cubicBezTo>
                      <a:pt x="10" y="12"/>
                      <a:pt x="10" y="12"/>
                      <a:pt x="10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99" name="Freeform 326"/>
              <p:cNvSpPr>
                <a:spLocks noEditPoints="1"/>
              </p:cNvSpPr>
              <p:nvPr/>
            </p:nvSpPr>
            <p:spPr bwMode="auto">
              <a:xfrm>
                <a:off x="8056576" y="4697441"/>
                <a:ext cx="41275" cy="44450"/>
              </a:xfrm>
              <a:custGeom>
                <a:avLst/>
                <a:gdLst>
                  <a:gd name="T0" fmla="*/ 9 w 18"/>
                  <a:gd name="T1" fmla="*/ 13 h 20"/>
                  <a:gd name="T2" fmla="*/ 10 w 18"/>
                  <a:gd name="T3" fmla="*/ 14 h 20"/>
                  <a:gd name="T4" fmla="*/ 10 w 18"/>
                  <a:gd name="T5" fmla="*/ 14 h 20"/>
                  <a:gd name="T6" fmla="*/ 13 w 18"/>
                  <a:gd name="T7" fmla="*/ 15 h 20"/>
                  <a:gd name="T8" fmla="*/ 13 w 18"/>
                  <a:gd name="T9" fmla="*/ 15 h 20"/>
                  <a:gd name="T10" fmla="*/ 13 w 18"/>
                  <a:gd name="T11" fmla="*/ 13 h 20"/>
                  <a:gd name="T12" fmla="*/ 11 w 18"/>
                  <a:gd name="T13" fmla="*/ 10 h 20"/>
                  <a:gd name="T14" fmla="*/ 9 w 18"/>
                  <a:gd name="T15" fmla="*/ 7 h 20"/>
                  <a:gd name="T16" fmla="*/ 9 w 18"/>
                  <a:gd name="T17" fmla="*/ 2 h 20"/>
                  <a:gd name="T18" fmla="*/ 10 w 18"/>
                  <a:gd name="T19" fmla="*/ 2 h 20"/>
                  <a:gd name="T20" fmla="*/ 15 w 18"/>
                  <a:gd name="T21" fmla="*/ 7 h 20"/>
                  <a:gd name="T22" fmla="*/ 17 w 18"/>
                  <a:gd name="T23" fmla="*/ 12 h 20"/>
                  <a:gd name="T24" fmla="*/ 18 w 18"/>
                  <a:gd name="T25" fmla="*/ 18 h 20"/>
                  <a:gd name="T26" fmla="*/ 18 w 18"/>
                  <a:gd name="T27" fmla="*/ 18 h 20"/>
                  <a:gd name="T28" fmla="*/ 17 w 18"/>
                  <a:gd name="T29" fmla="*/ 19 h 20"/>
                  <a:gd name="T30" fmla="*/ 16 w 18"/>
                  <a:gd name="T31" fmla="*/ 20 h 20"/>
                  <a:gd name="T32" fmla="*/ 15 w 18"/>
                  <a:gd name="T33" fmla="*/ 20 h 20"/>
                  <a:gd name="T34" fmla="*/ 13 w 18"/>
                  <a:gd name="T35" fmla="*/ 20 h 20"/>
                  <a:gd name="T36" fmla="*/ 11 w 18"/>
                  <a:gd name="T37" fmla="*/ 20 h 20"/>
                  <a:gd name="T38" fmla="*/ 9 w 18"/>
                  <a:gd name="T39" fmla="*/ 19 h 20"/>
                  <a:gd name="T40" fmla="*/ 9 w 18"/>
                  <a:gd name="T41" fmla="*/ 13 h 20"/>
                  <a:gd name="T42" fmla="*/ 8 w 18"/>
                  <a:gd name="T43" fmla="*/ 12 h 20"/>
                  <a:gd name="T44" fmla="*/ 9 w 18"/>
                  <a:gd name="T45" fmla="*/ 13 h 20"/>
                  <a:gd name="T46" fmla="*/ 9 w 18"/>
                  <a:gd name="T47" fmla="*/ 19 h 20"/>
                  <a:gd name="T48" fmla="*/ 8 w 18"/>
                  <a:gd name="T49" fmla="*/ 18 h 20"/>
                  <a:gd name="T50" fmla="*/ 7 w 18"/>
                  <a:gd name="T51" fmla="*/ 18 h 20"/>
                  <a:gd name="T52" fmla="*/ 4 w 18"/>
                  <a:gd name="T53" fmla="*/ 15 h 20"/>
                  <a:gd name="T54" fmla="*/ 1 w 18"/>
                  <a:gd name="T55" fmla="*/ 11 h 20"/>
                  <a:gd name="T56" fmla="*/ 0 w 18"/>
                  <a:gd name="T57" fmla="*/ 6 h 20"/>
                  <a:gd name="T58" fmla="*/ 0 w 18"/>
                  <a:gd name="T59" fmla="*/ 4 h 20"/>
                  <a:gd name="T60" fmla="*/ 0 w 18"/>
                  <a:gd name="T61" fmla="*/ 2 h 20"/>
                  <a:gd name="T62" fmla="*/ 2 w 18"/>
                  <a:gd name="T63" fmla="*/ 0 h 20"/>
                  <a:gd name="T64" fmla="*/ 2 w 18"/>
                  <a:gd name="T65" fmla="*/ 0 h 20"/>
                  <a:gd name="T66" fmla="*/ 2 w 18"/>
                  <a:gd name="T67" fmla="*/ 0 h 20"/>
                  <a:gd name="T68" fmla="*/ 3 w 18"/>
                  <a:gd name="T69" fmla="*/ 0 h 20"/>
                  <a:gd name="T70" fmla="*/ 3 w 18"/>
                  <a:gd name="T71" fmla="*/ 0 h 20"/>
                  <a:gd name="T72" fmla="*/ 3 w 18"/>
                  <a:gd name="T73" fmla="*/ 0 h 20"/>
                  <a:gd name="T74" fmla="*/ 9 w 18"/>
                  <a:gd name="T75" fmla="*/ 2 h 20"/>
                  <a:gd name="T76" fmla="*/ 9 w 18"/>
                  <a:gd name="T77" fmla="*/ 7 h 20"/>
                  <a:gd name="T78" fmla="*/ 7 w 18"/>
                  <a:gd name="T79" fmla="*/ 6 h 20"/>
                  <a:gd name="T80" fmla="*/ 4 w 18"/>
                  <a:gd name="T81" fmla="*/ 5 h 20"/>
                  <a:gd name="T82" fmla="*/ 4 w 18"/>
                  <a:gd name="T83" fmla="*/ 6 h 20"/>
                  <a:gd name="T84" fmla="*/ 6 w 18"/>
                  <a:gd name="T85" fmla="*/ 9 h 20"/>
                  <a:gd name="T86" fmla="*/ 8 w 18"/>
                  <a:gd name="T87" fmla="*/ 12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8" h="20">
                    <a:moveTo>
                      <a:pt x="9" y="13"/>
                    </a:moveTo>
                    <a:cubicBezTo>
                      <a:pt x="9" y="13"/>
                      <a:pt x="10" y="14"/>
                      <a:pt x="10" y="14"/>
                    </a:cubicBezTo>
                    <a:cubicBezTo>
                      <a:pt x="10" y="14"/>
                      <a:pt x="10" y="14"/>
                      <a:pt x="10" y="14"/>
                    </a:cubicBezTo>
                    <a:cubicBezTo>
                      <a:pt x="11" y="15"/>
                      <a:pt x="12" y="15"/>
                      <a:pt x="13" y="15"/>
                    </a:cubicBezTo>
                    <a:cubicBezTo>
                      <a:pt x="13" y="15"/>
                      <a:pt x="13" y="15"/>
                      <a:pt x="13" y="15"/>
                    </a:cubicBezTo>
                    <a:cubicBezTo>
                      <a:pt x="13" y="15"/>
                      <a:pt x="13" y="14"/>
                      <a:pt x="13" y="13"/>
                    </a:cubicBezTo>
                    <a:cubicBezTo>
                      <a:pt x="12" y="12"/>
                      <a:pt x="12" y="11"/>
                      <a:pt x="11" y="10"/>
                    </a:cubicBezTo>
                    <a:cubicBezTo>
                      <a:pt x="10" y="9"/>
                      <a:pt x="10" y="8"/>
                      <a:pt x="9" y="7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9" y="2"/>
                      <a:pt x="10" y="2"/>
                    </a:cubicBezTo>
                    <a:cubicBezTo>
                      <a:pt x="12" y="3"/>
                      <a:pt x="13" y="5"/>
                      <a:pt x="15" y="7"/>
                    </a:cubicBezTo>
                    <a:cubicBezTo>
                      <a:pt x="16" y="8"/>
                      <a:pt x="17" y="10"/>
                      <a:pt x="17" y="12"/>
                    </a:cubicBezTo>
                    <a:cubicBezTo>
                      <a:pt x="18" y="14"/>
                      <a:pt x="18" y="16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9"/>
                      <a:pt x="17" y="19"/>
                    </a:cubicBezTo>
                    <a:cubicBezTo>
                      <a:pt x="17" y="20"/>
                      <a:pt x="16" y="20"/>
                      <a:pt x="16" y="20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5" y="20"/>
                      <a:pt x="14" y="20"/>
                      <a:pt x="13" y="20"/>
                    </a:cubicBezTo>
                    <a:cubicBezTo>
                      <a:pt x="13" y="20"/>
                      <a:pt x="12" y="20"/>
                      <a:pt x="11" y="20"/>
                    </a:cubicBezTo>
                    <a:cubicBezTo>
                      <a:pt x="10" y="20"/>
                      <a:pt x="10" y="19"/>
                      <a:pt x="9" y="19"/>
                    </a:cubicBezTo>
                    <a:lnTo>
                      <a:pt x="9" y="13"/>
                    </a:lnTo>
                    <a:close/>
                    <a:moveTo>
                      <a:pt x="8" y="12"/>
                    </a:moveTo>
                    <a:cubicBezTo>
                      <a:pt x="8" y="12"/>
                      <a:pt x="9" y="13"/>
                      <a:pt x="9" y="13"/>
                    </a:cubicBezTo>
                    <a:cubicBezTo>
                      <a:pt x="9" y="19"/>
                      <a:pt x="9" y="19"/>
                      <a:pt x="9" y="19"/>
                    </a:cubicBezTo>
                    <a:cubicBezTo>
                      <a:pt x="8" y="19"/>
                      <a:pt x="8" y="18"/>
                      <a:pt x="8" y="18"/>
                    </a:cubicBezTo>
                    <a:cubicBezTo>
                      <a:pt x="7" y="18"/>
                      <a:pt x="7" y="18"/>
                      <a:pt x="7" y="18"/>
                    </a:cubicBezTo>
                    <a:cubicBezTo>
                      <a:pt x="6" y="17"/>
                      <a:pt x="5" y="16"/>
                      <a:pt x="4" y="15"/>
                    </a:cubicBezTo>
                    <a:cubicBezTo>
                      <a:pt x="3" y="14"/>
                      <a:pt x="2" y="13"/>
                      <a:pt x="1" y="11"/>
                    </a:cubicBezTo>
                    <a:cubicBezTo>
                      <a:pt x="1" y="10"/>
                      <a:pt x="0" y="8"/>
                      <a:pt x="0" y="6"/>
                    </a:cubicBezTo>
                    <a:cubicBezTo>
                      <a:pt x="0" y="6"/>
                      <a:pt x="0" y="5"/>
                      <a:pt x="0" y="4"/>
                    </a:cubicBezTo>
                    <a:cubicBezTo>
                      <a:pt x="0" y="3"/>
                      <a:pt x="0" y="3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5" y="0"/>
                      <a:pt x="7" y="1"/>
                      <a:pt x="9" y="2"/>
                    </a:cubicBezTo>
                    <a:cubicBezTo>
                      <a:pt x="9" y="7"/>
                      <a:pt x="9" y="7"/>
                      <a:pt x="9" y="7"/>
                    </a:cubicBezTo>
                    <a:cubicBezTo>
                      <a:pt x="8" y="7"/>
                      <a:pt x="8" y="7"/>
                      <a:pt x="7" y="6"/>
                    </a:cubicBezTo>
                    <a:cubicBezTo>
                      <a:pt x="6" y="6"/>
                      <a:pt x="5" y="5"/>
                      <a:pt x="4" y="5"/>
                    </a:cubicBezTo>
                    <a:cubicBezTo>
                      <a:pt x="4" y="5"/>
                      <a:pt x="4" y="5"/>
                      <a:pt x="4" y="6"/>
                    </a:cubicBezTo>
                    <a:cubicBezTo>
                      <a:pt x="5" y="7"/>
                      <a:pt x="5" y="8"/>
                      <a:pt x="6" y="9"/>
                    </a:cubicBezTo>
                    <a:cubicBezTo>
                      <a:pt x="6" y="10"/>
                      <a:pt x="7" y="11"/>
                      <a:pt x="8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500" name="Freeform 328"/>
              <p:cNvSpPr>
                <a:spLocks noEditPoints="1"/>
              </p:cNvSpPr>
              <p:nvPr/>
            </p:nvSpPr>
            <p:spPr bwMode="auto">
              <a:xfrm>
                <a:off x="8191512" y="3829073"/>
                <a:ext cx="58738" cy="95251"/>
              </a:xfrm>
              <a:custGeom>
                <a:avLst/>
                <a:gdLst>
                  <a:gd name="T0" fmla="*/ 13 w 26"/>
                  <a:gd name="T1" fmla="*/ 37 h 42"/>
                  <a:gd name="T2" fmla="*/ 17 w 26"/>
                  <a:gd name="T3" fmla="*/ 37 h 42"/>
                  <a:gd name="T4" fmla="*/ 21 w 26"/>
                  <a:gd name="T5" fmla="*/ 37 h 42"/>
                  <a:gd name="T6" fmla="*/ 21 w 26"/>
                  <a:gd name="T7" fmla="*/ 5 h 42"/>
                  <a:gd name="T8" fmla="*/ 17 w 26"/>
                  <a:gd name="T9" fmla="*/ 5 h 42"/>
                  <a:gd name="T10" fmla="*/ 13 w 26"/>
                  <a:gd name="T11" fmla="*/ 5 h 42"/>
                  <a:gd name="T12" fmla="*/ 13 w 26"/>
                  <a:gd name="T13" fmla="*/ 0 h 42"/>
                  <a:gd name="T14" fmla="*/ 17 w 26"/>
                  <a:gd name="T15" fmla="*/ 0 h 42"/>
                  <a:gd name="T16" fmla="*/ 23 w 26"/>
                  <a:gd name="T17" fmla="*/ 0 h 42"/>
                  <a:gd name="T18" fmla="*/ 26 w 26"/>
                  <a:gd name="T19" fmla="*/ 2 h 42"/>
                  <a:gd name="T20" fmla="*/ 26 w 26"/>
                  <a:gd name="T21" fmla="*/ 39 h 42"/>
                  <a:gd name="T22" fmla="*/ 23 w 26"/>
                  <a:gd name="T23" fmla="*/ 42 h 42"/>
                  <a:gd name="T24" fmla="*/ 17 w 26"/>
                  <a:gd name="T25" fmla="*/ 42 h 42"/>
                  <a:gd name="T26" fmla="*/ 13 w 26"/>
                  <a:gd name="T27" fmla="*/ 42 h 42"/>
                  <a:gd name="T28" fmla="*/ 13 w 26"/>
                  <a:gd name="T29" fmla="*/ 37 h 42"/>
                  <a:gd name="T30" fmla="*/ 5 w 26"/>
                  <a:gd name="T31" fmla="*/ 11 h 42"/>
                  <a:gd name="T32" fmla="*/ 5 w 26"/>
                  <a:gd name="T33" fmla="*/ 11 h 42"/>
                  <a:gd name="T34" fmla="*/ 5 w 26"/>
                  <a:gd name="T35" fmla="*/ 12 h 42"/>
                  <a:gd name="T36" fmla="*/ 5 w 26"/>
                  <a:gd name="T37" fmla="*/ 24 h 42"/>
                  <a:gd name="T38" fmla="*/ 5 w 26"/>
                  <a:gd name="T39" fmla="*/ 30 h 42"/>
                  <a:gd name="T40" fmla="*/ 8 w 26"/>
                  <a:gd name="T41" fmla="*/ 35 h 42"/>
                  <a:gd name="T42" fmla="*/ 8 w 26"/>
                  <a:gd name="T43" fmla="*/ 35 h 42"/>
                  <a:gd name="T44" fmla="*/ 13 w 26"/>
                  <a:gd name="T45" fmla="*/ 37 h 42"/>
                  <a:gd name="T46" fmla="*/ 13 w 26"/>
                  <a:gd name="T47" fmla="*/ 42 h 42"/>
                  <a:gd name="T48" fmla="*/ 6 w 26"/>
                  <a:gd name="T49" fmla="*/ 39 h 42"/>
                  <a:gd name="T50" fmla="*/ 6 w 26"/>
                  <a:gd name="T51" fmla="*/ 39 h 42"/>
                  <a:gd name="T52" fmla="*/ 0 w 26"/>
                  <a:gd name="T53" fmla="*/ 30 h 42"/>
                  <a:gd name="T54" fmla="*/ 0 w 26"/>
                  <a:gd name="T55" fmla="*/ 24 h 42"/>
                  <a:gd name="T56" fmla="*/ 0 w 26"/>
                  <a:gd name="T57" fmla="*/ 12 h 42"/>
                  <a:gd name="T58" fmla="*/ 0 w 26"/>
                  <a:gd name="T59" fmla="*/ 11 h 42"/>
                  <a:gd name="T60" fmla="*/ 1 w 26"/>
                  <a:gd name="T61" fmla="*/ 9 h 42"/>
                  <a:gd name="T62" fmla="*/ 7 w 26"/>
                  <a:gd name="T63" fmla="*/ 2 h 42"/>
                  <a:gd name="T64" fmla="*/ 13 w 26"/>
                  <a:gd name="T65" fmla="*/ 0 h 42"/>
                  <a:gd name="T66" fmla="*/ 13 w 26"/>
                  <a:gd name="T67" fmla="*/ 5 h 42"/>
                  <a:gd name="T68" fmla="*/ 9 w 26"/>
                  <a:gd name="T69" fmla="*/ 7 h 42"/>
                  <a:gd name="T70" fmla="*/ 5 w 26"/>
                  <a:gd name="T71" fmla="*/ 11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6" h="42">
                    <a:moveTo>
                      <a:pt x="13" y="37"/>
                    </a:moveTo>
                    <a:cubicBezTo>
                      <a:pt x="14" y="37"/>
                      <a:pt x="16" y="37"/>
                      <a:pt x="17" y="37"/>
                    </a:cubicBezTo>
                    <a:cubicBezTo>
                      <a:pt x="21" y="37"/>
                      <a:pt x="21" y="37"/>
                      <a:pt x="21" y="37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17" y="5"/>
                      <a:pt x="17" y="5"/>
                      <a:pt x="17" y="5"/>
                    </a:cubicBezTo>
                    <a:cubicBezTo>
                      <a:pt x="16" y="5"/>
                      <a:pt x="14" y="5"/>
                      <a:pt x="13" y="5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4" y="0"/>
                      <a:pt x="16" y="0"/>
                      <a:pt x="1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5" y="0"/>
                      <a:pt x="26" y="1"/>
                      <a:pt x="26" y="2"/>
                    </a:cubicBezTo>
                    <a:cubicBezTo>
                      <a:pt x="26" y="39"/>
                      <a:pt x="26" y="39"/>
                      <a:pt x="26" y="39"/>
                    </a:cubicBezTo>
                    <a:cubicBezTo>
                      <a:pt x="26" y="41"/>
                      <a:pt x="25" y="42"/>
                      <a:pt x="23" y="42"/>
                    </a:cubicBezTo>
                    <a:cubicBezTo>
                      <a:pt x="17" y="42"/>
                      <a:pt x="17" y="42"/>
                      <a:pt x="17" y="42"/>
                    </a:cubicBezTo>
                    <a:cubicBezTo>
                      <a:pt x="16" y="42"/>
                      <a:pt x="14" y="42"/>
                      <a:pt x="13" y="42"/>
                    </a:cubicBezTo>
                    <a:lnTo>
                      <a:pt x="13" y="37"/>
                    </a:lnTo>
                    <a:close/>
                    <a:moveTo>
                      <a:pt x="5" y="11"/>
                    </a:moveTo>
                    <a:cubicBezTo>
                      <a:pt x="5" y="11"/>
                      <a:pt x="5" y="11"/>
                      <a:pt x="5" y="11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5" y="24"/>
                      <a:pt x="5" y="24"/>
                      <a:pt x="5" y="24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5" y="32"/>
                      <a:pt x="6" y="33"/>
                      <a:pt x="8" y="35"/>
                    </a:cubicBezTo>
                    <a:cubicBezTo>
                      <a:pt x="8" y="35"/>
                      <a:pt x="8" y="35"/>
                      <a:pt x="8" y="35"/>
                    </a:cubicBezTo>
                    <a:cubicBezTo>
                      <a:pt x="10" y="36"/>
                      <a:pt x="11" y="36"/>
                      <a:pt x="13" y="37"/>
                    </a:cubicBezTo>
                    <a:cubicBezTo>
                      <a:pt x="13" y="42"/>
                      <a:pt x="13" y="42"/>
                      <a:pt x="13" y="42"/>
                    </a:cubicBezTo>
                    <a:cubicBezTo>
                      <a:pt x="10" y="41"/>
                      <a:pt x="8" y="40"/>
                      <a:pt x="6" y="39"/>
                    </a:cubicBezTo>
                    <a:cubicBezTo>
                      <a:pt x="6" y="39"/>
                      <a:pt x="6" y="39"/>
                      <a:pt x="6" y="39"/>
                    </a:cubicBezTo>
                    <a:cubicBezTo>
                      <a:pt x="2" y="36"/>
                      <a:pt x="0" y="33"/>
                      <a:pt x="0" y="30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1"/>
                      <a:pt x="0" y="11"/>
                    </a:cubicBezTo>
                    <a:cubicBezTo>
                      <a:pt x="0" y="10"/>
                      <a:pt x="1" y="10"/>
                      <a:pt x="1" y="9"/>
                    </a:cubicBezTo>
                    <a:cubicBezTo>
                      <a:pt x="2" y="7"/>
                      <a:pt x="4" y="4"/>
                      <a:pt x="7" y="2"/>
                    </a:cubicBezTo>
                    <a:cubicBezTo>
                      <a:pt x="9" y="1"/>
                      <a:pt x="11" y="1"/>
                      <a:pt x="13" y="0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2" y="5"/>
                      <a:pt x="10" y="6"/>
                      <a:pt x="9" y="7"/>
                    </a:cubicBezTo>
                    <a:cubicBezTo>
                      <a:pt x="7" y="8"/>
                      <a:pt x="6" y="9"/>
                      <a:pt x="5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501" name="Freeform 329"/>
              <p:cNvSpPr>
                <a:spLocks noEditPoints="1"/>
              </p:cNvSpPr>
              <p:nvPr/>
            </p:nvSpPr>
            <p:spPr bwMode="auto">
              <a:xfrm>
                <a:off x="8321688" y="3829073"/>
                <a:ext cx="55563" cy="95251"/>
              </a:xfrm>
              <a:custGeom>
                <a:avLst/>
                <a:gdLst>
                  <a:gd name="T0" fmla="*/ 20 w 25"/>
                  <a:gd name="T1" fmla="*/ 30 h 42"/>
                  <a:gd name="T2" fmla="*/ 20 w 25"/>
                  <a:gd name="T3" fmla="*/ 24 h 42"/>
                  <a:gd name="T4" fmla="*/ 20 w 25"/>
                  <a:gd name="T5" fmla="*/ 12 h 42"/>
                  <a:gd name="T6" fmla="*/ 20 w 25"/>
                  <a:gd name="T7" fmla="*/ 12 h 42"/>
                  <a:gd name="T8" fmla="*/ 20 w 25"/>
                  <a:gd name="T9" fmla="*/ 11 h 42"/>
                  <a:gd name="T10" fmla="*/ 20 w 25"/>
                  <a:gd name="T11" fmla="*/ 11 h 42"/>
                  <a:gd name="T12" fmla="*/ 16 w 25"/>
                  <a:gd name="T13" fmla="*/ 7 h 42"/>
                  <a:gd name="T14" fmla="*/ 12 w 25"/>
                  <a:gd name="T15" fmla="*/ 5 h 42"/>
                  <a:gd name="T16" fmla="*/ 12 w 25"/>
                  <a:gd name="T17" fmla="*/ 0 h 42"/>
                  <a:gd name="T18" fmla="*/ 19 w 25"/>
                  <a:gd name="T19" fmla="*/ 3 h 42"/>
                  <a:gd name="T20" fmla="*/ 25 w 25"/>
                  <a:gd name="T21" fmla="*/ 10 h 42"/>
                  <a:gd name="T22" fmla="*/ 25 w 25"/>
                  <a:gd name="T23" fmla="*/ 10 h 42"/>
                  <a:gd name="T24" fmla="*/ 25 w 25"/>
                  <a:gd name="T25" fmla="*/ 11 h 42"/>
                  <a:gd name="T26" fmla="*/ 25 w 25"/>
                  <a:gd name="T27" fmla="*/ 12 h 42"/>
                  <a:gd name="T28" fmla="*/ 25 w 25"/>
                  <a:gd name="T29" fmla="*/ 24 h 42"/>
                  <a:gd name="T30" fmla="*/ 25 w 25"/>
                  <a:gd name="T31" fmla="*/ 30 h 42"/>
                  <a:gd name="T32" fmla="*/ 20 w 25"/>
                  <a:gd name="T33" fmla="*/ 39 h 42"/>
                  <a:gd name="T34" fmla="*/ 12 w 25"/>
                  <a:gd name="T35" fmla="*/ 42 h 42"/>
                  <a:gd name="T36" fmla="*/ 12 w 25"/>
                  <a:gd name="T37" fmla="*/ 37 h 42"/>
                  <a:gd name="T38" fmla="*/ 17 w 25"/>
                  <a:gd name="T39" fmla="*/ 35 h 42"/>
                  <a:gd name="T40" fmla="*/ 20 w 25"/>
                  <a:gd name="T41" fmla="*/ 30 h 42"/>
                  <a:gd name="T42" fmla="*/ 12 w 25"/>
                  <a:gd name="T43" fmla="*/ 5 h 42"/>
                  <a:gd name="T44" fmla="*/ 8 w 25"/>
                  <a:gd name="T45" fmla="*/ 5 h 42"/>
                  <a:gd name="T46" fmla="*/ 4 w 25"/>
                  <a:gd name="T47" fmla="*/ 5 h 42"/>
                  <a:gd name="T48" fmla="*/ 4 w 25"/>
                  <a:gd name="T49" fmla="*/ 37 h 42"/>
                  <a:gd name="T50" fmla="*/ 8 w 25"/>
                  <a:gd name="T51" fmla="*/ 37 h 42"/>
                  <a:gd name="T52" fmla="*/ 12 w 25"/>
                  <a:gd name="T53" fmla="*/ 37 h 42"/>
                  <a:gd name="T54" fmla="*/ 12 w 25"/>
                  <a:gd name="T55" fmla="*/ 42 h 42"/>
                  <a:gd name="T56" fmla="*/ 8 w 25"/>
                  <a:gd name="T57" fmla="*/ 42 h 42"/>
                  <a:gd name="T58" fmla="*/ 2 w 25"/>
                  <a:gd name="T59" fmla="*/ 42 h 42"/>
                  <a:gd name="T60" fmla="*/ 0 w 25"/>
                  <a:gd name="T61" fmla="*/ 39 h 42"/>
                  <a:gd name="T62" fmla="*/ 0 w 25"/>
                  <a:gd name="T63" fmla="*/ 2 h 42"/>
                  <a:gd name="T64" fmla="*/ 2 w 25"/>
                  <a:gd name="T65" fmla="*/ 0 h 42"/>
                  <a:gd name="T66" fmla="*/ 8 w 25"/>
                  <a:gd name="T67" fmla="*/ 0 h 42"/>
                  <a:gd name="T68" fmla="*/ 12 w 25"/>
                  <a:gd name="T69" fmla="*/ 0 h 42"/>
                  <a:gd name="T70" fmla="*/ 12 w 25"/>
                  <a:gd name="T71" fmla="*/ 5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5" h="42">
                    <a:moveTo>
                      <a:pt x="20" y="30"/>
                    </a:moveTo>
                    <a:cubicBezTo>
                      <a:pt x="20" y="24"/>
                      <a:pt x="20" y="24"/>
                      <a:pt x="20" y="24"/>
                    </a:cubicBezTo>
                    <a:cubicBezTo>
                      <a:pt x="20" y="12"/>
                      <a:pt x="20" y="12"/>
                      <a:pt x="20" y="12"/>
                    </a:cubicBezTo>
                    <a:cubicBezTo>
                      <a:pt x="20" y="12"/>
                      <a:pt x="20" y="12"/>
                      <a:pt x="20" y="12"/>
                    </a:cubicBezTo>
                    <a:cubicBezTo>
                      <a:pt x="20" y="12"/>
                      <a:pt x="20" y="11"/>
                      <a:pt x="20" y="11"/>
                    </a:cubicBezTo>
                    <a:cubicBezTo>
                      <a:pt x="20" y="11"/>
                      <a:pt x="20" y="11"/>
                      <a:pt x="20" y="11"/>
                    </a:cubicBezTo>
                    <a:cubicBezTo>
                      <a:pt x="20" y="10"/>
                      <a:pt x="18" y="8"/>
                      <a:pt x="16" y="7"/>
                    </a:cubicBezTo>
                    <a:cubicBezTo>
                      <a:pt x="15" y="6"/>
                      <a:pt x="14" y="6"/>
                      <a:pt x="12" y="5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5" y="1"/>
                      <a:pt x="17" y="2"/>
                      <a:pt x="19" y="3"/>
                    </a:cubicBezTo>
                    <a:cubicBezTo>
                      <a:pt x="22" y="5"/>
                      <a:pt x="24" y="7"/>
                      <a:pt x="25" y="10"/>
                    </a:cubicBezTo>
                    <a:cubicBezTo>
                      <a:pt x="25" y="10"/>
                      <a:pt x="25" y="10"/>
                      <a:pt x="25" y="10"/>
                    </a:cubicBezTo>
                    <a:cubicBezTo>
                      <a:pt x="25" y="11"/>
                      <a:pt x="25" y="11"/>
                      <a:pt x="25" y="11"/>
                    </a:cubicBezTo>
                    <a:cubicBezTo>
                      <a:pt x="25" y="12"/>
                      <a:pt x="25" y="12"/>
                      <a:pt x="25" y="12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30"/>
                      <a:pt x="25" y="30"/>
                      <a:pt x="25" y="30"/>
                    </a:cubicBezTo>
                    <a:cubicBezTo>
                      <a:pt x="25" y="33"/>
                      <a:pt x="23" y="36"/>
                      <a:pt x="20" y="39"/>
                    </a:cubicBezTo>
                    <a:cubicBezTo>
                      <a:pt x="18" y="40"/>
                      <a:pt x="15" y="41"/>
                      <a:pt x="12" y="42"/>
                    </a:cubicBezTo>
                    <a:cubicBezTo>
                      <a:pt x="12" y="37"/>
                      <a:pt x="12" y="37"/>
                      <a:pt x="12" y="37"/>
                    </a:cubicBezTo>
                    <a:cubicBezTo>
                      <a:pt x="14" y="36"/>
                      <a:pt x="16" y="36"/>
                      <a:pt x="17" y="35"/>
                    </a:cubicBezTo>
                    <a:cubicBezTo>
                      <a:pt x="19" y="33"/>
                      <a:pt x="20" y="32"/>
                      <a:pt x="20" y="30"/>
                    </a:cubicBezTo>
                    <a:close/>
                    <a:moveTo>
                      <a:pt x="12" y="5"/>
                    </a:moveTo>
                    <a:cubicBezTo>
                      <a:pt x="11" y="5"/>
                      <a:pt x="10" y="5"/>
                      <a:pt x="8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37"/>
                      <a:pt x="4" y="37"/>
                      <a:pt x="4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10" y="37"/>
                      <a:pt x="11" y="37"/>
                      <a:pt x="12" y="37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1" y="42"/>
                      <a:pt x="10" y="42"/>
                      <a:pt x="8" y="42"/>
                    </a:cubicBezTo>
                    <a:cubicBezTo>
                      <a:pt x="2" y="42"/>
                      <a:pt x="2" y="42"/>
                      <a:pt x="2" y="42"/>
                    </a:cubicBezTo>
                    <a:cubicBezTo>
                      <a:pt x="1" y="42"/>
                      <a:pt x="0" y="41"/>
                      <a:pt x="0" y="39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10" y="0"/>
                      <a:pt x="11" y="0"/>
                      <a:pt x="12" y="0"/>
                    </a:cubicBezTo>
                    <a:lnTo>
                      <a:pt x="12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502" name="Freeform 330"/>
              <p:cNvSpPr>
                <a:spLocks noEditPoints="1"/>
              </p:cNvSpPr>
              <p:nvPr/>
            </p:nvSpPr>
            <p:spPr bwMode="auto">
              <a:xfrm>
                <a:off x="7439037" y="1768486"/>
                <a:ext cx="196850" cy="219076"/>
              </a:xfrm>
              <a:custGeom>
                <a:avLst/>
                <a:gdLst>
                  <a:gd name="T0" fmla="*/ 46 w 87"/>
                  <a:gd name="T1" fmla="*/ 68 h 97"/>
                  <a:gd name="T2" fmla="*/ 43 w 87"/>
                  <a:gd name="T3" fmla="*/ 79 h 97"/>
                  <a:gd name="T4" fmla="*/ 43 w 87"/>
                  <a:gd name="T5" fmla="*/ 90 h 97"/>
                  <a:gd name="T6" fmla="*/ 45 w 87"/>
                  <a:gd name="T7" fmla="*/ 96 h 97"/>
                  <a:gd name="T8" fmla="*/ 85 w 87"/>
                  <a:gd name="T9" fmla="*/ 70 h 97"/>
                  <a:gd name="T10" fmla="*/ 86 w 87"/>
                  <a:gd name="T11" fmla="*/ 69 h 97"/>
                  <a:gd name="T12" fmla="*/ 81 w 87"/>
                  <a:gd name="T13" fmla="*/ 58 h 97"/>
                  <a:gd name="T14" fmla="*/ 79 w 87"/>
                  <a:gd name="T15" fmla="*/ 57 h 97"/>
                  <a:gd name="T16" fmla="*/ 53 w 87"/>
                  <a:gd name="T17" fmla="*/ 43 h 97"/>
                  <a:gd name="T18" fmla="*/ 84 w 87"/>
                  <a:gd name="T19" fmla="*/ 30 h 97"/>
                  <a:gd name="T20" fmla="*/ 79 w 87"/>
                  <a:gd name="T21" fmla="*/ 19 h 97"/>
                  <a:gd name="T22" fmla="*/ 43 w 87"/>
                  <a:gd name="T23" fmla="*/ 24 h 97"/>
                  <a:gd name="T24" fmla="*/ 76 w 87"/>
                  <a:gd name="T25" fmla="*/ 23 h 97"/>
                  <a:gd name="T26" fmla="*/ 49 w 87"/>
                  <a:gd name="T27" fmla="*/ 40 h 97"/>
                  <a:gd name="T28" fmla="*/ 48 w 87"/>
                  <a:gd name="T29" fmla="*/ 43 h 97"/>
                  <a:gd name="T30" fmla="*/ 60 w 87"/>
                  <a:gd name="T31" fmla="*/ 61 h 97"/>
                  <a:gd name="T32" fmla="*/ 81 w 87"/>
                  <a:gd name="T33" fmla="*/ 66 h 97"/>
                  <a:gd name="T34" fmla="*/ 57 w 87"/>
                  <a:gd name="T35" fmla="*/ 72 h 97"/>
                  <a:gd name="T36" fmla="*/ 14 w 87"/>
                  <a:gd name="T37" fmla="*/ 6 h 97"/>
                  <a:gd name="T38" fmla="*/ 13 w 87"/>
                  <a:gd name="T39" fmla="*/ 12 h 97"/>
                  <a:gd name="T40" fmla="*/ 25 w 87"/>
                  <a:gd name="T41" fmla="*/ 37 h 97"/>
                  <a:gd name="T42" fmla="*/ 5 w 87"/>
                  <a:gd name="T43" fmla="*/ 70 h 97"/>
                  <a:gd name="T44" fmla="*/ 31 w 87"/>
                  <a:gd name="T45" fmla="*/ 51 h 97"/>
                  <a:gd name="T46" fmla="*/ 35 w 87"/>
                  <a:gd name="T47" fmla="*/ 52 h 97"/>
                  <a:gd name="T48" fmla="*/ 43 w 87"/>
                  <a:gd name="T49" fmla="*/ 79 h 97"/>
                  <a:gd name="T50" fmla="*/ 43 w 87"/>
                  <a:gd name="T51" fmla="*/ 90 h 97"/>
                  <a:gd name="T52" fmla="*/ 42 w 87"/>
                  <a:gd name="T53" fmla="*/ 97 h 97"/>
                  <a:gd name="T54" fmla="*/ 41 w 87"/>
                  <a:gd name="T55" fmla="*/ 96 h 97"/>
                  <a:gd name="T56" fmla="*/ 36 w 87"/>
                  <a:gd name="T57" fmla="*/ 86 h 97"/>
                  <a:gd name="T58" fmla="*/ 41 w 87"/>
                  <a:gd name="T59" fmla="*/ 70 h 97"/>
                  <a:gd name="T60" fmla="*/ 10 w 87"/>
                  <a:gd name="T61" fmla="*/ 79 h 97"/>
                  <a:gd name="T62" fmla="*/ 6 w 87"/>
                  <a:gd name="T63" fmla="*/ 79 h 97"/>
                  <a:gd name="T64" fmla="*/ 1 w 87"/>
                  <a:gd name="T65" fmla="*/ 71 h 97"/>
                  <a:gd name="T66" fmla="*/ 1 w 87"/>
                  <a:gd name="T67" fmla="*/ 68 h 97"/>
                  <a:gd name="T68" fmla="*/ 13 w 87"/>
                  <a:gd name="T69" fmla="*/ 28 h 97"/>
                  <a:gd name="T70" fmla="*/ 11 w 87"/>
                  <a:gd name="T71" fmla="*/ 2 h 97"/>
                  <a:gd name="T72" fmla="*/ 24 w 87"/>
                  <a:gd name="T73" fmla="*/ 5 h 97"/>
                  <a:gd name="T74" fmla="*/ 34 w 87"/>
                  <a:gd name="T75" fmla="*/ 14 h 97"/>
                  <a:gd name="T76" fmla="*/ 43 w 87"/>
                  <a:gd name="T77" fmla="*/ 24 h 97"/>
                  <a:gd name="T78" fmla="*/ 40 w 87"/>
                  <a:gd name="T79" fmla="*/ 29 h 97"/>
                  <a:gd name="T80" fmla="*/ 30 w 87"/>
                  <a:gd name="T81" fmla="*/ 17 h 97"/>
                  <a:gd name="T82" fmla="*/ 22 w 87"/>
                  <a:gd name="T83" fmla="*/ 9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87" h="97">
                    <a:moveTo>
                      <a:pt x="43" y="64"/>
                    </a:moveTo>
                    <a:cubicBezTo>
                      <a:pt x="46" y="68"/>
                      <a:pt x="46" y="68"/>
                      <a:pt x="46" y="68"/>
                    </a:cubicBezTo>
                    <a:cubicBezTo>
                      <a:pt x="46" y="69"/>
                      <a:pt x="46" y="70"/>
                      <a:pt x="46" y="70"/>
                    </a:cubicBezTo>
                    <a:cubicBezTo>
                      <a:pt x="43" y="79"/>
                      <a:pt x="43" y="79"/>
                      <a:pt x="43" y="79"/>
                    </a:cubicBezTo>
                    <a:cubicBezTo>
                      <a:pt x="43" y="64"/>
                      <a:pt x="43" y="64"/>
                      <a:pt x="43" y="64"/>
                    </a:cubicBezTo>
                    <a:close/>
                    <a:moveTo>
                      <a:pt x="43" y="90"/>
                    </a:moveTo>
                    <a:cubicBezTo>
                      <a:pt x="43" y="97"/>
                      <a:pt x="43" y="97"/>
                      <a:pt x="43" y="97"/>
                    </a:cubicBezTo>
                    <a:cubicBezTo>
                      <a:pt x="44" y="97"/>
                      <a:pt x="45" y="97"/>
                      <a:pt x="45" y="96"/>
                    </a:cubicBezTo>
                    <a:cubicBezTo>
                      <a:pt x="60" y="76"/>
                      <a:pt x="60" y="76"/>
                      <a:pt x="60" y="76"/>
                    </a:cubicBezTo>
                    <a:cubicBezTo>
                      <a:pt x="85" y="70"/>
                      <a:pt x="85" y="70"/>
                      <a:pt x="85" y="70"/>
                    </a:cubicBezTo>
                    <a:cubicBezTo>
                      <a:pt x="85" y="70"/>
                      <a:pt x="85" y="70"/>
                      <a:pt x="85" y="70"/>
                    </a:cubicBezTo>
                    <a:cubicBezTo>
                      <a:pt x="85" y="69"/>
                      <a:pt x="86" y="69"/>
                      <a:pt x="86" y="69"/>
                    </a:cubicBezTo>
                    <a:cubicBezTo>
                      <a:pt x="87" y="68"/>
                      <a:pt x="87" y="67"/>
                      <a:pt x="87" y="66"/>
                    </a:cubicBezTo>
                    <a:cubicBezTo>
                      <a:pt x="81" y="58"/>
                      <a:pt x="81" y="58"/>
                      <a:pt x="81" y="58"/>
                    </a:cubicBezTo>
                    <a:cubicBezTo>
                      <a:pt x="81" y="58"/>
                      <a:pt x="81" y="58"/>
                      <a:pt x="81" y="58"/>
                    </a:cubicBezTo>
                    <a:cubicBezTo>
                      <a:pt x="81" y="57"/>
                      <a:pt x="80" y="57"/>
                      <a:pt x="79" y="57"/>
                    </a:cubicBezTo>
                    <a:cubicBezTo>
                      <a:pt x="62" y="56"/>
                      <a:pt x="62" y="56"/>
                      <a:pt x="62" y="56"/>
                    </a:cubicBezTo>
                    <a:cubicBezTo>
                      <a:pt x="53" y="43"/>
                      <a:pt x="53" y="43"/>
                      <a:pt x="53" y="43"/>
                    </a:cubicBezTo>
                    <a:cubicBezTo>
                      <a:pt x="84" y="30"/>
                      <a:pt x="84" y="30"/>
                      <a:pt x="84" y="30"/>
                    </a:cubicBezTo>
                    <a:cubicBezTo>
                      <a:pt x="84" y="30"/>
                      <a:pt x="84" y="30"/>
                      <a:pt x="84" y="30"/>
                    </a:cubicBezTo>
                    <a:cubicBezTo>
                      <a:pt x="85" y="29"/>
                      <a:pt x="85" y="28"/>
                      <a:pt x="85" y="27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79" y="18"/>
                      <a:pt x="78" y="17"/>
                      <a:pt x="77" y="18"/>
                    </a:cubicBezTo>
                    <a:cubicBezTo>
                      <a:pt x="43" y="24"/>
                      <a:pt x="43" y="24"/>
                      <a:pt x="43" y="24"/>
                    </a:cubicBezTo>
                    <a:cubicBezTo>
                      <a:pt x="43" y="29"/>
                      <a:pt x="43" y="29"/>
                      <a:pt x="43" y="29"/>
                    </a:cubicBezTo>
                    <a:cubicBezTo>
                      <a:pt x="76" y="23"/>
                      <a:pt x="76" y="23"/>
                      <a:pt x="76" y="23"/>
                    </a:cubicBezTo>
                    <a:cubicBezTo>
                      <a:pt x="79" y="27"/>
                      <a:pt x="79" y="27"/>
                      <a:pt x="79" y="27"/>
                    </a:cubicBezTo>
                    <a:cubicBezTo>
                      <a:pt x="49" y="40"/>
                      <a:pt x="49" y="40"/>
                      <a:pt x="49" y="40"/>
                    </a:cubicBezTo>
                    <a:cubicBezTo>
                      <a:pt x="48" y="40"/>
                      <a:pt x="47" y="42"/>
                      <a:pt x="47" y="43"/>
                    </a:cubicBezTo>
                    <a:cubicBezTo>
                      <a:pt x="48" y="43"/>
                      <a:pt x="48" y="43"/>
                      <a:pt x="48" y="43"/>
                    </a:cubicBezTo>
                    <a:cubicBezTo>
                      <a:pt x="58" y="59"/>
                      <a:pt x="58" y="59"/>
                      <a:pt x="58" y="59"/>
                    </a:cubicBezTo>
                    <a:cubicBezTo>
                      <a:pt x="59" y="60"/>
                      <a:pt x="60" y="61"/>
                      <a:pt x="60" y="61"/>
                    </a:cubicBezTo>
                    <a:cubicBezTo>
                      <a:pt x="78" y="61"/>
                      <a:pt x="78" y="61"/>
                      <a:pt x="78" y="61"/>
                    </a:cubicBezTo>
                    <a:cubicBezTo>
                      <a:pt x="81" y="66"/>
                      <a:pt x="81" y="66"/>
                      <a:pt x="81" y="66"/>
                    </a:cubicBezTo>
                    <a:cubicBezTo>
                      <a:pt x="58" y="71"/>
                      <a:pt x="58" y="71"/>
                      <a:pt x="58" y="71"/>
                    </a:cubicBezTo>
                    <a:cubicBezTo>
                      <a:pt x="58" y="72"/>
                      <a:pt x="57" y="72"/>
                      <a:pt x="57" y="72"/>
                    </a:cubicBezTo>
                    <a:cubicBezTo>
                      <a:pt x="43" y="90"/>
                      <a:pt x="43" y="90"/>
                      <a:pt x="43" y="90"/>
                    </a:cubicBezTo>
                    <a:close/>
                    <a:moveTo>
                      <a:pt x="14" y="6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13" y="7"/>
                      <a:pt x="13" y="10"/>
                      <a:pt x="13" y="12"/>
                    </a:cubicBezTo>
                    <a:cubicBezTo>
                      <a:pt x="14" y="17"/>
                      <a:pt x="16" y="23"/>
                      <a:pt x="17" y="25"/>
                    </a:cubicBezTo>
                    <a:cubicBezTo>
                      <a:pt x="25" y="37"/>
                      <a:pt x="25" y="37"/>
                      <a:pt x="25" y="37"/>
                    </a:cubicBezTo>
                    <a:cubicBezTo>
                      <a:pt x="26" y="38"/>
                      <a:pt x="26" y="39"/>
                      <a:pt x="25" y="40"/>
                    </a:cubicBezTo>
                    <a:cubicBezTo>
                      <a:pt x="5" y="70"/>
                      <a:pt x="5" y="70"/>
                      <a:pt x="5" y="70"/>
                    </a:cubicBezTo>
                    <a:cubicBezTo>
                      <a:pt x="8" y="74"/>
                      <a:pt x="8" y="74"/>
                      <a:pt x="8" y="74"/>
                    </a:cubicBezTo>
                    <a:cubicBezTo>
                      <a:pt x="31" y="51"/>
                      <a:pt x="31" y="51"/>
                      <a:pt x="31" y="51"/>
                    </a:cubicBezTo>
                    <a:cubicBezTo>
                      <a:pt x="31" y="51"/>
                      <a:pt x="32" y="51"/>
                      <a:pt x="32" y="51"/>
                    </a:cubicBezTo>
                    <a:cubicBezTo>
                      <a:pt x="33" y="50"/>
                      <a:pt x="34" y="51"/>
                      <a:pt x="35" y="52"/>
                    </a:cubicBezTo>
                    <a:cubicBezTo>
                      <a:pt x="43" y="64"/>
                      <a:pt x="43" y="64"/>
                      <a:pt x="43" y="64"/>
                    </a:cubicBezTo>
                    <a:cubicBezTo>
                      <a:pt x="43" y="79"/>
                      <a:pt x="43" y="79"/>
                      <a:pt x="43" y="79"/>
                    </a:cubicBezTo>
                    <a:cubicBezTo>
                      <a:pt x="41" y="86"/>
                      <a:pt x="41" y="86"/>
                      <a:pt x="41" y="86"/>
                    </a:cubicBezTo>
                    <a:cubicBezTo>
                      <a:pt x="43" y="90"/>
                      <a:pt x="43" y="90"/>
                      <a:pt x="43" y="90"/>
                    </a:cubicBezTo>
                    <a:cubicBezTo>
                      <a:pt x="43" y="97"/>
                      <a:pt x="43" y="97"/>
                      <a:pt x="43" y="97"/>
                    </a:cubicBezTo>
                    <a:cubicBezTo>
                      <a:pt x="43" y="97"/>
                      <a:pt x="42" y="97"/>
                      <a:pt x="42" y="97"/>
                    </a:cubicBezTo>
                    <a:cubicBezTo>
                      <a:pt x="42" y="96"/>
                      <a:pt x="42" y="96"/>
                      <a:pt x="41" y="96"/>
                    </a:cubicBezTo>
                    <a:cubicBezTo>
                      <a:pt x="41" y="96"/>
                      <a:pt x="41" y="96"/>
                      <a:pt x="41" y="96"/>
                    </a:cubicBezTo>
                    <a:cubicBezTo>
                      <a:pt x="36" y="88"/>
                      <a:pt x="36" y="88"/>
                      <a:pt x="36" y="88"/>
                    </a:cubicBezTo>
                    <a:cubicBezTo>
                      <a:pt x="35" y="87"/>
                      <a:pt x="35" y="86"/>
                      <a:pt x="36" y="86"/>
                    </a:cubicBezTo>
                    <a:cubicBezTo>
                      <a:pt x="36" y="86"/>
                      <a:pt x="36" y="86"/>
                      <a:pt x="36" y="86"/>
                    </a:cubicBezTo>
                    <a:cubicBezTo>
                      <a:pt x="41" y="70"/>
                      <a:pt x="41" y="70"/>
                      <a:pt x="41" y="70"/>
                    </a:cubicBezTo>
                    <a:cubicBezTo>
                      <a:pt x="33" y="57"/>
                      <a:pt x="33" y="57"/>
                      <a:pt x="33" y="57"/>
                    </a:cubicBezTo>
                    <a:cubicBezTo>
                      <a:pt x="10" y="79"/>
                      <a:pt x="10" y="79"/>
                      <a:pt x="10" y="79"/>
                    </a:cubicBezTo>
                    <a:cubicBezTo>
                      <a:pt x="9" y="80"/>
                      <a:pt x="7" y="80"/>
                      <a:pt x="6" y="79"/>
                    </a:cubicBezTo>
                    <a:cubicBezTo>
                      <a:pt x="6" y="79"/>
                      <a:pt x="6" y="79"/>
                      <a:pt x="6" y="79"/>
                    </a:cubicBezTo>
                    <a:cubicBezTo>
                      <a:pt x="6" y="79"/>
                      <a:pt x="6" y="79"/>
                      <a:pt x="6" y="79"/>
                    </a:cubicBezTo>
                    <a:cubicBezTo>
                      <a:pt x="1" y="71"/>
                      <a:pt x="1" y="71"/>
                      <a:pt x="1" y="71"/>
                    </a:cubicBezTo>
                    <a:cubicBezTo>
                      <a:pt x="0" y="70"/>
                      <a:pt x="0" y="69"/>
                      <a:pt x="1" y="68"/>
                    </a:cubicBezTo>
                    <a:cubicBezTo>
                      <a:pt x="1" y="68"/>
                      <a:pt x="1" y="68"/>
                      <a:pt x="1" y="68"/>
                    </a:cubicBezTo>
                    <a:cubicBezTo>
                      <a:pt x="20" y="38"/>
                      <a:pt x="20" y="38"/>
                      <a:pt x="20" y="38"/>
                    </a:cubicBezTo>
                    <a:cubicBezTo>
                      <a:pt x="13" y="28"/>
                      <a:pt x="13" y="28"/>
                      <a:pt x="13" y="28"/>
                    </a:cubicBezTo>
                    <a:cubicBezTo>
                      <a:pt x="11" y="25"/>
                      <a:pt x="9" y="18"/>
                      <a:pt x="8" y="13"/>
                    </a:cubicBezTo>
                    <a:cubicBezTo>
                      <a:pt x="8" y="8"/>
                      <a:pt x="8" y="4"/>
                      <a:pt x="11" y="2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5" y="0"/>
                      <a:pt x="20" y="2"/>
                      <a:pt x="24" y="5"/>
                    </a:cubicBezTo>
                    <a:cubicBezTo>
                      <a:pt x="28" y="8"/>
                      <a:pt x="32" y="12"/>
                      <a:pt x="3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41" y="24"/>
                      <a:pt x="41" y="24"/>
                      <a:pt x="41" y="24"/>
                    </a:cubicBezTo>
                    <a:cubicBezTo>
                      <a:pt x="43" y="24"/>
                      <a:pt x="43" y="24"/>
                      <a:pt x="43" y="24"/>
                    </a:cubicBezTo>
                    <a:cubicBezTo>
                      <a:pt x="43" y="29"/>
                      <a:pt x="43" y="29"/>
                      <a:pt x="43" y="29"/>
                    </a:cubicBezTo>
                    <a:cubicBezTo>
                      <a:pt x="40" y="29"/>
                      <a:pt x="40" y="29"/>
                      <a:pt x="40" y="29"/>
                    </a:cubicBezTo>
                    <a:cubicBezTo>
                      <a:pt x="39" y="30"/>
                      <a:pt x="38" y="29"/>
                      <a:pt x="38" y="28"/>
                    </a:cubicBezTo>
                    <a:cubicBezTo>
                      <a:pt x="30" y="17"/>
                      <a:pt x="30" y="17"/>
                      <a:pt x="30" y="17"/>
                    </a:cubicBezTo>
                    <a:cubicBezTo>
                      <a:pt x="30" y="17"/>
                      <a:pt x="30" y="17"/>
                      <a:pt x="30" y="17"/>
                    </a:cubicBezTo>
                    <a:cubicBezTo>
                      <a:pt x="29" y="15"/>
                      <a:pt x="25" y="11"/>
                      <a:pt x="22" y="9"/>
                    </a:cubicBezTo>
                    <a:cubicBezTo>
                      <a:pt x="18" y="7"/>
                      <a:pt x="15" y="5"/>
                      <a:pt x="14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503" name="Freeform 331"/>
              <p:cNvSpPr>
                <a:spLocks noEditPoints="1"/>
              </p:cNvSpPr>
              <p:nvPr/>
            </p:nvSpPr>
            <p:spPr bwMode="auto">
              <a:xfrm>
                <a:off x="8035938" y="4468839"/>
                <a:ext cx="58738" cy="53976"/>
              </a:xfrm>
              <a:custGeom>
                <a:avLst/>
                <a:gdLst>
                  <a:gd name="T0" fmla="*/ 17 w 26"/>
                  <a:gd name="T1" fmla="*/ 6 h 24"/>
                  <a:gd name="T2" fmla="*/ 13 w 26"/>
                  <a:gd name="T3" fmla="*/ 11 h 24"/>
                  <a:gd name="T4" fmla="*/ 13 w 26"/>
                  <a:gd name="T5" fmla="*/ 4 h 24"/>
                  <a:gd name="T6" fmla="*/ 15 w 26"/>
                  <a:gd name="T7" fmla="*/ 1 h 24"/>
                  <a:gd name="T8" fmla="*/ 16 w 26"/>
                  <a:gd name="T9" fmla="*/ 0 h 24"/>
                  <a:gd name="T10" fmla="*/ 19 w 26"/>
                  <a:gd name="T11" fmla="*/ 1 h 24"/>
                  <a:gd name="T12" fmla="*/ 21 w 26"/>
                  <a:gd name="T13" fmla="*/ 3 h 24"/>
                  <a:gd name="T14" fmla="*/ 21 w 26"/>
                  <a:gd name="T15" fmla="*/ 4 h 24"/>
                  <a:gd name="T16" fmla="*/ 23 w 26"/>
                  <a:gd name="T17" fmla="*/ 5 h 24"/>
                  <a:gd name="T18" fmla="*/ 23 w 26"/>
                  <a:gd name="T19" fmla="*/ 5 h 24"/>
                  <a:gd name="T20" fmla="*/ 24 w 26"/>
                  <a:gd name="T21" fmla="*/ 5 h 24"/>
                  <a:gd name="T22" fmla="*/ 25 w 26"/>
                  <a:gd name="T23" fmla="*/ 8 h 24"/>
                  <a:gd name="T24" fmla="*/ 14 w 26"/>
                  <a:gd name="T25" fmla="*/ 23 h 24"/>
                  <a:gd name="T26" fmla="*/ 13 w 26"/>
                  <a:gd name="T27" fmla="*/ 24 h 24"/>
                  <a:gd name="T28" fmla="*/ 13 w 26"/>
                  <a:gd name="T29" fmla="*/ 16 h 24"/>
                  <a:gd name="T30" fmla="*/ 19 w 26"/>
                  <a:gd name="T31" fmla="*/ 8 h 24"/>
                  <a:gd name="T32" fmla="*/ 18 w 26"/>
                  <a:gd name="T33" fmla="*/ 7 h 24"/>
                  <a:gd name="T34" fmla="*/ 18 w 26"/>
                  <a:gd name="T35" fmla="*/ 7 h 24"/>
                  <a:gd name="T36" fmla="*/ 17 w 26"/>
                  <a:gd name="T37" fmla="*/ 6 h 24"/>
                  <a:gd name="T38" fmla="*/ 13 w 26"/>
                  <a:gd name="T39" fmla="*/ 11 h 24"/>
                  <a:gd name="T40" fmla="*/ 7 w 26"/>
                  <a:gd name="T41" fmla="*/ 19 h 24"/>
                  <a:gd name="T42" fmla="*/ 11 w 26"/>
                  <a:gd name="T43" fmla="*/ 19 h 24"/>
                  <a:gd name="T44" fmla="*/ 13 w 26"/>
                  <a:gd name="T45" fmla="*/ 16 h 24"/>
                  <a:gd name="T46" fmla="*/ 13 w 26"/>
                  <a:gd name="T47" fmla="*/ 24 h 24"/>
                  <a:gd name="T48" fmla="*/ 12 w 26"/>
                  <a:gd name="T49" fmla="*/ 24 h 24"/>
                  <a:gd name="T50" fmla="*/ 2 w 26"/>
                  <a:gd name="T51" fmla="*/ 24 h 24"/>
                  <a:gd name="T52" fmla="*/ 2 w 26"/>
                  <a:gd name="T53" fmla="*/ 24 h 24"/>
                  <a:gd name="T54" fmla="*/ 1 w 26"/>
                  <a:gd name="T55" fmla="*/ 24 h 24"/>
                  <a:gd name="T56" fmla="*/ 0 w 26"/>
                  <a:gd name="T57" fmla="*/ 20 h 24"/>
                  <a:gd name="T58" fmla="*/ 13 w 26"/>
                  <a:gd name="T59" fmla="*/ 4 h 24"/>
                  <a:gd name="T60" fmla="*/ 13 w 26"/>
                  <a:gd name="T61" fmla="*/ 11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6" h="24">
                    <a:moveTo>
                      <a:pt x="17" y="6"/>
                    </a:moveTo>
                    <a:cubicBezTo>
                      <a:pt x="13" y="11"/>
                      <a:pt x="13" y="11"/>
                      <a:pt x="13" y="11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5" y="1"/>
                      <a:pt x="16" y="0"/>
                      <a:pt x="16" y="0"/>
                    </a:cubicBezTo>
                    <a:cubicBezTo>
                      <a:pt x="17" y="0"/>
                      <a:pt x="19" y="0"/>
                      <a:pt x="19" y="1"/>
                    </a:cubicBezTo>
                    <a:cubicBezTo>
                      <a:pt x="20" y="2"/>
                      <a:pt x="20" y="3"/>
                      <a:pt x="21" y="3"/>
                    </a:cubicBezTo>
                    <a:cubicBezTo>
                      <a:pt x="21" y="4"/>
                      <a:pt x="21" y="4"/>
                      <a:pt x="21" y="4"/>
                    </a:cubicBezTo>
                    <a:cubicBezTo>
                      <a:pt x="22" y="4"/>
                      <a:pt x="22" y="4"/>
                      <a:pt x="23" y="5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4" y="5"/>
                      <a:pt x="24" y="5"/>
                      <a:pt x="24" y="5"/>
                    </a:cubicBezTo>
                    <a:cubicBezTo>
                      <a:pt x="25" y="6"/>
                      <a:pt x="26" y="7"/>
                      <a:pt x="25" y="8"/>
                    </a:cubicBezTo>
                    <a:cubicBezTo>
                      <a:pt x="14" y="23"/>
                      <a:pt x="14" y="23"/>
                      <a:pt x="14" y="23"/>
                    </a:cubicBezTo>
                    <a:cubicBezTo>
                      <a:pt x="14" y="23"/>
                      <a:pt x="13" y="24"/>
                      <a:pt x="13" y="24"/>
                    </a:cubicBezTo>
                    <a:cubicBezTo>
                      <a:pt x="13" y="16"/>
                      <a:pt x="13" y="16"/>
                      <a:pt x="13" y="16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19" y="8"/>
                      <a:pt x="18" y="8"/>
                      <a:pt x="18" y="7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7" y="7"/>
                      <a:pt x="17" y="7"/>
                      <a:pt x="17" y="6"/>
                    </a:cubicBezTo>
                    <a:close/>
                    <a:moveTo>
                      <a:pt x="13" y="11"/>
                    </a:moveTo>
                    <a:cubicBezTo>
                      <a:pt x="7" y="19"/>
                      <a:pt x="7" y="19"/>
                      <a:pt x="7" y="19"/>
                    </a:cubicBezTo>
                    <a:cubicBezTo>
                      <a:pt x="11" y="19"/>
                      <a:pt x="11" y="19"/>
                      <a:pt x="11" y="19"/>
                    </a:cubicBezTo>
                    <a:cubicBezTo>
                      <a:pt x="13" y="16"/>
                      <a:pt x="13" y="16"/>
                      <a:pt x="13" y="16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3" y="24"/>
                      <a:pt x="12" y="24"/>
                      <a:pt x="12" y="24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2" y="24"/>
                      <a:pt x="1" y="24"/>
                      <a:pt x="1" y="24"/>
                    </a:cubicBezTo>
                    <a:cubicBezTo>
                      <a:pt x="0" y="23"/>
                      <a:pt x="0" y="21"/>
                      <a:pt x="0" y="20"/>
                    </a:cubicBezTo>
                    <a:cubicBezTo>
                      <a:pt x="13" y="4"/>
                      <a:pt x="13" y="4"/>
                      <a:pt x="13" y="4"/>
                    </a:cubicBezTo>
                    <a:lnTo>
                      <a:pt x="13" y="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504" name="Freeform 332"/>
              <p:cNvSpPr>
                <a:spLocks noEditPoints="1"/>
              </p:cNvSpPr>
              <p:nvPr/>
            </p:nvSpPr>
            <p:spPr bwMode="auto">
              <a:xfrm>
                <a:off x="8072450" y="4448201"/>
                <a:ext cx="36513" cy="36514"/>
              </a:xfrm>
              <a:custGeom>
                <a:avLst/>
                <a:gdLst>
                  <a:gd name="T0" fmla="*/ 8 w 16"/>
                  <a:gd name="T1" fmla="*/ 11 h 16"/>
                  <a:gd name="T2" fmla="*/ 8 w 16"/>
                  <a:gd name="T3" fmla="*/ 11 h 16"/>
                  <a:gd name="T4" fmla="*/ 9 w 16"/>
                  <a:gd name="T5" fmla="*/ 11 h 16"/>
                  <a:gd name="T6" fmla="*/ 9 w 16"/>
                  <a:gd name="T7" fmla="*/ 11 h 16"/>
                  <a:gd name="T8" fmla="*/ 11 w 16"/>
                  <a:gd name="T9" fmla="*/ 10 h 16"/>
                  <a:gd name="T10" fmla="*/ 11 w 16"/>
                  <a:gd name="T11" fmla="*/ 8 h 16"/>
                  <a:gd name="T12" fmla="*/ 11 w 16"/>
                  <a:gd name="T13" fmla="*/ 8 h 16"/>
                  <a:gd name="T14" fmla="*/ 11 w 16"/>
                  <a:gd name="T15" fmla="*/ 8 h 16"/>
                  <a:gd name="T16" fmla="*/ 11 w 16"/>
                  <a:gd name="T17" fmla="*/ 7 h 16"/>
                  <a:gd name="T18" fmla="*/ 8 w 16"/>
                  <a:gd name="T19" fmla="*/ 5 h 16"/>
                  <a:gd name="T20" fmla="*/ 8 w 16"/>
                  <a:gd name="T21" fmla="*/ 0 h 16"/>
                  <a:gd name="T22" fmla="*/ 13 w 16"/>
                  <a:gd name="T23" fmla="*/ 2 h 16"/>
                  <a:gd name="T24" fmla="*/ 16 w 16"/>
                  <a:gd name="T25" fmla="*/ 6 h 16"/>
                  <a:gd name="T26" fmla="*/ 16 w 16"/>
                  <a:gd name="T27" fmla="*/ 7 h 16"/>
                  <a:gd name="T28" fmla="*/ 16 w 16"/>
                  <a:gd name="T29" fmla="*/ 7 h 16"/>
                  <a:gd name="T30" fmla="*/ 16 w 16"/>
                  <a:gd name="T31" fmla="*/ 8 h 16"/>
                  <a:gd name="T32" fmla="*/ 16 w 16"/>
                  <a:gd name="T33" fmla="*/ 8 h 16"/>
                  <a:gd name="T34" fmla="*/ 16 w 16"/>
                  <a:gd name="T35" fmla="*/ 8 h 16"/>
                  <a:gd name="T36" fmla="*/ 14 w 16"/>
                  <a:gd name="T37" fmla="*/ 13 h 16"/>
                  <a:gd name="T38" fmla="*/ 10 w 16"/>
                  <a:gd name="T39" fmla="*/ 16 h 16"/>
                  <a:gd name="T40" fmla="*/ 9 w 16"/>
                  <a:gd name="T41" fmla="*/ 16 h 16"/>
                  <a:gd name="T42" fmla="*/ 9 w 16"/>
                  <a:gd name="T43" fmla="*/ 16 h 16"/>
                  <a:gd name="T44" fmla="*/ 9 w 16"/>
                  <a:gd name="T45" fmla="*/ 16 h 16"/>
                  <a:gd name="T46" fmla="*/ 8 w 16"/>
                  <a:gd name="T47" fmla="*/ 16 h 16"/>
                  <a:gd name="T48" fmla="*/ 8 w 16"/>
                  <a:gd name="T49" fmla="*/ 11 h 16"/>
                  <a:gd name="T50" fmla="*/ 8 w 16"/>
                  <a:gd name="T51" fmla="*/ 16 h 16"/>
                  <a:gd name="T52" fmla="*/ 3 w 16"/>
                  <a:gd name="T53" fmla="*/ 14 h 16"/>
                  <a:gd name="T54" fmla="*/ 1 w 16"/>
                  <a:gd name="T55" fmla="*/ 10 h 16"/>
                  <a:gd name="T56" fmla="*/ 0 w 16"/>
                  <a:gd name="T57" fmla="*/ 9 h 16"/>
                  <a:gd name="T58" fmla="*/ 0 w 16"/>
                  <a:gd name="T59" fmla="*/ 9 h 16"/>
                  <a:gd name="T60" fmla="*/ 2 w 16"/>
                  <a:gd name="T61" fmla="*/ 4 h 16"/>
                  <a:gd name="T62" fmla="*/ 6 w 16"/>
                  <a:gd name="T63" fmla="*/ 0 h 16"/>
                  <a:gd name="T64" fmla="*/ 7 w 16"/>
                  <a:gd name="T65" fmla="*/ 0 h 16"/>
                  <a:gd name="T66" fmla="*/ 8 w 16"/>
                  <a:gd name="T67" fmla="*/ 5 h 16"/>
                  <a:gd name="T68" fmla="*/ 7 w 16"/>
                  <a:gd name="T69" fmla="*/ 5 h 16"/>
                  <a:gd name="T70" fmla="*/ 6 w 16"/>
                  <a:gd name="T71" fmla="*/ 6 h 16"/>
                  <a:gd name="T72" fmla="*/ 5 w 16"/>
                  <a:gd name="T73" fmla="*/ 9 h 16"/>
                  <a:gd name="T74" fmla="*/ 5 w 16"/>
                  <a:gd name="T75" fmla="*/ 9 h 16"/>
                  <a:gd name="T76" fmla="*/ 6 w 16"/>
                  <a:gd name="T77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6" h="16">
                    <a:moveTo>
                      <a:pt x="8" y="11"/>
                    </a:moveTo>
                    <a:cubicBezTo>
                      <a:pt x="8" y="11"/>
                      <a:pt x="8" y="11"/>
                      <a:pt x="8" y="11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9" y="11"/>
                      <a:pt x="9" y="11"/>
                      <a:pt x="9" y="11"/>
                    </a:cubicBezTo>
                    <a:cubicBezTo>
                      <a:pt x="9" y="11"/>
                      <a:pt x="9" y="11"/>
                      <a:pt x="9" y="11"/>
                    </a:cubicBezTo>
                    <a:cubicBezTo>
                      <a:pt x="9" y="11"/>
                      <a:pt x="9" y="11"/>
                      <a:pt x="9" y="11"/>
                    </a:cubicBezTo>
                    <a:cubicBezTo>
                      <a:pt x="9" y="11"/>
                      <a:pt x="9" y="11"/>
                      <a:pt x="9" y="11"/>
                    </a:cubicBezTo>
                    <a:cubicBezTo>
                      <a:pt x="10" y="11"/>
                      <a:pt x="10" y="10"/>
                      <a:pt x="11" y="10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11" y="9"/>
                      <a:pt x="11" y="9"/>
                      <a:pt x="11" y="8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11" y="7"/>
                      <a:pt x="11" y="6"/>
                      <a:pt x="10" y="6"/>
                    </a:cubicBezTo>
                    <a:cubicBezTo>
                      <a:pt x="10" y="5"/>
                      <a:pt x="9" y="5"/>
                      <a:pt x="8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10" y="0"/>
                      <a:pt x="12" y="1"/>
                      <a:pt x="13" y="2"/>
                    </a:cubicBezTo>
                    <a:cubicBezTo>
                      <a:pt x="14" y="3"/>
                      <a:pt x="15" y="5"/>
                      <a:pt x="16" y="6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6" y="7"/>
                      <a:pt x="16" y="8"/>
                      <a:pt x="16" y="8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6" y="10"/>
                      <a:pt x="15" y="11"/>
                      <a:pt x="14" y="13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3" y="14"/>
                      <a:pt x="12" y="15"/>
                      <a:pt x="10" y="16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8" y="16"/>
                      <a:pt x="8" y="16"/>
                      <a:pt x="8" y="16"/>
                    </a:cubicBezTo>
                    <a:lnTo>
                      <a:pt x="8" y="11"/>
                    </a:lnTo>
                    <a:close/>
                    <a:moveTo>
                      <a:pt x="8" y="11"/>
                    </a:moveTo>
                    <a:cubicBezTo>
                      <a:pt x="8" y="11"/>
                      <a:pt x="8" y="11"/>
                      <a:pt x="8" y="11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6" y="16"/>
                      <a:pt x="5" y="15"/>
                      <a:pt x="3" y="14"/>
                    </a:cubicBezTo>
                    <a:cubicBezTo>
                      <a:pt x="2" y="13"/>
                      <a:pt x="1" y="12"/>
                      <a:pt x="1" y="10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10"/>
                      <a:pt x="0" y="10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7"/>
                      <a:pt x="1" y="5"/>
                      <a:pt x="2" y="4"/>
                    </a:cubicBezTo>
                    <a:cubicBezTo>
                      <a:pt x="3" y="2"/>
                      <a:pt x="4" y="1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8" y="5"/>
                      <a:pt x="8" y="5"/>
                      <a:pt x="7" y="5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5"/>
                      <a:pt x="6" y="6"/>
                      <a:pt x="6" y="6"/>
                    </a:cubicBezTo>
                    <a:cubicBezTo>
                      <a:pt x="5" y="7"/>
                      <a:pt x="5" y="8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6" y="10"/>
                      <a:pt x="6" y="10"/>
                    </a:cubicBezTo>
                    <a:cubicBezTo>
                      <a:pt x="7" y="11"/>
                      <a:pt x="7" y="11"/>
                      <a:pt x="8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505" name="Freeform 333"/>
              <p:cNvSpPr>
                <a:spLocks noEditPoints="1"/>
              </p:cNvSpPr>
              <p:nvPr/>
            </p:nvSpPr>
            <p:spPr bwMode="auto">
              <a:xfrm>
                <a:off x="8116901" y="4468839"/>
                <a:ext cx="58738" cy="53976"/>
              </a:xfrm>
              <a:custGeom>
                <a:avLst/>
                <a:gdLst>
                  <a:gd name="T0" fmla="*/ 15 w 26"/>
                  <a:gd name="T1" fmla="*/ 19 h 24"/>
                  <a:gd name="T2" fmla="*/ 19 w 26"/>
                  <a:gd name="T3" fmla="*/ 19 h 24"/>
                  <a:gd name="T4" fmla="*/ 13 w 26"/>
                  <a:gd name="T5" fmla="*/ 11 h 24"/>
                  <a:gd name="T6" fmla="*/ 13 w 26"/>
                  <a:gd name="T7" fmla="*/ 4 h 24"/>
                  <a:gd name="T8" fmla="*/ 25 w 26"/>
                  <a:gd name="T9" fmla="*/ 20 h 24"/>
                  <a:gd name="T10" fmla="*/ 26 w 26"/>
                  <a:gd name="T11" fmla="*/ 22 h 24"/>
                  <a:gd name="T12" fmla="*/ 24 w 26"/>
                  <a:gd name="T13" fmla="*/ 24 h 24"/>
                  <a:gd name="T14" fmla="*/ 14 w 26"/>
                  <a:gd name="T15" fmla="*/ 24 h 24"/>
                  <a:gd name="T16" fmla="*/ 14 w 26"/>
                  <a:gd name="T17" fmla="*/ 24 h 24"/>
                  <a:gd name="T18" fmla="*/ 13 w 26"/>
                  <a:gd name="T19" fmla="*/ 24 h 24"/>
                  <a:gd name="T20" fmla="*/ 13 w 26"/>
                  <a:gd name="T21" fmla="*/ 16 h 24"/>
                  <a:gd name="T22" fmla="*/ 15 w 26"/>
                  <a:gd name="T23" fmla="*/ 19 h 24"/>
                  <a:gd name="T24" fmla="*/ 13 w 26"/>
                  <a:gd name="T25" fmla="*/ 11 h 24"/>
                  <a:gd name="T26" fmla="*/ 9 w 26"/>
                  <a:gd name="T27" fmla="*/ 6 h 24"/>
                  <a:gd name="T28" fmla="*/ 8 w 26"/>
                  <a:gd name="T29" fmla="*/ 7 h 24"/>
                  <a:gd name="T30" fmla="*/ 7 w 26"/>
                  <a:gd name="T31" fmla="*/ 8 h 24"/>
                  <a:gd name="T32" fmla="*/ 13 w 26"/>
                  <a:gd name="T33" fmla="*/ 16 h 24"/>
                  <a:gd name="T34" fmla="*/ 13 w 26"/>
                  <a:gd name="T35" fmla="*/ 24 h 24"/>
                  <a:gd name="T36" fmla="*/ 12 w 26"/>
                  <a:gd name="T37" fmla="*/ 23 h 24"/>
                  <a:gd name="T38" fmla="*/ 1 w 26"/>
                  <a:gd name="T39" fmla="*/ 9 h 24"/>
                  <a:gd name="T40" fmla="*/ 0 w 26"/>
                  <a:gd name="T41" fmla="*/ 7 h 24"/>
                  <a:gd name="T42" fmla="*/ 2 w 26"/>
                  <a:gd name="T43" fmla="*/ 5 h 24"/>
                  <a:gd name="T44" fmla="*/ 5 w 26"/>
                  <a:gd name="T45" fmla="*/ 4 h 24"/>
                  <a:gd name="T46" fmla="*/ 7 w 26"/>
                  <a:gd name="T47" fmla="*/ 2 h 24"/>
                  <a:gd name="T48" fmla="*/ 7 w 26"/>
                  <a:gd name="T49" fmla="*/ 1 h 24"/>
                  <a:gd name="T50" fmla="*/ 11 w 26"/>
                  <a:gd name="T51" fmla="*/ 1 h 24"/>
                  <a:gd name="T52" fmla="*/ 13 w 26"/>
                  <a:gd name="T53" fmla="*/ 4 h 24"/>
                  <a:gd name="T54" fmla="*/ 13 w 26"/>
                  <a:gd name="T55" fmla="*/ 11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6" h="24">
                    <a:moveTo>
                      <a:pt x="15" y="19"/>
                    </a:moveTo>
                    <a:cubicBezTo>
                      <a:pt x="19" y="19"/>
                      <a:pt x="19" y="19"/>
                      <a:pt x="19" y="19"/>
                    </a:cubicBezTo>
                    <a:cubicBezTo>
                      <a:pt x="13" y="11"/>
                      <a:pt x="13" y="11"/>
                      <a:pt x="13" y="11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25" y="20"/>
                      <a:pt x="25" y="20"/>
                      <a:pt x="25" y="20"/>
                    </a:cubicBezTo>
                    <a:cubicBezTo>
                      <a:pt x="26" y="21"/>
                      <a:pt x="26" y="21"/>
                      <a:pt x="26" y="22"/>
                    </a:cubicBezTo>
                    <a:cubicBezTo>
                      <a:pt x="26" y="23"/>
                      <a:pt x="25" y="24"/>
                      <a:pt x="24" y="24"/>
                    </a:cubicBezTo>
                    <a:cubicBezTo>
                      <a:pt x="14" y="24"/>
                      <a:pt x="14" y="24"/>
                      <a:pt x="14" y="24"/>
                    </a:cubicBezTo>
                    <a:cubicBezTo>
                      <a:pt x="14" y="24"/>
                      <a:pt x="14" y="24"/>
                      <a:pt x="14" y="24"/>
                    </a:cubicBezTo>
                    <a:cubicBezTo>
                      <a:pt x="14" y="24"/>
                      <a:pt x="13" y="24"/>
                      <a:pt x="13" y="24"/>
                    </a:cubicBezTo>
                    <a:cubicBezTo>
                      <a:pt x="13" y="16"/>
                      <a:pt x="13" y="16"/>
                      <a:pt x="13" y="16"/>
                    </a:cubicBezTo>
                    <a:lnTo>
                      <a:pt x="15" y="19"/>
                    </a:lnTo>
                    <a:close/>
                    <a:moveTo>
                      <a:pt x="13" y="11"/>
                    </a:moveTo>
                    <a:cubicBezTo>
                      <a:pt x="9" y="6"/>
                      <a:pt x="9" y="6"/>
                      <a:pt x="9" y="6"/>
                    </a:cubicBezTo>
                    <a:cubicBezTo>
                      <a:pt x="9" y="7"/>
                      <a:pt x="8" y="7"/>
                      <a:pt x="8" y="7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13" y="16"/>
                      <a:pt x="13" y="16"/>
                      <a:pt x="13" y="16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2" y="24"/>
                      <a:pt x="12" y="23"/>
                      <a:pt x="12" y="23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1" y="8"/>
                      <a:pt x="1" y="8"/>
                      <a:pt x="0" y="7"/>
                    </a:cubicBezTo>
                    <a:cubicBezTo>
                      <a:pt x="0" y="6"/>
                      <a:pt x="1" y="5"/>
                      <a:pt x="2" y="5"/>
                    </a:cubicBezTo>
                    <a:cubicBezTo>
                      <a:pt x="3" y="4"/>
                      <a:pt x="4" y="4"/>
                      <a:pt x="5" y="4"/>
                    </a:cubicBezTo>
                    <a:cubicBezTo>
                      <a:pt x="6" y="3"/>
                      <a:pt x="6" y="2"/>
                      <a:pt x="7" y="2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8" y="0"/>
                      <a:pt x="10" y="0"/>
                      <a:pt x="11" y="1"/>
                    </a:cubicBezTo>
                    <a:cubicBezTo>
                      <a:pt x="13" y="4"/>
                      <a:pt x="13" y="4"/>
                      <a:pt x="13" y="4"/>
                    </a:cubicBezTo>
                    <a:lnTo>
                      <a:pt x="13" y="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506" name="Freeform 334"/>
              <p:cNvSpPr>
                <a:spLocks noEditPoints="1"/>
              </p:cNvSpPr>
              <p:nvPr/>
            </p:nvSpPr>
            <p:spPr bwMode="auto">
              <a:xfrm>
                <a:off x="8104201" y="4448201"/>
                <a:ext cx="36513" cy="36514"/>
              </a:xfrm>
              <a:custGeom>
                <a:avLst/>
                <a:gdLst>
                  <a:gd name="T0" fmla="*/ 8 w 16"/>
                  <a:gd name="T1" fmla="*/ 5 h 16"/>
                  <a:gd name="T2" fmla="*/ 8 w 16"/>
                  <a:gd name="T3" fmla="*/ 0 h 16"/>
                  <a:gd name="T4" fmla="*/ 9 w 16"/>
                  <a:gd name="T5" fmla="*/ 0 h 16"/>
                  <a:gd name="T6" fmla="*/ 14 w 16"/>
                  <a:gd name="T7" fmla="*/ 4 h 16"/>
                  <a:gd name="T8" fmla="*/ 15 w 16"/>
                  <a:gd name="T9" fmla="*/ 9 h 16"/>
                  <a:gd name="T10" fmla="*/ 15 w 16"/>
                  <a:gd name="T11" fmla="*/ 9 h 16"/>
                  <a:gd name="T12" fmla="*/ 15 w 16"/>
                  <a:gd name="T13" fmla="*/ 10 h 16"/>
                  <a:gd name="T14" fmla="*/ 12 w 16"/>
                  <a:gd name="T15" fmla="*/ 14 h 16"/>
                  <a:gd name="T16" fmla="*/ 8 w 16"/>
                  <a:gd name="T17" fmla="*/ 16 h 16"/>
                  <a:gd name="T18" fmla="*/ 8 w 16"/>
                  <a:gd name="T19" fmla="*/ 11 h 16"/>
                  <a:gd name="T20" fmla="*/ 8 w 16"/>
                  <a:gd name="T21" fmla="*/ 11 h 16"/>
                  <a:gd name="T22" fmla="*/ 11 w 16"/>
                  <a:gd name="T23" fmla="*/ 9 h 16"/>
                  <a:gd name="T24" fmla="*/ 11 w 16"/>
                  <a:gd name="T25" fmla="*/ 9 h 16"/>
                  <a:gd name="T26" fmla="*/ 11 w 16"/>
                  <a:gd name="T27" fmla="*/ 9 h 16"/>
                  <a:gd name="T28" fmla="*/ 8 w 16"/>
                  <a:gd name="T29" fmla="*/ 5 h 16"/>
                  <a:gd name="T30" fmla="*/ 8 w 16"/>
                  <a:gd name="T31" fmla="*/ 5 h 16"/>
                  <a:gd name="T32" fmla="*/ 5 w 16"/>
                  <a:gd name="T33" fmla="*/ 7 h 16"/>
                  <a:gd name="T34" fmla="*/ 5 w 16"/>
                  <a:gd name="T35" fmla="*/ 8 h 16"/>
                  <a:gd name="T36" fmla="*/ 5 w 16"/>
                  <a:gd name="T37" fmla="*/ 8 h 16"/>
                  <a:gd name="T38" fmla="*/ 5 w 16"/>
                  <a:gd name="T39" fmla="*/ 8 h 16"/>
                  <a:gd name="T40" fmla="*/ 5 w 16"/>
                  <a:gd name="T41" fmla="*/ 8 h 16"/>
                  <a:gd name="T42" fmla="*/ 5 w 16"/>
                  <a:gd name="T43" fmla="*/ 10 h 16"/>
                  <a:gd name="T44" fmla="*/ 5 w 16"/>
                  <a:gd name="T45" fmla="*/ 10 h 16"/>
                  <a:gd name="T46" fmla="*/ 7 w 16"/>
                  <a:gd name="T47" fmla="*/ 11 h 16"/>
                  <a:gd name="T48" fmla="*/ 7 w 16"/>
                  <a:gd name="T49" fmla="*/ 11 h 16"/>
                  <a:gd name="T50" fmla="*/ 7 w 16"/>
                  <a:gd name="T51" fmla="*/ 11 h 16"/>
                  <a:gd name="T52" fmla="*/ 8 w 16"/>
                  <a:gd name="T53" fmla="*/ 16 h 16"/>
                  <a:gd name="T54" fmla="*/ 7 w 16"/>
                  <a:gd name="T55" fmla="*/ 16 h 16"/>
                  <a:gd name="T56" fmla="*/ 7 w 16"/>
                  <a:gd name="T57" fmla="*/ 16 h 16"/>
                  <a:gd name="T58" fmla="*/ 7 w 16"/>
                  <a:gd name="T59" fmla="*/ 16 h 16"/>
                  <a:gd name="T60" fmla="*/ 6 w 16"/>
                  <a:gd name="T61" fmla="*/ 16 h 16"/>
                  <a:gd name="T62" fmla="*/ 6 w 16"/>
                  <a:gd name="T63" fmla="*/ 16 h 16"/>
                  <a:gd name="T64" fmla="*/ 1 w 16"/>
                  <a:gd name="T65" fmla="*/ 13 h 16"/>
                  <a:gd name="T66" fmla="*/ 0 w 16"/>
                  <a:gd name="T67" fmla="*/ 8 h 16"/>
                  <a:gd name="T68" fmla="*/ 0 w 16"/>
                  <a:gd name="T69" fmla="*/ 8 h 16"/>
                  <a:gd name="T70" fmla="*/ 0 w 16"/>
                  <a:gd name="T71" fmla="*/ 8 h 16"/>
                  <a:gd name="T72" fmla="*/ 0 w 16"/>
                  <a:gd name="T73" fmla="*/ 7 h 16"/>
                  <a:gd name="T74" fmla="*/ 0 w 16"/>
                  <a:gd name="T75" fmla="*/ 6 h 16"/>
                  <a:gd name="T76" fmla="*/ 3 w 16"/>
                  <a:gd name="T77" fmla="*/ 2 h 16"/>
                  <a:gd name="T78" fmla="*/ 8 w 16"/>
                  <a:gd name="T79" fmla="*/ 0 h 16"/>
                  <a:gd name="T80" fmla="*/ 0 w 16"/>
                  <a:gd name="T81" fmla="*/ 8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6" h="16">
                    <a:moveTo>
                      <a:pt x="8" y="5"/>
                    </a:moveTo>
                    <a:cubicBezTo>
                      <a:pt x="8" y="5"/>
                      <a:pt x="8" y="5"/>
                      <a:pt x="8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11" y="1"/>
                      <a:pt x="13" y="2"/>
                      <a:pt x="14" y="4"/>
                    </a:cubicBezTo>
                    <a:cubicBezTo>
                      <a:pt x="15" y="5"/>
                      <a:pt x="16" y="7"/>
                      <a:pt x="15" y="9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5" y="10"/>
                      <a:pt x="15" y="10"/>
                      <a:pt x="15" y="10"/>
                    </a:cubicBezTo>
                    <a:cubicBezTo>
                      <a:pt x="15" y="10"/>
                      <a:pt x="15" y="10"/>
                      <a:pt x="15" y="10"/>
                    </a:cubicBezTo>
                    <a:cubicBezTo>
                      <a:pt x="15" y="12"/>
                      <a:pt x="14" y="13"/>
                      <a:pt x="12" y="14"/>
                    </a:cubicBezTo>
                    <a:cubicBezTo>
                      <a:pt x="11" y="15"/>
                      <a:pt x="9" y="16"/>
                      <a:pt x="8" y="16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8" y="11"/>
                      <a:pt x="9" y="11"/>
                      <a:pt x="9" y="10"/>
                    </a:cubicBezTo>
                    <a:cubicBezTo>
                      <a:pt x="10" y="10"/>
                      <a:pt x="10" y="9"/>
                      <a:pt x="11" y="9"/>
                    </a:cubicBezTo>
                    <a:cubicBezTo>
                      <a:pt x="11" y="9"/>
                      <a:pt x="11" y="9"/>
                      <a:pt x="11" y="9"/>
                    </a:cubicBezTo>
                    <a:cubicBezTo>
                      <a:pt x="11" y="9"/>
                      <a:pt x="11" y="9"/>
                      <a:pt x="11" y="9"/>
                    </a:cubicBezTo>
                    <a:cubicBezTo>
                      <a:pt x="11" y="9"/>
                      <a:pt x="11" y="9"/>
                      <a:pt x="11" y="9"/>
                    </a:cubicBezTo>
                    <a:cubicBezTo>
                      <a:pt x="11" y="9"/>
                      <a:pt x="11" y="9"/>
                      <a:pt x="11" y="9"/>
                    </a:cubicBezTo>
                    <a:cubicBezTo>
                      <a:pt x="11" y="8"/>
                      <a:pt x="10" y="7"/>
                      <a:pt x="10" y="6"/>
                    </a:cubicBezTo>
                    <a:cubicBezTo>
                      <a:pt x="10" y="6"/>
                      <a:pt x="9" y="5"/>
                      <a:pt x="8" y="5"/>
                    </a:cubicBezTo>
                    <a:close/>
                    <a:moveTo>
                      <a:pt x="8" y="5"/>
                    </a:moveTo>
                    <a:cubicBezTo>
                      <a:pt x="8" y="5"/>
                      <a:pt x="8" y="5"/>
                      <a:pt x="8" y="5"/>
                    </a:cubicBezTo>
                    <a:cubicBezTo>
                      <a:pt x="7" y="5"/>
                      <a:pt x="6" y="5"/>
                      <a:pt x="6" y="6"/>
                    </a:cubicBezTo>
                    <a:cubicBezTo>
                      <a:pt x="5" y="6"/>
                      <a:pt x="5" y="7"/>
                      <a:pt x="5" y="7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9"/>
                      <a:pt x="5" y="9"/>
                      <a:pt x="5" y="1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6" y="10"/>
                      <a:pt x="6" y="11"/>
                      <a:pt x="7" y="11"/>
                    </a:cubicBezTo>
                    <a:cubicBezTo>
                      <a:pt x="7" y="11"/>
                      <a:pt x="7" y="11"/>
                      <a:pt x="7" y="11"/>
                    </a:cubicBezTo>
                    <a:cubicBezTo>
                      <a:pt x="7" y="11"/>
                      <a:pt x="7" y="11"/>
                      <a:pt x="7" y="11"/>
                    </a:cubicBezTo>
                    <a:cubicBezTo>
                      <a:pt x="7" y="11"/>
                      <a:pt x="7" y="11"/>
                      <a:pt x="7" y="11"/>
                    </a:cubicBezTo>
                    <a:cubicBezTo>
                      <a:pt x="7" y="11"/>
                      <a:pt x="7" y="11"/>
                      <a:pt x="7" y="11"/>
                    </a:cubicBezTo>
                    <a:cubicBezTo>
                      <a:pt x="7" y="11"/>
                      <a:pt x="7" y="11"/>
                      <a:pt x="7" y="11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7" y="16"/>
                      <a:pt x="7" y="16"/>
                      <a:pt x="7" y="16"/>
                    </a:cubicBezTo>
                    <a:cubicBezTo>
                      <a:pt x="7" y="16"/>
                      <a:pt x="7" y="16"/>
                      <a:pt x="7" y="16"/>
                    </a:cubicBezTo>
                    <a:cubicBezTo>
                      <a:pt x="7" y="16"/>
                      <a:pt x="7" y="16"/>
                      <a:pt x="7" y="16"/>
                    </a:cubicBezTo>
                    <a:cubicBezTo>
                      <a:pt x="7" y="16"/>
                      <a:pt x="7" y="16"/>
                      <a:pt x="7" y="16"/>
                    </a:cubicBezTo>
                    <a:cubicBezTo>
                      <a:pt x="7" y="16"/>
                      <a:pt x="7" y="16"/>
                      <a:pt x="7" y="16"/>
                    </a:cubicBezTo>
                    <a:cubicBezTo>
                      <a:pt x="7" y="16"/>
                      <a:pt x="7" y="16"/>
                      <a:pt x="7" y="16"/>
                    </a:cubicBezTo>
                    <a:cubicBezTo>
                      <a:pt x="6" y="16"/>
                      <a:pt x="6" y="16"/>
                      <a:pt x="6" y="16"/>
                    </a:cubicBezTo>
                    <a:cubicBezTo>
                      <a:pt x="6" y="16"/>
                      <a:pt x="6" y="16"/>
                      <a:pt x="6" y="16"/>
                    </a:cubicBezTo>
                    <a:cubicBezTo>
                      <a:pt x="6" y="16"/>
                      <a:pt x="6" y="16"/>
                      <a:pt x="6" y="16"/>
                    </a:cubicBezTo>
                    <a:cubicBezTo>
                      <a:pt x="6" y="16"/>
                      <a:pt x="6" y="16"/>
                      <a:pt x="6" y="16"/>
                    </a:cubicBezTo>
                    <a:cubicBezTo>
                      <a:pt x="6" y="16"/>
                      <a:pt x="6" y="16"/>
                      <a:pt x="6" y="16"/>
                    </a:cubicBezTo>
                    <a:cubicBezTo>
                      <a:pt x="4" y="15"/>
                      <a:pt x="2" y="14"/>
                      <a:pt x="1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0" y="12"/>
                      <a:pt x="0" y="10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5"/>
                      <a:pt x="1" y="3"/>
                      <a:pt x="3" y="2"/>
                    </a:cubicBezTo>
                    <a:cubicBezTo>
                      <a:pt x="4" y="1"/>
                      <a:pt x="6" y="0"/>
                      <a:pt x="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5"/>
                      <a:pt x="8" y="5"/>
                      <a:pt x="8" y="5"/>
                    </a:cubicBezTo>
                    <a:close/>
                    <a:moveTo>
                      <a:pt x="0" y="8"/>
                    </a:moveTo>
                    <a:cubicBezTo>
                      <a:pt x="0" y="8"/>
                      <a:pt x="0" y="8"/>
                      <a:pt x="0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507" name="Freeform 335"/>
              <p:cNvSpPr>
                <a:spLocks noEditPoints="1"/>
              </p:cNvSpPr>
              <p:nvPr/>
            </p:nvSpPr>
            <p:spPr bwMode="auto">
              <a:xfrm>
                <a:off x="8013713" y="4519640"/>
                <a:ext cx="185738" cy="96839"/>
              </a:xfrm>
              <a:custGeom>
                <a:avLst/>
                <a:gdLst>
                  <a:gd name="T0" fmla="*/ 41 w 82"/>
                  <a:gd name="T1" fmla="*/ 38 h 43"/>
                  <a:gd name="T2" fmla="*/ 67 w 82"/>
                  <a:gd name="T3" fmla="*/ 38 h 43"/>
                  <a:gd name="T4" fmla="*/ 76 w 82"/>
                  <a:gd name="T5" fmla="*/ 4 h 43"/>
                  <a:gd name="T6" fmla="*/ 71 w 82"/>
                  <a:gd name="T7" fmla="*/ 4 h 43"/>
                  <a:gd name="T8" fmla="*/ 62 w 82"/>
                  <a:gd name="T9" fmla="*/ 4 h 43"/>
                  <a:gd name="T10" fmla="*/ 41 w 82"/>
                  <a:gd name="T11" fmla="*/ 4 h 43"/>
                  <a:gd name="T12" fmla="*/ 41 w 82"/>
                  <a:gd name="T13" fmla="*/ 0 h 43"/>
                  <a:gd name="T14" fmla="*/ 62 w 82"/>
                  <a:gd name="T15" fmla="*/ 0 h 43"/>
                  <a:gd name="T16" fmla="*/ 71 w 82"/>
                  <a:gd name="T17" fmla="*/ 0 h 43"/>
                  <a:gd name="T18" fmla="*/ 79 w 82"/>
                  <a:gd name="T19" fmla="*/ 0 h 43"/>
                  <a:gd name="T20" fmla="*/ 79 w 82"/>
                  <a:gd name="T21" fmla="*/ 0 h 43"/>
                  <a:gd name="T22" fmla="*/ 80 w 82"/>
                  <a:gd name="T23" fmla="*/ 0 h 43"/>
                  <a:gd name="T24" fmla="*/ 81 w 82"/>
                  <a:gd name="T25" fmla="*/ 3 h 43"/>
                  <a:gd name="T26" fmla="*/ 71 w 82"/>
                  <a:gd name="T27" fmla="*/ 41 h 43"/>
                  <a:gd name="T28" fmla="*/ 69 w 82"/>
                  <a:gd name="T29" fmla="*/ 43 h 43"/>
                  <a:gd name="T30" fmla="*/ 41 w 82"/>
                  <a:gd name="T31" fmla="*/ 43 h 43"/>
                  <a:gd name="T32" fmla="*/ 41 w 82"/>
                  <a:gd name="T33" fmla="*/ 38 h 43"/>
                  <a:gd name="T34" fmla="*/ 6 w 82"/>
                  <a:gd name="T35" fmla="*/ 4 h 43"/>
                  <a:gd name="T36" fmla="*/ 15 w 82"/>
                  <a:gd name="T37" fmla="*/ 38 h 43"/>
                  <a:gd name="T38" fmla="*/ 41 w 82"/>
                  <a:gd name="T39" fmla="*/ 38 h 43"/>
                  <a:gd name="T40" fmla="*/ 41 w 82"/>
                  <a:gd name="T41" fmla="*/ 43 h 43"/>
                  <a:gd name="T42" fmla="*/ 13 w 82"/>
                  <a:gd name="T43" fmla="*/ 43 h 43"/>
                  <a:gd name="T44" fmla="*/ 13 w 82"/>
                  <a:gd name="T45" fmla="*/ 43 h 43"/>
                  <a:gd name="T46" fmla="*/ 10 w 82"/>
                  <a:gd name="T47" fmla="*/ 41 h 43"/>
                  <a:gd name="T48" fmla="*/ 0 w 82"/>
                  <a:gd name="T49" fmla="*/ 3 h 43"/>
                  <a:gd name="T50" fmla="*/ 0 w 82"/>
                  <a:gd name="T51" fmla="*/ 2 h 43"/>
                  <a:gd name="T52" fmla="*/ 3 w 82"/>
                  <a:gd name="T53" fmla="*/ 0 h 43"/>
                  <a:gd name="T54" fmla="*/ 11 w 82"/>
                  <a:gd name="T55" fmla="*/ 0 h 43"/>
                  <a:gd name="T56" fmla="*/ 20 w 82"/>
                  <a:gd name="T57" fmla="*/ 0 h 43"/>
                  <a:gd name="T58" fmla="*/ 41 w 82"/>
                  <a:gd name="T59" fmla="*/ 0 h 43"/>
                  <a:gd name="T60" fmla="*/ 41 w 82"/>
                  <a:gd name="T61" fmla="*/ 4 h 43"/>
                  <a:gd name="T62" fmla="*/ 20 w 82"/>
                  <a:gd name="T63" fmla="*/ 4 h 43"/>
                  <a:gd name="T64" fmla="*/ 11 w 82"/>
                  <a:gd name="T65" fmla="*/ 4 h 43"/>
                  <a:gd name="T66" fmla="*/ 6 w 82"/>
                  <a:gd name="T67" fmla="*/ 4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82" h="43">
                    <a:moveTo>
                      <a:pt x="41" y="38"/>
                    </a:moveTo>
                    <a:cubicBezTo>
                      <a:pt x="67" y="38"/>
                      <a:pt x="67" y="38"/>
                      <a:pt x="67" y="38"/>
                    </a:cubicBezTo>
                    <a:cubicBezTo>
                      <a:pt x="76" y="4"/>
                      <a:pt x="76" y="4"/>
                      <a:pt x="76" y="4"/>
                    </a:cubicBezTo>
                    <a:cubicBezTo>
                      <a:pt x="71" y="4"/>
                      <a:pt x="71" y="4"/>
                      <a:pt x="71" y="4"/>
                    </a:cubicBezTo>
                    <a:cubicBezTo>
                      <a:pt x="62" y="4"/>
                      <a:pt x="62" y="4"/>
                      <a:pt x="62" y="4"/>
                    </a:cubicBezTo>
                    <a:cubicBezTo>
                      <a:pt x="41" y="4"/>
                      <a:pt x="41" y="4"/>
                      <a:pt x="41" y="4"/>
                    </a:cubicBezTo>
                    <a:cubicBezTo>
                      <a:pt x="41" y="0"/>
                      <a:pt x="41" y="0"/>
                      <a:pt x="41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71" y="0"/>
                      <a:pt x="71" y="0"/>
                      <a:pt x="71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0"/>
                      <a:pt x="79" y="0"/>
                      <a:pt x="80" y="0"/>
                    </a:cubicBezTo>
                    <a:cubicBezTo>
                      <a:pt x="81" y="0"/>
                      <a:pt x="82" y="1"/>
                      <a:pt x="81" y="3"/>
                    </a:cubicBezTo>
                    <a:cubicBezTo>
                      <a:pt x="71" y="41"/>
                      <a:pt x="71" y="41"/>
                      <a:pt x="71" y="41"/>
                    </a:cubicBezTo>
                    <a:cubicBezTo>
                      <a:pt x="71" y="42"/>
                      <a:pt x="70" y="43"/>
                      <a:pt x="69" y="43"/>
                    </a:cubicBezTo>
                    <a:cubicBezTo>
                      <a:pt x="41" y="43"/>
                      <a:pt x="41" y="43"/>
                      <a:pt x="41" y="43"/>
                    </a:cubicBezTo>
                    <a:lnTo>
                      <a:pt x="41" y="38"/>
                    </a:lnTo>
                    <a:close/>
                    <a:moveTo>
                      <a:pt x="6" y="4"/>
                    </a:moveTo>
                    <a:cubicBezTo>
                      <a:pt x="15" y="38"/>
                      <a:pt x="15" y="38"/>
                      <a:pt x="15" y="38"/>
                    </a:cubicBezTo>
                    <a:cubicBezTo>
                      <a:pt x="41" y="38"/>
                      <a:pt x="41" y="38"/>
                      <a:pt x="41" y="38"/>
                    </a:cubicBezTo>
                    <a:cubicBezTo>
                      <a:pt x="41" y="43"/>
                      <a:pt x="41" y="43"/>
                      <a:pt x="41" y="43"/>
                    </a:cubicBezTo>
                    <a:cubicBezTo>
                      <a:pt x="13" y="43"/>
                      <a:pt x="13" y="43"/>
                      <a:pt x="13" y="43"/>
                    </a:cubicBezTo>
                    <a:cubicBezTo>
                      <a:pt x="13" y="43"/>
                      <a:pt x="13" y="43"/>
                      <a:pt x="13" y="43"/>
                    </a:cubicBezTo>
                    <a:cubicBezTo>
                      <a:pt x="12" y="43"/>
                      <a:pt x="11" y="42"/>
                      <a:pt x="10" y="41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2"/>
                      <a:pt x="0" y="2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41" y="0"/>
                      <a:pt x="41" y="0"/>
                      <a:pt x="41" y="0"/>
                    </a:cubicBezTo>
                    <a:cubicBezTo>
                      <a:pt x="41" y="4"/>
                      <a:pt x="41" y="4"/>
                      <a:pt x="41" y="4"/>
                    </a:cubicBezTo>
                    <a:cubicBezTo>
                      <a:pt x="20" y="4"/>
                      <a:pt x="20" y="4"/>
                      <a:pt x="20" y="4"/>
                    </a:cubicBezTo>
                    <a:cubicBezTo>
                      <a:pt x="11" y="4"/>
                      <a:pt x="11" y="4"/>
                      <a:pt x="11" y="4"/>
                    </a:cubicBezTo>
                    <a:lnTo>
                      <a:pt x="6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508" name="Freeform 339"/>
              <p:cNvSpPr>
                <a:spLocks noEditPoints="1"/>
              </p:cNvSpPr>
              <p:nvPr/>
            </p:nvSpPr>
            <p:spPr bwMode="auto">
              <a:xfrm>
                <a:off x="7164400" y="996956"/>
                <a:ext cx="82550" cy="139701"/>
              </a:xfrm>
              <a:custGeom>
                <a:avLst/>
                <a:gdLst>
                  <a:gd name="T0" fmla="*/ 32 w 37"/>
                  <a:gd name="T1" fmla="*/ 45 h 62"/>
                  <a:gd name="T2" fmla="*/ 32 w 37"/>
                  <a:gd name="T3" fmla="*/ 36 h 62"/>
                  <a:gd name="T4" fmla="*/ 32 w 37"/>
                  <a:gd name="T5" fmla="*/ 18 h 62"/>
                  <a:gd name="T6" fmla="*/ 32 w 37"/>
                  <a:gd name="T7" fmla="*/ 17 h 62"/>
                  <a:gd name="T8" fmla="*/ 32 w 37"/>
                  <a:gd name="T9" fmla="*/ 16 h 62"/>
                  <a:gd name="T10" fmla="*/ 32 w 37"/>
                  <a:gd name="T11" fmla="*/ 16 h 62"/>
                  <a:gd name="T12" fmla="*/ 25 w 37"/>
                  <a:gd name="T13" fmla="*/ 8 h 62"/>
                  <a:gd name="T14" fmla="*/ 18 w 37"/>
                  <a:gd name="T15" fmla="*/ 6 h 62"/>
                  <a:gd name="T16" fmla="*/ 18 w 37"/>
                  <a:gd name="T17" fmla="*/ 1 h 62"/>
                  <a:gd name="T18" fmla="*/ 28 w 37"/>
                  <a:gd name="T19" fmla="*/ 4 h 62"/>
                  <a:gd name="T20" fmla="*/ 36 w 37"/>
                  <a:gd name="T21" fmla="*/ 15 h 62"/>
                  <a:gd name="T22" fmla="*/ 36 w 37"/>
                  <a:gd name="T23" fmla="*/ 15 h 62"/>
                  <a:gd name="T24" fmla="*/ 36 w 37"/>
                  <a:gd name="T25" fmla="*/ 16 h 62"/>
                  <a:gd name="T26" fmla="*/ 37 w 37"/>
                  <a:gd name="T27" fmla="*/ 18 h 62"/>
                  <a:gd name="T28" fmla="*/ 37 w 37"/>
                  <a:gd name="T29" fmla="*/ 36 h 62"/>
                  <a:gd name="T30" fmla="*/ 37 w 37"/>
                  <a:gd name="T31" fmla="*/ 45 h 62"/>
                  <a:gd name="T32" fmla="*/ 29 w 37"/>
                  <a:gd name="T33" fmla="*/ 57 h 62"/>
                  <a:gd name="T34" fmla="*/ 18 w 37"/>
                  <a:gd name="T35" fmla="*/ 62 h 62"/>
                  <a:gd name="T36" fmla="*/ 18 w 37"/>
                  <a:gd name="T37" fmla="*/ 57 h 62"/>
                  <a:gd name="T38" fmla="*/ 26 w 37"/>
                  <a:gd name="T39" fmla="*/ 53 h 62"/>
                  <a:gd name="T40" fmla="*/ 32 w 37"/>
                  <a:gd name="T41" fmla="*/ 45 h 62"/>
                  <a:gd name="T42" fmla="*/ 18 w 37"/>
                  <a:gd name="T43" fmla="*/ 6 h 62"/>
                  <a:gd name="T44" fmla="*/ 12 w 37"/>
                  <a:gd name="T45" fmla="*/ 5 h 62"/>
                  <a:gd name="T46" fmla="*/ 5 w 37"/>
                  <a:gd name="T47" fmla="*/ 5 h 62"/>
                  <a:gd name="T48" fmla="*/ 5 w 37"/>
                  <a:gd name="T49" fmla="*/ 57 h 62"/>
                  <a:gd name="T50" fmla="*/ 12 w 37"/>
                  <a:gd name="T51" fmla="*/ 57 h 62"/>
                  <a:gd name="T52" fmla="*/ 18 w 37"/>
                  <a:gd name="T53" fmla="*/ 57 h 62"/>
                  <a:gd name="T54" fmla="*/ 18 w 37"/>
                  <a:gd name="T55" fmla="*/ 62 h 62"/>
                  <a:gd name="T56" fmla="*/ 12 w 37"/>
                  <a:gd name="T57" fmla="*/ 62 h 62"/>
                  <a:gd name="T58" fmla="*/ 2 w 37"/>
                  <a:gd name="T59" fmla="*/ 62 h 62"/>
                  <a:gd name="T60" fmla="*/ 0 w 37"/>
                  <a:gd name="T61" fmla="*/ 60 h 62"/>
                  <a:gd name="T62" fmla="*/ 0 w 37"/>
                  <a:gd name="T63" fmla="*/ 3 h 62"/>
                  <a:gd name="T64" fmla="*/ 2 w 37"/>
                  <a:gd name="T65" fmla="*/ 0 h 62"/>
                  <a:gd name="T66" fmla="*/ 12 w 37"/>
                  <a:gd name="T67" fmla="*/ 0 h 62"/>
                  <a:gd name="T68" fmla="*/ 18 w 37"/>
                  <a:gd name="T69" fmla="*/ 1 h 62"/>
                  <a:gd name="T70" fmla="*/ 18 w 37"/>
                  <a:gd name="T71" fmla="*/ 6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37" h="62">
                    <a:moveTo>
                      <a:pt x="32" y="45"/>
                    </a:moveTo>
                    <a:cubicBezTo>
                      <a:pt x="32" y="36"/>
                      <a:pt x="32" y="36"/>
                      <a:pt x="32" y="36"/>
                    </a:cubicBezTo>
                    <a:cubicBezTo>
                      <a:pt x="32" y="18"/>
                      <a:pt x="32" y="18"/>
                      <a:pt x="32" y="18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7"/>
                      <a:pt x="32" y="16"/>
                      <a:pt x="32" y="16"/>
                    </a:cubicBezTo>
                    <a:cubicBezTo>
                      <a:pt x="32" y="16"/>
                      <a:pt x="32" y="16"/>
                      <a:pt x="32" y="16"/>
                    </a:cubicBezTo>
                    <a:cubicBezTo>
                      <a:pt x="31" y="13"/>
                      <a:pt x="29" y="10"/>
                      <a:pt x="25" y="8"/>
                    </a:cubicBezTo>
                    <a:cubicBezTo>
                      <a:pt x="23" y="7"/>
                      <a:pt x="21" y="6"/>
                      <a:pt x="18" y="6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22" y="1"/>
                      <a:pt x="25" y="3"/>
                      <a:pt x="28" y="4"/>
                    </a:cubicBezTo>
                    <a:cubicBezTo>
                      <a:pt x="32" y="7"/>
                      <a:pt x="35" y="11"/>
                      <a:pt x="36" y="15"/>
                    </a:cubicBezTo>
                    <a:cubicBezTo>
                      <a:pt x="36" y="15"/>
                      <a:pt x="36" y="15"/>
                      <a:pt x="36" y="15"/>
                    </a:cubicBezTo>
                    <a:cubicBezTo>
                      <a:pt x="36" y="16"/>
                      <a:pt x="36" y="16"/>
                      <a:pt x="36" y="16"/>
                    </a:cubicBezTo>
                    <a:cubicBezTo>
                      <a:pt x="36" y="17"/>
                      <a:pt x="37" y="17"/>
                      <a:pt x="37" y="18"/>
                    </a:cubicBezTo>
                    <a:cubicBezTo>
                      <a:pt x="37" y="36"/>
                      <a:pt x="37" y="36"/>
                      <a:pt x="37" y="36"/>
                    </a:cubicBezTo>
                    <a:cubicBezTo>
                      <a:pt x="37" y="45"/>
                      <a:pt x="37" y="45"/>
                      <a:pt x="37" y="45"/>
                    </a:cubicBezTo>
                    <a:cubicBezTo>
                      <a:pt x="37" y="50"/>
                      <a:pt x="34" y="54"/>
                      <a:pt x="29" y="57"/>
                    </a:cubicBezTo>
                    <a:cubicBezTo>
                      <a:pt x="26" y="59"/>
                      <a:pt x="22" y="61"/>
                      <a:pt x="18" y="62"/>
                    </a:cubicBezTo>
                    <a:cubicBezTo>
                      <a:pt x="18" y="57"/>
                      <a:pt x="18" y="57"/>
                      <a:pt x="18" y="57"/>
                    </a:cubicBezTo>
                    <a:cubicBezTo>
                      <a:pt x="21" y="56"/>
                      <a:pt x="24" y="55"/>
                      <a:pt x="26" y="53"/>
                    </a:cubicBezTo>
                    <a:cubicBezTo>
                      <a:pt x="30" y="51"/>
                      <a:pt x="32" y="48"/>
                      <a:pt x="32" y="45"/>
                    </a:cubicBezTo>
                    <a:close/>
                    <a:moveTo>
                      <a:pt x="18" y="6"/>
                    </a:moveTo>
                    <a:cubicBezTo>
                      <a:pt x="16" y="5"/>
                      <a:pt x="14" y="5"/>
                      <a:pt x="12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7"/>
                      <a:pt x="5" y="57"/>
                      <a:pt x="5" y="57"/>
                    </a:cubicBezTo>
                    <a:cubicBezTo>
                      <a:pt x="12" y="57"/>
                      <a:pt x="12" y="57"/>
                      <a:pt x="12" y="57"/>
                    </a:cubicBezTo>
                    <a:cubicBezTo>
                      <a:pt x="14" y="57"/>
                      <a:pt x="16" y="57"/>
                      <a:pt x="18" y="57"/>
                    </a:cubicBezTo>
                    <a:cubicBezTo>
                      <a:pt x="18" y="62"/>
                      <a:pt x="18" y="62"/>
                      <a:pt x="18" y="62"/>
                    </a:cubicBezTo>
                    <a:cubicBezTo>
                      <a:pt x="16" y="62"/>
                      <a:pt x="14" y="62"/>
                      <a:pt x="12" y="62"/>
                    </a:cubicBezTo>
                    <a:cubicBezTo>
                      <a:pt x="2" y="62"/>
                      <a:pt x="2" y="62"/>
                      <a:pt x="2" y="62"/>
                    </a:cubicBezTo>
                    <a:cubicBezTo>
                      <a:pt x="1" y="62"/>
                      <a:pt x="0" y="61"/>
                      <a:pt x="0" y="60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4" y="0"/>
                      <a:pt x="16" y="0"/>
                      <a:pt x="18" y="1"/>
                    </a:cubicBezTo>
                    <a:lnTo>
                      <a:pt x="18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509" name="Freeform 340"/>
              <p:cNvSpPr>
                <a:spLocks noEditPoints="1"/>
              </p:cNvSpPr>
              <p:nvPr/>
            </p:nvSpPr>
            <p:spPr bwMode="auto">
              <a:xfrm>
                <a:off x="6989773" y="996957"/>
                <a:ext cx="80963" cy="139701"/>
              </a:xfrm>
              <a:custGeom>
                <a:avLst/>
                <a:gdLst>
                  <a:gd name="T0" fmla="*/ 18 w 36"/>
                  <a:gd name="T1" fmla="*/ 1 h 62"/>
                  <a:gd name="T2" fmla="*/ 24 w 36"/>
                  <a:gd name="T3" fmla="*/ 0 h 62"/>
                  <a:gd name="T4" fmla="*/ 34 w 36"/>
                  <a:gd name="T5" fmla="*/ 0 h 62"/>
                  <a:gd name="T6" fmla="*/ 36 w 36"/>
                  <a:gd name="T7" fmla="*/ 3 h 62"/>
                  <a:gd name="T8" fmla="*/ 36 w 36"/>
                  <a:gd name="T9" fmla="*/ 60 h 62"/>
                  <a:gd name="T10" fmla="*/ 34 w 36"/>
                  <a:gd name="T11" fmla="*/ 62 h 62"/>
                  <a:gd name="T12" fmla="*/ 24 w 36"/>
                  <a:gd name="T13" fmla="*/ 62 h 62"/>
                  <a:gd name="T14" fmla="*/ 18 w 36"/>
                  <a:gd name="T15" fmla="*/ 62 h 62"/>
                  <a:gd name="T16" fmla="*/ 18 w 36"/>
                  <a:gd name="T17" fmla="*/ 57 h 62"/>
                  <a:gd name="T18" fmla="*/ 24 w 36"/>
                  <a:gd name="T19" fmla="*/ 57 h 62"/>
                  <a:gd name="T20" fmla="*/ 31 w 36"/>
                  <a:gd name="T21" fmla="*/ 57 h 62"/>
                  <a:gd name="T22" fmla="*/ 31 w 36"/>
                  <a:gd name="T23" fmla="*/ 5 h 62"/>
                  <a:gd name="T24" fmla="*/ 24 w 36"/>
                  <a:gd name="T25" fmla="*/ 5 h 62"/>
                  <a:gd name="T26" fmla="*/ 18 w 36"/>
                  <a:gd name="T27" fmla="*/ 6 h 62"/>
                  <a:gd name="T28" fmla="*/ 18 w 36"/>
                  <a:gd name="T29" fmla="*/ 1 h 62"/>
                  <a:gd name="T30" fmla="*/ 0 w 36"/>
                  <a:gd name="T31" fmla="*/ 45 h 62"/>
                  <a:gd name="T32" fmla="*/ 0 w 36"/>
                  <a:gd name="T33" fmla="*/ 36 h 62"/>
                  <a:gd name="T34" fmla="*/ 0 w 36"/>
                  <a:gd name="T35" fmla="*/ 18 h 62"/>
                  <a:gd name="T36" fmla="*/ 0 w 36"/>
                  <a:gd name="T37" fmla="*/ 16 h 62"/>
                  <a:gd name="T38" fmla="*/ 0 w 36"/>
                  <a:gd name="T39" fmla="*/ 15 h 62"/>
                  <a:gd name="T40" fmla="*/ 0 w 36"/>
                  <a:gd name="T41" fmla="*/ 15 h 62"/>
                  <a:gd name="T42" fmla="*/ 8 w 36"/>
                  <a:gd name="T43" fmla="*/ 4 h 62"/>
                  <a:gd name="T44" fmla="*/ 18 w 36"/>
                  <a:gd name="T45" fmla="*/ 1 h 62"/>
                  <a:gd name="T46" fmla="*/ 18 w 36"/>
                  <a:gd name="T47" fmla="*/ 6 h 62"/>
                  <a:gd name="T48" fmla="*/ 11 w 36"/>
                  <a:gd name="T49" fmla="*/ 8 h 62"/>
                  <a:gd name="T50" fmla="*/ 5 w 36"/>
                  <a:gd name="T51" fmla="*/ 16 h 62"/>
                  <a:gd name="T52" fmla="*/ 5 w 36"/>
                  <a:gd name="T53" fmla="*/ 16 h 62"/>
                  <a:gd name="T54" fmla="*/ 5 w 36"/>
                  <a:gd name="T55" fmla="*/ 17 h 62"/>
                  <a:gd name="T56" fmla="*/ 4 w 36"/>
                  <a:gd name="T57" fmla="*/ 18 h 62"/>
                  <a:gd name="T58" fmla="*/ 4 w 36"/>
                  <a:gd name="T59" fmla="*/ 36 h 62"/>
                  <a:gd name="T60" fmla="*/ 4 w 36"/>
                  <a:gd name="T61" fmla="*/ 45 h 62"/>
                  <a:gd name="T62" fmla="*/ 10 w 36"/>
                  <a:gd name="T63" fmla="*/ 53 h 62"/>
                  <a:gd name="T64" fmla="*/ 18 w 36"/>
                  <a:gd name="T65" fmla="*/ 57 h 62"/>
                  <a:gd name="T66" fmla="*/ 18 w 36"/>
                  <a:gd name="T67" fmla="*/ 62 h 62"/>
                  <a:gd name="T68" fmla="*/ 7 w 36"/>
                  <a:gd name="T69" fmla="*/ 57 h 62"/>
                  <a:gd name="T70" fmla="*/ 0 w 36"/>
                  <a:gd name="T71" fmla="*/ 45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36" h="62">
                    <a:moveTo>
                      <a:pt x="18" y="1"/>
                    </a:moveTo>
                    <a:cubicBezTo>
                      <a:pt x="20" y="0"/>
                      <a:pt x="22" y="0"/>
                      <a:pt x="24" y="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5" y="0"/>
                      <a:pt x="36" y="1"/>
                      <a:pt x="36" y="3"/>
                    </a:cubicBezTo>
                    <a:cubicBezTo>
                      <a:pt x="36" y="60"/>
                      <a:pt x="36" y="60"/>
                      <a:pt x="36" y="60"/>
                    </a:cubicBezTo>
                    <a:cubicBezTo>
                      <a:pt x="36" y="61"/>
                      <a:pt x="35" y="62"/>
                      <a:pt x="34" y="62"/>
                    </a:cubicBezTo>
                    <a:cubicBezTo>
                      <a:pt x="24" y="62"/>
                      <a:pt x="24" y="62"/>
                      <a:pt x="24" y="62"/>
                    </a:cubicBezTo>
                    <a:cubicBezTo>
                      <a:pt x="22" y="62"/>
                      <a:pt x="20" y="62"/>
                      <a:pt x="18" y="62"/>
                    </a:cubicBezTo>
                    <a:cubicBezTo>
                      <a:pt x="18" y="57"/>
                      <a:pt x="18" y="57"/>
                      <a:pt x="18" y="57"/>
                    </a:cubicBezTo>
                    <a:cubicBezTo>
                      <a:pt x="20" y="57"/>
                      <a:pt x="22" y="57"/>
                      <a:pt x="24" y="57"/>
                    </a:cubicBezTo>
                    <a:cubicBezTo>
                      <a:pt x="31" y="57"/>
                      <a:pt x="31" y="57"/>
                      <a:pt x="31" y="57"/>
                    </a:cubicBezTo>
                    <a:cubicBezTo>
                      <a:pt x="31" y="5"/>
                      <a:pt x="31" y="5"/>
                      <a:pt x="31" y="5"/>
                    </a:cubicBezTo>
                    <a:cubicBezTo>
                      <a:pt x="24" y="5"/>
                      <a:pt x="24" y="5"/>
                      <a:pt x="24" y="5"/>
                    </a:cubicBezTo>
                    <a:cubicBezTo>
                      <a:pt x="22" y="5"/>
                      <a:pt x="20" y="5"/>
                      <a:pt x="18" y="6"/>
                    </a:cubicBezTo>
                    <a:lnTo>
                      <a:pt x="18" y="1"/>
                    </a:lnTo>
                    <a:close/>
                    <a:moveTo>
                      <a:pt x="0" y="45"/>
                    </a:moveTo>
                    <a:cubicBezTo>
                      <a:pt x="0" y="36"/>
                      <a:pt x="0" y="36"/>
                      <a:pt x="0" y="36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17"/>
                      <a:pt x="0" y="17"/>
                      <a:pt x="0" y="16"/>
                    </a:cubicBezTo>
                    <a:cubicBezTo>
                      <a:pt x="0" y="16"/>
                      <a:pt x="0" y="16"/>
                      <a:pt x="0" y="15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1" y="11"/>
                      <a:pt x="4" y="7"/>
                      <a:pt x="8" y="4"/>
                    </a:cubicBezTo>
                    <a:cubicBezTo>
                      <a:pt x="11" y="3"/>
                      <a:pt x="14" y="1"/>
                      <a:pt x="18" y="1"/>
                    </a:cubicBezTo>
                    <a:cubicBezTo>
                      <a:pt x="18" y="6"/>
                      <a:pt x="18" y="6"/>
                      <a:pt x="18" y="6"/>
                    </a:cubicBezTo>
                    <a:cubicBezTo>
                      <a:pt x="15" y="6"/>
                      <a:pt x="13" y="7"/>
                      <a:pt x="11" y="8"/>
                    </a:cubicBezTo>
                    <a:cubicBezTo>
                      <a:pt x="8" y="10"/>
                      <a:pt x="5" y="13"/>
                      <a:pt x="5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5" y="16"/>
                      <a:pt x="5" y="17"/>
                      <a:pt x="5" y="17"/>
                    </a:cubicBezTo>
                    <a:cubicBezTo>
                      <a:pt x="5" y="17"/>
                      <a:pt x="4" y="17"/>
                      <a:pt x="4" y="18"/>
                    </a:cubicBezTo>
                    <a:cubicBezTo>
                      <a:pt x="4" y="36"/>
                      <a:pt x="4" y="36"/>
                      <a:pt x="4" y="36"/>
                    </a:cubicBezTo>
                    <a:cubicBezTo>
                      <a:pt x="4" y="45"/>
                      <a:pt x="4" y="45"/>
                      <a:pt x="4" y="45"/>
                    </a:cubicBezTo>
                    <a:cubicBezTo>
                      <a:pt x="4" y="48"/>
                      <a:pt x="7" y="51"/>
                      <a:pt x="10" y="53"/>
                    </a:cubicBezTo>
                    <a:cubicBezTo>
                      <a:pt x="12" y="55"/>
                      <a:pt x="15" y="56"/>
                      <a:pt x="18" y="57"/>
                    </a:cubicBezTo>
                    <a:cubicBezTo>
                      <a:pt x="18" y="62"/>
                      <a:pt x="18" y="62"/>
                      <a:pt x="18" y="62"/>
                    </a:cubicBezTo>
                    <a:cubicBezTo>
                      <a:pt x="14" y="61"/>
                      <a:pt x="10" y="59"/>
                      <a:pt x="7" y="57"/>
                    </a:cubicBezTo>
                    <a:cubicBezTo>
                      <a:pt x="3" y="54"/>
                      <a:pt x="0" y="50"/>
                      <a:pt x="0" y="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510" name="Freeform 342"/>
              <p:cNvSpPr>
                <a:spLocks noEditPoints="1"/>
              </p:cNvSpPr>
              <p:nvPr/>
            </p:nvSpPr>
            <p:spPr bwMode="auto">
              <a:xfrm>
                <a:off x="10388612" y="1665297"/>
                <a:ext cx="107950" cy="106363"/>
              </a:xfrm>
              <a:custGeom>
                <a:avLst/>
                <a:gdLst>
                  <a:gd name="T0" fmla="*/ 37 w 48"/>
                  <a:gd name="T1" fmla="*/ 41 h 47"/>
                  <a:gd name="T2" fmla="*/ 42 w 48"/>
                  <a:gd name="T3" fmla="*/ 37 h 47"/>
                  <a:gd name="T4" fmla="*/ 24 w 48"/>
                  <a:gd name="T5" fmla="*/ 19 h 47"/>
                  <a:gd name="T6" fmla="*/ 24 w 48"/>
                  <a:gd name="T7" fmla="*/ 12 h 47"/>
                  <a:gd name="T8" fmla="*/ 47 w 48"/>
                  <a:gd name="T9" fmla="*/ 35 h 47"/>
                  <a:gd name="T10" fmla="*/ 47 w 48"/>
                  <a:gd name="T11" fmla="*/ 35 h 47"/>
                  <a:gd name="T12" fmla="*/ 47 w 48"/>
                  <a:gd name="T13" fmla="*/ 35 h 47"/>
                  <a:gd name="T14" fmla="*/ 47 w 48"/>
                  <a:gd name="T15" fmla="*/ 39 h 47"/>
                  <a:gd name="T16" fmla="*/ 39 w 48"/>
                  <a:gd name="T17" fmla="*/ 46 h 47"/>
                  <a:gd name="T18" fmla="*/ 39 w 48"/>
                  <a:gd name="T19" fmla="*/ 46 h 47"/>
                  <a:gd name="T20" fmla="*/ 35 w 48"/>
                  <a:gd name="T21" fmla="*/ 46 h 47"/>
                  <a:gd name="T22" fmla="*/ 24 w 48"/>
                  <a:gd name="T23" fmla="*/ 35 h 47"/>
                  <a:gd name="T24" fmla="*/ 24 w 48"/>
                  <a:gd name="T25" fmla="*/ 28 h 47"/>
                  <a:gd name="T26" fmla="*/ 37 w 48"/>
                  <a:gd name="T27" fmla="*/ 41 h 47"/>
                  <a:gd name="T28" fmla="*/ 24 w 48"/>
                  <a:gd name="T29" fmla="*/ 19 h 47"/>
                  <a:gd name="T30" fmla="*/ 11 w 48"/>
                  <a:gd name="T31" fmla="*/ 6 h 47"/>
                  <a:gd name="T32" fmla="*/ 6 w 48"/>
                  <a:gd name="T33" fmla="*/ 10 h 47"/>
                  <a:gd name="T34" fmla="*/ 24 w 48"/>
                  <a:gd name="T35" fmla="*/ 28 h 47"/>
                  <a:gd name="T36" fmla="*/ 24 w 48"/>
                  <a:gd name="T37" fmla="*/ 35 h 47"/>
                  <a:gd name="T38" fmla="*/ 1 w 48"/>
                  <a:gd name="T39" fmla="*/ 12 h 47"/>
                  <a:gd name="T40" fmla="*/ 1 w 48"/>
                  <a:gd name="T41" fmla="*/ 9 h 47"/>
                  <a:gd name="T42" fmla="*/ 9 w 48"/>
                  <a:gd name="T43" fmla="*/ 1 h 47"/>
                  <a:gd name="T44" fmla="*/ 12 w 48"/>
                  <a:gd name="T45" fmla="*/ 1 h 47"/>
                  <a:gd name="T46" fmla="*/ 24 w 48"/>
                  <a:gd name="T47" fmla="*/ 12 h 47"/>
                  <a:gd name="T48" fmla="*/ 24 w 48"/>
                  <a:gd name="T49" fmla="*/ 19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8" h="47">
                    <a:moveTo>
                      <a:pt x="37" y="41"/>
                    </a:moveTo>
                    <a:cubicBezTo>
                      <a:pt x="42" y="37"/>
                      <a:pt x="42" y="37"/>
                      <a:pt x="42" y="37"/>
                    </a:cubicBezTo>
                    <a:cubicBezTo>
                      <a:pt x="24" y="19"/>
                      <a:pt x="24" y="19"/>
                      <a:pt x="24" y="19"/>
                    </a:cubicBezTo>
                    <a:cubicBezTo>
                      <a:pt x="24" y="12"/>
                      <a:pt x="24" y="12"/>
                      <a:pt x="24" y="12"/>
                    </a:cubicBezTo>
                    <a:cubicBezTo>
                      <a:pt x="47" y="35"/>
                      <a:pt x="47" y="35"/>
                      <a:pt x="47" y="35"/>
                    </a:cubicBezTo>
                    <a:cubicBezTo>
                      <a:pt x="47" y="35"/>
                      <a:pt x="47" y="35"/>
                      <a:pt x="47" y="35"/>
                    </a:cubicBezTo>
                    <a:cubicBezTo>
                      <a:pt x="47" y="35"/>
                      <a:pt x="47" y="35"/>
                      <a:pt x="47" y="35"/>
                    </a:cubicBezTo>
                    <a:cubicBezTo>
                      <a:pt x="48" y="36"/>
                      <a:pt x="48" y="38"/>
                      <a:pt x="47" y="39"/>
                    </a:cubicBezTo>
                    <a:cubicBezTo>
                      <a:pt x="39" y="46"/>
                      <a:pt x="39" y="46"/>
                      <a:pt x="39" y="46"/>
                    </a:cubicBezTo>
                    <a:cubicBezTo>
                      <a:pt x="39" y="46"/>
                      <a:pt x="39" y="46"/>
                      <a:pt x="39" y="46"/>
                    </a:cubicBezTo>
                    <a:cubicBezTo>
                      <a:pt x="38" y="47"/>
                      <a:pt x="36" y="47"/>
                      <a:pt x="35" y="46"/>
                    </a:cubicBezTo>
                    <a:cubicBezTo>
                      <a:pt x="24" y="35"/>
                      <a:pt x="24" y="35"/>
                      <a:pt x="24" y="35"/>
                    </a:cubicBezTo>
                    <a:cubicBezTo>
                      <a:pt x="24" y="28"/>
                      <a:pt x="24" y="28"/>
                      <a:pt x="24" y="28"/>
                    </a:cubicBezTo>
                    <a:lnTo>
                      <a:pt x="37" y="41"/>
                    </a:lnTo>
                    <a:close/>
                    <a:moveTo>
                      <a:pt x="24" y="19"/>
                    </a:moveTo>
                    <a:cubicBezTo>
                      <a:pt x="11" y="6"/>
                      <a:pt x="11" y="6"/>
                      <a:pt x="11" y="6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24" y="28"/>
                      <a:pt x="24" y="28"/>
                      <a:pt x="24" y="28"/>
                    </a:cubicBezTo>
                    <a:cubicBezTo>
                      <a:pt x="24" y="35"/>
                      <a:pt x="24" y="35"/>
                      <a:pt x="24" y="35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0" y="11"/>
                      <a:pt x="0" y="10"/>
                      <a:pt x="1" y="9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10" y="0"/>
                      <a:pt x="11" y="0"/>
                      <a:pt x="12" y="1"/>
                    </a:cubicBezTo>
                    <a:cubicBezTo>
                      <a:pt x="24" y="12"/>
                      <a:pt x="24" y="12"/>
                      <a:pt x="24" y="12"/>
                    </a:cubicBezTo>
                    <a:lnTo>
                      <a:pt x="24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511" name="Freeform 343"/>
              <p:cNvSpPr>
                <a:spLocks noEditPoints="1"/>
              </p:cNvSpPr>
              <p:nvPr/>
            </p:nvSpPr>
            <p:spPr bwMode="auto">
              <a:xfrm>
                <a:off x="10164776" y="1849448"/>
                <a:ext cx="53975" cy="49213"/>
              </a:xfrm>
              <a:custGeom>
                <a:avLst/>
                <a:gdLst>
                  <a:gd name="T0" fmla="*/ 16 w 24"/>
                  <a:gd name="T1" fmla="*/ 7 h 22"/>
                  <a:gd name="T2" fmla="*/ 13 w 24"/>
                  <a:gd name="T3" fmla="*/ 11 h 22"/>
                  <a:gd name="T4" fmla="*/ 13 w 24"/>
                  <a:gd name="T5" fmla="*/ 3 h 22"/>
                  <a:gd name="T6" fmla="*/ 14 w 24"/>
                  <a:gd name="T7" fmla="*/ 1 h 22"/>
                  <a:gd name="T8" fmla="*/ 15 w 24"/>
                  <a:gd name="T9" fmla="*/ 0 h 22"/>
                  <a:gd name="T10" fmla="*/ 18 w 24"/>
                  <a:gd name="T11" fmla="*/ 2 h 22"/>
                  <a:gd name="T12" fmla="*/ 20 w 24"/>
                  <a:gd name="T13" fmla="*/ 3 h 22"/>
                  <a:gd name="T14" fmla="*/ 22 w 24"/>
                  <a:gd name="T15" fmla="*/ 4 h 22"/>
                  <a:gd name="T16" fmla="*/ 22 w 24"/>
                  <a:gd name="T17" fmla="*/ 4 h 22"/>
                  <a:gd name="T18" fmla="*/ 23 w 24"/>
                  <a:gd name="T19" fmla="*/ 5 h 22"/>
                  <a:gd name="T20" fmla="*/ 23 w 24"/>
                  <a:gd name="T21" fmla="*/ 8 h 22"/>
                  <a:gd name="T22" fmla="*/ 13 w 24"/>
                  <a:gd name="T23" fmla="*/ 21 h 22"/>
                  <a:gd name="T24" fmla="*/ 13 w 24"/>
                  <a:gd name="T25" fmla="*/ 22 h 22"/>
                  <a:gd name="T26" fmla="*/ 13 w 24"/>
                  <a:gd name="T27" fmla="*/ 14 h 22"/>
                  <a:gd name="T28" fmla="*/ 17 w 24"/>
                  <a:gd name="T29" fmla="*/ 8 h 22"/>
                  <a:gd name="T30" fmla="*/ 17 w 24"/>
                  <a:gd name="T31" fmla="*/ 7 h 22"/>
                  <a:gd name="T32" fmla="*/ 16 w 24"/>
                  <a:gd name="T33" fmla="*/ 7 h 22"/>
                  <a:gd name="T34" fmla="*/ 13 w 24"/>
                  <a:gd name="T35" fmla="*/ 11 h 22"/>
                  <a:gd name="T36" fmla="*/ 8 w 24"/>
                  <a:gd name="T37" fmla="*/ 17 h 22"/>
                  <a:gd name="T38" fmla="*/ 10 w 24"/>
                  <a:gd name="T39" fmla="*/ 17 h 22"/>
                  <a:gd name="T40" fmla="*/ 13 w 24"/>
                  <a:gd name="T41" fmla="*/ 14 h 22"/>
                  <a:gd name="T42" fmla="*/ 13 w 24"/>
                  <a:gd name="T43" fmla="*/ 22 h 22"/>
                  <a:gd name="T44" fmla="*/ 11 w 24"/>
                  <a:gd name="T45" fmla="*/ 22 h 22"/>
                  <a:gd name="T46" fmla="*/ 3 w 24"/>
                  <a:gd name="T47" fmla="*/ 22 h 22"/>
                  <a:gd name="T48" fmla="*/ 3 w 24"/>
                  <a:gd name="T49" fmla="*/ 22 h 22"/>
                  <a:gd name="T50" fmla="*/ 2 w 24"/>
                  <a:gd name="T51" fmla="*/ 21 h 22"/>
                  <a:gd name="T52" fmla="*/ 1 w 24"/>
                  <a:gd name="T53" fmla="*/ 18 h 22"/>
                  <a:gd name="T54" fmla="*/ 13 w 24"/>
                  <a:gd name="T55" fmla="*/ 3 h 22"/>
                  <a:gd name="T56" fmla="*/ 13 w 24"/>
                  <a:gd name="T57" fmla="*/ 11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4" h="22">
                    <a:moveTo>
                      <a:pt x="16" y="7"/>
                    </a:moveTo>
                    <a:cubicBezTo>
                      <a:pt x="13" y="11"/>
                      <a:pt x="13" y="11"/>
                      <a:pt x="13" y="11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4" y="1"/>
                      <a:pt x="15" y="1"/>
                      <a:pt x="15" y="0"/>
                    </a:cubicBezTo>
                    <a:cubicBezTo>
                      <a:pt x="16" y="0"/>
                      <a:pt x="18" y="0"/>
                      <a:pt x="18" y="2"/>
                    </a:cubicBezTo>
                    <a:cubicBezTo>
                      <a:pt x="18" y="2"/>
                      <a:pt x="19" y="3"/>
                      <a:pt x="20" y="3"/>
                    </a:cubicBezTo>
                    <a:cubicBezTo>
                      <a:pt x="20" y="4"/>
                      <a:pt x="21" y="4"/>
                      <a:pt x="22" y="4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22" y="4"/>
                      <a:pt x="22" y="4"/>
                      <a:pt x="23" y="5"/>
                    </a:cubicBezTo>
                    <a:cubicBezTo>
                      <a:pt x="24" y="5"/>
                      <a:pt x="24" y="7"/>
                      <a:pt x="23" y="8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3" y="21"/>
                      <a:pt x="13" y="21"/>
                      <a:pt x="13" y="22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7" y="8"/>
                      <a:pt x="17" y="8"/>
                      <a:pt x="17" y="8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6" y="7"/>
                      <a:pt x="16" y="7"/>
                      <a:pt x="16" y="7"/>
                    </a:cubicBezTo>
                    <a:close/>
                    <a:moveTo>
                      <a:pt x="13" y="11"/>
                    </a:moveTo>
                    <a:cubicBezTo>
                      <a:pt x="8" y="17"/>
                      <a:pt x="8" y="17"/>
                      <a:pt x="8" y="17"/>
                    </a:cubicBezTo>
                    <a:cubicBezTo>
                      <a:pt x="10" y="17"/>
                      <a:pt x="10" y="17"/>
                      <a:pt x="10" y="17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3" y="22"/>
                      <a:pt x="13" y="22"/>
                      <a:pt x="13" y="22"/>
                    </a:cubicBezTo>
                    <a:cubicBezTo>
                      <a:pt x="12" y="22"/>
                      <a:pt x="12" y="22"/>
                      <a:pt x="11" y="22"/>
                    </a:cubicBezTo>
                    <a:cubicBezTo>
                      <a:pt x="3" y="22"/>
                      <a:pt x="3" y="22"/>
                      <a:pt x="3" y="22"/>
                    </a:cubicBezTo>
                    <a:cubicBezTo>
                      <a:pt x="3" y="22"/>
                      <a:pt x="3" y="22"/>
                      <a:pt x="3" y="22"/>
                    </a:cubicBezTo>
                    <a:cubicBezTo>
                      <a:pt x="2" y="22"/>
                      <a:pt x="2" y="22"/>
                      <a:pt x="2" y="21"/>
                    </a:cubicBezTo>
                    <a:cubicBezTo>
                      <a:pt x="0" y="21"/>
                      <a:pt x="0" y="19"/>
                      <a:pt x="1" y="18"/>
                    </a:cubicBezTo>
                    <a:cubicBezTo>
                      <a:pt x="13" y="3"/>
                      <a:pt x="13" y="3"/>
                      <a:pt x="13" y="3"/>
                    </a:cubicBezTo>
                    <a:lnTo>
                      <a:pt x="13" y="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512" name="Freeform 344"/>
              <p:cNvSpPr>
                <a:spLocks noEditPoints="1"/>
              </p:cNvSpPr>
              <p:nvPr/>
            </p:nvSpPr>
            <p:spPr bwMode="auto">
              <a:xfrm>
                <a:off x="10198113" y="1830393"/>
                <a:ext cx="34925" cy="34925"/>
              </a:xfrm>
              <a:custGeom>
                <a:avLst/>
                <a:gdLst>
                  <a:gd name="T0" fmla="*/ 8 w 15"/>
                  <a:gd name="T1" fmla="*/ 10 h 15"/>
                  <a:gd name="T2" fmla="*/ 8 w 15"/>
                  <a:gd name="T3" fmla="*/ 10 h 15"/>
                  <a:gd name="T4" fmla="*/ 9 w 15"/>
                  <a:gd name="T5" fmla="*/ 9 h 15"/>
                  <a:gd name="T6" fmla="*/ 10 w 15"/>
                  <a:gd name="T7" fmla="*/ 8 h 15"/>
                  <a:gd name="T8" fmla="*/ 10 w 15"/>
                  <a:gd name="T9" fmla="*/ 7 h 15"/>
                  <a:gd name="T10" fmla="*/ 7 w 15"/>
                  <a:gd name="T11" fmla="*/ 5 h 15"/>
                  <a:gd name="T12" fmla="*/ 7 w 15"/>
                  <a:gd name="T13" fmla="*/ 5 h 15"/>
                  <a:gd name="T14" fmla="*/ 7 w 15"/>
                  <a:gd name="T15" fmla="*/ 10 h 15"/>
                  <a:gd name="T16" fmla="*/ 6 w 15"/>
                  <a:gd name="T17" fmla="*/ 14 h 15"/>
                  <a:gd name="T18" fmla="*/ 7 w 15"/>
                  <a:gd name="T19" fmla="*/ 15 h 15"/>
                  <a:gd name="T20" fmla="*/ 6 w 15"/>
                  <a:gd name="T21" fmla="*/ 1 h 15"/>
                  <a:gd name="T22" fmla="*/ 8 w 15"/>
                  <a:gd name="T23" fmla="*/ 15 h 15"/>
                  <a:gd name="T24" fmla="*/ 8 w 15"/>
                  <a:gd name="T25" fmla="*/ 15 h 15"/>
                  <a:gd name="T26" fmla="*/ 8 w 15"/>
                  <a:gd name="T27" fmla="*/ 15 h 15"/>
                  <a:gd name="T28" fmla="*/ 8 w 15"/>
                  <a:gd name="T29" fmla="*/ 15 h 15"/>
                  <a:gd name="T30" fmla="*/ 8 w 15"/>
                  <a:gd name="T31" fmla="*/ 15 h 15"/>
                  <a:gd name="T32" fmla="*/ 9 w 15"/>
                  <a:gd name="T33" fmla="*/ 15 h 15"/>
                  <a:gd name="T34" fmla="*/ 9 w 15"/>
                  <a:gd name="T35" fmla="*/ 15 h 15"/>
                  <a:gd name="T36" fmla="*/ 9 w 15"/>
                  <a:gd name="T37" fmla="*/ 15 h 15"/>
                  <a:gd name="T38" fmla="*/ 9 w 15"/>
                  <a:gd name="T39" fmla="*/ 15 h 15"/>
                  <a:gd name="T40" fmla="*/ 13 w 15"/>
                  <a:gd name="T41" fmla="*/ 12 h 15"/>
                  <a:gd name="T42" fmla="*/ 13 w 15"/>
                  <a:gd name="T43" fmla="*/ 12 h 15"/>
                  <a:gd name="T44" fmla="*/ 14 w 15"/>
                  <a:gd name="T45" fmla="*/ 8 h 15"/>
                  <a:gd name="T46" fmla="*/ 14 w 15"/>
                  <a:gd name="T47" fmla="*/ 7 h 15"/>
                  <a:gd name="T48" fmla="*/ 14 w 15"/>
                  <a:gd name="T49" fmla="*/ 7 h 15"/>
                  <a:gd name="T50" fmla="*/ 14 w 15"/>
                  <a:gd name="T51" fmla="*/ 7 h 15"/>
                  <a:gd name="T52" fmla="*/ 14 w 15"/>
                  <a:gd name="T53" fmla="*/ 7 h 15"/>
                  <a:gd name="T54" fmla="*/ 14 w 15"/>
                  <a:gd name="T55" fmla="*/ 6 h 15"/>
                  <a:gd name="T56" fmla="*/ 14 w 15"/>
                  <a:gd name="T57" fmla="*/ 6 h 15"/>
                  <a:gd name="T58" fmla="*/ 14 w 15"/>
                  <a:gd name="T59" fmla="*/ 6 h 15"/>
                  <a:gd name="T60" fmla="*/ 12 w 15"/>
                  <a:gd name="T61" fmla="*/ 2 h 15"/>
                  <a:gd name="T62" fmla="*/ 7 w 15"/>
                  <a:gd name="T63" fmla="*/ 0 h 15"/>
                  <a:gd name="T64" fmla="*/ 6 w 15"/>
                  <a:gd name="T65" fmla="*/ 1 h 15"/>
                  <a:gd name="T66" fmla="*/ 6 w 15"/>
                  <a:gd name="T67" fmla="*/ 1 h 15"/>
                  <a:gd name="T68" fmla="*/ 5 w 15"/>
                  <a:gd name="T69" fmla="*/ 8 h 15"/>
                  <a:gd name="T70" fmla="*/ 5 w 15"/>
                  <a:gd name="T71" fmla="*/ 8 h 15"/>
                  <a:gd name="T72" fmla="*/ 6 w 15"/>
                  <a:gd name="T73" fmla="*/ 10 h 15"/>
                  <a:gd name="T74" fmla="*/ 6 w 15"/>
                  <a:gd name="T75" fmla="*/ 1 h 15"/>
                  <a:gd name="T76" fmla="*/ 6 w 15"/>
                  <a:gd name="T77" fmla="*/ 14 h 15"/>
                  <a:gd name="T78" fmla="*/ 0 w 15"/>
                  <a:gd name="T79" fmla="*/ 9 h 15"/>
                  <a:gd name="T80" fmla="*/ 6 w 15"/>
                  <a:gd name="T81" fmla="*/ 1 h 15"/>
                  <a:gd name="T82" fmla="*/ 1 w 15"/>
                  <a:gd name="T83" fmla="*/ 4 h 15"/>
                  <a:gd name="T84" fmla="*/ 1 w 15"/>
                  <a:gd name="T85" fmla="*/ 4 h 15"/>
                  <a:gd name="T86" fmla="*/ 0 w 15"/>
                  <a:gd name="T87" fmla="*/ 9 h 15"/>
                  <a:gd name="T88" fmla="*/ 0 w 15"/>
                  <a:gd name="T89" fmla="*/ 9 h 15"/>
                  <a:gd name="T90" fmla="*/ 0 w 15"/>
                  <a:gd name="T91" fmla="*/ 9 h 15"/>
                  <a:gd name="T92" fmla="*/ 0 w 15"/>
                  <a:gd name="T93" fmla="*/ 9 h 15"/>
                  <a:gd name="T94" fmla="*/ 0 w 15"/>
                  <a:gd name="T95" fmla="*/ 9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5" h="15">
                    <a:moveTo>
                      <a:pt x="7" y="10"/>
                    </a:moveTo>
                    <a:cubicBezTo>
                      <a:pt x="7" y="10"/>
                      <a:pt x="7" y="10"/>
                      <a:pt x="7" y="10"/>
                    </a:cubicBezTo>
                    <a:cubicBezTo>
                      <a:pt x="8" y="10"/>
                      <a:pt x="8" y="10"/>
                      <a:pt x="8" y="10"/>
                    </a:cubicBezTo>
                    <a:cubicBezTo>
                      <a:pt x="8" y="10"/>
                      <a:pt x="8" y="10"/>
                      <a:pt x="8" y="10"/>
                    </a:cubicBezTo>
                    <a:cubicBezTo>
                      <a:pt x="8" y="10"/>
                      <a:pt x="8" y="10"/>
                      <a:pt x="8" y="10"/>
                    </a:cubicBezTo>
                    <a:cubicBezTo>
                      <a:pt x="8" y="10"/>
                      <a:pt x="8" y="10"/>
                      <a:pt x="8" y="10"/>
                    </a:cubicBezTo>
                    <a:cubicBezTo>
                      <a:pt x="8" y="10"/>
                      <a:pt x="8" y="10"/>
                      <a:pt x="8" y="10"/>
                    </a:cubicBezTo>
                    <a:cubicBezTo>
                      <a:pt x="8" y="10"/>
                      <a:pt x="9" y="10"/>
                      <a:pt x="9" y="9"/>
                    </a:cubicBezTo>
                    <a:cubicBezTo>
                      <a:pt x="9" y="9"/>
                      <a:pt x="9" y="9"/>
                      <a:pt x="9" y="9"/>
                    </a:cubicBezTo>
                    <a:cubicBezTo>
                      <a:pt x="10" y="9"/>
                      <a:pt x="10" y="8"/>
                      <a:pt x="10" y="8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0" y="7"/>
                      <a:pt x="10" y="7"/>
                      <a:pt x="10" y="7"/>
                    </a:cubicBezTo>
                    <a:cubicBezTo>
                      <a:pt x="10" y="7"/>
                      <a:pt x="10" y="7"/>
                      <a:pt x="10" y="7"/>
                    </a:cubicBezTo>
                    <a:cubicBezTo>
                      <a:pt x="10" y="7"/>
                      <a:pt x="10" y="7"/>
                      <a:pt x="10" y="7"/>
                    </a:cubicBezTo>
                    <a:cubicBezTo>
                      <a:pt x="10" y="7"/>
                      <a:pt x="9" y="6"/>
                      <a:pt x="9" y="6"/>
                    </a:cubicBezTo>
                    <a:cubicBezTo>
                      <a:pt x="8" y="5"/>
                      <a:pt x="8" y="5"/>
                      <a:pt x="7" y="5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5"/>
                      <a:pt x="6" y="5"/>
                      <a:pt x="6" y="5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7" y="10"/>
                      <a:pt x="7" y="10"/>
                      <a:pt x="7" y="10"/>
                    </a:cubicBezTo>
                    <a:close/>
                    <a:moveTo>
                      <a:pt x="6" y="15"/>
                    </a:moveTo>
                    <a:cubicBezTo>
                      <a:pt x="6" y="14"/>
                      <a:pt x="6" y="14"/>
                      <a:pt x="6" y="14"/>
                    </a:cubicBezTo>
                    <a:cubicBezTo>
                      <a:pt x="8" y="15"/>
                      <a:pt x="8" y="15"/>
                      <a:pt x="8" y="15"/>
                    </a:cubicBezTo>
                    <a:cubicBezTo>
                      <a:pt x="8" y="15"/>
                      <a:pt x="8" y="15"/>
                      <a:pt x="8" y="15"/>
                    </a:cubicBezTo>
                    <a:cubicBezTo>
                      <a:pt x="8" y="15"/>
                      <a:pt x="7" y="15"/>
                      <a:pt x="7" y="15"/>
                    </a:cubicBezTo>
                    <a:cubicBezTo>
                      <a:pt x="7" y="15"/>
                      <a:pt x="7" y="15"/>
                      <a:pt x="6" y="15"/>
                    </a:cubicBezTo>
                    <a:close/>
                    <a:moveTo>
                      <a:pt x="6" y="1"/>
                    </a:move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lose/>
                    <a:moveTo>
                      <a:pt x="8" y="15"/>
                    </a:moveTo>
                    <a:cubicBezTo>
                      <a:pt x="8" y="15"/>
                      <a:pt x="8" y="15"/>
                      <a:pt x="8" y="15"/>
                    </a:cubicBezTo>
                    <a:cubicBezTo>
                      <a:pt x="8" y="15"/>
                      <a:pt x="8" y="15"/>
                      <a:pt x="8" y="15"/>
                    </a:cubicBezTo>
                    <a:close/>
                    <a:moveTo>
                      <a:pt x="8" y="15"/>
                    </a:moveTo>
                    <a:cubicBezTo>
                      <a:pt x="8" y="15"/>
                      <a:pt x="8" y="15"/>
                      <a:pt x="8" y="15"/>
                    </a:cubicBezTo>
                    <a:cubicBezTo>
                      <a:pt x="8" y="15"/>
                      <a:pt x="8" y="15"/>
                      <a:pt x="8" y="15"/>
                    </a:cubicBezTo>
                    <a:close/>
                    <a:moveTo>
                      <a:pt x="8" y="15"/>
                    </a:moveTo>
                    <a:cubicBezTo>
                      <a:pt x="8" y="15"/>
                      <a:pt x="8" y="15"/>
                      <a:pt x="8" y="15"/>
                    </a:cubicBezTo>
                    <a:cubicBezTo>
                      <a:pt x="8" y="15"/>
                      <a:pt x="8" y="15"/>
                      <a:pt x="8" y="15"/>
                    </a:cubicBezTo>
                    <a:close/>
                    <a:moveTo>
                      <a:pt x="8" y="15"/>
                    </a:moveTo>
                    <a:cubicBezTo>
                      <a:pt x="8" y="15"/>
                      <a:pt x="8" y="15"/>
                      <a:pt x="8" y="15"/>
                    </a:cubicBezTo>
                    <a:cubicBezTo>
                      <a:pt x="8" y="15"/>
                      <a:pt x="8" y="15"/>
                      <a:pt x="8" y="15"/>
                    </a:cubicBezTo>
                    <a:cubicBezTo>
                      <a:pt x="8" y="15"/>
                      <a:pt x="8" y="15"/>
                      <a:pt x="8" y="15"/>
                    </a:cubicBezTo>
                    <a:close/>
                    <a:moveTo>
                      <a:pt x="9" y="15"/>
                    </a:moveTo>
                    <a:cubicBezTo>
                      <a:pt x="8" y="15"/>
                      <a:pt x="8" y="15"/>
                      <a:pt x="8" y="15"/>
                    </a:cubicBezTo>
                    <a:cubicBezTo>
                      <a:pt x="9" y="15"/>
                      <a:pt x="9" y="15"/>
                      <a:pt x="9" y="15"/>
                    </a:cubicBezTo>
                    <a:close/>
                    <a:moveTo>
                      <a:pt x="9" y="15"/>
                    </a:moveTo>
                    <a:cubicBezTo>
                      <a:pt x="9" y="15"/>
                      <a:pt x="9" y="15"/>
                      <a:pt x="9" y="15"/>
                    </a:cubicBezTo>
                    <a:cubicBezTo>
                      <a:pt x="9" y="15"/>
                      <a:pt x="9" y="15"/>
                      <a:pt x="9" y="15"/>
                    </a:cubicBezTo>
                    <a:close/>
                    <a:moveTo>
                      <a:pt x="9" y="15"/>
                    </a:moveTo>
                    <a:cubicBezTo>
                      <a:pt x="9" y="15"/>
                      <a:pt x="9" y="15"/>
                      <a:pt x="9" y="15"/>
                    </a:cubicBezTo>
                    <a:cubicBezTo>
                      <a:pt x="9" y="15"/>
                      <a:pt x="9" y="15"/>
                      <a:pt x="9" y="15"/>
                    </a:cubicBezTo>
                    <a:close/>
                    <a:moveTo>
                      <a:pt x="13" y="12"/>
                    </a:moveTo>
                    <a:cubicBezTo>
                      <a:pt x="12" y="13"/>
                      <a:pt x="11" y="14"/>
                      <a:pt x="9" y="15"/>
                    </a:cubicBezTo>
                    <a:cubicBezTo>
                      <a:pt x="9" y="15"/>
                      <a:pt x="9" y="15"/>
                      <a:pt x="9" y="15"/>
                    </a:cubicBezTo>
                    <a:cubicBezTo>
                      <a:pt x="13" y="12"/>
                      <a:pt x="13" y="12"/>
                      <a:pt x="13" y="12"/>
                    </a:cubicBezTo>
                    <a:close/>
                    <a:moveTo>
                      <a:pt x="13" y="12"/>
                    </a:moveTo>
                    <a:cubicBezTo>
                      <a:pt x="13" y="12"/>
                      <a:pt x="13" y="12"/>
                      <a:pt x="13" y="12"/>
                    </a:cubicBezTo>
                    <a:cubicBezTo>
                      <a:pt x="13" y="12"/>
                      <a:pt x="13" y="12"/>
                      <a:pt x="13" y="12"/>
                    </a:cubicBezTo>
                    <a:close/>
                    <a:moveTo>
                      <a:pt x="14" y="8"/>
                    </a:moveTo>
                    <a:cubicBezTo>
                      <a:pt x="15" y="9"/>
                      <a:pt x="14" y="11"/>
                      <a:pt x="13" y="12"/>
                    </a:cubicBezTo>
                    <a:cubicBezTo>
                      <a:pt x="13" y="12"/>
                      <a:pt x="13" y="12"/>
                      <a:pt x="13" y="12"/>
                    </a:cubicBezTo>
                    <a:cubicBezTo>
                      <a:pt x="14" y="8"/>
                      <a:pt x="14" y="8"/>
                      <a:pt x="14" y="8"/>
                    </a:cubicBezTo>
                    <a:close/>
                    <a:moveTo>
                      <a:pt x="14" y="8"/>
                    </a:moveTo>
                    <a:cubicBezTo>
                      <a:pt x="14" y="8"/>
                      <a:pt x="14" y="8"/>
                      <a:pt x="14" y="8"/>
                    </a:cubicBezTo>
                    <a:cubicBezTo>
                      <a:pt x="14" y="8"/>
                      <a:pt x="14" y="8"/>
                      <a:pt x="14" y="8"/>
                    </a:cubicBezTo>
                    <a:close/>
                    <a:moveTo>
                      <a:pt x="14" y="7"/>
                    </a:moveTo>
                    <a:cubicBezTo>
                      <a:pt x="14" y="8"/>
                      <a:pt x="14" y="8"/>
                      <a:pt x="14" y="8"/>
                    </a:cubicBezTo>
                    <a:cubicBezTo>
                      <a:pt x="14" y="7"/>
                      <a:pt x="14" y="7"/>
                      <a:pt x="14" y="7"/>
                    </a:cubicBezTo>
                    <a:close/>
                    <a:moveTo>
                      <a:pt x="14" y="7"/>
                    </a:moveTo>
                    <a:cubicBezTo>
                      <a:pt x="14" y="7"/>
                      <a:pt x="14" y="7"/>
                      <a:pt x="14" y="7"/>
                    </a:cubicBezTo>
                    <a:cubicBezTo>
                      <a:pt x="14" y="7"/>
                      <a:pt x="14" y="7"/>
                      <a:pt x="14" y="7"/>
                    </a:cubicBezTo>
                    <a:close/>
                    <a:moveTo>
                      <a:pt x="14" y="7"/>
                    </a:moveTo>
                    <a:cubicBezTo>
                      <a:pt x="14" y="7"/>
                      <a:pt x="14" y="7"/>
                      <a:pt x="14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7"/>
                      <a:pt x="14" y="7"/>
                      <a:pt x="14" y="7"/>
                    </a:cubicBezTo>
                    <a:close/>
                    <a:moveTo>
                      <a:pt x="14" y="6"/>
                    </a:moveTo>
                    <a:cubicBezTo>
                      <a:pt x="14" y="7"/>
                      <a:pt x="14" y="7"/>
                      <a:pt x="14" y="7"/>
                    </a:cubicBezTo>
                    <a:cubicBezTo>
                      <a:pt x="14" y="6"/>
                      <a:pt x="14" y="6"/>
                      <a:pt x="14" y="6"/>
                    </a:cubicBezTo>
                    <a:close/>
                    <a:moveTo>
                      <a:pt x="14" y="6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lose/>
                    <a:moveTo>
                      <a:pt x="12" y="2"/>
                    </a:moveTo>
                    <a:cubicBezTo>
                      <a:pt x="13" y="3"/>
                      <a:pt x="14" y="4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2" y="2"/>
                      <a:pt x="12" y="2"/>
                      <a:pt x="12" y="2"/>
                    </a:cubicBezTo>
                    <a:close/>
                    <a:moveTo>
                      <a:pt x="7" y="0"/>
                    </a:moveTo>
                    <a:cubicBezTo>
                      <a:pt x="12" y="2"/>
                      <a:pt x="12" y="2"/>
                      <a:pt x="12" y="2"/>
                    </a:cubicBezTo>
                    <a:cubicBezTo>
                      <a:pt x="11" y="1"/>
                      <a:pt x="9" y="0"/>
                      <a:pt x="7" y="0"/>
                    </a:cubicBezTo>
                    <a:close/>
                    <a:moveTo>
                      <a:pt x="7" y="0"/>
                    </a:moveTo>
                    <a:cubicBezTo>
                      <a:pt x="7" y="0"/>
                      <a:pt x="7" y="0"/>
                      <a:pt x="7" y="0"/>
                    </a:cubicBezTo>
                    <a:cubicBezTo>
                      <a:pt x="7" y="0"/>
                      <a:pt x="7" y="0"/>
                      <a:pt x="7" y="0"/>
                    </a:cubicBezTo>
                    <a:close/>
                    <a:moveTo>
                      <a:pt x="6" y="1"/>
                    </a:move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7" y="0"/>
                      <a:pt x="7" y="0"/>
                      <a:pt x="7" y="0"/>
                    </a:cubicBezTo>
                    <a:lnTo>
                      <a:pt x="6" y="1"/>
                    </a:lnTo>
                    <a:close/>
                    <a:moveTo>
                      <a:pt x="6" y="5"/>
                    </a:moveTo>
                    <a:cubicBezTo>
                      <a:pt x="6" y="6"/>
                      <a:pt x="6" y="6"/>
                      <a:pt x="5" y="6"/>
                    </a:cubicBezTo>
                    <a:cubicBezTo>
                      <a:pt x="5" y="7"/>
                      <a:pt x="5" y="7"/>
                      <a:pt x="5" y="8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9"/>
                      <a:pt x="5" y="9"/>
                      <a:pt x="6" y="9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6" y="5"/>
                      <a:pt x="6" y="5"/>
                      <a:pt x="6" y="5"/>
                    </a:cubicBezTo>
                    <a:close/>
                    <a:moveTo>
                      <a:pt x="6" y="1"/>
                    </a:move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lose/>
                    <a:moveTo>
                      <a:pt x="6" y="14"/>
                    </a:moveTo>
                    <a:cubicBezTo>
                      <a:pt x="6" y="15"/>
                      <a:pt x="6" y="15"/>
                      <a:pt x="6" y="15"/>
                    </a:cubicBezTo>
                    <a:cubicBezTo>
                      <a:pt x="5" y="15"/>
                      <a:pt x="4" y="14"/>
                      <a:pt x="3" y="13"/>
                    </a:cubicBezTo>
                    <a:cubicBezTo>
                      <a:pt x="2" y="12"/>
                      <a:pt x="1" y="11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6" y="14"/>
                      <a:pt x="6" y="14"/>
                      <a:pt x="6" y="14"/>
                    </a:cubicBezTo>
                    <a:close/>
                    <a:moveTo>
                      <a:pt x="6" y="1"/>
                    </a:move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lose/>
                    <a:moveTo>
                      <a:pt x="1" y="4"/>
                    </a:moveTo>
                    <a:cubicBezTo>
                      <a:pt x="2" y="2"/>
                      <a:pt x="4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1" y="4"/>
                      <a:pt x="1" y="4"/>
                      <a:pt x="1" y="4"/>
                    </a:cubicBezTo>
                    <a:close/>
                    <a:moveTo>
                      <a:pt x="0" y="9"/>
                    </a:moveTo>
                    <a:cubicBezTo>
                      <a:pt x="1" y="4"/>
                      <a:pt x="1" y="4"/>
                      <a:pt x="1" y="4"/>
                    </a:cubicBezTo>
                    <a:cubicBezTo>
                      <a:pt x="0" y="5"/>
                      <a:pt x="0" y="7"/>
                      <a:pt x="0" y="9"/>
                    </a:cubicBezTo>
                    <a:close/>
                    <a:moveTo>
                      <a:pt x="0" y="9"/>
                    </a:move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lose/>
                    <a:moveTo>
                      <a:pt x="0" y="9"/>
                    </a:move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lose/>
                    <a:moveTo>
                      <a:pt x="0" y="9"/>
                    </a:move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lose/>
                    <a:moveTo>
                      <a:pt x="0" y="9"/>
                    </a:moveTo>
                    <a:cubicBezTo>
                      <a:pt x="0" y="9"/>
                      <a:pt x="0" y="9"/>
                      <a:pt x="0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513" name="Freeform 345"/>
              <p:cNvSpPr>
                <a:spLocks noEditPoints="1"/>
              </p:cNvSpPr>
              <p:nvPr/>
            </p:nvSpPr>
            <p:spPr bwMode="auto">
              <a:xfrm>
                <a:off x="10239388" y="1849443"/>
                <a:ext cx="52389" cy="49213"/>
              </a:xfrm>
              <a:custGeom>
                <a:avLst/>
                <a:gdLst>
                  <a:gd name="T0" fmla="*/ 13 w 23"/>
                  <a:gd name="T1" fmla="*/ 17 h 22"/>
                  <a:gd name="T2" fmla="*/ 16 w 23"/>
                  <a:gd name="T3" fmla="*/ 17 h 22"/>
                  <a:gd name="T4" fmla="*/ 11 w 23"/>
                  <a:gd name="T5" fmla="*/ 11 h 22"/>
                  <a:gd name="T6" fmla="*/ 11 w 23"/>
                  <a:gd name="T7" fmla="*/ 3 h 22"/>
                  <a:gd name="T8" fmla="*/ 22 w 23"/>
                  <a:gd name="T9" fmla="*/ 18 h 22"/>
                  <a:gd name="T10" fmla="*/ 23 w 23"/>
                  <a:gd name="T11" fmla="*/ 20 h 22"/>
                  <a:gd name="T12" fmla="*/ 20 w 23"/>
                  <a:gd name="T13" fmla="*/ 22 h 22"/>
                  <a:gd name="T14" fmla="*/ 12 w 23"/>
                  <a:gd name="T15" fmla="*/ 22 h 22"/>
                  <a:gd name="T16" fmla="*/ 12 w 23"/>
                  <a:gd name="T17" fmla="*/ 22 h 22"/>
                  <a:gd name="T18" fmla="*/ 11 w 23"/>
                  <a:gd name="T19" fmla="*/ 22 h 22"/>
                  <a:gd name="T20" fmla="*/ 11 w 23"/>
                  <a:gd name="T21" fmla="*/ 14 h 22"/>
                  <a:gd name="T22" fmla="*/ 13 w 23"/>
                  <a:gd name="T23" fmla="*/ 17 h 22"/>
                  <a:gd name="T24" fmla="*/ 11 w 23"/>
                  <a:gd name="T25" fmla="*/ 11 h 22"/>
                  <a:gd name="T26" fmla="*/ 7 w 23"/>
                  <a:gd name="T27" fmla="*/ 7 h 22"/>
                  <a:gd name="T28" fmla="*/ 7 w 23"/>
                  <a:gd name="T29" fmla="*/ 7 h 22"/>
                  <a:gd name="T30" fmla="*/ 6 w 23"/>
                  <a:gd name="T31" fmla="*/ 8 h 22"/>
                  <a:gd name="T32" fmla="*/ 11 w 23"/>
                  <a:gd name="T33" fmla="*/ 14 h 22"/>
                  <a:gd name="T34" fmla="*/ 11 w 23"/>
                  <a:gd name="T35" fmla="*/ 22 h 22"/>
                  <a:gd name="T36" fmla="*/ 10 w 23"/>
                  <a:gd name="T37" fmla="*/ 21 h 22"/>
                  <a:gd name="T38" fmla="*/ 0 w 23"/>
                  <a:gd name="T39" fmla="*/ 8 h 22"/>
                  <a:gd name="T40" fmla="*/ 0 w 23"/>
                  <a:gd name="T41" fmla="*/ 7 h 22"/>
                  <a:gd name="T42" fmla="*/ 2 w 23"/>
                  <a:gd name="T43" fmla="*/ 4 h 22"/>
                  <a:gd name="T44" fmla="*/ 4 w 23"/>
                  <a:gd name="T45" fmla="*/ 3 h 22"/>
                  <a:gd name="T46" fmla="*/ 5 w 23"/>
                  <a:gd name="T47" fmla="*/ 2 h 22"/>
                  <a:gd name="T48" fmla="*/ 5 w 23"/>
                  <a:gd name="T49" fmla="*/ 2 h 22"/>
                  <a:gd name="T50" fmla="*/ 6 w 23"/>
                  <a:gd name="T51" fmla="*/ 1 h 22"/>
                  <a:gd name="T52" fmla="*/ 9 w 23"/>
                  <a:gd name="T53" fmla="*/ 1 h 22"/>
                  <a:gd name="T54" fmla="*/ 11 w 23"/>
                  <a:gd name="T55" fmla="*/ 3 h 22"/>
                  <a:gd name="T56" fmla="*/ 11 w 23"/>
                  <a:gd name="T57" fmla="*/ 11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3" h="22">
                    <a:moveTo>
                      <a:pt x="13" y="17"/>
                    </a:moveTo>
                    <a:cubicBezTo>
                      <a:pt x="16" y="17"/>
                      <a:pt x="16" y="17"/>
                      <a:pt x="16" y="17"/>
                    </a:cubicBezTo>
                    <a:cubicBezTo>
                      <a:pt x="11" y="11"/>
                      <a:pt x="11" y="11"/>
                      <a:pt x="11" y="11"/>
                    </a:cubicBezTo>
                    <a:cubicBezTo>
                      <a:pt x="11" y="3"/>
                      <a:pt x="11" y="3"/>
                      <a:pt x="11" y="3"/>
                    </a:cubicBezTo>
                    <a:cubicBezTo>
                      <a:pt x="22" y="18"/>
                      <a:pt x="22" y="18"/>
                      <a:pt x="22" y="18"/>
                    </a:cubicBezTo>
                    <a:cubicBezTo>
                      <a:pt x="23" y="18"/>
                      <a:pt x="23" y="19"/>
                      <a:pt x="23" y="20"/>
                    </a:cubicBezTo>
                    <a:cubicBezTo>
                      <a:pt x="23" y="21"/>
                      <a:pt x="22" y="22"/>
                      <a:pt x="20" y="22"/>
                    </a:cubicBezTo>
                    <a:cubicBezTo>
                      <a:pt x="12" y="22"/>
                      <a:pt x="12" y="22"/>
                      <a:pt x="12" y="22"/>
                    </a:cubicBezTo>
                    <a:cubicBezTo>
                      <a:pt x="12" y="22"/>
                      <a:pt x="12" y="22"/>
                      <a:pt x="12" y="22"/>
                    </a:cubicBezTo>
                    <a:cubicBezTo>
                      <a:pt x="12" y="22"/>
                      <a:pt x="11" y="22"/>
                      <a:pt x="11" y="22"/>
                    </a:cubicBezTo>
                    <a:cubicBezTo>
                      <a:pt x="11" y="14"/>
                      <a:pt x="11" y="14"/>
                      <a:pt x="11" y="14"/>
                    </a:cubicBezTo>
                    <a:lnTo>
                      <a:pt x="13" y="17"/>
                    </a:lnTo>
                    <a:close/>
                    <a:moveTo>
                      <a:pt x="11" y="11"/>
                    </a:moveTo>
                    <a:cubicBezTo>
                      <a:pt x="7" y="7"/>
                      <a:pt x="7" y="7"/>
                      <a:pt x="7" y="7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7" y="7"/>
                      <a:pt x="6" y="7"/>
                      <a:pt x="6" y="8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21"/>
                      <a:pt x="10" y="21"/>
                      <a:pt x="10" y="21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7"/>
                      <a:pt x="0" y="7"/>
                    </a:cubicBezTo>
                    <a:cubicBezTo>
                      <a:pt x="0" y="6"/>
                      <a:pt x="1" y="4"/>
                      <a:pt x="2" y="4"/>
                    </a:cubicBezTo>
                    <a:cubicBezTo>
                      <a:pt x="3" y="4"/>
                      <a:pt x="3" y="4"/>
                      <a:pt x="4" y="3"/>
                    </a:cubicBezTo>
                    <a:cubicBezTo>
                      <a:pt x="4" y="3"/>
                      <a:pt x="5" y="2"/>
                      <a:pt x="5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1"/>
                      <a:pt x="6" y="1"/>
                      <a:pt x="6" y="1"/>
                    </a:cubicBezTo>
                    <a:cubicBezTo>
                      <a:pt x="7" y="0"/>
                      <a:pt x="9" y="0"/>
                      <a:pt x="9" y="1"/>
                    </a:cubicBezTo>
                    <a:cubicBezTo>
                      <a:pt x="11" y="3"/>
                      <a:pt x="11" y="3"/>
                      <a:pt x="11" y="3"/>
                    </a:cubicBezTo>
                    <a:lnTo>
                      <a:pt x="11" y="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514" name="Freeform 346"/>
              <p:cNvSpPr>
                <a:spLocks noEditPoints="1"/>
              </p:cNvSpPr>
              <p:nvPr/>
            </p:nvSpPr>
            <p:spPr bwMode="auto">
              <a:xfrm>
                <a:off x="10226687" y="1830397"/>
                <a:ext cx="31751" cy="34925"/>
              </a:xfrm>
              <a:custGeom>
                <a:avLst/>
                <a:gdLst>
                  <a:gd name="T0" fmla="*/ 7 w 14"/>
                  <a:gd name="T1" fmla="*/ 5 h 15"/>
                  <a:gd name="T2" fmla="*/ 7 w 14"/>
                  <a:gd name="T3" fmla="*/ 5 h 15"/>
                  <a:gd name="T4" fmla="*/ 7 w 14"/>
                  <a:gd name="T5" fmla="*/ 0 h 15"/>
                  <a:gd name="T6" fmla="*/ 9 w 14"/>
                  <a:gd name="T7" fmla="*/ 1 h 15"/>
                  <a:gd name="T8" fmla="*/ 13 w 14"/>
                  <a:gd name="T9" fmla="*/ 4 h 15"/>
                  <a:gd name="T10" fmla="*/ 14 w 14"/>
                  <a:gd name="T11" fmla="*/ 9 h 15"/>
                  <a:gd name="T12" fmla="*/ 14 w 14"/>
                  <a:gd name="T13" fmla="*/ 9 h 15"/>
                  <a:gd name="T14" fmla="*/ 14 w 14"/>
                  <a:gd name="T15" fmla="*/ 9 h 15"/>
                  <a:gd name="T16" fmla="*/ 14 w 14"/>
                  <a:gd name="T17" fmla="*/ 9 h 15"/>
                  <a:gd name="T18" fmla="*/ 12 w 14"/>
                  <a:gd name="T19" fmla="*/ 13 h 15"/>
                  <a:gd name="T20" fmla="*/ 7 w 14"/>
                  <a:gd name="T21" fmla="*/ 15 h 15"/>
                  <a:gd name="T22" fmla="*/ 7 w 14"/>
                  <a:gd name="T23" fmla="*/ 10 h 15"/>
                  <a:gd name="T24" fmla="*/ 7 w 14"/>
                  <a:gd name="T25" fmla="*/ 10 h 15"/>
                  <a:gd name="T26" fmla="*/ 9 w 14"/>
                  <a:gd name="T27" fmla="*/ 8 h 15"/>
                  <a:gd name="T28" fmla="*/ 9 w 14"/>
                  <a:gd name="T29" fmla="*/ 8 h 15"/>
                  <a:gd name="T30" fmla="*/ 9 w 14"/>
                  <a:gd name="T31" fmla="*/ 8 h 15"/>
                  <a:gd name="T32" fmla="*/ 9 w 14"/>
                  <a:gd name="T33" fmla="*/ 8 h 15"/>
                  <a:gd name="T34" fmla="*/ 8 w 14"/>
                  <a:gd name="T35" fmla="*/ 5 h 15"/>
                  <a:gd name="T36" fmla="*/ 6 w 14"/>
                  <a:gd name="T37" fmla="*/ 6 h 15"/>
                  <a:gd name="T38" fmla="*/ 5 w 14"/>
                  <a:gd name="T39" fmla="*/ 1 h 15"/>
                  <a:gd name="T40" fmla="*/ 7 w 14"/>
                  <a:gd name="T41" fmla="*/ 5 h 15"/>
                  <a:gd name="T42" fmla="*/ 5 w 14"/>
                  <a:gd name="T43" fmla="*/ 9 h 15"/>
                  <a:gd name="T44" fmla="*/ 6 w 14"/>
                  <a:gd name="T45" fmla="*/ 10 h 15"/>
                  <a:gd name="T46" fmla="*/ 7 w 14"/>
                  <a:gd name="T47" fmla="*/ 10 h 15"/>
                  <a:gd name="T48" fmla="*/ 7 w 14"/>
                  <a:gd name="T49" fmla="*/ 10 h 15"/>
                  <a:gd name="T50" fmla="*/ 7 w 14"/>
                  <a:gd name="T51" fmla="*/ 15 h 15"/>
                  <a:gd name="T52" fmla="*/ 7 w 14"/>
                  <a:gd name="T53" fmla="*/ 15 h 15"/>
                  <a:gd name="T54" fmla="*/ 7 w 14"/>
                  <a:gd name="T55" fmla="*/ 15 h 15"/>
                  <a:gd name="T56" fmla="*/ 6 w 14"/>
                  <a:gd name="T57" fmla="*/ 15 h 15"/>
                  <a:gd name="T58" fmla="*/ 6 w 14"/>
                  <a:gd name="T59" fmla="*/ 15 h 15"/>
                  <a:gd name="T60" fmla="*/ 6 w 14"/>
                  <a:gd name="T61" fmla="*/ 15 h 15"/>
                  <a:gd name="T62" fmla="*/ 5 w 14"/>
                  <a:gd name="T63" fmla="*/ 14 h 15"/>
                  <a:gd name="T64" fmla="*/ 5 w 14"/>
                  <a:gd name="T65" fmla="*/ 7 h 15"/>
                  <a:gd name="T66" fmla="*/ 5 w 14"/>
                  <a:gd name="T67" fmla="*/ 1 h 15"/>
                  <a:gd name="T68" fmla="*/ 5 w 14"/>
                  <a:gd name="T69" fmla="*/ 1 h 15"/>
                  <a:gd name="T70" fmla="*/ 5 w 14"/>
                  <a:gd name="T71" fmla="*/ 14 h 15"/>
                  <a:gd name="T72" fmla="*/ 5 w 14"/>
                  <a:gd name="T73" fmla="*/ 7 h 15"/>
                  <a:gd name="T74" fmla="*/ 5 w 14"/>
                  <a:gd name="T75" fmla="*/ 7 h 15"/>
                  <a:gd name="T76" fmla="*/ 5 w 14"/>
                  <a:gd name="T77" fmla="*/ 8 h 15"/>
                  <a:gd name="T78" fmla="*/ 5 w 14"/>
                  <a:gd name="T79" fmla="*/ 8 h 15"/>
                  <a:gd name="T80" fmla="*/ 2 w 14"/>
                  <a:gd name="T81" fmla="*/ 12 h 15"/>
                  <a:gd name="T82" fmla="*/ 0 w 14"/>
                  <a:gd name="T83" fmla="*/ 8 h 15"/>
                  <a:gd name="T84" fmla="*/ 0 w 14"/>
                  <a:gd name="T85" fmla="*/ 7 h 15"/>
                  <a:gd name="T86" fmla="*/ 0 w 14"/>
                  <a:gd name="T87" fmla="*/ 7 h 15"/>
                  <a:gd name="T88" fmla="*/ 0 w 14"/>
                  <a:gd name="T89" fmla="*/ 6 h 15"/>
                  <a:gd name="T90" fmla="*/ 0 w 14"/>
                  <a:gd name="T91" fmla="*/ 6 h 15"/>
                  <a:gd name="T92" fmla="*/ 0 w 14"/>
                  <a:gd name="T93" fmla="*/ 6 h 15"/>
                  <a:gd name="T94" fmla="*/ 5 w 14"/>
                  <a:gd name="T95" fmla="*/ 1 h 15"/>
                  <a:gd name="T96" fmla="*/ 0 w 14"/>
                  <a:gd name="T97" fmla="*/ 7 h 15"/>
                  <a:gd name="T98" fmla="*/ 0 w 14"/>
                  <a:gd name="T99" fmla="*/ 7 h 15"/>
                  <a:gd name="T100" fmla="*/ 0 w 14"/>
                  <a:gd name="T101" fmla="*/ 8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4" h="15">
                    <a:moveTo>
                      <a:pt x="8" y="5"/>
                    </a:moveTo>
                    <a:cubicBezTo>
                      <a:pt x="7" y="5"/>
                      <a:pt x="7" y="5"/>
                      <a:pt x="7" y="5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7" y="0"/>
                      <a:pt x="8" y="0"/>
                      <a:pt x="8" y="0"/>
                    </a:cubicBezTo>
                    <a:cubicBezTo>
                      <a:pt x="8" y="1"/>
                      <a:pt x="8" y="1"/>
                      <a:pt x="9" y="1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11" y="1"/>
                      <a:pt x="12" y="2"/>
                      <a:pt x="13" y="4"/>
                    </a:cubicBezTo>
                    <a:cubicBezTo>
                      <a:pt x="14" y="5"/>
                      <a:pt x="14" y="7"/>
                      <a:pt x="14" y="9"/>
                    </a:cubicBezTo>
                    <a:cubicBezTo>
                      <a:pt x="14" y="9"/>
                      <a:pt x="14" y="9"/>
                      <a:pt x="14" y="9"/>
                    </a:cubicBezTo>
                    <a:cubicBezTo>
                      <a:pt x="14" y="9"/>
                      <a:pt x="14" y="9"/>
                      <a:pt x="14" y="9"/>
                    </a:cubicBezTo>
                    <a:cubicBezTo>
                      <a:pt x="14" y="9"/>
                      <a:pt x="14" y="9"/>
                      <a:pt x="14" y="9"/>
                    </a:cubicBezTo>
                    <a:cubicBezTo>
                      <a:pt x="14" y="9"/>
                      <a:pt x="14" y="9"/>
                      <a:pt x="14" y="9"/>
                    </a:cubicBezTo>
                    <a:cubicBezTo>
                      <a:pt x="14" y="9"/>
                      <a:pt x="14" y="9"/>
                      <a:pt x="14" y="9"/>
                    </a:cubicBezTo>
                    <a:cubicBezTo>
                      <a:pt x="14" y="9"/>
                      <a:pt x="14" y="9"/>
                      <a:pt x="14" y="9"/>
                    </a:cubicBezTo>
                    <a:cubicBezTo>
                      <a:pt x="14" y="9"/>
                      <a:pt x="14" y="9"/>
                      <a:pt x="14" y="9"/>
                    </a:cubicBezTo>
                    <a:cubicBezTo>
                      <a:pt x="14" y="9"/>
                      <a:pt x="14" y="9"/>
                      <a:pt x="14" y="9"/>
                    </a:cubicBezTo>
                    <a:cubicBezTo>
                      <a:pt x="14" y="11"/>
                      <a:pt x="13" y="12"/>
                      <a:pt x="12" y="13"/>
                    </a:cubicBezTo>
                    <a:cubicBezTo>
                      <a:pt x="10" y="14"/>
                      <a:pt x="9" y="15"/>
                      <a:pt x="7" y="15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8" y="10"/>
                      <a:pt x="8" y="10"/>
                      <a:pt x="9" y="9"/>
                    </a:cubicBezTo>
                    <a:cubicBezTo>
                      <a:pt x="9" y="9"/>
                      <a:pt x="9" y="9"/>
                      <a:pt x="9" y="8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10" y="7"/>
                      <a:pt x="9" y="7"/>
                      <a:pt x="9" y="6"/>
                    </a:cubicBezTo>
                    <a:cubicBezTo>
                      <a:pt x="9" y="6"/>
                      <a:pt x="8" y="5"/>
                      <a:pt x="8" y="5"/>
                    </a:cubicBezTo>
                    <a:close/>
                    <a:moveTo>
                      <a:pt x="7" y="5"/>
                    </a:moveTo>
                    <a:cubicBezTo>
                      <a:pt x="7" y="5"/>
                      <a:pt x="6" y="5"/>
                      <a:pt x="6" y="6"/>
                    </a:cubicBezTo>
                    <a:cubicBezTo>
                      <a:pt x="5" y="6"/>
                      <a:pt x="5" y="7"/>
                      <a:pt x="5" y="7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6" y="1"/>
                      <a:pt x="6" y="0"/>
                      <a:pt x="7" y="0"/>
                    </a:cubicBezTo>
                    <a:cubicBezTo>
                      <a:pt x="7" y="5"/>
                      <a:pt x="7" y="5"/>
                      <a:pt x="7" y="5"/>
                    </a:cubicBezTo>
                    <a:close/>
                    <a:moveTo>
                      <a:pt x="5" y="8"/>
                    </a:move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5" y="15"/>
                      <a:pt x="5" y="14"/>
                      <a:pt x="5" y="14"/>
                    </a:cubicBezTo>
                    <a:cubicBezTo>
                      <a:pt x="5" y="8"/>
                      <a:pt x="5" y="8"/>
                      <a:pt x="5" y="8"/>
                    </a:cubicBezTo>
                    <a:close/>
                    <a:moveTo>
                      <a:pt x="5" y="7"/>
                    </a:moveTo>
                    <a:cubicBezTo>
                      <a:pt x="5" y="7"/>
                      <a:pt x="5" y="7"/>
                      <a:pt x="5" y="7"/>
                    </a:cubicBezTo>
                    <a:close/>
                    <a:moveTo>
                      <a:pt x="5" y="1"/>
                    </a:moveTo>
                    <a:cubicBezTo>
                      <a:pt x="5" y="7"/>
                      <a:pt x="5" y="7"/>
                      <a:pt x="5" y="7"/>
                    </a:cubicBezTo>
                    <a:cubicBezTo>
                      <a:pt x="5" y="1"/>
                      <a:pt x="5" y="1"/>
                      <a:pt x="5" y="1"/>
                    </a:cubicBezTo>
                    <a:close/>
                    <a:moveTo>
                      <a:pt x="5" y="8"/>
                    </a:moveTo>
                    <a:cubicBezTo>
                      <a:pt x="5" y="14"/>
                      <a:pt x="5" y="14"/>
                      <a:pt x="5" y="14"/>
                    </a:cubicBezTo>
                    <a:lnTo>
                      <a:pt x="5" y="8"/>
                    </a:lnTo>
                    <a:close/>
                    <a:moveTo>
                      <a:pt x="5" y="7"/>
                    </a:moveTo>
                    <a:cubicBezTo>
                      <a:pt x="5" y="7"/>
                      <a:pt x="5" y="7"/>
                      <a:pt x="5" y="7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4" y="14"/>
                      <a:pt x="2" y="13"/>
                      <a:pt x="2" y="12"/>
                    </a:cubicBezTo>
                    <a:cubicBezTo>
                      <a:pt x="2" y="12"/>
                      <a:pt x="2" y="12"/>
                      <a:pt x="1" y="12"/>
                    </a:cubicBezTo>
                    <a:cubicBezTo>
                      <a:pt x="0" y="11"/>
                      <a:pt x="0" y="9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4"/>
                      <a:pt x="1" y="3"/>
                      <a:pt x="3" y="2"/>
                    </a:cubicBezTo>
                    <a:cubicBezTo>
                      <a:pt x="3" y="1"/>
                      <a:pt x="4" y="1"/>
                      <a:pt x="5" y="1"/>
                    </a:cubicBezTo>
                    <a:cubicBezTo>
                      <a:pt x="5" y="7"/>
                      <a:pt x="5" y="7"/>
                      <a:pt x="5" y="7"/>
                    </a:cubicBezTo>
                    <a:close/>
                    <a:moveTo>
                      <a:pt x="0" y="7"/>
                    </a:move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lose/>
                    <a:moveTo>
                      <a:pt x="0" y="8"/>
                    </a:moveTo>
                    <a:cubicBezTo>
                      <a:pt x="0" y="8"/>
                      <a:pt x="0" y="8"/>
                      <a:pt x="0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515" name="Freeform 347"/>
              <p:cNvSpPr>
                <a:spLocks noEditPoints="1"/>
              </p:cNvSpPr>
              <p:nvPr/>
            </p:nvSpPr>
            <p:spPr bwMode="auto">
              <a:xfrm>
                <a:off x="10147300" y="1892299"/>
                <a:ext cx="161925" cy="85725"/>
              </a:xfrm>
              <a:custGeom>
                <a:avLst/>
                <a:gdLst>
                  <a:gd name="T0" fmla="*/ 36 w 72"/>
                  <a:gd name="T1" fmla="*/ 34 h 38"/>
                  <a:gd name="T2" fmla="*/ 59 w 72"/>
                  <a:gd name="T3" fmla="*/ 34 h 38"/>
                  <a:gd name="T4" fmla="*/ 67 w 72"/>
                  <a:gd name="T5" fmla="*/ 5 h 38"/>
                  <a:gd name="T6" fmla="*/ 63 w 72"/>
                  <a:gd name="T7" fmla="*/ 5 h 38"/>
                  <a:gd name="T8" fmla="*/ 55 w 72"/>
                  <a:gd name="T9" fmla="*/ 5 h 38"/>
                  <a:gd name="T10" fmla="*/ 36 w 72"/>
                  <a:gd name="T11" fmla="*/ 5 h 38"/>
                  <a:gd name="T12" fmla="*/ 36 w 72"/>
                  <a:gd name="T13" fmla="*/ 0 h 38"/>
                  <a:gd name="T14" fmla="*/ 55 w 72"/>
                  <a:gd name="T15" fmla="*/ 0 h 38"/>
                  <a:gd name="T16" fmla="*/ 63 w 72"/>
                  <a:gd name="T17" fmla="*/ 0 h 38"/>
                  <a:gd name="T18" fmla="*/ 70 w 72"/>
                  <a:gd name="T19" fmla="*/ 0 h 38"/>
                  <a:gd name="T20" fmla="*/ 70 w 72"/>
                  <a:gd name="T21" fmla="*/ 0 h 38"/>
                  <a:gd name="T22" fmla="*/ 70 w 72"/>
                  <a:gd name="T23" fmla="*/ 0 h 38"/>
                  <a:gd name="T24" fmla="*/ 72 w 72"/>
                  <a:gd name="T25" fmla="*/ 3 h 38"/>
                  <a:gd name="T26" fmla="*/ 63 w 72"/>
                  <a:gd name="T27" fmla="*/ 37 h 38"/>
                  <a:gd name="T28" fmla="*/ 61 w 72"/>
                  <a:gd name="T29" fmla="*/ 38 h 38"/>
                  <a:gd name="T30" fmla="*/ 36 w 72"/>
                  <a:gd name="T31" fmla="*/ 38 h 38"/>
                  <a:gd name="T32" fmla="*/ 36 w 72"/>
                  <a:gd name="T33" fmla="*/ 34 h 38"/>
                  <a:gd name="T34" fmla="*/ 6 w 72"/>
                  <a:gd name="T35" fmla="*/ 5 h 38"/>
                  <a:gd name="T36" fmla="*/ 13 w 72"/>
                  <a:gd name="T37" fmla="*/ 34 h 38"/>
                  <a:gd name="T38" fmla="*/ 36 w 72"/>
                  <a:gd name="T39" fmla="*/ 34 h 38"/>
                  <a:gd name="T40" fmla="*/ 36 w 72"/>
                  <a:gd name="T41" fmla="*/ 38 h 38"/>
                  <a:gd name="T42" fmla="*/ 11 w 72"/>
                  <a:gd name="T43" fmla="*/ 38 h 38"/>
                  <a:gd name="T44" fmla="*/ 11 w 72"/>
                  <a:gd name="T45" fmla="*/ 38 h 38"/>
                  <a:gd name="T46" fmla="*/ 9 w 72"/>
                  <a:gd name="T47" fmla="*/ 37 h 38"/>
                  <a:gd name="T48" fmla="*/ 0 w 72"/>
                  <a:gd name="T49" fmla="*/ 3 h 38"/>
                  <a:gd name="T50" fmla="*/ 0 w 72"/>
                  <a:gd name="T51" fmla="*/ 3 h 38"/>
                  <a:gd name="T52" fmla="*/ 3 w 72"/>
                  <a:gd name="T53" fmla="*/ 0 h 38"/>
                  <a:gd name="T54" fmla="*/ 10 w 72"/>
                  <a:gd name="T55" fmla="*/ 0 h 38"/>
                  <a:gd name="T56" fmla="*/ 18 w 72"/>
                  <a:gd name="T57" fmla="*/ 0 h 38"/>
                  <a:gd name="T58" fmla="*/ 36 w 72"/>
                  <a:gd name="T59" fmla="*/ 0 h 38"/>
                  <a:gd name="T60" fmla="*/ 36 w 72"/>
                  <a:gd name="T61" fmla="*/ 5 h 38"/>
                  <a:gd name="T62" fmla="*/ 18 w 72"/>
                  <a:gd name="T63" fmla="*/ 5 h 38"/>
                  <a:gd name="T64" fmla="*/ 10 w 72"/>
                  <a:gd name="T65" fmla="*/ 5 h 38"/>
                  <a:gd name="T66" fmla="*/ 6 w 72"/>
                  <a:gd name="T67" fmla="*/ 5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72" h="38">
                    <a:moveTo>
                      <a:pt x="36" y="34"/>
                    </a:moveTo>
                    <a:cubicBezTo>
                      <a:pt x="59" y="34"/>
                      <a:pt x="59" y="34"/>
                      <a:pt x="59" y="34"/>
                    </a:cubicBezTo>
                    <a:cubicBezTo>
                      <a:pt x="67" y="5"/>
                      <a:pt x="67" y="5"/>
                      <a:pt x="67" y="5"/>
                    </a:cubicBezTo>
                    <a:cubicBezTo>
                      <a:pt x="63" y="5"/>
                      <a:pt x="63" y="5"/>
                      <a:pt x="63" y="5"/>
                    </a:cubicBezTo>
                    <a:cubicBezTo>
                      <a:pt x="55" y="5"/>
                      <a:pt x="55" y="5"/>
                      <a:pt x="55" y="5"/>
                    </a:cubicBezTo>
                    <a:cubicBezTo>
                      <a:pt x="36" y="5"/>
                      <a:pt x="36" y="5"/>
                      <a:pt x="36" y="5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55" y="0"/>
                      <a:pt x="55" y="0"/>
                      <a:pt x="55" y="0"/>
                    </a:cubicBezTo>
                    <a:cubicBezTo>
                      <a:pt x="63" y="0"/>
                      <a:pt x="63" y="0"/>
                      <a:pt x="63" y="0"/>
                    </a:cubicBezTo>
                    <a:cubicBezTo>
                      <a:pt x="70" y="0"/>
                      <a:pt x="70" y="0"/>
                      <a:pt x="70" y="0"/>
                    </a:cubicBezTo>
                    <a:cubicBezTo>
                      <a:pt x="70" y="0"/>
                      <a:pt x="70" y="0"/>
                      <a:pt x="70" y="0"/>
                    </a:cubicBezTo>
                    <a:cubicBezTo>
                      <a:pt x="70" y="0"/>
                      <a:pt x="70" y="0"/>
                      <a:pt x="70" y="0"/>
                    </a:cubicBezTo>
                    <a:cubicBezTo>
                      <a:pt x="72" y="1"/>
                      <a:pt x="72" y="2"/>
                      <a:pt x="72" y="3"/>
                    </a:cubicBezTo>
                    <a:cubicBezTo>
                      <a:pt x="63" y="37"/>
                      <a:pt x="63" y="37"/>
                      <a:pt x="63" y="37"/>
                    </a:cubicBezTo>
                    <a:cubicBezTo>
                      <a:pt x="63" y="38"/>
                      <a:pt x="62" y="38"/>
                      <a:pt x="61" y="38"/>
                    </a:cubicBezTo>
                    <a:cubicBezTo>
                      <a:pt x="36" y="38"/>
                      <a:pt x="36" y="38"/>
                      <a:pt x="36" y="38"/>
                    </a:cubicBezTo>
                    <a:lnTo>
                      <a:pt x="36" y="34"/>
                    </a:lnTo>
                    <a:close/>
                    <a:moveTo>
                      <a:pt x="6" y="5"/>
                    </a:moveTo>
                    <a:cubicBezTo>
                      <a:pt x="13" y="34"/>
                      <a:pt x="13" y="34"/>
                      <a:pt x="13" y="34"/>
                    </a:cubicBezTo>
                    <a:cubicBezTo>
                      <a:pt x="36" y="34"/>
                      <a:pt x="36" y="34"/>
                      <a:pt x="36" y="34"/>
                    </a:cubicBezTo>
                    <a:cubicBezTo>
                      <a:pt x="36" y="38"/>
                      <a:pt x="36" y="38"/>
                      <a:pt x="36" y="38"/>
                    </a:cubicBezTo>
                    <a:cubicBezTo>
                      <a:pt x="11" y="38"/>
                      <a:pt x="11" y="38"/>
                      <a:pt x="11" y="38"/>
                    </a:cubicBezTo>
                    <a:cubicBezTo>
                      <a:pt x="11" y="38"/>
                      <a:pt x="11" y="38"/>
                      <a:pt x="11" y="38"/>
                    </a:cubicBezTo>
                    <a:cubicBezTo>
                      <a:pt x="10" y="38"/>
                      <a:pt x="9" y="38"/>
                      <a:pt x="9" y="37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6" y="5"/>
                      <a:pt x="36" y="5"/>
                      <a:pt x="36" y="5"/>
                    </a:cubicBezTo>
                    <a:cubicBezTo>
                      <a:pt x="18" y="5"/>
                      <a:pt x="18" y="5"/>
                      <a:pt x="18" y="5"/>
                    </a:cubicBezTo>
                    <a:cubicBezTo>
                      <a:pt x="10" y="5"/>
                      <a:pt x="10" y="5"/>
                      <a:pt x="10" y="5"/>
                    </a:cubicBezTo>
                    <a:lnTo>
                      <a:pt x="6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</p:grp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5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52 0.00023 L -3.51034E-6 0.00023 " pathEditMode="relative" rAng="0" ptsTypes="AA">
                                      <p:cBhvr>
                                        <p:cTn id="18" dur="8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3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4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325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600"/>
                                        <p:tgtEl>
                                          <p:spTgt spid="1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5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52 0.00023 L -3.51034E-6 0.00023 " pathEditMode="relative" rAng="0" ptsTypes="AA">
                                      <p:cBhvr>
                                        <p:cTn id="32" dur="800" fill="hold"/>
                                        <p:tgtEl>
                                          <p:spTgt spid="12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/>
      <p:bldP spid="3" grpId="0"/>
      <p:bldP spid="3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400049" y="836712"/>
            <a:ext cx="8486775" cy="5792688"/>
          </a:xfrm>
        </p:spPr>
        <p:txBody>
          <a:bodyPr/>
          <a:lstStyle/>
          <a:p>
            <a:r>
              <a:rPr lang="zh-CN" altLang="en-US" sz="2800" dirty="0"/>
              <a:t>组件在使用前，经过编译已经被转换为</a:t>
            </a:r>
            <a:r>
              <a:rPr lang="en-US" altLang="zh-CN" sz="2800" dirty="0"/>
              <a:t>HTML</a:t>
            </a:r>
            <a:r>
              <a:rPr lang="zh-CN" altLang="en-US" sz="2800" dirty="0"/>
              <a:t>片段了，组件是有一个作用域的，那么组件的作用域是什么呢？</a:t>
            </a:r>
            <a:br>
              <a:rPr lang="zh-CN" altLang="en-US" sz="2800" dirty="0"/>
            </a:br>
            <a:r>
              <a:rPr lang="zh-CN" altLang="en-US" sz="2800" dirty="0"/>
              <a:t>你可以将它理解为组件模板包含的</a:t>
            </a:r>
            <a:r>
              <a:rPr lang="en-US" altLang="zh-CN" sz="2800" dirty="0"/>
              <a:t>HTML</a:t>
            </a:r>
            <a:r>
              <a:rPr lang="zh-CN" altLang="en-US" sz="2800" dirty="0"/>
              <a:t>片段，组件模板内容之外就不是组件的作用域了。</a:t>
            </a:r>
            <a:br>
              <a:rPr lang="zh-CN" altLang="en-US" sz="2800" dirty="0"/>
            </a:br>
            <a:r>
              <a:rPr lang="zh-CN" altLang="en-US" sz="2800" dirty="0"/>
              <a:t>例如，</a:t>
            </a:r>
            <a:r>
              <a:rPr lang="en-US" altLang="zh-CN" sz="2800" dirty="0"/>
              <a:t>my-component</a:t>
            </a:r>
            <a:r>
              <a:rPr lang="zh-CN" altLang="en-US" sz="2800" dirty="0"/>
              <a:t>组件的作用域只是下面这个小片段。</a:t>
            </a:r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组件的作用域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10</a:t>
            </a:fld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374" y="4096987"/>
            <a:ext cx="7776932" cy="1734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545939"/>
      </p:ext>
    </p:extLst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400049" y="836712"/>
            <a:ext cx="8486775" cy="5792688"/>
          </a:xfrm>
        </p:spPr>
        <p:txBody>
          <a:bodyPr/>
          <a:lstStyle/>
          <a:p>
            <a:r>
              <a:rPr lang="zh-CN" altLang="en-US" sz="2800" dirty="0"/>
              <a:t>组件的模板是在其作用域内编译的，那么组件选项对象中的数据也应该是在组件模板中使用的。</a:t>
            </a:r>
            <a:br>
              <a:rPr lang="zh-CN" altLang="en-US" sz="2800" dirty="0"/>
            </a:br>
            <a:r>
              <a:rPr lang="zh-CN" altLang="en-US" sz="2800" dirty="0"/>
              <a:t>考虑下面的代码，在</a:t>
            </a:r>
            <a:r>
              <a:rPr lang="en-US" altLang="zh-CN" sz="2800" dirty="0" err="1"/>
              <a:t>Vue</a:t>
            </a:r>
            <a:r>
              <a:rPr lang="zh-CN" altLang="en-US" sz="2800" dirty="0"/>
              <a:t>实例和组件的</a:t>
            </a:r>
            <a:r>
              <a:rPr lang="en-US" altLang="zh-CN" sz="2800" dirty="0"/>
              <a:t>data</a:t>
            </a:r>
            <a:r>
              <a:rPr lang="zh-CN" altLang="en-US" sz="2800" dirty="0"/>
              <a:t>选项中分别追加一个</a:t>
            </a:r>
            <a:r>
              <a:rPr lang="en-US" altLang="zh-CN" sz="2800" dirty="0"/>
              <a:t>display</a:t>
            </a:r>
            <a:r>
              <a:rPr lang="zh-CN" altLang="en-US" sz="2800" dirty="0"/>
              <a:t>属性：</a:t>
            </a:r>
            <a:endParaRPr lang="en-US" altLang="zh-CN" sz="2800" dirty="0"/>
          </a:p>
          <a:p>
            <a:r>
              <a:rPr lang="en-US" altLang="zh-CN" sz="1800" dirty="0"/>
              <a:t>&lt;template id="</a:t>
            </a:r>
            <a:r>
              <a:rPr lang="en-US" altLang="zh-CN" sz="1800" dirty="0" err="1"/>
              <a:t>myComponent</a:t>
            </a:r>
            <a:r>
              <a:rPr lang="en-US" altLang="zh-CN" sz="1800" dirty="0"/>
              <a:t>"&gt;</a:t>
            </a:r>
          </a:p>
          <a:p>
            <a:r>
              <a:rPr lang="en-US" altLang="zh-CN" sz="1800" dirty="0"/>
              <a:t>     &lt;div&gt;{{</a:t>
            </a:r>
            <a:r>
              <a:rPr lang="en-US" altLang="zh-CN" sz="1800" dirty="0" err="1"/>
              <a:t>msg</a:t>
            </a:r>
            <a:r>
              <a:rPr lang="en-US" altLang="zh-CN" sz="1800" dirty="0"/>
              <a:t>}}&lt;/div&gt;</a:t>
            </a:r>
          </a:p>
          <a:p>
            <a:r>
              <a:rPr lang="en-US" altLang="zh-CN" sz="1800" dirty="0"/>
              <a:t>&lt;/template&gt;</a:t>
            </a:r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组件的作用域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11</a:t>
            </a:fld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437499" y="2748701"/>
            <a:ext cx="4180161" cy="367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new</a:t>
            </a:r>
            <a:r>
              <a:rPr lang="en-US" altLang="zh-CN" sz="2000" dirty="0"/>
              <a:t> </a:t>
            </a:r>
            <a:r>
              <a:rPr lang="en-US" altLang="zh-CN" sz="2000" i="1" dirty="0" err="1"/>
              <a:t>Vue</a:t>
            </a:r>
            <a:r>
              <a:rPr lang="en-US" altLang="zh-CN" sz="2000" dirty="0"/>
              <a:t>({</a:t>
            </a:r>
          </a:p>
          <a:p>
            <a:r>
              <a:rPr lang="en-US" altLang="zh-CN" sz="2000" dirty="0"/>
              <a:t>  el: '#app',</a:t>
            </a:r>
          </a:p>
          <a:p>
            <a:r>
              <a:rPr lang="en-US" altLang="zh-CN" sz="2000" dirty="0"/>
              <a:t>  data: { display: true},</a:t>
            </a:r>
          </a:p>
          <a:p>
            <a:r>
              <a:rPr lang="en-US" altLang="zh-CN" sz="2000" dirty="0"/>
              <a:t>  components: {</a:t>
            </a:r>
          </a:p>
          <a:p>
            <a:r>
              <a:rPr lang="en-US" altLang="zh-CN" sz="2000" dirty="0"/>
              <a:t>     'my-component': {</a:t>
            </a:r>
          </a:p>
          <a:p>
            <a:r>
              <a:rPr lang="en-US" altLang="zh-CN" sz="2000" dirty="0"/>
              <a:t>        template: "#</a:t>
            </a:r>
            <a:r>
              <a:rPr lang="en-US" altLang="zh-CN" sz="2000" dirty="0" err="1"/>
              <a:t>myComponent</a:t>
            </a:r>
            <a:r>
              <a:rPr lang="en-US" altLang="zh-CN" sz="2000" dirty="0"/>
              <a:t>",</a:t>
            </a:r>
          </a:p>
          <a:p>
            <a:r>
              <a:rPr lang="en-US" altLang="zh-CN" sz="2000" dirty="0"/>
              <a:t>     data: function() {</a:t>
            </a:r>
          </a:p>
          <a:p>
            <a:r>
              <a:rPr lang="en-US" altLang="zh-CN" sz="2000" dirty="0"/>
              <a:t>        return {</a:t>
            </a:r>
          </a:p>
          <a:p>
            <a:r>
              <a:rPr lang="en-US" altLang="zh-CN" sz="2000" dirty="0"/>
              <a:t>           </a:t>
            </a:r>
            <a:r>
              <a:rPr lang="en-US" altLang="zh-CN" sz="2000" dirty="0" err="1"/>
              <a:t>msg</a:t>
            </a:r>
            <a:r>
              <a:rPr lang="en-US" altLang="zh-CN" sz="2000" dirty="0"/>
              <a:t>: 'This is a component!',</a:t>
            </a:r>
          </a:p>
          <a:p>
            <a:r>
              <a:rPr lang="en-US" altLang="zh-CN" sz="2000" dirty="0"/>
              <a:t>           display: false</a:t>
            </a:r>
          </a:p>
          <a:p>
            <a:r>
              <a:rPr lang="en-US" altLang="zh-CN" sz="2000" dirty="0"/>
              <a:t>}}}}})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9437524"/>
      </p:ext>
    </p:extLst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476250" y="836712"/>
            <a:ext cx="8153401" cy="2238997"/>
          </a:xfrm>
        </p:spPr>
        <p:txBody>
          <a:bodyPr/>
          <a:lstStyle/>
          <a:p>
            <a:r>
              <a:rPr lang="zh-CN" altLang="en-US" sz="2800" dirty="0"/>
              <a:t>然后在</a:t>
            </a:r>
            <a:r>
              <a:rPr lang="en-US" altLang="zh-CN" sz="2800" dirty="0"/>
              <a:t>my-component</a:t>
            </a:r>
            <a:r>
              <a:rPr lang="zh-CN" altLang="en-US" sz="2800" dirty="0"/>
              <a:t>标签上使用指令</a:t>
            </a:r>
            <a:r>
              <a:rPr lang="en-US" altLang="zh-CN" sz="2800" dirty="0"/>
              <a:t>v-show="display"</a:t>
            </a:r>
            <a:r>
              <a:rPr lang="zh-CN" altLang="en-US" sz="2800" dirty="0"/>
              <a:t>，这个</a:t>
            </a:r>
            <a:r>
              <a:rPr lang="en-US" altLang="zh-CN" sz="2800" dirty="0"/>
              <a:t>display</a:t>
            </a:r>
            <a:r>
              <a:rPr lang="zh-CN" altLang="en-US" sz="2800" dirty="0"/>
              <a:t>数据是来源于</a:t>
            </a:r>
            <a:r>
              <a:rPr lang="en-US" altLang="zh-CN" sz="2800" dirty="0" err="1"/>
              <a:t>Vue</a:t>
            </a:r>
            <a:r>
              <a:rPr lang="zh-CN" altLang="en-US" sz="2800" dirty="0"/>
              <a:t>实例，还是</a:t>
            </a:r>
            <a:r>
              <a:rPr lang="en-US" altLang="zh-CN" sz="2800" dirty="0"/>
              <a:t>my-component</a:t>
            </a:r>
            <a:r>
              <a:rPr lang="zh-CN" altLang="en-US" sz="2800" dirty="0"/>
              <a:t>组件呢？</a:t>
            </a:r>
            <a:endParaRPr lang="en-US" altLang="zh-CN" sz="2800" dirty="0">
              <a:latin typeface="+mn-ea"/>
            </a:endParaRPr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组件的作用域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12</a:t>
            </a:fld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747774" y="2456751"/>
            <a:ext cx="733425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CN" sz="2800" dirty="0"/>
              <a:t>&lt;div id="app"&gt;</a:t>
            </a:r>
          </a:p>
          <a:p>
            <a:pPr marL="0" indent="0">
              <a:buNone/>
            </a:pPr>
            <a:r>
              <a:rPr lang="en-US" altLang="zh-CN" sz="2800" dirty="0"/>
              <a:t>    &lt;my-component v-show="display"&gt;</a:t>
            </a:r>
          </a:p>
          <a:p>
            <a:pPr marL="0" indent="0">
              <a:buNone/>
            </a:pPr>
            <a:r>
              <a:rPr lang="en-US" altLang="zh-CN" sz="2800" dirty="0"/>
              <a:t>    &lt;/my-component&gt;</a:t>
            </a:r>
          </a:p>
          <a:p>
            <a:pPr marL="0" indent="0">
              <a:buNone/>
            </a:pPr>
            <a:r>
              <a:rPr lang="en-US" altLang="zh-CN" sz="2800" dirty="0"/>
              <a:t>&lt;/div&gt;</a:t>
            </a:r>
            <a:endParaRPr lang="zh-CN" altLang="en-US" sz="2800" dirty="0">
              <a:latin typeface="+mn-ea"/>
            </a:endParaRPr>
          </a:p>
        </p:txBody>
      </p:sp>
      <p:sp>
        <p:nvSpPr>
          <p:cNvPr id="6" name="内容占位符 10"/>
          <p:cNvSpPr txBox="1">
            <a:spLocks/>
          </p:cNvSpPr>
          <p:nvPr/>
        </p:nvSpPr>
        <p:spPr bwMode="auto">
          <a:xfrm>
            <a:off x="664276" y="5394858"/>
            <a:ext cx="8153401" cy="5071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1450" indent="-171450" algn="l" defTabSz="685800" rtl="0" eaLnBrk="0" fontAlgn="base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华文细黑" panose="02010600040101010101" pitchFamily="2" charset="-122"/>
                <a:ea typeface="+mn-ea"/>
                <a:cs typeface="+mn-cs"/>
              </a:defRPr>
            </a:lvl1pPr>
            <a:lvl2pPr marL="5143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微软雅黑" pitchFamily="34" charset="-122"/>
              <a:buChar char="▪"/>
              <a:defRPr sz="2800" kern="1200">
                <a:solidFill>
                  <a:schemeClr val="tx1"/>
                </a:solidFill>
                <a:latin typeface="华文细黑" panose="02010600040101010101" pitchFamily="2" charset="-122"/>
                <a:ea typeface="+mn-ea"/>
                <a:cs typeface="+mn-cs"/>
              </a:defRPr>
            </a:lvl2pPr>
            <a:lvl3pPr marL="8572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微软雅黑" pitchFamily="34" charset="-122"/>
              <a:buChar char="△"/>
              <a:defRPr sz="2000" kern="1200">
                <a:solidFill>
                  <a:schemeClr val="tx1"/>
                </a:solidFill>
                <a:latin typeface="华文细黑" panose="02010600040101010101" pitchFamily="2" charset="-122"/>
                <a:ea typeface="+mn-ea"/>
                <a:cs typeface="+mn-cs"/>
              </a:defRPr>
            </a:lvl3pPr>
            <a:lvl4pPr marL="12001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华文细黑" panose="02010600040101010101" pitchFamily="2" charset="-122"/>
                <a:ea typeface="+mn-ea"/>
                <a:cs typeface="+mn-cs"/>
              </a:defRPr>
            </a:lvl4pPr>
            <a:lvl5pPr marL="15430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华文细黑" panose="02010600040101010101" pitchFamily="2" charset="-122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dirty="0"/>
              <a:t>答案是：</a:t>
            </a:r>
            <a:r>
              <a:rPr lang="en-US" altLang="zh-CN" dirty="0"/>
              <a:t>This is a component!</a:t>
            </a:r>
          </a:p>
          <a:p>
            <a:pPr marL="0" indent="0">
              <a:buNone/>
            </a:pPr>
            <a:endParaRPr lang="en-US" altLang="zh-CN" sz="2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6995689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我们应该认识到</a:t>
            </a:r>
            <a:r>
              <a:rPr lang="zh-CN" altLang="en-US" dirty="0">
                <a:solidFill>
                  <a:srgbClr val="C00000"/>
                </a:solidFill>
              </a:rPr>
              <a:t>组件的作用域是独立的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zh-CN" altLang="en-US" dirty="0"/>
              <a:t>父组件模板的内容在父组件作用域内编译；子组件模板的内容在子组件作用域内编译</a:t>
            </a:r>
          </a:p>
          <a:p>
            <a:r>
              <a:rPr lang="zh-CN" altLang="en-US" dirty="0"/>
              <a:t>通俗地讲，在子组件中定义的数据，只能用在子组件的模板。在父组件中定义的数据，只能用在父组件的模板。如果父组件的数据要在子组件中使用，则需要子组件定义</a:t>
            </a:r>
            <a:r>
              <a:rPr lang="en-US" altLang="zh-CN" dirty="0"/>
              <a:t>props</a:t>
            </a:r>
            <a:r>
              <a:rPr lang="zh-CN" altLang="en-US" dirty="0"/>
              <a:t>。</a:t>
            </a:r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组件的作用域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960488"/>
      </p:ext>
    </p:extLst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000" dirty="0">
                <a:latin typeface="+mn-ea"/>
              </a:rPr>
              <a:t>&lt;div id="app"&gt;</a:t>
            </a:r>
          </a:p>
          <a:p>
            <a:pPr marL="0" indent="0">
              <a:buNone/>
            </a:pPr>
            <a:r>
              <a:rPr lang="en-US" altLang="zh-CN" sz="2000" dirty="0">
                <a:latin typeface="+mn-ea"/>
              </a:rPr>
              <a:t>    &lt;</a:t>
            </a:r>
            <a:r>
              <a:rPr lang="en-US" altLang="zh-CN" sz="2000" dirty="0">
                <a:solidFill>
                  <a:srgbClr val="C00000"/>
                </a:solidFill>
                <a:latin typeface="+mn-ea"/>
              </a:rPr>
              <a:t>parent-component</a:t>
            </a:r>
            <a:r>
              <a:rPr lang="en-US" altLang="zh-CN" sz="2000" dirty="0">
                <a:latin typeface="+mn-ea"/>
              </a:rPr>
              <a:t> </a:t>
            </a:r>
            <a:r>
              <a:rPr lang="en-US" altLang="zh-CN" sz="2000" dirty="0" err="1">
                <a:latin typeface="+mn-ea"/>
              </a:rPr>
              <a:t>v-bind:</a:t>
            </a:r>
            <a:r>
              <a:rPr lang="en-US" altLang="zh-CN" sz="2000" dirty="0" err="1">
                <a:solidFill>
                  <a:srgbClr val="C00000"/>
                </a:solidFill>
                <a:latin typeface="+mn-ea"/>
              </a:rPr>
              <a:t>global-msg</a:t>
            </a:r>
            <a:r>
              <a:rPr lang="en-US" altLang="zh-CN" sz="2000" dirty="0">
                <a:latin typeface="+mn-ea"/>
              </a:rPr>
              <a:t>="</a:t>
            </a:r>
            <a:r>
              <a:rPr lang="en-US" altLang="zh-CN" sz="2000" dirty="0" err="1">
                <a:latin typeface="+mn-ea"/>
              </a:rPr>
              <a:t>globalMsg</a:t>
            </a:r>
            <a:r>
              <a:rPr lang="en-US" altLang="zh-CN" sz="2000" dirty="0">
                <a:latin typeface="+mn-ea"/>
              </a:rPr>
              <a:t>"&gt;</a:t>
            </a:r>
          </a:p>
          <a:p>
            <a:pPr marL="0" indent="0">
              <a:buNone/>
            </a:pPr>
            <a:r>
              <a:rPr lang="en-US" altLang="zh-CN" sz="2000" dirty="0">
                <a:latin typeface="+mn-ea"/>
              </a:rPr>
              <a:t>    &lt;/</a:t>
            </a:r>
            <a:r>
              <a:rPr lang="en-US" altLang="zh-CN" sz="2000" dirty="0">
                <a:solidFill>
                  <a:srgbClr val="C00000"/>
                </a:solidFill>
                <a:latin typeface="+mn-ea"/>
              </a:rPr>
              <a:t>parent-component</a:t>
            </a:r>
            <a:r>
              <a:rPr lang="en-US" altLang="zh-CN" sz="2000" dirty="0">
                <a:latin typeface="+mn-ea"/>
              </a:rPr>
              <a:t>&gt;</a:t>
            </a:r>
          </a:p>
          <a:p>
            <a:pPr marL="0" indent="0">
              <a:buNone/>
            </a:pPr>
            <a:r>
              <a:rPr lang="en-US" altLang="zh-CN" sz="2000" dirty="0">
                <a:latin typeface="+mn-ea"/>
              </a:rPr>
              <a:t>&lt;/div&gt;</a:t>
            </a:r>
          </a:p>
          <a:p>
            <a:pPr marL="0" indent="0">
              <a:buNone/>
            </a:pPr>
            <a:r>
              <a:rPr lang="en-US" altLang="zh-CN" sz="2000" dirty="0">
                <a:latin typeface="+mn-ea"/>
              </a:rPr>
              <a:t>&lt;script&gt;</a:t>
            </a:r>
          </a:p>
          <a:p>
            <a:pPr marL="0" indent="0">
              <a:buNone/>
            </a:pPr>
            <a:r>
              <a:rPr lang="en-US" altLang="zh-CN" sz="2000" dirty="0">
                <a:latin typeface="+mn-ea"/>
              </a:rPr>
              <a:t>    </a:t>
            </a:r>
            <a:r>
              <a:rPr lang="en-US" altLang="zh-CN" sz="2000" dirty="0" err="1">
                <a:latin typeface="+mn-ea"/>
              </a:rPr>
              <a:t>var</a:t>
            </a:r>
            <a:r>
              <a:rPr lang="en-US" altLang="zh-CN" sz="2000" dirty="0">
                <a:latin typeface="+mn-ea"/>
              </a:rPr>
              <a:t> Child = </a:t>
            </a:r>
            <a:r>
              <a:rPr lang="en-US" altLang="zh-CN" sz="2000" dirty="0" err="1">
                <a:latin typeface="+mn-ea"/>
              </a:rPr>
              <a:t>Vue.extend</a:t>
            </a:r>
            <a:r>
              <a:rPr lang="en-US" altLang="zh-CN" sz="2000" dirty="0">
                <a:latin typeface="+mn-ea"/>
              </a:rPr>
              <a:t>({</a:t>
            </a:r>
          </a:p>
          <a:p>
            <a:pPr marL="0" indent="0">
              <a:buNone/>
            </a:pPr>
            <a:r>
              <a:rPr lang="en-US" altLang="zh-CN" sz="2000" dirty="0">
                <a:latin typeface="+mn-ea"/>
              </a:rPr>
              <a:t>                props:['</a:t>
            </a:r>
            <a:r>
              <a:rPr lang="en-US" altLang="zh-CN" sz="2000" dirty="0" err="1">
                <a:latin typeface="+mn-ea"/>
              </a:rPr>
              <a:t>parentMsg</a:t>
            </a:r>
            <a:r>
              <a:rPr lang="en-US" altLang="zh-CN" sz="2000" dirty="0">
                <a:latin typeface="+mn-ea"/>
              </a:rPr>
              <a:t>'],</a:t>
            </a:r>
          </a:p>
          <a:p>
            <a:pPr marL="0" indent="0">
              <a:buNone/>
            </a:pPr>
            <a:r>
              <a:rPr lang="en-US" altLang="zh-CN" sz="2000" dirty="0">
                <a:latin typeface="+mn-ea"/>
              </a:rPr>
              <a:t>                template: '&lt;p&gt;</a:t>
            </a:r>
            <a:r>
              <a:rPr lang="zh-CN" altLang="en-US" sz="2000" dirty="0">
                <a:latin typeface="+mn-ea"/>
              </a:rPr>
              <a:t>子组件</a:t>
            </a:r>
            <a:r>
              <a:rPr lang="en-US" altLang="zh-CN" sz="2000" dirty="0">
                <a:latin typeface="+mn-ea"/>
              </a:rPr>
              <a:t>! {{</a:t>
            </a:r>
            <a:r>
              <a:rPr lang="en-US" altLang="zh-CN" sz="2000" dirty="0" err="1">
                <a:latin typeface="+mn-ea"/>
              </a:rPr>
              <a:t>childMsg</a:t>
            </a:r>
            <a:r>
              <a:rPr lang="en-US" altLang="zh-CN" sz="2000" dirty="0">
                <a:latin typeface="+mn-ea"/>
              </a:rPr>
              <a:t>}} {{</a:t>
            </a:r>
            <a:r>
              <a:rPr lang="en-US" altLang="zh-CN" sz="2000" dirty="0" err="1">
                <a:latin typeface="+mn-ea"/>
              </a:rPr>
              <a:t>parentMsg</a:t>
            </a:r>
            <a:r>
              <a:rPr lang="en-US" altLang="zh-CN" sz="2000" dirty="0">
                <a:latin typeface="+mn-ea"/>
              </a:rPr>
              <a:t>}}&lt;/p&gt;',</a:t>
            </a:r>
          </a:p>
          <a:p>
            <a:pPr marL="0" indent="0">
              <a:buNone/>
            </a:pPr>
            <a:r>
              <a:rPr lang="en-US" altLang="zh-CN" sz="2000" dirty="0">
                <a:latin typeface="+mn-ea"/>
              </a:rPr>
              <a:t>                </a:t>
            </a:r>
            <a:r>
              <a:rPr lang="en-US" altLang="zh-CN" sz="2000" dirty="0" err="1">
                <a:latin typeface="+mn-ea"/>
              </a:rPr>
              <a:t>data:function</a:t>
            </a:r>
            <a:r>
              <a:rPr lang="en-US" altLang="zh-CN" sz="2000" dirty="0">
                <a:latin typeface="+mn-ea"/>
              </a:rPr>
              <a:t>(){</a:t>
            </a:r>
          </a:p>
          <a:p>
            <a:pPr marL="0" indent="0">
              <a:buNone/>
            </a:pPr>
            <a:r>
              <a:rPr lang="en-US" altLang="zh-CN" sz="2000" dirty="0">
                <a:latin typeface="+mn-ea"/>
              </a:rPr>
              <a:t>                    return {</a:t>
            </a:r>
            <a:r>
              <a:rPr lang="en-US" altLang="zh-CN" sz="2000" dirty="0" err="1">
                <a:latin typeface="+mn-ea"/>
              </a:rPr>
              <a:t>childMsg</a:t>
            </a:r>
            <a:r>
              <a:rPr lang="en-US" altLang="zh-CN" sz="2000" dirty="0">
                <a:latin typeface="+mn-ea"/>
              </a:rPr>
              <a:t>:"</a:t>
            </a:r>
            <a:r>
              <a:rPr lang="zh-CN" altLang="en-US" sz="2000" dirty="0">
                <a:latin typeface="+mn-ea"/>
              </a:rPr>
              <a:t>这是子组件中的数据</a:t>
            </a:r>
            <a:r>
              <a:rPr lang="en-US" altLang="zh-CN" sz="2000" dirty="0">
                <a:latin typeface="+mn-ea"/>
              </a:rPr>
              <a:t>"}</a:t>
            </a:r>
          </a:p>
          <a:p>
            <a:pPr marL="0" indent="0">
              <a:buNone/>
            </a:pPr>
            <a:r>
              <a:rPr lang="en-US" altLang="zh-CN" sz="2000" dirty="0">
                <a:latin typeface="+mn-ea"/>
              </a:rPr>
              <a:t>                }</a:t>
            </a:r>
          </a:p>
          <a:p>
            <a:pPr marL="0" indent="0">
              <a:buNone/>
            </a:pPr>
            <a:r>
              <a:rPr lang="en-US" altLang="zh-CN" sz="2000" dirty="0">
                <a:latin typeface="+mn-ea"/>
              </a:rPr>
              <a:t>            })</a:t>
            </a:r>
          </a:p>
          <a:p>
            <a:pPr marL="0" indent="0">
              <a:buNone/>
            </a:pPr>
            <a:r>
              <a:rPr lang="en-US" altLang="zh-CN" sz="2000" dirty="0">
                <a:latin typeface="+mn-ea"/>
              </a:rPr>
              <a:t>    </a:t>
            </a:r>
            <a:r>
              <a:rPr lang="en-US" altLang="zh-CN" sz="2000" dirty="0" err="1">
                <a:latin typeface="+mn-ea"/>
              </a:rPr>
              <a:t>var</a:t>
            </a:r>
            <a:r>
              <a:rPr lang="en-US" altLang="zh-CN" sz="2000" dirty="0">
                <a:latin typeface="+mn-ea"/>
              </a:rPr>
              <a:t> Parent = </a:t>
            </a:r>
            <a:r>
              <a:rPr lang="en-US" altLang="zh-CN" sz="2000" dirty="0" err="1">
                <a:latin typeface="+mn-ea"/>
              </a:rPr>
              <a:t>Vue.extend</a:t>
            </a:r>
            <a:r>
              <a:rPr lang="en-US" altLang="zh-CN" sz="2000" dirty="0">
                <a:latin typeface="+mn-ea"/>
              </a:rPr>
              <a:t>({</a:t>
            </a:r>
          </a:p>
          <a:p>
            <a:pPr marL="0" indent="0">
              <a:buNone/>
            </a:pPr>
            <a:r>
              <a:rPr lang="en-US" altLang="zh-CN" sz="2000" dirty="0">
                <a:latin typeface="+mn-ea"/>
              </a:rPr>
              <a:t>        // </a:t>
            </a:r>
            <a:r>
              <a:rPr lang="zh-CN" altLang="en-US" sz="2000" dirty="0">
                <a:latin typeface="+mn-ea"/>
              </a:rPr>
              <a:t>在</a:t>
            </a:r>
            <a:r>
              <a:rPr lang="en-US" altLang="zh-CN" sz="2000" dirty="0">
                <a:latin typeface="+mn-ea"/>
              </a:rPr>
              <a:t>Parent</a:t>
            </a:r>
            <a:r>
              <a:rPr lang="zh-CN" altLang="en-US" sz="2000" dirty="0">
                <a:latin typeface="+mn-ea"/>
              </a:rPr>
              <a:t>组件内使用</a:t>
            </a:r>
            <a:r>
              <a:rPr lang="en-US" altLang="zh-CN" sz="2000" dirty="0">
                <a:latin typeface="+mn-ea"/>
              </a:rPr>
              <a:t>&lt;child-component&gt;</a:t>
            </a:r>
            <a:r>
              <a:rPr lang="zh-CN" altLang="en-US" sz="2000" dirty="0">
                <a:latin typeface="+mn-ea"/>
              </a:rPr>
              <a:t>标签</a:t>
            </a:r>
          </a:p>
          <a:p>
            <a:pPr marL="0" indent="0">
              <a:buNone/>
            </a:pPr>
            <a:r>
              <a:rPr lang="zh-CN" altLang="en-US" sz="2000" dirty="0">
                <a:latin typeface="+mn-ea"/>
              </a:rPr>
              <a:t>        </a:t>
            </a:r>
            <a:r>
              <a:rPr lang="en-US" altLang="zh-CN" sz="2000" dirty="0">
                <a:latin typeface="+mn-ea"/>
              </a:rPr>
              <a:t>props:['</a:t>
            </a:r>
            <a:r>
              <a:rPr lang="en-US" altLang="zh-CN" sz="2000" dirty="0" err="1">
                <a:latin typeface="+mn-ea"/>
              </a:rPr>
              <a:t>globalMsg</a:t>
            </a:r>
            <a:r>
              <a:rPr lang="en-US" altLang="zh-CN" sz="2000" dirty="0">
                <a:latin typeface="+mn-ea"/>
              </a:rPr>
              <a:t>'],</a:t>
            </a:r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例子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919301"/>
      </p:ext>
    </p:extLst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1600" dirty="0">
                <a:latin typeface="+mn-ea"/>
              </a:rPr>
              <a:t> template :'&lt;p&gt;</a:t>
            </a:r>
            <a:r>
              <a:rPr lang="zh-CN" altLang="en-US" sz="1600" dirty="0">
                <a:latin typeface="+mn-ea"/>
              </a:rPr>
              <a:t>父组件</a:t>
            </a:r>
            <a:r>
              <a:rPr lang="en-US" altLang="zh-CN" sz="1600" dirty="0">
                <a:latin typeface="+mn-ea"/>
              </a:rPr>
              <a:t>! {{</a:t>
            </a:r>
            <a:r>
              <a:rPr lang="en-US" altLang="zh-CN" sz="1600" dirty="0" err="1">
                <a:latin typeface="+mn-ea"/>
              </a:rPr>
              <a:t>globalMsg</a:t>
            </a:r>
            <a:r>
              <a:rPr lang="en-US" altLang="zh-CN" sz="1600" dirty="0">
                <a:latin typeface="+mn-ea"/>
              </a:rPr>
              <a:t>}} {{</a:t>
            </a:r>
            <a:r>
              <a:rPr lang="en-US" altLang="zh-CN" sz="1600" dirty="0" err="1">
                <a:latin typeface="+mn-ea"/>
              </a:rPr>
              <a:t>parentMsg</a:t>
            </a:r>
            <a:r>
              <a:rPr lang="en-US" altLang="zh-CN" sz="1600" dirty="0">
                <a:latin typeface="+mn-ea"/>
              </a:rPr>
              <a:t>}}&lt;/p&gt;&lt;child-component </a:t>
            </a:r>
            <a:r>
              <a:rPr lang="en-US" altLang="zh-CN" sz="1600" dirty="0" err="1">
                <a:latin typeface="+mn-ea"/>
              </a:rPr>
              <a:t>v-bind:parent-msg</a:t>
            </a:r>
            <a:r>
              <a:rPr lang="en-US" altLang="zh-CN" sz="1600" dirty="0">
                <a:latin typeface="+mn-ea"/>
              </a:rPr>
              <a:t>="</a:t>
            </a:r>
            <a:r>
              <a:rPr lang="en-US" altLang="zh-CN" sz="1600" dirty="0" err="1">
                <a:latin typeface="+mn-ea"/>
              </a:rPr>
              <a:t>parentMsg</a:t>
            </a:r>
            <a:r>
              <a:rPr lang="en-US" altLang="zh-CN" sz="1600" dirty="0">
                <a:latin typeface="+mn-ea"/>
              </a:rPr>
              <a:t>"&gt;&lt;/child-component&gt;',</a:t>
            </a:r>
          </a:p>
          <a:p>
            <a:pPr marL="0" indent="0">
              <a:buNone/>
            </a:pPr>
            <a:r>
              <a:rPr lang="en-US" altLang="zh-CN" sz="1600" dirty="0">
                <a:latin typeface="+mn-ea"/>
              </a:rPr>
              <a:t>        </a:t>
            </a:r>
            <a:r>
              <a:rPr lang="en-US" altLang="zh-CN" sz="1600" dirty="0" err="1">
                <a:latin typeface="+mn-ea"/>
              </a:rPr>
              <a:t>data:function</a:t>
            </a:r>
            <a:r>
              <a:rPr lang="en-US" altLang="zh-CN" sz="1600" dirty="0">
                <a:latin typeface="+mn-ea"/>
              </a:rPr>
              <a:t>(){</a:t>
            </a:r>
          </a:p>
          <a:p>
            <a:pPr marL="0" indent="0">
              <a:buNone/>
            </a:pPr>
            <a:r>
              <a:rPr lang="en-US" altLang="zh-CN" sz="1600" dirty="0">
                <a:latin typeface="+mn-ea"/>
              </a:rPr>
              <a:t>            return {</a:t>
            </a:r>
            <a:r>
              <a:rPr lang="en-US" altLang="zh-CN" sz="1600" dirty="0" err="1">
                <a:latin typeface="+mn-ea"/>
              </a:rPr>
              <a:t>parentMsg</a:t>
            </a:r>
            <a:r>
              <a:rPr lang="en-US" altLang="zh-CN" sz="1600" dirty="0">
                <a:latin typeface="+mn-ea"/>
              </a:rPr>
              <a:t>:"</a:t>
            </a:r>
            <a:r>
              <a:rPr lang="zh-CN" altLang="en-US" sz="1600" dirty="0">
                <a:latin typeface="+mn-ea"/>
              </a:rPr>
              <a:t>这是父组件中的数据</a:t>
            </a:r>
            <a:r>
              <a:rPr lang="en-US" altLang="zh-CN" sz="1600" dirty="0">
                <a:latin typeface="+mn-ea"/>
              </a:rPr>
              <a:t>"}</a:t>
            </a:r>
          </a:p>
          <a:p>
            <a:pPr marL="0" indent="0">
              <a:buNone/>
            </a:pPr>
            <a:r>
              <a:rPr lang="en-US" altLang="zh-CN" sz="1600" dirty="0">
                <a:latin typeface="+mn-ea"/>
              </a:rPr>
              <a:t>        },</a:t>
            </a:r>
          </a:p>
          <a:p>
            <a:pPr marL="0" indent="0">
              <a:buNone/>
            </a:pPr>
            <a:r>
              <a:rPr lang="en-US" altLang="zh-CN" sz="1600" dirty="0">
                <a:latin typeface="+mn-ea"/>
              </a:rPr>
              <a:t>        components: {</a:t>
            </a:r>
          </a:p>
          <a:p>
            <a:pPr marL="0" indent="0">
              <a:buNone/>
            </a:pPr>
            <a:r>
              <a:rPr lang="en-US" altLang="zh-CN" sz="1600" dirty="0">
                <a:latin typeface="+mn-ea"/>
              </a:rPr>
              <a:t>            // </a:t>
            </a:r>
            <a:r>
              <a:rPr lang="zh-CN" altLang="en-US" sz="1600" dirty="0">
                <a:latin typeface="+mn-ea"/>
              </a:rPr>
              <a:t>局部注册</a:t>
            </a:r>
            <a:r>
              <a:rPr lang="en-US" altLang="zh-CN" sz="1600" dirty="0">
                <a:latin typeface="+mn-ea"/>
              </a:rPr>
              <a:t>Child</a:t>
            </a:r>
            <a:r>
              <a:rPr lang="zh-CN" altLang="en-US" sz="1600" dirty="0">
                <a:latin typeface="+mn-ea"/>
              </a:rPr>
              <a:t>组件，该组件只能在</a:t>
            </a:r>
            <a:r>
              <a:rPr lang="en-US" altLang="zh-CN" sz="1600" dirty="0">
                <a:latin typeface="+mn-ea"/>
              </a:rPr>
              <a:t>Parent</a:t>
            </a:r>
            <a:r>
              <a:rPr lang="zh-CN" altLang="en-US" sz="1600" dirty="0">
                <a:latin typeface="+mn-ea"/>
              </a:rPr>
              <a:t>组件内使用</a:t>
            </a:r>
          </a:p>
          <a:p>
            <a:pPr marL="0" indent="0">
              <a:buNone/>
            </a:pPr>
            <a:r>
              <a:rPr lang="zh-CN" altLang="en-US" sz="1600" dirty="0">
                <a:latin typeface="+mn-ea"/>
              </a:rPr>
              <a:t>            </a:t>
            </a:r>
            <a:r>
              <a:rPr lang="en-US" altLang="zh-CN" sz="1600" dirty="0">
                <a:latin typeface="+mn-ea"/>
              </a:rPr>
              <a:t>'child-component': Child</a:t>
            </a:r>
          </a:p>
          <a:p>
            <a:pPr marL="0" indent="0">
              <a:buNone/>
            </a:pPr>
            <a:r>
              <a:rPr lang="en-US" altLang="zh-CN" sz="1600" dirty="0">
                <a:latin typeface="+mn-ea"/>
              </a:rPr>
              <a:t>        }</a:t>
            </a:r>
          </a:p>
          <a:p>
            <a:pPr marL="0" indent="0">
              <a:buNone/>
            </a:pPr>
            <a:r>
              <a:rPr lang="en-US" altLang="zh-CN" sz="1600" dirty="0">
                <a:latin typeface="+mn-ea"/>
              </a:rPr>
              <a:t>    })</a:t>
            </a:r>
          </a:p>
          <a:p>
            <a:pPr marL="0" indent="0">
              <a:buNone/>
            </a:pPr>
            <a:r>
              <a:rPr lang="en-US" altLang="zh-CN" sz="1600" dirty="0">
                <a:latin typeface="+mn-ea"/>
              </a:rPr>
              <a:t>    // </a:t>
            </a:r>
            <a:r>
              <a:rPr lang="zh-CN" altLang="en-US" sz="1600" dirty="0">
                <a:latin typeface="+mn-ea"/>
              </a:rPr>
              <a:t>全局注册</a:t>
            </a:r>
            <a:r>
              <a:rPr lang="en-US" altLang="zh-CN" sz="1600" dirty="0">
                <a:latin typeface="+mn-ea"/>
              </a:rPr>
              <a:t>Parent</a:t>
            </a:r>
            <a:r>
              <a:rPr lang="zh-CN" altLang="en-US" sz="1600" dirty="0">
                <a:latin typeface="+mn-ea"/>
              </a:rPr>
              <a:t>组件</a:t>
            </a:r>
          </a:p>
          <a:p>
            <a:pPr marL="0" indent="0">
              <a:buNone/>
            </a:pPr>
            <a:r>
              <a:rPr lang="zh-CN" altLang="en-US" sz="1600" dirty="0">
                <a:latin typeface="+mn-ea"/>
              </a:rPr>
              <a:t>    </a:t>
            </a:r>
            <a:r>
              <a:rPr lang="en-US" altLang="zh-CN" sz="1600" dirty="0" err="1">
                <a:latin typeface="+mn-ea"/>
              </a:rPr>
              <a:t>Vue.component</a:t>
            </a:r>
            <a:r>
              <a:rPr lang="en-US" altLang="zh-CN" sz="1600" dirty="0">
                <a:latin typeface="+mn-ea"/>
              </a:rPr>
              <a:t>('parent-component', Parent)</a:t>
            </a:r>
          </a:p>
          <a:p>
            <a:pPr marL="0" indent="0">
              <a:buNone/>
            </a:pPr>
            <a:r>
              <a:rPr lang="en-US" altLang="zh-CN" sz="1600" dirty="0">
                <a:latin typeface="+mn-ea"/>
              </a:rPr>
              <a:t>    </a:t>
            </a:r>
            <a:r>
              <a:rPr lang="en-US" altLang="zh-CN" sz="1600" dirty="0" err="1">
                <a:latin typeface="+mn-ea"/>
              </a:rPr>
              <a:t>var</a:t>
            </a:r>
            <a:r>
              <a:rPr lang="en-US" altLang="zh-CN" sz="1600" dirty="0">
                <a:latin typeface="+mn-ea"/>
              </a:rPr>
              <a:t> </a:t>
            </a:r>
            <a:r>
              <a:rPr lang="en-US" altLang="zh-CN" sz="1600" dirty="0" err="1">
                <a:latin typeface="+mn-ea"/>
              </a:rPr>
              <a:t>vm</a:t>
            </a:r>
            <a:r>
              <a:rPr lang="en-US" altLang="zh-CN" sz="1600" dirty="0">
                <a:latin typeface="+mn-ea"/>
              </a:rPr>
              <a:t> = new </a:t>
            </a:r>
            <a:r>
              <a:rPr lang="en-US" altLang="zh-CN" sz="1600" dirty="0" err="1">
                <a:latin typeface="+mn-ea"/>
              </a:rPr>
              <a:t>Vue</a:t>
            </a:r>
            <a:r>
              <a:rPr lang="en-US" altLang="zh-CN" sz="1600" dirty="0">
                <a:latin typeface="+mn-ea"/>
              </a:rPr>
              <a:t>({</a:t>
            </a:r>
          </a:p>
          <a:p>
            <a:pPr marL="0" indent="0">
              <a:buNone/>
            </a:pPr>
            <a:r>
              <a:rPr lang="en-US" altLang="zh-CN" sz="1600" dirty="0">
                <a:latin typeface="+mn-ea"/>
              </a:rPr>
              <a:t>        el: '#app',</a:t>
            </a:r>
          </a:p>
          <a:p>
            <a:pPr marL="0" indent="0">
              <a:buNone/>
            </a:pPr>
            <a:r>
              <a:rPr lang="en-US" altLang="zh-CN" sz="1600" dirty="0">
                <a:latin typeface="+mn-ea"/>
              </a:rPr>
              <a:t>        data:{</a:t>
            </a:r>
          </a:p>
          <a:p>
            <a:pPr marL="0" indent="0">
              <a:buNone/>
            </a:pPr>
            <a:r>
              <a:rPr lang="en-US" altLang="zh-CN" sz="1600" dirty="0">
                <a:latin typeface="+mn-ea"/>
              </a:rPr>
              <a:t>            </a:t>
            </a:r>
            <a:r>
              <a:rPr lang="en-US" altLang="zh-CN" sz="1600" dirty="0" err="1">
                <a:latin typeface="+mn-ea"/>
              </a:rPr>
              <a:t>globalMsg</a:t>
            </a:r>
            <a:r>
              <a:rPr lang="en-US" altLang="zh-CN" sz="1600" dirty="0">
                <a:latin typeface="+mn-ea"/>
              </a:rPr>
              <a:t>:"</a:t>
            </a:r>
            <a:r>
              <a:rPr lang="zh-CN" altLang="en-US" sz="1600" dirty="0">
                <a:latin typeface="+mn-ea"/>
              </a:rPr>
              <a:t>这是</a:t>
            </a:r>
            <a:r>
              <a:rPr lang="en-US" altLang="zh-CN" sz="1600" dirty="0" err="1">
                <a:latin typeface="+mn-ea"/>
              </a:rPr>
              <a:t>vm</a:t>
            </a:r>
            <a:r>
              <a:rPr lang="zh-CN" altLang="en-US" sz="1600" dirty="0">
                <a:latin typeface="+mn-ea"/>
              </a:rPr>
              <a:t>中的数据</a:t>
            </a:r>
            <a:r>
              <a:rPr lang="en-US" altLang="zh-CN" sz="1600" dirty="0">
                <a:latin typeface="+mn-ea"/>
              </a:rPr>
              <a:t>"</a:t>
            </a:r>
          </a:p>
          <a:p>
            <a:pPr marL="0" indent="0">
              <a:buNone/>
            </a:pPr>
            <a:r>
              <a:rPr lang="en-US" altLang="zh-CN" sz="1600" dirty="0">
                <a:latin typeface="+mn-ea"/>
              </a:rPr>
              <a:t>        }</a:t>
            </a:r>
          </a:p>
          <a:p>
            <a:pPr marL="0" indent="0">
              <a:buNone/>
            </a:pPr>
            <a:r>
              <a:rPr lang="en-US" altLang="zh-CN" sz="1600" dirty="0">
                <a:latin typeface="+mn-ea"/>
              </a:rPr>
              <a:t>    })</a:t>
            </a:r>
          </a:p>
          <a:p>
            <a:pPr marL="0" indent="0">
              <a:buNone/>
            </a:pPr>
            <a:r>
              <a:rPr lang="en-US" altLang="zh-CN" sz="1600" dirty="0">
                <a:latin typeface="+mn-ea"/>
              </a:rPr>
              <a:t>&lt;/script&gt;</a:t>
            </a:r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例子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0930579"/>
      </p:ext>
    </p:extLst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16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981326" y="2562036"/>
            <a:ext cx="3033203" cy="590931"/>
          </a:xfrm>
        </p:spPr>
        <p:txBody>
          <a:bodyPr/>
          <a:lstStyle/>
          <a:p>
            <a:r>
              <a:rPr lang="zh-CN" altLang="en-US" dirty="0"/>
              <a:t>数据传递</a:t>
            </a:r>
            <a:r>
              <a:rPr lang="en-US" altLang="zh-CN" dirty="0"/>
              <a:t>-</a:t>
            </a:r>
            <a:r>
              <a:rPr lang="en-US" altLang="zh-CN" dirty="0" err="1"/>
              <a:t>solt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78803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为了让组件可以组合，我们需要一种方式来混合父组件的内容与子组件自己的模板。这个处理称为内容分发，</a:t>
            </a:r>
            <a:r>
              <a:rPr lang="en-US" altLang="zh-CN" dirty="0"/>
              <a:t>Vue.js </a:t>
            </a:r>
            <a:r>
              <a:rPr lang="zh-CN" altLang="en-US" dirty="0"/>
              <a:t>实现了一个内容分发 </a:t>
            </a:r>
            <a:r>
              <a:rPr lang="en-US" altLang="zh-CN" dirty="0"/>
              <a:t>API</a:t>
            </a:r>
            <a:r>
              <a:rPr lang="zh-CN" altLang="en-US" dirty="0"/>
              <a:t>，使用特殊的 </a:t>
            </a:r>
            <a:r>
              <a:rPr lang="en-US" altLang="zh-CN" dirty="0"/>
              <a:t>&lt;slot&gt; </a:t>
            </a:r>
            <a:r>
              <a:rPr lang="zh-CN" altLang="en-US" dirty="0"/>
              <a:t>元素作为原始内容的插槽。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Slot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17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6310" y="3209306"/>
            <a:ext cx="4101275" cy="3075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680691"/>
      </p:ext>
    </p:extLst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>
          <a:xfrm>
            <a:off x="381247" y="848587"/>
            <a:ext cx="4226379" cy="5659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000" b="1" dirty="0">
                <a:latin typeface="+mn-ea"/>
              </a:rPr>
              <a:t>&lt;div id="app"&gt;</a:t>
            </a:r>
          </a:p>
          <a:p>
            <a:pPr marL="0" indent="0">
              <a:buNone/>
            </a:pPr>
            <a:r>
              <a:rPr lang="en-US" altLang="zh-CN" sz="2000" b="1" dirty="0">
                <a:latin typeface="+mn-ea"/>
              </a:rPr>
              <a:t>    &lt;my-component&gt;</a:t>
            </a:r>
          </a:p>
          <a:p>
            <a:pPr marL="0" indent="0">
              <a:buNone/>
            </a:pPr>
            <a:r>
              <a:rPr lang="en-US" altLang="zh-CN" sz="2000" b="1" dirty="0">
                <a:latin typeface="+mn-ea"/>
              </a:rPr>
              <a:t>        &lt;h2&gt;Hello Vue.js!&lt;/h2&gt;</a:t>
            </a:r>
          </a:p>
          <a:p>
            <a:pPr marL="0" indent="0">
              <a:buNone/>
            </a:pPr>
            <a:r>
              <a:rPr lang="en-US" altLang="zh-CN" sz="2000" b="1" dirty="0">
                <a:latin typeface="+mn-ea"/>
              </a:rPr>
              <a:t>    &lt;/my-component&gt;</a:t>
            </a:r>
          </a:p>
          <a:p>
            <a:pPr marL="0" indent="0">
              <a:buNone/>
            </a:pPr>
            <a:r>
              <a:rPr lang="en-US" altLang="zh-CN" sz="2000" b="1" dirty="0">
                <a:latin typeface="+mn-ea"/>
              </a:rPr>
              <a:t>    &lt;my-component&gt;</a:t>
            </a:r>
          </a:p>
          <a:p>
            <a:pPr marL="0" indent="0">
              <a:buNone/>
            </a:pPr>
            <a:r>
              <a:rPr lang="en-US" altLang="zh-CN" sz="2000" b="1" dirty="0">
                <a:latin typeface="+mn-ea"/>
              </a:rPr>
              <a:t>    &lt;/my-component&gt;</a:t>
            </a:r>
          </a:p>
          <a:p>
            <a:pPr marL="0" indent="0">
              <a:buNone/>
            </a:pPr>
            <a:r>
              <a:rPr lang="en-US" altLang="zh-CN" sz="2000" b="1" dirty="0">
                <a:latin typeface="+mn-ea"/>
              </a:rPr>
              <a:t>&lt;/div&gt;</a:t>
            </a:r>
          </a:p>
          <a:p>
            <a:pPr marL="0" indent="0">
              <a:buNone/>
            </a:pPr>
            <a:r>
              <a:rPr lang="en-US" altLang="zh-CN" sz="2000" b="1" dirty="0">
                <a:latin typeface="+mn-ea"/>
              </a:rPr>
              <a:t>&lt;template id="</a:t>
            </a:r>
            <a:r>
              <a:rPr lang="en-US" altLang="zh-CN" sz="2000" b="1" dirty="0" err="1">
                <a:latin typeface="+mn-ea"/>
              </a:rPr>
              <a:t>myComponent</a:t>
            </a:r>
            <a:r>
              <a:rPr lang="en-US" altLang="zh-CN" sz="2000" b="1" dirty="0">
                <a:latin typeface="+mn-ea"/>
              </a:rPr>
              <a:t>"&gt;</a:t>
            </a:r>
          </a:p>
          <a:p>
            <a:pPr marL="0" indent="0">
              <a:buNone/>
            </a:pPr>
            <a:r>
              <a:rPr lang="en-US" altLang="zh-CN" sz="2000" b="1" dirty="0">
                <a:latin typeface="+mn-ea"/>
              </a:rPr>
              <a:t>    &lt;div class="content"&gt;</a:t>
            </a:r>
          </a:p>
          <a:p>
            <a:pPr marL="0" indent="0">
              <a:buNone/>
            </a:pPr>
            <a:r>
              <a:rPr lang="en-US" altLang="zh-CN" sz="2000" b="1" dirty="0">
                <a:latin typeface="+mn-ea"/>
              </a:rPr>
              <a:t>        &lt;h3&gt;This is a component!&lt;/h3&gt;</a:t>
            </a:r>
          </a:p>
          <a:p>
            <a:pPr marL="0" indent="0">
              <a:buNone/>
            </a:pPr>
            <a:r>
              <a:rPr lang="en-US" altLang="zh-CN" sz="2000" b="1" dirty="0">
                <a:latin typeface="+mn-ea"/>
              </a:rPr>
              <a:t>        &lt;slot&gt;</a:t>
            </a:r>
            <a:r>
              <a:rPr lang="zh-CN" altLang="en-US" sz="2000" b="1" dirty="0">
                <a:latin typeface="+mn-ea"/>
              </a:rPr>
              <a:t>如果没有分发内容，则显示</a:t>
            </a:r>
            <a:r>
              <a:rPr lang="en-US" altLang="zh-CN" sz="2000" b="1" dirty="0">
                <a:latin typeface="+mn-ea"/>
              </a:rPr>
              <a:t>slot</a:t>
            </a:r>
            <a:r>
              <a:rPr lang="zh-CN" altLang="en-US" sz="2000" b="1" dirty="0">
                <a:latin typeface="+mn-ea"/>
              </a:rPr>
              <a:t>中的内容</a:t>
            </a:r>
            <a:r>
              <a:rPr lang="en-US" altLang="zh-CN" sz="2000" b="1" dirty="0">
                <a:latin typeface="+mn-ea"/>
              </a:rPr>
              <a:t>&lt;/slot&gt;</a:t>
            </a:r>
          </a:p>
          <a:p>
            <a:pPr marL="0" indent="0">
              <a:buNone/>
            </a:pPr>
            <a:r>
              <a:rPr lang="en-US" altLang="zh-CN" sz="2000" b="1" dirty="0">
                <a:latin typeface="+mn-ea"/>
              </a:rPr>
              <a:t>        &lt;p&gt;Say something...&lt;/p&gt;</a:t>
            </a:r>
          </a:p>
          <a:p>
            <a:pPr marL="0" indent="0">
              <a:buNone/>
            </a:pPr>
            <a:r>
              <a:rPr lang="en-US" altLang="zh-CN" sz="2000" b="1" dirty="0">
                <a:latin typeface="+mn-ea"/>
              </a:rPr>
              <a:t>    &lt;/div&gt;</a:t>
            </a:r>
          </a:p>
          <a:p>
            <a:pPr marL="0" indent="0">
              <a:buNone/>
            </a:pPr>
            <a:r>
              <a:rPr lang="en-US" altLang="zh-CN" sz="2000" b="1" dirty="0">
                <a:latin typeface="+mn-ea"/>
              </a:rPr>
              <a:t>&lt;/template&gt;</a:t>
            </a:r>
          </a:p>
          <a:p>
            <a:pPr marL="0" indent="0">
              <a:buNone/>
            </a:pPr>
            <a:endParaRPr lang="en-US" altLang="zh-CN" sz="2000" b="1" dirty="0">
              <a:latin typeface="+mn-ea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单个</a:t>
            </a:r>
            <a:r>
              <a:rPr lang="en-US" altLang="zh-CN" dirty="0"/>
              <a:t>Slot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18</a:t>
            </a:fld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4263242" y="1415811"/>
            <a:ext cx="4880758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CN" sz="2000" b="1" dirty="0">
                <a:latin typeface="+mn-ea"/>
                <a:ea typeface="+mn-ea"/>
              </a:rPr>
              <a:t>&lt;script&gt;</a:t>
            </a:r>
          </a:p>
          <a:p>
            <a:pPr marL="0" indent="0">
              <a:buNone/>
            </a:pPr>
            <a:r>
              <a:rPr lang="en-US" altLang="zh-CN" sz="2000" b="1" dirty="0">
                <a:latin typeface="+mn-ea"/>
                <a:ea typeface="+mn-ea"/>
              </a:rPr>
              <a:t>    </a:t>
            </a:r>
            <a:r>
              <a:rPr lang="en-US" altLang="zh-CN" sz="2000" b="1" dirty="0" err="1">
                <a:latin typeface="+mn-ea"/>
                <a:ea typeface="+mn-ea"/>
              </a:rPr>
              <a:t>Vue.component</a:t>
            </a:r>
            <a:r>
              <a:rPr lang="en-US" altLang="zh-CN" sz="2000" b="1" dirty="0">
                <a:latin typeface="+mn-ea"/>
                <a:ea typeface="+mn-ea"/>
              </a:rPr>
              <a:t>('my-component',  {</a:t>
            </a:r>
          </a:p>
          <a:p>
            <a:pPr marL="0" indent="0">
              <a:buNone/>
            </a:pPr>
            <a:r>
              <a:rPr lang="en-US" altLang="zh-CN" sz="2000" b="1" dirty="0">
                <a:latin typeface="+mn-ea"/>
                <a:ea typeface="+mn-ea"/>
              </a:rPr>
              <a:t>        template: '#</a:t>
            </a:r>
            <a:r>
              <a:rPr lang="en-US" altLang="zh-CN" sz="2000" b="1" dirty="0" err="1">
                <a:latin typeface="+mn-ea"/>
                <a:ea typeface="+mn-ea"/>
              </a:rPr>
              <a:t>myComponent</a:t>
            </a:r>
            <a:r>
              <a:rPr lang="en-US" altLang="zh-CN" sz="2000" b="1" dirty="0">
                <a:latin typeface="+mn-ea"/>
                <a:ea typeface="+mn-ea"/>
              </a:rPr>
              <a:t>'</a:t>
            </a:r>
          </a:p>
          <a:p>
            <a:pPr marL="0" indent="0">
              <a:buNone/>
            </a:pPr>
            <a:r>
              <a:rPr lang="en-US" altLang="zh-CN" sz="2000" b="1" dirty="0">
                <a:latin typeface="+mn-ea"/>
                <a:ea typeface="+mn-ea"/>
              </a:rPr>
              <a:t>    })</a:t>
            </a:r>
          </a:p>
          <a:p>
            <a:pPr marL="0" indent="0">
              <a:buNone/>
            </a:pPr>
            <a:endParaRPr lang="en-US" altLang="zh-CN" sz="2000" b="1" dirty="0">
              <a:latin typeface="+mn-ea"/>
              <a:ea typeface="+mn-ea"/>
            </a:endParaRPr>
          </a:p>
          <a:p>
            <a:pPr marL="0" indent="0">
              <a:buNone/>
            </a:pPr>
            <a:r>
              <a:rPr lang="en-US" altLang="zh-CN" sz="2000" b="1" dirty="0">
                <a:latin typeface="+mn-ea"/>
                <a:ea typeface="+mn-ea"/>
              </a:rPr>
              <a:t>    </a:t>
            </a:r>
            <a:r>
              <a:rPr lang="en-US" altLang="zh-CN" sz="2000" b="1" dirty="0" err="1">
                <a:latin typeface="+mn-ea"/>
              </a:rPr>
              <a:t>var</a:t>
            </a:r>
            <a:r>
              <a:rPr lang="en-US" altLang="zh-CN" sz="2000" b="1" dirty="0">
                <a:latin typeface="+mn-ea"/>
              </a:rPr>
              <a:t> </a:t>
            </a:r>
            <a:r>
              <a:rPr lang="en-US" altLang="zh-CN" sz="2000" b="1" dirty="0" err="1">
                <a:latin typeface="+mn-ea"/>
              </a:rPr>
              <a:t>vm</a:t>
            </a:r>
            <a:r>
              <a:rPr lang="en-US" altLang="zh-CN" sz="2000" b="1" dirty="0">
                <a:latin typeface="+mn-ea"/>
              </a:rPr>
              <a:t> = </a:t>
            </a:r>
            <a:r>
              <a:rPr lang="en-US" altLang="zh-CN" sz="2000" b="1" dirty="0">
                <a:latin typeface="+mn-ea"/>
                <a:ea typeface="+mn-ea"/>
              </a:rPr>
              <a:t>new </a:t>
            </a:r>
            <a:r>
              <a:rPr lang="en-US" altLang="zh-CN" sz="2000" b="1" dirty="0" err="1">
                <a:latin typeface="+mn-ea"/>
                <a:ea typeface="+mn-ea"/>
              </a:rPr>
              <a:t>Vue</a:t>
            </a:r>
            <a:r>
              <a:rPr lang="en-US" altLang="zh-CN" sz="2000" b="1" dirty="0">
                <a:latin typeface="+mn-ea"/>
                <a:ea typeface="+mn-ea"/>
              </a:rPr>
              <a:t>({</a:t>
            </a:r>
          </a:p>
          <a:p>
            <a:pPr marL="0" indent="0">
              <a:buNone/>
            </a:pPr>
            <a:r>
              <a:rPr lang="en-US" altLang="zh-CN" sz="2000" b="1" dirty="0">
                <a:latin typeface="+mn-ea"/>
                <a:ea typeface="+mn-ea"/>
              </a:rPr>
              <a:t>        el: '#app'</a:t>
            </a:r>
          </a:p>
          <a:p>
            <a:pPr marL="0" indent="0">
              <a:buNone/>
            </a:pPr>
            <a:r>
              <a:rPr lang="en-US" altLang="zh-CN" sz="2000" b="1" dirty="0">
                <a:latin typeface="+mn-ea"/>
                <a:ea typeface="+mn-ea"/>
              </a:rPr>
              <a:t>    })</a:t>
            </a:r>
          </a:p>
          <a:p>
            <a:pPr marL="0" indent="0">
              <a:buNone/>
            </a:pPr>
            <a:r>
              <a:rPr lang="en-US" altLang="zh-CN" sz="2000" b="1" dirty="0">
                <a:latin typeface="+mn-ea"/>
                <a:ea typeface="+mn-ea"/>
              </a:rPr>
              <a:t>&lt;/script&gt;</a:t>
            </a:r>
            <a:endParaRPr lang="zh-CN" altLang="en-US" sz="2000" b="1" dirty="0">
              <a:latin typeface="+mn-ea"/>
              <a:ea typeface="+mn-ea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0200" y="4108862"/>
            <a:ext cx="3012784" cy="211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079303"/>
      </p:ext>
    </p:extLst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>
          <a:xfrm>
            <a:off x="476250" y="836713"/>
            <a:ext cx="8153401" cy="1977740"/>
          </a:xfrm>
        </p:spPr>
        <p:txBody>
          <a:bodyPr/>
          <a:lstStyle/>
          <a:p>
            <a:r>
              <a:rPr lang="zh-CN" altLang="en-US" sz="2800" dirty="0"/>
              <a:t>第一个</a:t>
            </a:r>
            <a:r>
              <a:rPr lang="en-US" altLang="zh-CN" sz="2800" dirty="0"/>
              <a:t>&lt;my-component&gt;</a:t>
            </a:r>
            <a:r>
              <a:rPr lang="zh-CN" altLang="en-US" sz="2800" dirty="0"/>
              <a:t>标签有一段分发内容</a:t>
            </a:r>
            <a:r>
              <a:rPr lang="en-US" altLang="zh-CN" sz="2800" dirty="0"/>
              <a:t>&lt;h2&gt;Hello Vue.js!&lt;/h2&gt;</a:t>
            </a:r>
            <a:r>
              <a:rPr lang="zh-CN" altLang="en-US" sz="2800" dirty="0"/>
              <a:t>，渲染组件时显示了这段内容。</a:t>
            </a:r>
            <a:br>
              <a:rPr lang="zh-CN" altLang="en-US" sz="2800" dirty="0"/>
            </a:br>
            <a:r>
              <a:rPr lang="zh-CN" altLang="en-US" sz="2800" dirty="0"/>
              <a:t>第二个</a:t>
            </a:r>
            <a:r>
              <a:rPr lang="en-US" altLang="zh-CN" sz="2800" dirty="0"/>
              <a:t>&lt;my-component&gt;</a:t>
            </a:r>
            <a:r>
              <a:rPr lang="zh-CN" altLang="en-US" sz="2800" dirty="0"/>
              <a:t>标签则没有，渲染组件时则显示了</a:t>
            </a:r>
            <a:r>
              <a:rPr lang="en-US" altLang="zh-CN" sz="2800" dirty="0"/>
              <a:t>slot</a:t>
            </a:r>
            <a:r>
              <a:rPr lang="zh-CN" altLang="en-US" sz="2800" dirty="0"/>
              <a:t>标签中的内容。</a:t>
            </a:r>
            <a:endParaRPr lang="en-US" altLang="zh-CN" sz="2800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单个</a:t>
            </a:r>
            <a:r>
              <a:rPr lang="en-US" altLang="zh-CN"/>
              <a:t>Slot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19</a:t>
            </a:fld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020" y="2838346"/>
            <a:ext cx="7707086" cy="3720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912512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6350" y="5729817"/>
            <a:ext cx="9137650" cy="1147234"/>
          </a:xfrm>
          <a:custGeom>
            <a:avLst/>
            <a:gdLst>
              <a:gd name="connsiteX0" fmla="*/ 3825592 w 9138323"/>
              <a:gd name="connsiteY0" fmla="*/ 0 h 859537"/>
              <a:gd name="connsiteX1" fmla="*/ 4096303 w 9138323"/>
              <a:gd name="connsiteY1" fmla="*/ 83060 h 859537"/>
              <a:gd name="connsiteX2" fmla="*/ 4125154 w 9138323"/>
              <a:gd name="connsiteY2" fmla="*/ 106971 h 859537"/>
              <a:gd name="connsiteX3" fmla="*/ 4162050 w 9138323"/>
              <a:gd name="connsiteY3" fmla="*/ 76393 h 859537"/>
              <a:gd name="connsiteX4" fmla="*/ 4342300 w 9138323"/>
              <a:gd name="connsiteY4" fmla="*/ 21088 h 859537"/>
              <a:gd name="connsiteX5" fmla="*/ 4639354 w 9138323"/>
              <a:gd name="connsiteY5" fmla="*/ 218869 h 859537"/>
              <a:gd name="connsiteX6" fmla="*/ 4653136 w 9138323"/>
              <a:gd name="connsiteY6" fmla="*/ 287442 h 859537"/>
              <a:gd name="connsiteX7" fmla="*/ 4714569 w 9138323"/>
              <a:gd name="connsiteY7" fmla="*/ 293663 h 859537"/>
              <a:gd name="connsiteX8" fmla="*/ 4868055 w 9138323"/>
              <a:gd name="connsiteY8" fmla="*/ 354192 h 859537"/>
              <a:gd name="connsiteX9" fmla="*/ 4926135 w 9138323"/>
              <a:gd name="connsiteY9" fmla="*/ 396727 h 859537"/>
              <a:gd name="connsiteX10" fmla="*/ 4974485 w 9138323"/>
              <a:gd name="connsiteY10" fmla="*/ 370366 h 859537"/>
              <a:gd name="connsiteX11" fmla="*/ 5099974 w 9138323"/>
              <a:gd name="connsiteY11" fmla="*/ 344918 h 859537"/>
              <a:gd name="connsiteX12" fmla="*/ 5280224 w 9138323"/>
              <a:gd name="connsiteY12" fmla="*/ 400223 h 859537"/>
              <a:gd name="connsiteX13" fmla="*/ 5294059 w 9138323"/>
              <a:gd name="connsiteY13" fmla="*/ 411689 h 859537"/>
              <a:gd name="connsiteX14" fmla="*/ 5324701 w 9138323"/>
              <a:gd name="connsiteY14" fmla="*/ 386293 h 859537"/>
              <a:gd name="connsiteX15" fmla="*/ 5504952 w 9138323"/>
              <a:gd name="connsiteY15" fmla="*/ 330988 h 859537"/>
              <a:gd name="connsiteX16" fmla="*/ 5685202 w 9138323"/>
              <a:gd name="connsiteY16" fmla="*/ 386293 h 859537"/>
              <a:gd name="connsiteX17" fmla="*/ 5711865 w 9138323"/>
              <a:gd name="connsiteY17" fmla="*/ 408390 h 859537"/>
              <a:gd name="connsiteX18" fmla="*/ 5764783 w 9138323"/>
              <a:gd name="connsiteY18" fmla="*/ 343967 h 859537"/>
              <a:gd name="connsiteX19" fmla="*/ 6243258 w 9138323"/>
              <a:gd name="connsiteY19" fmla="*/ 144890 h 859537"/>
              <a:gd name="connsiteX20" fmla="*/ 6721733 w 9138323"/>
              <a:gd name="connsiteY20" fmla="*/ 343967 h 859537"/>
              <a:gd name="connsiteX21" fmla="*/ 6799757 w 9138323"/>
              <a:gd name="connsiteY21" fmla="*/ 438956 h 859537"/>
              <a:gd name="connsiteX22" fmla="*/ 6875686 w 9138323"/>
              <a:gd name="connsiteY22" fmla="*/ 397558 h 859537"/>
              <a:gd name="connsiteX23" fmla="*/ 7064152 w 9138323"/>
              <a:gd name="connsiteY23" fmla="*/ 359339 h 859537"/>
              <a:gd name="connsiteX24" fmla="*/ 7252617 w 9138323"/>
              <a:gd name="connsiteY24" fmla="*/ 397558 h 859537"/>
              <a:gd name="connsiteX25" fmla="*/ 7323961 w 9138323"/>
              <a:gd name="connsiteY25" fmla="*/ 436456 h 859537"/>
              <a:gd name="connsiteX26" fmla="*/ 7335578 w 9138323"/>
              <a:gd name="connsiteY26" fmla="*/ 414961 h 859537"/>
              <a:gd name="connsiteX27" fmla="*/ 7602907 w 9138323"/>
              <a:gd name="connsiteY27" fmla="*/ 272187 h 859537"/>
              <a:gd name="connsiteX28" fmla="*/ 7925296 w 9138323"/>
              <a:gd name="connsiteY28" fmla="*/ 596017 h 859537"/>
              <a:gd name="connsiteX29" fmla="*/ 7923535 w 9138323"/>
              <a:gd name="connsiteY29" fmla="*/ 604778 h 859537"/>
              <a:gd name="connsiteX30" fmla="*/ 7993021 w 9138323"/>
              <a:gd name="connsiteY30" fmla="*/ 583112 h 859537"/>
              <a:gd name="connsiteX31" fmla="*/ 8129393 w 9138323"/>
              <a:gd name="connsiteY31" fmla="*/ 569303 h 859537"/>
              <a:gd name="connsiteX32" fmla="*/ 8265765 w 9138323"/>
              <a:gd name="connsiteY32" fmla="*/ 583112 h 859537"/>
              <a:gd name="connsiteX33" fmla="*/ 8299780 w 9138323"/>
              <a:gd name="connsiteY33" fmla="*/ 593718 h 859537"/>
              <a:gd name="connsiteX34" fmla="*/ 8317449 w 9138323"/>
              <a:gd name="connsiteY34" fmla="*/ 572207 h 859537"/>
              <a:gd name="connsiteX35" fmla="*/ 8659817 w 9138323"/>
              <a:gd name="connsiteY35" fmla="*/ 429759 h 859537"/>
              <a:gd name="connsiteX36" fmla="*/ 9134163 w 9138323"/>
              <a:gd name="connsiteY36" fmla="*/ 818090 h 859537"/>
              <a:gd name="connsiteX37" fmla="*/ 9138323 w 9138323"/>
              <a:gd name="connsiteY37" fmla="*/ 859537 h 859537"/>
              <a:gd name="connsiteX38" fmla="*/ 4141781 w 9138323"/>
              <a:gd name="connsiteY38" fmla="*/ 859537 h 859537"/>
              <a:gd name="connsiteX39" fmla="*/ 4141242 w 9138323"/>
              <a:gd name="connsiteY39" fmla="*/ 854166 h 859537"/>
              <a:gd name="connsiteX40" fmla="*/ 4134437 w 9138323"/>
              <a:gd name="connsiteY40" fmla="*/ 859537 h 859537"/>
              <a:gd name="connsiteX41" fmla="*/ 1390 w 9138323"/>
              <a:gd name="connsiteY41" fmla="*/ 859537 h 859537"/>
              <a:gd name="connsiteX42" fmla="*/ 0 w 9138323"/>
              <a:gd name="connsiteY42" fmla="*/ 845688 h 859537"/>
              <a:gd name="connsiteX43" fmla="*/ 418787 w 9138323"/>
              <a:gd name="connsiteY43" fmla="*/ 425029 h 859537"/>
              <a:gd name="connsiteX44" fmla="*/ 581797 w 9138323"/>
              <a:gd name="connsiteY44" fmla="*/ 458087 h 859537"/>
              <a:gd name="connsiteX45" fmla="*/ 590440 w 9138323"/>
              <a:gd name="connsiteY45" fmla="*/ 462798 h 859537"/>
              <a:gd name="connsiteX46" fmla="*/ 598218 w 9138323"/>
              <a:gd name="connsiteY46" fmla="*/ 385294 h 859537"/>
              <a:gd name="connsiteX47" fmla="*/ 1029094 w 9138323"/>
              <a:gd name="connsiteY47" fmla="*/ 32550 h 859537"/>
              <a:gd name="connsiteX48" fmla="*/ 1340088 w 9138323"/>
              <a:gd name="connsiteY48" fmla="*/ 161944 h 859537"/>
              <a:gd name="connsiteX49" fmla="*/ 1364611 w 9138323"/>
              <a:gd name="connsiteY49" fmla="*/ 191799 h 859537"/>
              <a:gd name="connsiteX50" fmla="*/ 1403078 w 9138323"/>
              <a:gd name="connsiteY50" fmla="*/ 179805 h 859537"/>
              <a:gd name="connsiteX51" fmla="*/ 1539449 w 9138323"/>
              <a:gd name="connsiteY51" fmla="*/ 165996 h 859537"/>
              <a:gd name="connsiteX52" fmla="*/ 1802839 w 9138323"/>
              <a:gd name="connsiteY52" fmla="*/ 219409 h 859537"/>
              <a:gd name="connsiteX53" fmla="*/ 1857061 w 9138323"/>
              <a:gd name="connsiteY53" fmla="*/ 248972 h 859537"/>
              <a:gd name="connsiteX54" fmla="*/ 1899461 w 9138323"/>
              <a:gd name="connsiteY54" fmla="*/ 213833 h 859537"/>
              <a:gd name="connsiteX55" fmla="*/ 2133608 w 9138323"/>
              <a:gd name="connsiteY55" fmla="*/ 141991 h 859537"/>
              <a:gd name="connsiteX56" fmla="*/ 2367756 w 9138323"/>
              <a:gd name="connsiteY56" fmla="*/ 213833 h 859537"/>
              <a:gd name="connsiteX57" fmla="*/ 2420881 w 9138323"/>
              <a:gd name="connsiteY57" fmla="*/ 257860 h 859537"/>
              <a:gd name="connsiteX58" fmla="*/ 2509751 w 9138323"/>
              <a:gd name="connsiteY58" fmla="*/ 184207 h 859537"/>
              <a:gd name="connsiteX59" fmla="*/ 2939610 w 9138323"/>
              <a:gd name="connsiteY59" fmla="*/ 52317 h 859537"/>
              <a:gd name="connsiteX60" fmla="*/ 3369468 w 9138323"/>
              <a:gd name="connsiteY60" fmla="*/ 184207 h 859537"/>
              <a:gd name="connsiteX61" fmla="*/ 3418479 w 9138323"/>
              <a:gd name="connsiteY61" fmla="*/ 224826 h 859537"/>
              <a:gd name="connsiteX62" fmla="*/ 3424100 w 9138323"/>
              <a:gd name="connsiteY62" fmla="*/ 214426 h 859537"/>
              <a:gd name="connsiteX63" fmla="*/ 3825592 w 9138323"/>
              <a:gd name="connsiteY63" fmla="*/ 0 h 859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9138323" h="859537">
                <a:moveTo>
                  <a:pt x="3825592" y="0"/>
                </a:moveTo>
                <a:cubicBezTo>
                  <a:pt x="3925869" y="0"/>
                  <a:pt x="4019027" y="30620"/>
                  <a:pt x="4096303" y="83060"/>
                </a:cubicBezTo>
                <a:lnTo>
                  <a:pt x="4125154" y="106971"/>
                </a:lnTo>
                <a:lnTo>
                  <a:pt x="4162050" y="76393"/>
                </a:lnTo>
                <a:cubicBezTo>
                  <a:pt x="4213504" y="41476"/>
                  <a:pt x="4275531" y="21088"/>
                  <a:pt x="4342300" y="21088"/>
                </a:cubicBezTo>
                <a:cubicBezTo>
                  <a:pt x="4475837" y="21088"/>
                  <a:pt x="4590411" y="102641"/>
                  <a:pt x="4639354" y="218869"/>
                </a:cubicBezTo>
                <a:lnTo>
                  <a:pt x="4653136" y="287442"/>
                </a:lnTo>
                <a:lnTo>
                  <a:pt x="4714569" y="293663"/>
                </a:lnTo>
                <a:cubicBezTo>
                  <a:pt x="4769728" y="305000"/>
                  <a:pt x="4821470" y="325759"/>
                  <a:pt x="4868055" y="354192"/>
                </a:cubicBezTo>
                <a:lnTo>
                  <a:pt x="4926135" y="396727"/>
                </a:lnTo>
                <a:lnTo>
                  <a:pt x="4974485" y="370366"/>
                </a:lnTo>
                <a:cubicBezTo>
                  <a:pt x="5013055" y="353979"/>
                  <a:pt x="5055461" y="344918"/>
                  <a:pt x="5099974" y="344918"/>
                </a:cubicBezTo>
                <a:cubicBezTo>
                  <a:pt x="5166742" y="344918"/>
                  <a:pt x="5228770" y="365306"/>
                  <a:pt x="5280224" y="400223"/>
                </a:cubicBezTo>
                <a:lnTo>
                  <a:pt x="5294059" y="411689"/>
                </a:lnTo>
                <a:lnTo>
                  <a:pt x="5324701" y="386293"/>
                </a:lnTo>
                <a:cubicBezTo>
                  <a:pt x="5376155" y="351376"/>
                  <a:pt x="5438184" y="330988"/>
                  <a:pt x="5504952" y="330988"/>
                </a:cubicBezTo>
                <a:cubicBezTo>
                  <a:pt x="5571721" y="330988"/>
                  <a:pt x="5633748" y="351376"/>
                  <a:pt x="5685202" y="386293"/>
                </a:cubicBezTo>
                <a:lnTo>
                  <a:pt x="5711865" y="408390"/>
                </a:lnTo>
                <a:lnTo>
                  <a:pt x="5764783" y="343967"/>
                </a:lnTo>
                <a:cubicBezTo>
                  <a:pt x="5887234" y="220967"/>
                  <a:pt x="6056401" y="144890"/>
                  <a:pt x="6243258" y="144890"/>
                </a:cubicBezTo>
                <a:cubicBezTo>
                  <a:pt x="6430113" y="144890"/>
                  <a:pt x="6599280" y="220967"/>
                  <a:pt x="6721733" y="343967"/>
                </a:cubicBezTo>
                <a:lnTo>
                  <a:pt x="6799757" y="438956"/>
                </a:lnTo>
                <a:lnTo>
                  <a:pt x="6875686" y="397558"/>
                </a:lnTo>
                <a:cubicBezTo>
                  <a:pt x="6933612" y="372948"/>
                  <a:pt x="6997300" y="359339"/>
                  <a:pt x="7064152" y="359339"/>
                </a:cubicBezTo>
                <a:cubicBezTo>
                  <a:pt x="7131003" y="359339"/>
                  <a:pt x="7194690" y="372948"/>
                  <a:pt x="7252617" y="397558"/>
                </a:cubicBezTo>
                <a:lnTo>
                  <a:pt x="7323961" y="436456"/>
                </a:lnTo>
                <a:lnTo>
                  <a:pt x="7335578" y="414961"/>
                </a:lnTo>
                <a:cubicBezTo>
                  <a:pt x="7393514" y="328821"/>
                  <a:pt x="7491626" y="272187"/>
                  <a:pt x="7602907" y="272187"/>
                </a:cubicBezTo>
                <a:cubicBezTo>
                  <a:pt x="7780958" y="272187"/>
                  <a:pt x="7925296" y="417171"/>
                  <a:pt x="7925296" y="596017"/>
                </a:cubicBezTo>
                <a:lnTo>
                  <a:pt x="7923535" y="604778"/>
                </a:lnTo>
                <a:lnTo>
                  <a:pt x="7993021" y="583112"/>
                </a:lnTo>
                <a:cubicBezTo>
                  <a:pt x="8037071" y="574058"/>
                  <a:pt x="8082679" y="569303"/>
                  <a:pt x="8129393" y="569303"/>
                </a:cubicBezTo>
                <a:cubicBezTo>
                  <a:pt x="8176107" y="569303"/>
                  <a:pt x="8221715" y="574058"/>
                  <a:pt x="8265765" y="583112"/>
                </a:cubicBezTo>
                <a:lnTo>
                  <a:pt x="8299780" y="593718"/>
                </a:lnTo>
                <a:lnTo>
                  <a:pt x="8317449" y="572207"/>
                </a:lnTo>
                <a:cubicBezTo>
                  <a:pt x="8405068" y="484195"/>
                  <a:pt x="8526114" y="429759"/>
                  <a:pt x="8659817" y="429759"/>
                </a:cubicBezTo>
                <a:cubicBezTo>
                  <a:pt x="8893798" y="429759"/>
                  <a:pt x="9089015" y="596470"/>
                  <a:pt x="9134163" y="818090"/>
                </a:cubicBezTo>
                <a:lnTo>
                  <a:pt x="9138323" y="859537"/>
                </a:lnTo>
                <a:lnTo>
                  <a:pt x="4141781" y="859537"/>
                </a:lnTo>
                <a:lnTo>
                  <a:pt x="4141242" y="854166"/>
                </a:lnTo>
                <a:lnTo>
                  <a:pt x="4134437" y="859537"/>
                </a:lnTo>
                <a:lnTo>
                  <a:pt x="1390" y="859537"/>
                </a:lnTo>
                <a:lnTo>
                  <a:pt x="0" y="845688"/>
                </a:lnTo>
                <a:cubicBezTo>
                  <a:pt x="0" y="613364"/>
                  <a:pt x="187497" y="425029"/>
                  <a:pt x="418787" y="425029"/>
                </a:cubicBezTo>
                <a:cubicBezTo>
                  <a:pt x="476609" y="425029"/>
                  <a:pt x="531694" y="436800"/>
                  <a:pt x="581797" y="458087"/>
                </a:cubicBezTo>
                <a:lnTo>
                  <a:pt x="590440" y="462798"/>
                </a:lnTo>
                <a:lnTo>
                  <a:pt x="598218" y="385294"/>
                </a:lnTo>
                <a:cubicBezTo>
                  <a:pt x="639228" y="183984"/>
                  <a:pt x="816556" y="32550"/>
                  <a:pt x="1029094" y="32550"/>
                </a:cubicBezTo>
                <a:cubicBezTo>
                  <a:pt x="1150545" y="32550"/>
                  <a:pt x="1260498" y="81998"/>
                  <a:pt x="1340088" y="161944"/>
                </a:cubicBezTo>
                <a:lnTo>
                  <a:pt x="1364611" y="191799"/>
                </a:lnTo>
                <a:lnTo>
                  <a:pt x="1403078" y="179805"/>
                </a:lnTo>
                <a:cubicBezTo>
                  <a:pt x="1447126" y="170751"/>
                  <a:pt x="1492736" y="165996"/>
                  <a:pt x="1539449" y="165996"/>
                </a:cubicBezTo>
                <a:cubicBezTo>
                  <a:pt x="1632877" y="165996"/>
                  <a:pt x="1721883" y="185015"/>
                  <a:pt x="1802839" y="219409"/>
                </a:cubicBezTo>
                <a:lnTo>
                  <a:pt x="1857061" y="248972"/>
                </a:lnTo>
                <a:lnTo>
                  <a:pt x="1899461" y="213833"/>
                </a:lnTo>
                <a:cubicBezTo>
                  <a:pt x="1966300" y="168476"/>
                  <a:pt x="2046875" y="141991"/>
                  <a:pt x="2133608" y="141991"/>
                </a:cubicBezTo>
                <a:cubicBezTo>
                  <a:pt x="2220342" y="141991"/>
                  <a:pt x="2300918" y="168476"/>
                  <a:pt x="2367756" y="213833"/>
                </a:cubicBezTo>
                <a:lnTo>
                  <a:pt x="2420881" y="257860"/>
                </a:lnTo>
                <a:lnTo>
                  <a:pt x="2509751" y="184207"/>
                </a:lnTo>
                <a:cubicBezTo>
                  <a:pt x="2632456" y="100939"/>
                  <a:pt x="2780381" y="52317"/>
                  <a:pt x="2939610" y="52317"/>
                </a:cubicBezTo>
                <a:cubicBezTo>
                  <a:pt x="3098839" y="52317"/>
                  <a:pt x="3246763" y="100939"/>
                  <a:pt x="3369468" y="184207"/>
                </a:cubicBezTo>
                <a:lnTo>
                  <a:pt x="3418479" y="224826"/>
                </a:lnTo>
                <a:lnTo>
                  <a:pt x="3424100" y="214426"/>
                </a:lnTo>
                <a:cubicBezTo>
                  <a:pt x="3511111" y="85057"/>
                  <a:pt x="3658462" y="0"/>
                  <a:pt x="382559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75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45" name="文本框 44"/>
          <p:cNvSpPr txBox="1">
            <a:spLocks noChangeArrowheads="1"/>
          </p:cNvSpPr>
          <p:nvPr/>
        </p:nvSpPr>
        <p:spPr bwMode="auto">
          <a:xfrm>
            <a:off x="514350" y="1409701"/>
            <a:ext cx="18192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content</a:t>
            </a:r>
            <a:endParaRPr lang="zh-CN" altLang="en-US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7" name="矩形 46">
            <a:hlinkClick r:id="rId3" action="ppaction://hlinksldjump"/>
          </p:cNvPr>
          <p:cNvSpPr/>
          <p:nvPr/>
        </p:nvSpPr>
        <p:spPr>
          <a:xfrm>
            <a:off x="2011364" y="2180167"/>
            <a:ext cx="55895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75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组件选项问题及作用域</a:t>
            </a:r>
          </a:p>
        </p:txBody>
      </p:sp>
      <p:grpSp>
        <p:nvGrpSpPr>
          <p:cNvPr id="58" name="组合 57"/>
          <p:cNvGrpSpPr>
            <a:grpSpLocks/>
          </p:cNvGrpSpPr>
          <p:nvPr/>
        </p:nvGrpSpPr>
        <p:grpSpPr bwMode="auto">
          <a:xfrm>
            <a:off x="1065213" y="2118782"/>
            <a:ext cx="933448" cy="546100"/>
            <a:chOff x="4353620" y="864629"/>
            <a:chExt cx="742365" cy="409312"/>
          </a:xfrm>
        </p:grpSpPr>
        <p:sp>
          <p:nvSpPr>
            <p:cNvPr id="56" name="KSO_Shape"/>
            <p:cNvSpPr>
              <a:spLocks/>
            </p:cNvSpPr>
            <p:nvPr/>
          </p:nvSpPr>
          <p:spPr bwMode="auto">
            <a:xfrm>
              <a:off x="4353620" y="866215"/>
              <a:ext cx="742365" cy="407726"/>
            </a:xfrm>
            <a:custGeom>
              <a:avLst/>
              <a:gdLst>
                <a:gd name="T0" fmla="*/ 2147483646 w 5345"/>
                <a:gd name="T1" fmla="*/ 2147483646 h 2936"/>
                <a:gd name="T2" fmla="*/ 2147483646 w 5345"/>
                <a:gd name="T3" fmla="*/ 2147483646 h 2936"/>
                <a:gd name="T4" fmla="*/ 2147483646 w 5345"/>
                <a:gd name="T5" fmla="*/ 2147483646 h 2936"/>
                <a:gd name="T6" fmla="*/ 2147483646 w 5345"/>
                <a:gd name="T7" fmla="*/ 2147483646 h 2936"/>
                <a:gd name="T8" fmla="*/ 2147483646 w 5345"/>
                <a:gd name="T9" fmla="*/ 2147483646 h 2936"/>
                <a:gd name="T10" fmla="*/ 2147483646 w 5345"/>
                <a:gd name="T11" fmla="*/ 2147483646 h 2936"/>
                <a:gd name="T12" fmla="*/ 2147483646 w 5345"/>
                <a:gd name="T13" fmla="*/ 2147483646 h 2936"/>
                <a:gd name="T14" fmla="*/ 2147483646 w 5345"/>
                <a:gd name="T15" fmla="*/ 2147483646 h 2936"/>
                <a:gd name="T16" fmla="*/ 2147483646 w 5345"/>
                <a:gd name="T17" fmla="*/ 2147483646 h 2936"/>
                <a:gd name="T18" fmla="*/ 2147483646 w 5345"/>
                <a:gd name="T19" fmla="*/ 2147483646 h 2936"/>
                <a:gd name="T20" fmla="*/ 2147483646 w 5345"/>
                <a:gd name="T21" fmla="*/ 2147483646 h 2936"/>
                <a:gd name="T22" fmla="*/ 2147483646 w 5345"/>
                <a:gd name="T23" fmla="*/ 2147483646 h 2936"/>
                <a:gd name="T24" fmla="*/ 2147483646 w 5345"/>
                <a:gd name="T25" fmla="*/ 2147483646 h 2936"/>
                <a:gd name="T26" fmla="*/ 2147483646 w 5345"/>
                <a:gd name="T27" fmla="*/ 2147483646 h 2936"/>
                <a:gd name="T28" fmla="*/ 2147483646 w 5345"/>
                <a:gd name="T29" fmla="*/ 2147483646 h 2936"/>
                <a:gd name="T30" fmla="*/ 2147483646 w 5345"/>
                <a:gd name="T31" fmla="*/ 772639970 h 2936"/>
                <a:gd name="T32" fmla="*/ 2147483646 w 5345"/>
                <a:gd name="T33" fmla="*/ 0 h 2936"/>
                <a:gd name="T34" fmla="*/ 2147483646 w 5345"/>
                <a:gd name="T35" fmla="*/ 363587807 h 2936"/>
                <a:gd name="T36" fmla="*/ 2147483646 w 5345"/>
                <a:gd name="T37" fmla="*/ 2147483646 h 2936"/>
                <a:gd name="T38" fmla="*/ 2147483646 w 5345"/>
                <a:gd name="T39" fmla="*/ 2147483646 h 2936"/>
                <a:gd name="T40" fmla="*/ 2147483646 w 5345"/>
                <a:gd name="T41" fmla="*/ 2147483646 h 2936"/>
                <a:gd name="T42" fmla="*/ 2147483646 w 5345"/>
                <a:gd name="T43" fmla="*/ 2147483646 h 2936"/>
                <a:gd name="T44" fmla="*/ 2147483646 w 5345"/>
                <a:gd name="T45" fmla="*/ 2147483646 h 2936"/>
                <a:gd name="T46" fmla="*/ 2147483646 w 5345"/>
                <a:gd name="T47" fmla="*/ 2147483646 h 2936"/>
                <a:gd name="T48" fmla="*/ 2147483646 w 5345"/>
                <a:gd name="T49" fmla="*/ 2147483646 h 2936"/>
                <a:gd name="T50" fmla="*/ 2147483646 w 5345"/>
                <a:gd name="T51" fmla="*/ 2147483646 h 2936"/>
                <a:gd name="T52" fmla="*/ 2147483646 w 5345"/>
                <a:gd name="T53" fmla="*/ 2147483646 h 2936"/>
                <a:gd name="T54" fmla="*/ 2147483646 w 5345"/>
                <a:gd name="T55" fmla="*/ 2147483646 h 2936"/>
                <a:gd name="T56" fmla="*/ 2147483646 w 5345"/>
                <a:gd name="T57" fmla="*/ 2147483646 h 2936"/>
                <a:gd name="T58" fmla="*/ 2147483646 w 5345"/>
                <a:gd name="T59" fmla="*/ 2147483646 h 2936"/>
                <a:gd name="T60" fmla="*/ 2147483646 w 5345"/>
                <a:gd name="T61" fmla="*/ 2147483646 h 2936"/>
                <a:gd name="T62" fmla="*/ 452722804 w 5345"/>
                <a:gd name="T63" fmla="*/ 2147483646 h 2936"/>
                <a:gd name="T64" fmla="*/ 90570008 w 5345"/>
                <a:gd name="T65" fmla="*/ 2147483646 h 2936"/>
                <a:gd name="T66" fmla="*/ 1629877726 w 5345"/>
                <a:gd name="T67" fmla="*/ 2147483646 h 2936"/>
                <a:gd name="T68" fmla="*/ 2147483646 w 5345"/>
                <a:gd name="T69" fmla="*/ 2147483646 h 2936"/>
                <a:gd name="T70" fmla="*/ 2147483646 w 5345"/>
                <a:gd name="T71" fmla="*/ 2147483646 h 2936"/>
                <a:gd name="T72" fmla="*/ 2147483646 w 5345"/>
                <a:gd name="T73" fmla="*/ 2147483646 h 2936"/>
                <a:gd name="T74" fmla="*/ 2147483646 w 5345"/>
                <a:gd name="T75" fmla="*/ 2147483646 h 2936"/>
                <a:gd name="T76" fmla="*/ 2147483646 w 5345"/>
                <a:gd name="T77" fmla="*/ 2147483646 h 2936"/>
                <a:gd name="T78" fmla="*/ 2147483646 w 5345"/>
                <a:gd name="T79" fmla="*/ 2147483646 h 2936"/>
                <a:gd name="T80" fmla="*/ 2147483646 w 5345"/>
                <a:gd name="T81" fmla="*/ 2147483646 h 2936"/>
                <a:gd name="T82" fmla="*/ 2147483646 w 5345"/>
                <a:gd name="T83" fmla="*/ 2147483646 h 2936"/>
                <a:gd name="T84" fmla="*/ 2147483646 w 5345"/>
                <a:gd name="T85" fmla="*/ 2147483646 h 2936"/>
                <a:gd name="T86" fmla="*/ 2147483646 w 5345"/>
                <a:gd name="T87" fmla="*/ 2147483646 h 2936"/>
                <a:gd name="T88" fmla="*/ 2147483646 w 5345"/>
                <a:gd name="T89" fmla="*/ 2147483646 h 2936"/>
                <a:gd name="T90" fmla="*/ 2147483646 w 5345"/>
                <a:gd name="T91" fmla="*/ 2147483646 h 2936"/>
                <a:gd name="T92" fmla="*/ 2147483646 w 5345"/>
                <a:gd name="T93" fmla="*/ 2147483646 h 2936"/>
                <a:gd name="T94" fmla="*/ 2147483646 w 5345"/>
                <a:gd name="T95" fmla="*/ 2147483646 h 2936"/>
                <a:gd name="T96" fmla="*/ 2147483646 w 5345"/>
                <a:gd name="T97" fmla="*/ 2147483646 h 2936"/>
                <a:gd name="T98" fmla="*/ 2147483646 w 5345"/>
                <a:gd name="T99" fmla="*/ 2147483646 h 2936"/>
                <a:gd name="T100" fmla="*/ 2147483646 w 5345"/>
                <a:gd name="T101" fmla="*/ 2147483646 h 2936"/>
                <a:gd name="T102" fmla="*/ 2147483646 w 5345"/>
                <a:gd name="T103" fmla="*/ 2147483646 h 2936"/>
                <a:gd name="T104" fmla="*/ 2147483646 w 5345"/>
                <a:gd name="T105" fmla="*/ 2147483646 h 29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5345" h="2936">
                  <a:moveTo>
                    <a:pt x="4729" y="1661"/>
                  </a:moveTo>
                  <a:lnTo>
                    <a:pt x="4729" y="1661"/>
                  </a:lnTo>
                  <a:lnTo>
                    <a:pt x="4723" y="1609"/>
                  </a:lnTo>
                  <a:lnTo>
                    <a:pt x="4716" y="1558"/>
                  </a:lnTo>
                  <a:lnTo>
                    <a:pt x="4706" y="1507"/>
                  </a:lnTo>
                  <a:lnTo>
                    <a:pt x="4693" y="1458"/>
                  </a:lnTo>
                  <a:lnTo>
                    <a:pt x="4679" y="1409"/>
                  </a:lnTo>
                  <a:lnTo>
                    <a:pt x="4663" y="1361"/>
                  </a:lnTo>
                  <a:lnTo>
                    <a:pt x="4644" y="1314"/>
                  </a:lnTo>
                  <a:lnTo>
                    <a:pt x="4622" y="1268"/>
                  </a:lnTo>
                  <a:lnTo>
                    <a:pt x="4600" y="1223"/>
                  </a:lnTo>
                  <a:lnTo>
                    <a:pt x="4575" y="1181"/>
                  </a:lnTo>
                  <a:lnTo>
                    <a:pt x="4548" y="1138"/>
                  </a:lnTo>
                  <a:lnTo>
                    <a:pt x="4519" y="1098"/>
                  </a:lnTo>
                  <a:lnTo>
                    <a:pt x="4489" y="1059"/>
                  </a:lnTo>
                  <a:lnTo>
                    <a:pt x="4457" y="1021"/>
                  </a:lnTo>
                  <a:lnTo>
                    <a:pt x="4422" y="984"/>
                  </a:lnTo>
                  <a:lnTo>
                    <a:pt x="4387" y="950"/>
                  </a:lnTo>
                  <a:lnTo>
                    <a:pt x="4350" y="917"/>
                  </a:lnTo>
                  <a:lnTo>
                    <a:pt x="4312" y="886"/>
                  </a:lnTo>
                  <a:lnTo>
                    <a:pt x="4272" y="856"/>
                  </a:lnTo>
                  <a:lnTo>
                    <a:pt x="4230" y="828"/>
                  </a:lnTo>
                  <a:lnTo>
                    <a:pt x="4188" y="802"/>
                  </a:lnTo>
                  <a:lnTo>
                    <a:pt x="4144" y="778"/>
                  </a:lnTo>
                  <a:lnTo>
                    <a:pt x="4099" y="757"/>
                  </a:lnTo>
                  <a:lnTo>
                    <a:pt x="4053" y="737"/>
                  </a:lnTo>
                  <a:lnTo>
                    <a:pt x="4005" y="719"/>
                  </a:lnTo>
                  <a:lnTo>
                    <a:pt x="3957" y="703"/>
                  </a:lnTo>
                  <a:lnTo>
                    <a:pt x="3907" y="689"/>
                  </a:lnTo>
                  <a:lnTo>
                    <a:pt x="3857" y="679"/>
                  </a:lnTo>
                  <a:lnTo>
                    <a:pt x="3806" y="670"/>
                  </a:lnTo>
                  <a:lnTo>
                    <a:pt x="3754" y="663"/>
                  </a:lnTo>
                  <a:lnTo>
                    <a:pt x="3701" y="660"/>
                  </a:lnTo>
                  <a:lnTo>
                    <a:pt x="3648" y="658"/>
                  </a:lnTo>
                  <a:lnTo>
                    <a:pt x="3608" y="660"/>
                  </a:lnTo>
                  <a:lnTo>
                    <a:pt x="3566" y="661"/>
                  </a:lnTo>
                  <a:lnTo>
                    <a:pt x="3526" y="665"/>
                  </a:lnTo>
                  <a:lnTo>
                    <a:pt x="3486" y="670"/>
                  </a:lnTo>
                  <a:lnTo>
                    <a:pt x="3446" y="677"/>
                  </a:lnTo>
                  <a:lnTo>
                    <a:pt x="3407" y="686"/>
                  </a:lnTo>
                  <a:lnTo>
                    <a:pt x="3368" y="695"/>
                  </a:lnTo>
                  <a:lnTo>
                    <a:pt x="3330" y="706"/>
                  </a:lnTo>
                  <a:lnTo>
                    <a:pt x="3294" y="718"/>
                  </a:lnTo>
                  <a:lnTo>
                    <a:pt x="3257" y="732"/>
                  </a:lnTo>
                  <a:lnTo>
                    <a:pt x="3220" y="746"/>
                  </a:lnTo>
                  <a:lnTo>
                    <a:pt x="3185" y="763"/>
                  </a:lnTo>
                  <a:lnTo>
                    <a:pt x="3150" y="779"/>
                  </a:lnTo>
                  <a:lnTo>
                    <a:pt x="3116" y="798"/>
                  </a:lnTo>
                  <a:lnTo>
                    <a:pt x="3083" y="817"/>
                  </a:lnTo>
                  <a:lnTo>
                    <a:pt x="3050" y="838"/>
                  </a:lnTo>
                  <a:lnTo>
                    <a:pt x="3038" y="793"/>
                  </a:lnTo>
                  <a:lnTo>
                    <a:pt x="3024" y="750"/>
                  </a:lnTo>
                  <a:lnTo>
                    <a:pt x="3007" y="707"/>
                  </a:lnTo>
                  <a:lnTo>
                    <a:pt x="2989" y="664"/>
                  </a:lnTo>
                  <a:lnTo>
                    <a:pt x="2970" y="623"/>
                  </a:lnTo>
                  <a:lnTo>
                    <a:pt x="2949" y="583"/>
                  </a:lnTo>
                  <a:lnTo>
                    <a:pt x="2927" y="542"/>
                  </a:lnTo>
                  <a:lnTo>
                    <a:pt x="2903" y="504"/>
                  </a:lnTo>
                  <a:lnTo>
                    <a:pt x="2877" y="467"/>
                  </a:lnTo>
                  <a:lnTo>
                    <a:pt x="2850" y="430"/>
                  </a:lnTo>
                  <a:lnTo>
                    <a:pt x="2821" y="396"/>
                  </a:lnTo>
                  <a:lnTo>
                    <a:pt x="2792" y="361"/>
                  </a:lnTo>
                  <a:lnTo>
                    <a:pt x="2761" y="329"/>
                  </a:lnTo>
                  <a:lnTo>
                    <a:pt x="2728" y="297"/>
                  </a:lnTo>
                  <a:lnTo>
                    <a:pt x="2694" y="268"/>
                  </a:lnTo>
                  <a:lnTo>
                    <a:pt x="2659" y="238"/>
                  </a:lnTo>
                  <a:lnTo>
                    <a:pt x="2623" y="211"/>
                  </a:lnTo>
                  <a:lnTo>
                    <a:pt x="2586" y="185"/>
                  </a:lnTo>
                  <a:lnTo>
                    <a:pt x="2548" y="161"/>
                  </a:lnTo>
                  <a:lnTo>
                    <a:pt x="2509" y="139"/>
                  </a:lnTo>
                  <a:lnTo>
                    <a:pt x="2468" y="117"/>
                  </a:lnTo>
                  <a:lnTo>
                    <a:pt x="2427" y="97"/>
                  </a:lnTo>
                  <a:lnTo>
                    <a:pt x="2384" y="79"/>
                  </a:lnTo>
                  <a:lnTo>
                    <a:pt x="2342" y="63"/>
                  </a:lnTo>
                  <a:lnTo>
                    <a:pt x="2298" y="49"/>
                  </a:lnTo>
                  <a:lnTo>
                    <a:pt x="2253" y="36"/>
                  </a:lnTo>
                  <a:lnTo>
                    <a:pt x="2208" y="25"/>
                  </a:lnTo>
                  <a:lnTo>
                    <a:pt x="2162" y="17"/>
                  </a:lnTo>
                  <a:lnTo>
                    <a:pt x="2114" y="9"/>
                  </a:lnTo>
                  <a:lnTo>
                    <a:pt x="2067" y="4"/>
                  </a:lnTo>
                  <a:lnTo>
                    <a:pt x="2019" y="1"/>
                  </a:lnTo>
                  <a:lnTo>
                    <a:pt x="1971" y="0"/>
                  </a:lnTo>
                  <a:lnTo>
                    <a:pt x="1941" y="0"/>
                  </a:lnTo>
                  <a:lnTo>
                    <a:pt x="1913" y="1"/>
                  </a:lnTo>
                  <a:lnTo>
                    <a:pt x="1884" y="4"/>
                  </a:lnTo>
                  <a:lnTo>
                    <a:pt x="1856" y="6"/>
                  </a:lnTo>
                  <a:lnTo>
                    <a:pt x="1829" y="8"/>
                  </a:lnTo>
                  <a:lnTo>
                    <a:pt x="1800" y="13"/>
                  </a:lnTo>
                  <a:lnTo>
                    <a:pt x="1746" y="23"/>
                  </a:lnTo>
                  <a:lnTo>
                    <a:pt x="1691" y="34"/>
                  </a:lnTo>
                  <a:lnTo>
                    <a:pt x="1638" y="50"/>
                  </a:lnTo>
                  <a:lnTo>
                    <a:pt x="1587" y="68"/>
                  </a:lnTo>
                  <a:lnTo>
                    <a:pt x="1536" y="88"/>
                  </a:lnTo>
                  <a:lnTo>
                    <a:pt x="1487" y="110"/>
                  </a:lnTo>
                  <a:lnTo>
                    <a:pt x="1438" y="135"/>
                  </a:lnTo>
                  <a:lnTo>
                    <a:pt x="1392" y="161"/>
                  </a:lnTo>
                  <a:lnTo>
                    <a:pt x="1347" y="191"/>
                  </a:lnTo>
                  <a:lnTo>
                    <a:pt x="1303" y="221"/>
                  </a:lnTo>
                  <a:lnTo>
                    <a:pt x="1260" y="255"/>
                  </a:lnTo>
                  <a:lnTo>
                    <a:pt x="1220" y="290"/>
                  </a:lnTo>
                  <a:lnTo>
                    <a:pt x="1181" y="327"/>
                  </a:lnTo>
                  <a:lnTo>
                    <a:pt x="1144" y="366"/>
                  </a:lnTo>
                  <a:lnTo>
                    <a:pt x="1109" y="406"/>
                  </a:lnTo>
                  <a:lnTo>
                    <a:pt x="1076" y="448"/>
                  </a:lnTo>
                  <a:lnTo>
                    <a:pt x="1045" y="491"/>
                  </a:lnTo>
                  <a:lnTo>
                    <a:pt x="1016" y="538"/>
                  </a:lnTo>
                  <a:lnTo>
                    <a:pt x="989" y="584"/>
                  </a:lnTo>
                  <a:lnTo>
                    <a:pt x="964" y="632"/>
                  </a:lnTo>
                  <a:lnTo>
                    <a:pt x="942" y="681"/>
                  </a:lnTo>
                  <a:lnTo>
                    <a:pt x="922" y="732"/>
                  </a:lnTo>
                  <a:lnTo>
                    <a:pt x="905" y="784"/>
                  </a:lnTo>
                  <a:lnTo>
                    <a:pt x="890" y="837"/>
                  </a:lnTo>
                  <a:lnTo>
                    <a:pt x="877" y="890"/>
                  </a:lnTo>
                  <a:lnTo>
                    <a:pt x="867" y="946"/>
                  </a:lnTo>
                  <a:lnTo>
                    <a:pt x="864" y="973"/>
                  </a:lnTo>
                  <a:lnTo>
                    <a:pt x="860" y="1002"/>
                  </a:lnTo>
                  <a:lnTo>
                    <a:pt x="858" y="1030"/>
                  </a:lnTo>
                  <a:lnTo>
                    <a:pt x="855" y="1059"/>
                  </a:lnTo>
                  <a:lnTo>
                    <a:pt x="855" y="1087"/>
                  </a:lnTo>
                  <a:lnTo>
                    <a:pt x="854" y="1115"/>
                  </a:lnTo>
                  <a:lnTo>
                    <a:pt x="855" y="1150"/>
                  </a:lnTo>
                  <a:lnTo>
                    <a:pt x="857" y="1183"/>
                  </a:lnTo>
                  <a:lnTo>
                    <a:pt x="860" y="1216"/>
                  </a:lnTo>
                  <a:lnTo>
                    <a:pt x="864" y="1250"/>
                  </a:lnTo>
                  <a:lnTo>
                    <a:pt x="845" y="1249"/>
                  </a:lnTo>
                  <a:lnTo>
                    <a:pt x="801" y="1250"/>
                  </a:lnTo>
                  <a:lnTo>
                    <a:pt x="758" y="1253"/>
                  </a:lnTo>
                  <a:lnTo>
                    <a:pt x="716" y="1259"/>
                  </a:lnTo>
                  <a:lnTo>
                    <a:pt x="674" y="1266"/>
                  </a:lnTo>
                  <a:lnTo>
                    <a:pt x="633" y="1275"/>
                  </a:lnTo>
                  <a:lnTo>
                    <a:pt x="594" y="1287"/>
                  </a:lnTo>
                  <a:lnTo>
                    <a:pt x="555" y="1300"/>
                  </a:lnTo>
                  <a:lnTo>
                    <a:pt x="515" y="1316"/>
                  </a:lnTo>
                  <a:lnTo>
                    <a:pt x="479" y="1332"/>
                  </a:lnTo>
                  <a:lnTo>
                    <a:pt x="442" y="1351"/>
                  </a:lnTo>
                  <a:lnTo>
                    <a:pt x="407" y="1371"/>
                  </a:lnTo>
                  <a:lnTo>
                    <a:pt x="372" y="1393"/>
                  </a:lnTo>
                  <a:lnTo>
                    <a:pt x="339" y="1416"/>
                  </a:lnTo>
                  <a:lnTo>
                    <a:pt x="307" y="1441"/>
                  </a:lnTo>
                  <a:lnTo>
                    <a:pt x="277" y="1468"/>
                  </a:lnTo>
                  <a:lnTo>
                    <a:pt x="248" y="1496"/>
                  </a:lnTo>
                  <a:lnTo>
                    <a:pt x="219" y="1525"/>
                  </a:lnTo>
                  <a:lnTo>
                    <a:pt x="193" y="1556"/>
                  </a:lnTo>
                  <a:lnTo>
                    <a:pt x="169" y="1588"/>
                  </a:lnTo>
                  <a:lnTo>
                    <a:pt x="145" y="1621"/>
                  </a:lnTo>
                  <a:lnTo>
                    <a:pt x="122" y="1655"/>
                  </a:lnTo>
                  <a:lnTo>
                    <a:pt x="102" y="1690"/>
                  </a:lnTo>
                  <a:lnTo>
                    <a:pt x="83" y="1726"/>
                  </a:lnTo>
                  <a:lnTo>
                    <a:pt x="67" y="1764"/>
                  </a:lnTo>
                  <a:lnTo>
                    <a:pt x="51" y="1802"/>
                  </a:lnTo>
                  <a:lnTo>
                    <a:pt x="38" y="1841"/>
                  </a:lnTo>
                  <a:lnTo>
                    <a:pt x="28" y="1882"/>
                  </a:lnTo>
                  <a:lnTo>
                    <a:pt x="18" y="1923"/>
                  </a:lnTo>
                  <a:lnTo>
                    <a:pt x="10" y="1965"/>
                  </a:lnTo>
                  <a:lnTo>
                    <a:pt x="5" y="2006"/>
                  </a:lnTo>
                  <a:lnTo>
                    <a:pt x="2" y="2049"/>
                  </a:lnTo>
                  <a:lnTo>
                    <a:pt x="0" y="2092"/>
                  </a:lnTo>
                  <a:lnTo>
                    <a:pt x="2" y="2135"/>
                  </a:lnTo>
                  <a:lnTo>
                    <a:pt x="5" y="2176"/>
                  </a:lnTo>
                  <a:lnTo>
                    <a:pt x="10" y="2217"/>
                  </a:lnTo>
                  <a:lnTo>
                    <a:pt x="17" y="2257"/>
                  </a:lnTo>
                  <a:lnTo>
                    <a:pt x="25" y="2297"/>
                  </a:lnTo>
                  <a:lnTo>
                    <a:pt x="36" y="2336"/>
                  </a:lnTo>
                  <a:lnTo>
                    <a:pt x="49" y="2374"/>
                  </a:lnTo>
                  <a:lnTo>
                    <a:pt x="63" y="2411"/>
                  </a:lnTo>
                  <a:lnTo>
                    <a:pt x="79" y="2448"/>
                  </a:lnTo>
                  <a:lnTo>
                    <a:pt x="96" y="2483"/>
                  </a:lnTo>
                  <a:lnTo>
                    <a:pt x="115" y="2517"/>
                  </a:lnTo>
                  <a:lnTo>
                    <a:pt x="137" y="2552"/>
                  </a:lnTo>
                  <a:lnTo>
                    <a:pt x="159" y="2584"/>
                  </a:lnTo>
                  <a:lnTo>
                    <a:pt x="183" y="2615"/>
                  </a:lnTo>
                  <a:lnTo>
                    <a:pt x="208" y="2645"/>
                  </a:lnTo>
                  <a:lnTo>
                    <a:pt x="234" y="2674"/>
                  </a:lnTo>
                  <a:lnTo>
                    <a:pt x="262" y="2702"/>
                  </a:lnTo>
                  <a:lnTo>
                    <a:pt x="290" y="2728"/>
                  </a:lnTo>
                  <a:lnTo>
                    <a:pt x="321" y="2753"/>
                  </a:lnTo>
                  <a:lnTo>
                    <a:pt x="352" y="2777"/>
                  </a:lnTo>
                  <a:lnTo>
                    <a:pt x="385" y="2799"/>
                  </a:lnTo>
                  <a:lnTo>
                    <a:pt x="418" y="2819"/>
                  </a:lnTo>
                  <a:lnTo>
                    <a:pt x="453" y="2840"/>
                  </a:lnTo>
                  <a:lnTo>
                    <a:pt x="488" y="2856"/>
                  </a:lnTo>
                  <a:lnTo>
                    <a:pt x="525" y="2873"/>
                  </a:lnTo>
                  <a:lnTo>
                    <a:pt x="563" y="2887"/>
                  </a:lnTo>
                  <a:lnTo>
                    <a:pt x="601" y="2899"/>
                  </a:lnTo>
                  <a:lnTo>
                    <a:pt x="640" y="2909"/>
                  </a:lnTo>
                  <a:lnTo>
                    <a:pt x="679" y="2919"/>
                  </a:lnTo>
                  <a:lnTo>
                    <a:pt x="719" y="2926"/>
                  </a:lnTo>
                  <a:lnTo>
                    <a:pt x="761" y="2931"/>
                  </a:lnTo>
                  <a:lnTo>
                    <a:pt x="802" y="2934"/>
                  </a:lnTo>
                  <a:lnTo>
                    <a:pt x="802" y="2936"/>
                  </a:lnTo>
                  <a:lnTo>
                    <a:pt x="4682" y="2936"/>
                  </a:lnTo>
                  <a:lnTo>
                    <a:pt x="4682" y="2933"/>
                  </a:lnTo>
                  <a:lnTo>
                    <a:pt x="4693" y="2934"/>
                  </a:lnTo>
                  <a:lnTo>
                    <a:pt x="4706" y="2936"/>
                  </a:lnTo>
                  <a:lnTo>
                    <a:pt x="4740" y="2936"/>
                  </a:lnTo>
                  <a:lnTo>
                    <a:pt x="4772" y="2933"/>
                  </a:lnTo>
                  <a:lnTo>
                    <a:pt x="4804" y="2928"/>
                  </a:lnTo>
                  <a:lnTo>
                    <a:pt x="4836" y="2922"/>
                  </a:lnTo>
                  <a:lnTo>
                    <a:pt x="4866" y="2915"/>
                  </a:lnTo>
                  <a:lnTo>
                    <a:pt x="4896" y="2907"/>
                  </a:lnTo>
                  <a:lnTo>
                    <a:pt x="4926" y="2898"/>
                  </a:lnTo>
                  <a:lnTo>
                    <a:pt x="4955" y="2886"/>
                  </a:lnTo>
                  <a:lnTo>
                    <a:pt x="4984" y="2873"/>
                  </a:lnTo>
                  <a:lnTo>
                    <a:pt x="5011" y="2859"/>
                  </a:lnTo>
                  <a:lnTo>
                    <a:pt x="5038" y="2843"/>
                  </a:lnTo>
                  <a:lnTo>
                    <a:pt x="5063" y="2827"/>
                  </a:lnTo>
                  <a:lnTo>
                    <a:pt x="5089" y="2809"/>
                  </a:lnTo>
                  <a:lnTo>
                    <a:pt x="5113" y="2790"/>
                  </a:lnTo>
                  <a:lnTo>
                    <a:pt x="5135" y="2770"/>
                  </a:lnTo>
                  <a:lnTo>
                    <a:pt x="5158" y="2748"/>
                  </a:lnTo>
                  <a:lnTo>
                    <a:pt x="5179" y="2727"/>
                  </a:lnTo>
                  <a:lnTo>
                    <a:pt x="5199" y="2703"/>
                  </a:lnTo>
                  <a:lnTo>
                    <a:pt x="5218" y="2680"/>
                  </a:lnTo>
                  <a:lnTo>
                    <a:pt x="5236" y="2655"/>
                  </a:lnTo>
                  <a:lnTo>
                    <a:pt x="5252" y="2629"/>
                  </a:lnTo>
                  <a:lnTo>
                    <a:pt x="5268" y="2602"/>
                  </a:lnTo>
                  <a:lnTo>
                    <a:pt x="5282" y="2574"/>
                  </a:lnTo>
                  <a:lnTo>
                    <a:pt x="5295" y="2546"/>
                  </a:lnTo>
                  <a:lnTo>
                    <a:pt x="5306" y="2517"/>
                  </a:lnTo>
                  <a:lnTo>
                    <a:pt x="5316" y="2488"/>
                  </a:lnTo>
                  <a:lnTo>
                    <a:pt x="5325" y="2457"/>
                  </a:lnTo>
                  <a:lnTo>
                    <a:pt x="5332" y="2426"/>
                  </a:lnTo>
                  <a:lnTo>
                    <a:pt x="5338" y="2394"/>
                  </a:lnTo>
                  <a:lnTo>
                    <a:pt x="5341" y="2362"/>
                  </a:lnTo>
                  <a:lnTo>
                    <a:pt x="5344" y="2330"/>
                  </a:lnTo>
                  <a:lnTo>
                    <a:pt x="5345" y="2297"/>
                  </a:lnTo>
                  <a:lnTo>
                    <a:pt x="5344" y="2265"/>
                  </a:lnTo>
                  <a:lnTo>
                    <a:pt x="5341" y="2233"/>
                  </a:lnTo>
                  <a:lnTo>
                    <a:pt x="5338" y="2203"/>
                  </a:lnTo>
                  <a:lnTo>
                    <a:pt x="5333" y="2172"/>
                  </a:lnTo>
                  <a:lnTo>
                    <a:pt x="5326" y="2141"/>
                  </a:lnTo>
                  <a:lnTo>
                    <a:pt x="5318" y="2111"/>
                  </a:lnTo>
                  <a:lnTo>
                    <a:pt x="5308" y="2083"/>
                  </a:lnTo>
                  <a:lnTo>
                    <a:pt x="5296" y="2054"/>
                  </a:lnTo>
                  <a:lnTo>
                    <a:pt x="5284" y="2026"/>
                  </a:lnTo>
                  <a:lnTo>
                    <a:pt x="5271" y="2000"/>
                  </a:lnTo>
                  <a:lnTo>
                    <a:pt x="5256" y="1974"/>
                  </a:lnTo>
                  <a:lnTo>
                    <a:pt x="5241" y="1948"/>
                  </a:lnTo>
                  <a:lnTo>
                    <a:pt x="5223" y="1923"/>
                  </a:lnTo>
                  <a:lnTo>
                    <a:pt x="5205" y="1899"/>
                  </a:lnTo>
                  <a:lnTo>
                    <a:pt x="5185" y="1877"/>
                  </a:lnTo>
                  <a:lnTo>
                    <a:pt x="5165" y="1854"/>
                  </a:lnTo>
                  <a:lnTo>
                    <a:pt x="5143" y="1834"/>
                  </a:lnTo>
                  <a:lnTo>
                    <a:pt x="5121" y="1814"/>
                  </a:lnTo>
                  <a:lnTo>
                    <a:pt x="5098" y="1795"/>
                  </a:lnTo>
                  <a:lnTo>
                    <a:pt x="5074" y="1777"/>
                  </a:lnTo>
                  <a:lnTo>
                    <a:pt x="5049" y="1761"/>
                  </a:lnTo>
                  <a:lnTo>
                    <a:pt x="5023" y="1745"/>
                  </a:lnTo>
                  <a:lnTo>
                    <a:pt x="4997" y="1731"/>
                  </a:lnTo>
                  <a:lnTo>
                    <a:pt x="4969" y="1717"/>
                  </a:lnTo>
                  <a:lnTo>
                    <a:pt x="4941" y="1706"/>
                  </a:lnTo>
                  <a:lnTo>
                    <a:pt x="4913" y="1696"/>
                  </a:lnTo>
                  <a:lnTo>
                    <a:pt x="4883" y="1686"/>
                  </a:lnTo>
                  <a:lnTo>
                    <a:pt x="4853" y="1678"/>
                  </a:lnTo>
                  <a:lnTo>
                    <a:pt x="4823" y="1672"/>
                  </a:lnTo>
                  <a:lnTo>
                    <a:pt x="4792" y="1667"/>
                  </a:lnTo>
                  <a:lnTo>
                    <a:pt x="4761" y="1664"/>
                  </a:lnTo>
                  <a:lnTo>
                    <a:pt x="4729" y="166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</a:endParaRPr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4507816" y="864629"/>
              <a:ext cx="433973" cy="34602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dirty="0">
                  <a:solidFill>
                    <a:srgbClr val="75BDA7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  <a:cs typeface="Arial" panose="020B0604020202020204" pitchFamily="34" charset="0"/>
                </a:rPr>
                <a:t>1</a:t>
              </a:r>
              <a:endParaRPr lang="zh-CN" altLang="en-US" sz="2400" dirty="0">
                <a:solidFill>
                  <a:srgbClr val="75BDA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Arial" panose="020B0604020202020204" pitchFamily="34" charset="0"/>
              </a:endParaRPr>
            </a:p>
          </p:txBody>
        </p:sp>
      </p:grpSp>
      <p:grpSp>
        <p:nvGrpSpPr>
          <p:cNvPr id="68" name="组合 67"/>
          <p:cNvGrpSpPr>
            <a:grpSpLocks/>
          </p:cNvGrpSpPr>
          <p:nvPr/>
        </p:nvGrpSpPr>
        <p:grpSpPr bwMode="auto">
          <a:xfrm>
            <a:off x="600077" y="309034"/>
            <a:ext cx="1828918" cy="1064684"/>
            <a:chOff x="4353620" y="866311"/>
            <a:chExt cx="742365" cy="408300"/>
          </a:xfrm>
        </p:grpSpPr>
        <p:sp>
          <p:nvSpPr>
            <p:cNvPr id="69" name="KSO_Shape"/>
            <p:cNvSpPr>
              <a:spLocks/>
            </p:cNvSpPr>
            <p:nvPr/>
          </p:nvSpPr>
          <p:spPr bwMode="auto">
            <a:xfrm>
              <a:off x="4353620" y="866311"/>
              <a:ext cx="742365" cy="408300"/>
            </a:xfrm>
            <a:custGeom>
              <a:avLst/>
              <a:gdLst>
                <a:gd name="T0" fmla="*/ 2147483646 w 5345"/>
                <a:gd name="T1" fmla="*/ 2147483646 h 2936"/>
                <a:gd name="T2" fmla="*/ 2147483646 w 5345"/>
                <a:gd name="T3" fmla="*/ 2147483646 h 2936"/>
                <a:gd name="T4" fmla="*/ 2147483646 w 5345"/>
                <a:gd name="T5" fmla="*/ 2147483646 h 2936"/>
                <a:gd name="T6" fmla="*/ 2147483646 w 5345"/>
                <a:gd name="T7" fmla="*/ 2147483646 h 2936"/>
                <a:gd name="T8" fmla="*/ 2147483646 w 5345"/>
                <a:gd name="T9" fmla="*/ 2147483646 h 2936"/>
                <a:gd name="T10" fmla="*/ 2147483646 w 5345"/>
                <a:gd name="T11" fmla="*/ 2147483646 h 2936"/>
                <a:gd name="T12" fmla="*/ 2147483646 w 5345"/>
                <a:gd name="T13" fmla="*/ 2147483646 h 2936"/>
                <a:gd name="T14" fmla="*/ 2147483646 w 5345"/>
                <a:gd name="T15" fmla="*/ 2147483646 h 2936"/>
                <a:gd name="T16" fmla="*/ 2147483646 w 5345"/>
                <a:gd name="T17" fmla="*/ 2147483646 h 2936"/>
                <a:gd name="T18" fmla="*/ 2147483646 w 5345"/>
                <a:gd name="T19" fmla="*/ 2147483646 h 2936"/>
                <a:gd name="T20" fmla="*/ 2147483646 w 5345"/>
                <a:gd name="T21" fmla="*/ 2147483646 h 2936"/>
                <a:gd name="T22" fmla="*/ 2147483646 w 5345"/>
                <a:gd name="T23" fmla="*/ 2147483646 h 2936"/>
                <a:gd name="T24" fmla="*/ 2147483646 w 5345"/>
                <a:gd name="T25" fmla="*/ 2147483646 h 2936"/>
                <a:gd name="T26" fmla="*/ 2147483646 w 5345"/>
                <a:gd name="T27" fmla="*/ 2147483646 h 2936"/>
                <a:gd name="T28" fmla="*/ 2147483646 w 5345"/>
                <a:gd name="T29" fmla="*/ 2147483646 h 2936"/>
                <a:gd name="T30" fmla="*/ 2147483646 w 5345"/>
                <a:gd name="T31" fmla="*/ 772639970 h 2936"/>
                <a:gd name="T32" fmla="*/ 2147483646 w 5345"/>
                <a:gd name="T33" fmla="*/ 0 h 2936"/>
                <a:gd name="T34" fmla="*/ 2147483646 w 5345"/>
                <a:gd name="T35" fmla="*/ 363587807 h 2936"/>
                <a:gd name="T36" fmla="*/ 2147483646 w 5345"/>
                <a:gd name="T37" fmla="*/ 2147483646 h 2936"/>
                <a:gd name="T38" fmla="*/ 2147483646 w 5345"/>
                <a:gd name="T39" fmla="*/ 2147483646 h 2936"/>
                <a:gd name="T40" fmla="*/ 2147483646 w 5345"/>
                <a:gd name="T41" fmla="*/ 2147483646 h 2936"/>
                <a:gd name="T42" fmla="*/ 2147483646 w 5345"/>
                <a:gd name="T43" fmla="*/ 2147483646 h 2936"/>
                <a:gd name="T44" fmla="*/ 2147483646 w 5345"/>
                <a:gd name="T45" fmla="*/ 2147483646 h 2936"/>
                <a:gd name="T46" fmla="*/ 2147483646 w 5345"/>
                <a:gd name="T47" fmla="*/ 2147483646 h 2936"/>
                <a:gd name="T48" fmla="*/ 2147483646 w 5345"/>
                <a:gd name="T49" fmla="*/ 2147483646 h 2936"/>
                <a:gd name="T50" fmla="*/ 2147483646 w 5345"/>
                <a:gd name="T51" fmla="*/ 2147483646 h 2936"/>
                <a:gd name="T52" fmla="*/ 2147483646 w 5345"/>
                <a:gd name="T53" fmla="*/ 2147483646 h 2936"/>
                <a:gd name="T54" fmla="*/ 2147483646 w 5345"/>
                <a:gd name="T55" fmla="*/ 2147483646 h 2936"/>
                <a:gd name="T56" fmla="*/ 2147483646 w 5345"/>
                <a:gd name="T57" fmla="*/ 2147483646 h 2936"/>
                <a:gd name="T58" fmla="*/ 2147483646 w 5345"/>
                <a:gd name="T59" fmla="*/ 2147483646 h 2936"/>
                <a:gd name="T60" fmla="*/ 2147483646 w 5345"/>
                <a:gd name="T61" fmla="*/ 2147483646 h 2936"/>
                <a:gd name="T62" fmla="*/ 452722804 w 5345"/>
                <a:gd name="T63" fmla="*/ 2147483646 h 2936"/>
                <a:gd name="T64" fmla="*/ 90570008 w 5345"/>
                <a:gd name="T65" fmla="*/ 2147483646 h 2936"/>
                <a:gd name="T66" fmla="*/ 1629877726 w 5345"/>
                <a:gd name="T67" fmla="*/ 2147483646 h 2936"/>
                <a:gd name="T68" fmla="*/ 2147483646 w 5345"/>
                <a:gd name="T69" fmla="*/ 2147483646 h 2936"/>
                <a:gd name="T70" fmla="*/ 2147483646 w 5345"/>
                <a:gd name="T71" fmla="*/ 2147483646 h 2936"/>
                <a:gd name="T72" fmla="*/ 2147483646 w 5345"/>
                <a:gd name="T73" fmla="*/ 2147483646 h 2936"/>
                <a:gd name="T74" fmla="*/ 2147483646 w 5345"/>
                <a:gd name="T75" fmla="*/ 2147483646 h 2936"/>
                <a:gd name="T76" fmla="*/ 2147483646 w 5345"/>
                <a:gd name="T77" fmla="*/ 2147483646 h 2936"/>
                <a:gd name="T78" fmla="*/ 2147483646 w 5345"/>
                <a:gd name="T79" fmla="*/ 2147483646 h 2936"/>
                <a:gd name="T80" fmla="*/ 2147483646 w 5345"/>
                <a:gd name="T81" fmla="*/ 2147483646 h 2936"/>
                <a:gd name="T82" fmla="*/ 2147483646 w 5345"/>
                <a:gd name="T83" fmla="*/ 2147483646 h 2936"/>
                <a:gd name="T84" fmla="*/ 2147483646 w 5345"/>
                <a:gd name="T85" fmla="*/ 2147483646 h 2936"/>
                <a:gd name="T86" fmla="*/ 2147483646 w 5345"/>
                <a:gd name="T87" fmla="*/ 2147483646 h 2936"/>
                <a:gd name="T88" fmla="*/ 2147483646 w 5345"/>
                <a:gd name="T89" fmla="*/ 2147483646 h 2936"/>
                <a:gd name="T90" fmla="*/ 2147483646 w 5345"/>
                <a:gd name="T91" fmla="*/ 2147483646 h 2936"/>
                <a:gd name="T92" fmla="*/ 2147483646 w 5345"/>
                <a:gd name="T93" fmla="*/ 2147483646 h 2936"/>
                <a:gd name="T94" fmla="*/ 2147483646 w 5345"/>
                <a:gd name="T95" fmla="*/ 2147483646 h 2936"/>
                <a:gd name="T96" fmla="*/ 2147483646 w 5345"/>
                <a:gd name="T97" fmla="*/ 2147483646 h 2936"/>
                <a:gd name="T98" fmla="*/ 2147483646 w 5345"/>
                <a:gd name="T99" fmla="*/ 2147483646 h 2936"/>
                <a:gd name="T100" fmla="*/ 2147483646 w 5345"/>
                <a:gd name="T101" fmla="*/ 2147483646 h 2936"/>
                <a:gd name="T102" fmla="*/ 2147483646 w 5345"/>
                <a:gd name="T103" fmla="*/ 2147483646 h 2936"/>
                <a:gd name="T104" fmla="*/ 2147483646 w 5345"/>
                <a:gd name="T105" fmla="*/ 2147483646 h 29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5345" h="2936">
                  <a:moveTo>
                    <a:pt x="4729" y="1661"/>
                  </a:moveTo>
                  <a:lnTo>
                    <a:pt x="4729" y="1661"/>
                  </a:lnTo>
                  <a:lnTo>
                    <a:pt x="4723" y="1609"/>
                  </a:lnTo>
                  <a:lnTo>
                    <a:pt x="4716" y="1558"/>
                  </a:lnTo>
                  <a:lnTo>
                    <a:pt x="4706" y="1507"/>
                  </a:lnTo>
                  <a:lnTo>
                    <a:pt x="4693" y="1458"/>
                  </a:lnTo>
                  <a:lnTo>
                    <a:pt x="4679" y="1409"/>
                  </a:lnTo>
                  <a:lnTo>
                    <a:pt x="4663" y="1361"/>
                  </a:lnTo>
                  <a:lnTo>
                    <a:pt x="4644" y="1314"/>
                  </a:lnTo>
                  <a:lnTo>
                    <a:pt x="4622" y="1268"/>
                  </a:lnTo>
                  <a:lnTo>
                    <a:pt x="4600" y="1223"/>
                  </a:lnTo>
                  <a:lnTo>
                    <a:pt x="4575" y="1181"/>
                  </a:lnTo>
                  <a:lnTo>
                    <a:pt x="4548" y="1138"/>
                  </a:lnTo>
                  <a:lnTo>
                    <a:pt x="4519" y="1098"/>
                  </a:lnTo>
                  <a:lnTo>
                    <a:pt x="4489" y="1059"/>
                  </a:lnTo>
                  <a:lnTo>
                    <a:pt x="4457" y="1021"/>
                  </a:lnTo>
                  <a:lnTo>
                    <a:pt x="4422" y="984"/>
                  </a:lnTo>
                  <a:lnTo>
                    <a:pt x="4387" y="950"/>
                  </a:lnTo>
                  <a:lnTo>
                    <a:pt x="4350" y="917"/>
                  </a:lnTo>
                  <a:lnTo>
                    <a:pt x="4312" y="886"/>
                  </a:lnTo>
                  <a:lnTo>
                    <a:pt x="4272" y="856"/>
                  </a:lnTo>
                  <a:lnTo>
                    <a:pt x="4230" y="828"/>
                  </a:lnTo>
                  <a:lnTo>
                    <a:pt x="4188" y="802"/>
                  </a:lnTo>
                  <a:lnTo>
                    <a:pt x="4144" y="778"/>
                  </a:lnTo>
                  <a:lnTo>
                    <a:pt x="4099" y="757"/>
                  </a:lnTo>
                  <a:lnTo>
                    <a:pt x="4053" y="737"/>
                  </a:lnTo>
                  <a:lnTo>
                    <a:pt x="4005" y="719"/>
                  </a:lnTo>
                  <a:lnTo>
                    <a:pt x="3957" y="703"/>
                  </a:lnTo>
                  <a:lnTo>
                    <a:pt x="3907" y="689"/>
                  </a:lnTo>
                  <a:lnTo>
                    <a:pt x="3857" y="679"/>
                  </a:lnTo>
                  <a:lnTo>
                    <a:pt x="3806" y="670"/>
                  </a:lnTo>
                  <a:lnTo>
                    <a:pt x="3754" y="663"/>
                  </a:lnTo>
                  <a:lnTo>
                    <a:pt x="3701" y="660"/>
                  </a:lnTo>
                  <a:lnTo>
                    <a:pt x="3648" y="658"/>
                  </a:lnTo>
                  <a:lnTo>
                    <a:pt x="3608" y="660"/>
                  </a:lnTo>
                  <a:lnTo>
                    <a:pt x="3566" y="661"/>
                  </a:lnTo>
                  <a:lnTo>
                    <a:pt x="3526" y="665"/>
                  </a:lnTo>
                  <a:lnTo>
                    <a:pt x="3486" y="670"/>
                  </a:lnTo>
                  <a:lnTo>
                    <a:pt x="3446" y="677"/>
                  </a:lnTo>
                  <a:lnTo>
                    <a:pt x="3407" y="686"/>
                  </a:lnTo>
                  <a:lnTo>
                    <a:pt x="3368" y="695"/>
                  </a:lnTo>
                  <a:lnTo>
                    <a:pt x="3330" y="706"/>
                  </a:lnTo>
                  <a:lnTo>
                    <a:pt x="3294" y="718"/>
                  </a:lnTo>
                  <a:lnTo>
                    <a:pt x="3257" y="732"/>
                  </a:lnTo>
                  <a:lnTo>
                    <a:pt x="3220" y="746"/>
                  </a:lnTo>
                  <a:lnTo>
                    <a:pt x="3185" y="763"/>
                  </a:lnTo>
                  <a:lnTo>
                    <a:pt x="3150" y="779"/>
                  </a:lnTo>
                  <a:lnTo>
                    <a:pt x="3116" y="798"/>
                  </a:lnTo>
                  <a:lnTo>
                    <a:pt x="3083" y="817"/>
                  </a:lnTo>
                  <a:lnTo>
                    <a:pt x="3050" y="838"/>
                  </a:lnTo>
                  <a:lnTo>
                    <a:pt x="3038" y="793"/>
                  </a:lnTo>
                  <a:lnTo>
                    <a:pt x="3024" y="750"/>
                  </a:lnTo>
                  <a:lnTo>
                    <a:pt x="3007" y="707"/>
                  </a:lnTo>
                  <a:lnTo>
                    <a:pt x="2989" y="664"/>
                  </a:lnTo>
                  <a:lnTo>
                    <a:pt x="2970" y="623"/>
                  </a:lnTo>
                  <a:lnTo>
                    <a:pt x="2949" y="583"/>
                  </a:lnTo>
                  <a:lnTo>
                    <a:pt x="2927" y="542"/>
                  </a:lnTo>
                  <a:lnTo>
                    <a:pt x="2903" y="504"/>
                  </a:lnTo>
                  <a:lnTo>
                    <a:pt x="2877" y="467"/>
                  </a:lnTo>
                  <a:lnTo>
                    <a:pt x="2850" y="430"/>
                  </a:lnTo>
                  <a:lnTo>
                    <a:pt x="2821" y="396"/>
                  </a:lnTo>
                  <a:lnTo>
                    <a:pt x="2792" y="361"/>
                  </a:lnTo>
                  <a:lnTo>
                    <a:pt x="2761" y="329"/>
                  </a:lnTo>
                  <a:lnTo>
                    <a:pt x="2728" y="297"/>
                  </a:lnTo>
                  <a:lnTo>
                    <a:pt x="2694" y="268"/>
                  </a:lnTo>
                  <a:lnTo>
                    <a:pt x="2659" y="238"/>
                  </a:lnTo>
                  <a:lnTo>
                    <a:pt x="2623" y="211"/>
                  </a:lnTo>
                  <a:lnTo>
                    <a:pt x="2586" y="185"/>
                  </a:lnTo>
                  <a:lnTo>
                    <a:pt x="2548" y="161"/>
                  </a:lnTo>
                  <a:lnTo>
                    <a:pt x="2509" y="139"/>
                  </a:lnTo>
                  <a:lnTo>
                    <a:pt x="2468" y="117"/>
                  </a:lnTo>
                  <a:lnTo>
                    <a:pt x="2427" y="97"/>
                  </a:lnTo>
                  <a:lnTo>
                    <a:pt x="2384" y="79"/>
                  </a:lnTo>
                  <a:lnTo>
                    <a:pt x="2342" y="63"/>
                  </a:lnTo>
                  <a:lnTo>
                    <a:pt x="2298" y="49"/>
                  </a:lnTo>
                  <a:lnTo>
                    <a:pt x="2253" y="36"/>
                  </a:lnTo>
                  <a:lnTo>
                    <a:pt x="2208" y="25"/>
                  </a:lnTo>
                  <a:lnTo>
                    <a:pt x="2162" y="17"/>
                  </a:lnTo>
                  <a:lnTo>
                    <a:pt x="2114" y="9"/>
                  </a:lnTo>
                  <a:lnTo>
                    <a:pt x="2067" y="4"/>
                  </a:lnTo>
                  <a:lnTo>
                    <a:pt x="2019" y="1"/>
                  </a:lnTo>
                  <a:lnTo>
                    <a:pt x="1971" y="0"/>
                  </a:lnTo>
                  <a:lnTo>
                    <a:pt x="1941" y="0"/>
                  </a:lnTo>
                  <a:lnTo>
                    <a:pt x="1913" y="1"/>
                  </a:lnTo>
                  <a:lnTo>
                    <a:pt x="1884" y="4"/>
                  </a:lnTo>
                  <a:lnTo>
                    <a:pt x="1856" y="6"/>
                  </a:lnTo>
                  <a:lnTo>
                    <a:pt x="1829" y="8"/>
                  </a:lnTo>
                  <a:lnTo>
                    <a:pt x="1800" y="13"/>
                  </a:lnTo>
                  <a:lnTo>
                    <a:pt x="1746" y="23"/>
                  </a:lnTo>
                  <a:lnTo>
                    <a:pt x="1691" y="34"/>
                  </a:lnTo>
                  <a:lnTo>
                    <a:pt x="1638" y="50"/>
                  </a:lnTo>
                  <a:lnTo>
                    <a:pt x="1587" y="68"/>
                  </a:lnTo>
                  <a:lnTo>
                    <a:pt x="1536" y="88"/>
                  </a:lnTo>
                  <a:lnTo>
                    <a:pt x="1487" y="110"/>
                  </a:lnTo>
                  <a:lnTo>
                    <a:pt x="1438" y="135"/>
                  </a:lnTo>
                  <a:lnTo>
                    <a:pt x="1392" y="161"/>
                  </a:lnTo>
                  <a:lnTo>
                    <a:pt x="1347" y="191"/>
                  </a:lnTo>
                  <a:lnTo>
                    <a:pt x="1303" y="221"/>
                  </a:lnTo>
                  <a:lnTo>
                    <a:pt x="1260" y="255"/>
                  </a:lnTo>
                  <a:lnTo>
                    <a:pt x="1220" y="290"/>
                  </a:lnTo>
                  <a:lnTo>
                    <a:pt x="1181" y="327"/>
                  </a:lnTo>
                  <a:lnTo>
                    <a:pt x="1144" y="366"/>
                  </a:lnTo>
                  <a:lnTo>
                    <a:pt x="1109" y="406"/>
                  </a:lnTo>
                  <a:lnTo>
                    <a:pt x="1076" y="448"/>
                  </a:lnTo>
                  <a:lnTo>
                    <a:pt x="1045" y="491"/>
                  </a:lnTo>
                  <a:lnTo>
                    <a:pt x="1016" y="538"/>
                  </a:lnTo>
                  <a:lnTo>
                    <a:pt x="989" y="584"/>
                  </a:lnTo>
                  <a:lnTo>
                    <a:pt x="964" y="632"/>
                  </a:lnTo>
                  <a:lnTo>
                    <a:pt x="942" y="681"/>
                  </a:lnTo>
                  <a:lnTo>
                    <a:pt x="922" y="732"/>
                  </a:lnTo>
                  <a:lnTo>
                    <a:pt x="905" y="784"/>
                  </a:lnTo>
                  <a:lnTo>
                    <a:pt x="890" y="837"/>
                  </a:lnTo>
                  <a:lnTo>
                    <a:pt x="877" y="890"/>
                  </a:lnTo>
                  <a:lnTo>
                    <a:pt x="867" y="946"/>
                  </a:lnTo>
                  <a:lnTo>
                    <a:pt x="864" y="973"/>
                  </a:lnTo>
                  <a:lnTo>
                    <a:pt x="860" y="1002"/>
                  </a:lnTo>
                  <a:lnTo>
                    <a:pt x="858" y="1030"/>
                  </a:lnTo>
                  <a:lnTo>
                    <a:pt x="855" y="1059"/>
                  </a:lnTo>
                  <a:lnTo>
                    <a:pt x="855" y="1087"/>
                  </a:lnTo>
                  <a:lnTo>
                    <a:pt x="854" y="1115"/>
                  </a:lnTo>
                  <a:lnTo>
                    <a:pt x="855" y="1150"/>
                  </a:lnTo>
                  <a:lnTo>
                    <a:pt x="857" y="1183"/>
                  </a:lnTo>
                  <a:lnTo>
                    <a:pt x="860" y="1216"/>
                  </a:lnTo>
                  <a:lnTo>
                    <a:pt x="864" y="1250"/>
                  </a:lnTo>
                  <a:lnTo>
                    <a:pt x="845" y="1249"/>
                  </a:lnTo>
                  <a:lnTo>
                    <a:pt x="801" y="1250"/>
                  </a:lnTo>
                  <a:lnTo>
                    <a:pt x="758" y="1253"/>
                  </a:lnTo>
                  <a:lnTo>
                    <a:pt x="716" y="1259"/>
                  </a:lnTo>
                  <a:lnTo>
                    <a:pt x="674" y="1266"/>
                  </a:lnTo>
                  <a:lnTo>
                    <a:pt x="633" y="1275"/>
                  </a:lnTo>
                  <a:lnTo>
                    <a:pt x="594" y="1287"/>
                  </a:lnTo>
                  <a:lnTo>
                    <a:pt x="555" y="1300"/>
                  </a:lnTo>
                  <a:lnTo>
                    <a:pt x="515" y="1316"/>
                  </a:lnTo>
                  <a:lnTo>
                    <a:pt x="479" y="1332"/>
                  </a:lnTo>
                  <a:lnTo>
                    <a:pt x="442" y="1351"/>
                  </a:lnTo>
                  <a:lnTo>
                    <a:pt x="407" y="1371"/>
                  </a:lnTo>
                  <a:lnTo>
                    <a:pt x="372" y="1393"/>
                  </a:lnTo>
                  <a:lnTo>
                    <a:pt x="339" y="1416"/>
                  </a:lnTo>
                  <a:lnTo>
                    <a:pt x="307" y="1441"/>
                  </a:lnTo>
                  <a:lnTo>
                    <a:pt x="277" y="1468"/>
                  </a:lnTo>
                  <a:lnTo>
                    <a:pt x="248" y="1496"/>
                  </a:lnTo>
                  <a:lnTo>
                    <a:pt x="219" y="1525"/>
                  </a:lnTo>
                  <a:lnTo>
                    <a:pt x="193" y="1556"/>
                  </a:lnTo>
                  <a:lnTo>
                    <a:pt x="169" y="1588"/>
                  </a:lnTo>
                  <a:lnTo>
                    <a:pt x="145" y="1621"/>
                  </a:lnTo>
                  <a:lnTo>
                    <a:pt x="122" y="1655"/>
                  </a:lnTo>
                  <a:lnTo>
                    <a:pt x="102" y="1690"/>
                  </a:lnTo>
                  <a:lnTo>
                    <a:pt x="83" y="1726"/>
                  </a:lnTo>
                  <a:lnTo>
                    <a:pt x="67" y="1764"/>
                  </a:lnTo>
                  <a:lnTo>
                    <a:pt x="51" y="1802"/>
                  </a:lnTo>
                  <a:lnTo>
                    <a:pt x="38" y="1841"/>
                  </a:lnTo>
                  <a:lnTo>
                    <a:pt x="28" y="1882"/>
                  </a:lnTo>
                  <a:lnTo>
                    <a:pt x="18" y="1923"/>
                  </a:lnTo>
                  <a:lnTo>
                    <a:pt x="10" y="1965"/>
                  </a:lnTo>
                  <a:lnTo>
                    <a:pt x="5" y="2006"/>
                  </a:lnTo>
                  <a:lnTo>
                    <a:pt x="2" y="2049"/>
                  </a:lnTo>
                  <a:lnTo>
                    <a:pt x="0" y="2092"/>
                  </a:lnTo>
                  <a:lnTo>
                    <a:pt x="2" y="2135"/>
                  </a:lnTo>
                  <a:lnTo>
                    <a:pt x="5" y="2176"/>
                  </a:lnTo>
                  <a:lnTo>
                    <a:pt x="10" y="2217"/>
                  </a:lnTo>
                  <a:lnTo>
                    <a:pt x="17" y="2257"/>
                  </a:lnTo>
                  <a:lnTo>
                    <a:pt x="25" y="2297"/>
                  </a:lnTo>
                  <a:lnTo>
                    <a:pt x="36" y="2336"/>
                  </a:lnTo>
                  <a:lnTo>
                    <a:pt x="49" y="2374"/>
                  </a:lnTo>
                  <a:lnTo>
                    <a:pt x="63" y="2411"/>
                  </a:lnTo>
                  <a:lnTo>
                    <a:pt x="79" y="2448"/>
                  </a:lnTo>
                  <a:lnTo>
                    <a:pt x="96" y="2483"/>
                  </a:lnTo>
                  <a:lnTo>
                    <a:pt x="115" y="2517"/>
                  </a:lnTo>
                  <a:lnTo>
                    <a:pt x="137" y="2552"/>
                  </a:lnTo>
                  <a:lnTo>
                    <a:pt x="159" y="2584"/>
                  </a:lnTo>
                  <a:lnTo>
                    <a:pt x="183" y="2615"/>
                  </a:lnTo>
                  <a:lnTo>
                    <a:pt x="208" y="2645"/>
                  </a:lnTo>
                  <a:lnTo>
                    <a:pt x="234" y="2674"/>
                  </a:lnTo>
                  <a:lnTo>
                    <a:pt x="262" y="2702"/>
                  </a:lnTo>
                  <a:lnTo>
                    <a:pt x="290" y="2728"/>
                  </a:lnTo>
                  <a:lnTo>
                    <a:pt x="321" y="2753"/>
                  </a:lnTo>
                  <a:lnTo>
                    <a:pt x="352" y="2777"/>
                  </a:lnTo>
                  <a:lnTo>
                    <a:pt x="385" y="2799"/>
                  </a:lnTo>
                  <a:lnTo>
                    <a:pt x="418" y="2819"/>
                  </a:lnTo>
                  <a:lnTo>
                    <a:pt x="453" y="2840"/>
                  </a:lnTo>
                  <a:lnTo>
                    <a:pt x="488" y="2856"/>
                  </a:lnTo>
                  <a:lnTo>
                    <a:pt x="525" y="2873"/>
                  </a:lnTo>
                  <a:lnTo>
                    <a:pt x="563" y="2887"/>
                  </a:lnTo>
                  <a:lnTo>
                    <a:pt x="601" y="2899"/>
                  </a:lnTo>
                  <a:lnTo>
                    <a:pt x="640" y="2909"/>
                  </a:lnTo>
                  <a:lnTo>
                    <a:pt x="679" y="2919"/>
                  </a:lnTo>
                  <a:lnTo>
                    <a:pt x="719" y="2926"/>
                  </a:lnTo>
                  <a:lnTo>
                    <a:pt x="761" y="2931"/>
                  </a:lnTo>
                  <a:lnTo>
                    <a:pt x="802" y="2934"/>
                  </a:lnTo>
                  <a:lnTo>
                    <a:pt x="802" y="2936"/>
                  </a:lnTo>
                  <a:lnTo>
                    <a:pt x="4682" y="2936"/>
                  </a:lnTo>
                  <a:lnTo>
                    <a:pt x="4682" y="2933"/>
                  </a:lnTo>
                  <a:lnTo>
                    <a:pt x="4693" y="2934"/>
                  </a:lnTo>
                  <a:lnTo>
                    <a:pt x="4706" y="2936"/>
                  </a:lnTo>
                  <a:lnTo>
                    <a:pt x="4740" y="2936"/>
                  </a:lnTo>
                  <a:lnTo>
                    <a:pt x="4772" y="2933"/>
                  </a:lnTo>
                  <a:lnTo>
                    <a:pt x="4804" y="2928"/>
                  </a:lnTo>
                  <a:lnTo>
                    <a:pt x="4836" y="2922"/>
                  </a:lnTo>
                  <a:lnTo>
                    <a:pt x="4866" y="2915"/>
                  </a:lnTo>
                  <a:lnTo>
                    <a:pt x="4896" y="2907"/>
                  </a:lnTo>
                  <a:lnTo>
                    <a:pt x="4926" y="2898"/>
                  </a:lnTo>
                  <a:lnTo>
                    <a:pt x="4955" y="2886"/>
                  </a:lnTo>
                  <a:lnTo>
                    <a:pt x="4984" y="2873"/>
                  </a:lnTo>
                  <a:lnTo>
                    <a:pt x="5011" y="2859"/>
                  </a:lnTo>
                  <a:lnTo>
                    <a:pt x="5038" y="2843"/>
                  </a:lnTo>
                  <a:lnTo>
                    <a:pt x="5063" y="2827"/>
                  </a:lnTo>
                  <a:lnTo>
                    <a:pt x="5089" y="2809"/>
                  </a:lnTo>
                  <a:lnTo>
                    <a:pt x="5113" y="2790"/>
                  </a:lnTo>
                  <a:lnTo>
                    <a:pt x="5135" y="2770"/>
                  </a:lnTo>
                  <a:lnTo>
                    <a:pt x="5158" y="2748"/>
                  </a:lnTo>
                  <a:lnTo>
                    <a:pt x="5179" y="2727"/>
                  </a:lnTo>
                  <a:lnTo>
                    <a:pt x="5199" y="2703"/>
                  </a:lnTo>
                  <a:lnTo>
                    <a:pt x="5218" y="2680"/>
                  </a:lnTo>
                  <a:lnTo>
                    <a:pt x="5236" y="2655"/>
                  </a:lnTo>
                  <a:lnTo>
                    <a:pt x="5252" y="2629"/>
                  </a:lnTo>
                  <a:lnTo>
                    <a:pt x="5268" y="2602"/>
                  </a:lnTo>
                  <a:lnTo>
                    <a:pt x="5282" y="2574"/>
                  </a:lnTo>
                  <a:lnTo>
                    <a:pt x="5295" y="2546"/>
                  </a:lnTo>
                  <a:lnTo>
                    <a:pt x="5306" y="2517"/>
                  </a:lnTo>
                  <a:lnTo>
                    <a:pt x="5316" y="2488"/>
                  </a:lnTo>
                  <a:lnTo>
                    <a:pt x="5325" y="2457"/>
                  </a:lnTo>
                  <a:lnTo>
                    <a:pt x="5332" y="2426"/>
                  </a:lnTo>
                  <a:lnTo>
                    <a:pt x="5338" y="2394"/>
                  </a:lnTo>
                  <a:lnTo>
                    <a:pt x="5341" y="2362"/>
                  </a:lnTo>
                  <a:lnTo>
                    <a:pt x="5344" y="2330"/>
                  </a:lnTo>
                  <a:lnTo>
                    <a:pt x="5345" y="2297"/>
                  </a:lnTo>
                  <a:lnTo>
                    <a:pt x="5344" y="2265"/>
                  </a:lnTo>
                  <a:lnTo>
                    <a:pt x="5341" y="2233"/>
                  </a:lnTo>
                  <a:lnTo>
                    <a:pt x="5338" y="2203"/>
                  </a:lnTo>
                  <a:lnTo>
                    <a:pt x="5333" y="2172"/>
                  </a:lnTo>
                  <a:lnTo>
                    <a:pt x="5326" y="2141"/>
                  </a:lnTo>
                  <a:lnTo>
                    <a:pt x="5318" y="2111"/>
                  </a:lnTo>
                  <a:lnTo>
                    <a:pt x="5308" y="2083"/>
                  </a:lnTo>
                  <a:lnTo>
                    <a:pt x="5296" y="2054"/>
                  </a:lnTo>
                  <a:lnTo>
                    <a:pt x="5284" y="2026"/>
                  </a:lnTo>
                  <a:lnTo>
                    <a:pt x="5271" y="2000"/>
                  </a:lnTo>
                  <a:lnTo>
                    <a:pt x="5256" y="1974"/>
                  </a:lnTo>
                  <a:lnTo>
                    <a:pt x="5241" y="1948"/>
                  </a:lnTo>
                  <a:lnTo>
                    <a:pt x="5223" y="1923"/>
                  </a:lnTo>
                  <a:lnTo>
                    <a:pt x="5205" y="1899"/>
                  </a:lnTo>
                  <a:lnTo>
                    <a:pt x="5185" y="1877"/>
                  </a:lnTo>
                  <a:lnTo>
                    <a:pt x="5165" y="1854"/>
                  </a:lnTo>
                  <a:lnTo>
                    <a:pt x="5143" y="1834"/>
                  </a:lnTo>
                  <a:lnTo>
                    <a:pt x="5121" y="1814"/>
                  </a:lnTo>
                  <a:lnTo>
                    <a:pt x="5098" y="1795"/>
                  </a:lnTo>
                  <a:lnTo>
                    <a:pt x="5074" y="1777"/>
                  </a:lnTo>
                  <a:lnTo>
                    <a:pt x="5049" y="1761"/>
                  </a:lnTo>
                  <a:lnTo>
                    <a:pt x="5023" y="1745"/>
                  </a:lnTo>
                  <a:lnTo>
                    <a:pt x="4997" y="1731"/>
                  </a:lnTo>
                  <a:lnTo>
                    <a:pt x="4969" y="1717"/>
                  </a:lnTo>
                  <a:lnTo>
                    <a:pt x="4941" y="1706"/>
                  </a:lnTo>
                  <a:lnTo>
                    <a:pt x="4913" y="1696"/>
                  </a:lnTo>
                  <a:lnTo>
                    <a:pt x="4883" y="1686"/>
                  </a:lnTo>
                  <a:lnTo>
                    <a:pt x="4853" y="1678"/>
                  </a:lnTo>
                  <a:lnTo>
                    <a:pt x="4823" y="1672"/>
                  </a:lnTo>
                  <a:lnTo>
                    <a:pt x="4792" y="1667"/>
                  </a:lnTo>
                  <a:lnTo>
                    <a:pt x="4761" y="1664"/>
                  </a:lnTo>
                  <a:lnTo>
                    <a:pt x="4729" y="166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10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</a:endParaRPr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4404734" y="997000"/>
              <a:ext cx="587401" cy="20065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800" dirty="0">
                  <a:solidFill>
                    <a:srgbClr val="75BDA7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cs typeface="Arial" panose="020B0604020202020204" pitchFamily="34" charset="0"/>
                </a:rPr>
                <a:t>目录</a:t>
              </a:r>
            </a:p>
          </p:txBody>
        </p:sp>
      </p:grpSp>
      <p:pic>
        <p:nvPicPr>
          <p:cNvPr id="24" name="Picture 11" descr="未标题-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716" y="2238375"/>
            <a:ext cx="499576" cy="509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4" descr="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4518" y="5417035"/>
            <a:ext cx="2319482" cy="516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</a:t>
            </a:fld>
            <a:endParaRPr lang="zh-CN" altLang="en-US"/>
          </a:p>
        </p:txBody>
      </p:sp>
      <p:sp>
        <p:nvSpPr>
          <p:cNvPr id="14" name="矩形 13">
            <a:hlinkClick r:id="rId6" action="ppaction://hlinksldjump"/>
          </p:cNvPr>
          <p:cNvSpPr/>
          <p:nvPr/>
        </p:nvSpPr>
        <p:spPr>
          <a:xfrm>
            <a:off x="2011364" y="2942167"/>
            <a:ext cx="55895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75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数据传递</a:t>
            </a:r>
            <a:r>
              <a:rPr lang="en-US" altLang="zh-CN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-</a:t>
            </a:r>
            <a:r>
              <a:rPr lang="en-US" altLang="zh-CN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solt</a:t>
            </a:r>
            <a:endParaRPr lang="en-US" altLang="zh-CN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grpSp>
        <p:nvGrpSpPr>
          <p:cNvPr id="15" name="组合 14"/>
          <p:cNvGrpSpPr>
            <a:grpSpLocks/>
          </p:cNvGrpSpPr>
          <p:nvPr/>
        </p:nvGrpSpPr>
        <p:grpSpPr bwMode="auto">
          <a:xfrm>
            <a:off x="1065213" y="2880782"/>
            <a:ext cx="933448" cy="546100"/>
            <a:chOff x="4353620" y="864629"/>
            <a:chExt cx="742365" cy="409312"/>
          </a:xfrm>
        </p:grpSpPr>
        <p:sp>
          <p:nvSpPr>
            <p:cNvPr id="16" name="KSO_Shape"/>
            <p:cNvSpPr>
              <a:spLocks/>
            </p:cNvSpPr>
            <p:nvPr/>
          </p:nvSpPr>
          <p:spPr bwMode="auto">
            <a:xfrm>
              <a:off x="4353620" y="866215"/>
              <a:ext cx="742365" cy="407726"/>
            </a:xfrm>
            <a:custGeom>
              <a:avLst/>
              <a:gdLst>
                <a:gd name="T0" fmla="*/ 2147483646 w 5345"/>
                <a:gd name="T1" fmla="*/ 2147483646 h 2936"/>
                <a:gd name="T2" fmla="*/ 2147483646 w 5345"/>
                <a:gd name="T3" fmla="*/ 2147483646 h 2936"/>
                <a:gd name="T4" fmla="*/ 2147483646 w 5345"/>
                <a:gd name="T5" fmla="*/ 2147483646 h 2936"/>
                <a:gd name="T6" fmla="*/ 2147483646 w 5345"/>
                <a:gd name="T7" fmla="*/ 2147483646 h 2936"/>
                <a:gd name="T8" fmla="*/ 2147483646 w 5345"/>
                <a:gd name="T9" fmla="*/ 2147483646 h 2936"/>
                <a:gd name="T10" fmla="*/ 2147483646 w 5345"/>
                <a:gd name="T11" fmla="*/ 2147483646 h 2936"/>
                <a:gd name="T12" fmla="*/ 2147483646 w 5345"/>
                <a:gd name="T13" fmla="*/ 2147483646 h 2936"/>
                <a:gd name="T14" fmla="*/ 2147483646 w 5345"/>
                <a:gd name="T15" fmla="*/ 2147483646 h 2936"/>
                <a:gd name="T16" fmla="*/ 2147483646 w 5345"/>
                <a:gd name="T17" fmla="*/ 2147483646 h 2936"/>
                <a:gd name="T18" fmla="*/ 2147483646 w 5345"/>
                <a:gd name="T19" fmla="*/ 2147483646 h 2936"/>
                <a:gd name="T20" fmla="*/ 2147483646 w 5345"/>
                <a:gd name="T21" fmla="*/ 2147483646 h 2936"/>
                <a:gd name="T22" fmla="*/ 2147483646 w 5345"/>
                <a:gd name="T23" fmla="*/ 2147483646 h 2936"/>
                <a:gd name="T24" fmla="*/ 2147483646 w 5345"/>
                <a:gd name="T25" fmla="*/ 2147483646 h 2936"/>
                <a:gd name="T26" fmla="*/ 2147483646 w 5345"/>
                <a:gd name="T27" fmla="*/ 2147483646 h 2936"/>
                <a:gd name="T28" fmla="*/ 2147483646 w 5345"/>
                <a:gd name="T29" fmla="*/ 2147483646 h 2936"/>
                <a:gd name="T30" fmla="*/ 2147483646 w 5345"/>
                <a:gd name="T31" fmla="*/ 772639970 h 2936"/>
                <a:gd name="T32" fmla="*/ 2147483646 w 5345"/>
                <a:gd name="T33" fmla="*/ 0 h 2936"/>
                <a:gd name="T34" fmla="*/ 2147483646 w 5345"/>
                <a:gd name="T35" fmla="*/ 363587807 h 2936"/>
                <a:gd name="T36" fmla="*/ 2147483646 w 5345"/>
                <a:gd name="T37" fmla="*/ 2147483646 h 2936"/>
                <a:gd name="T38" fmla="*/ 2147483646 w 5345"/>
                <a:gd name="T39" fmla="*/ 2147483646 h 2936"/>
                <a:gd name="T40" fmla="*/ 2147483646 w 5345"/>
                <a:gd name="T41" fmla="*/ 2147483646 h 2936"/>
                <a:gd name="T42" fmla="*/ 2147483646 w 5345"/>
                <a:gd name="T43" fmla="*/ 2147483646 h 2936"/>
                <a:gd name="T44" fmla="*/ 2147483646 w 5345"/>
                <a:gd name="T45" fmla="*/ 2147483646 h 2936"/>
                <a:gd name="T46" fmla="*/ 2147483646 w 5345"/>
                <a:gd name="T47" fmla="*/ 2147483646 h 2936"/>
                <a:gd name="T48" fmla="*/ 2147483646 w 5345"/>
                <a:gd name="T49" fmla="*/ 2147483646 h 2936"/>
                <a:gd name="T50" fmla="*/ 2147483646 w 5345"/>
                <a:gd name="T51" fmla="*/ 2147483646 h 2936"/>
                <a:gd name="T52" fmla="*/ 2147483646 w 5345"/>
                <a:gd name="T53" fmla="*/ 2147483646 h 2936"/>
                <a:gd name="T54" fmla="*/ 2147483646 w 5345"/>
                <a:gd name="T55" fmla="*/ 2147483646 h 2936"/>
                <a:gd name="T56" fmla="*/ 2147483646 w 5345"/>
                <a:gd name="T57" fmla="*/ 2147483646 h 2936"/>
                <a:gd name="T58" fmla="*/ 2147483646 w 5345"/>
                <a:gd name="T59" fmla="*/ 2147483646 h 2936"/>
                <a:gd name="T60" fmla="*/ 2147483646 w 5345"/>
                <a:gd name="T61" fmla="*/ 2147483646 h 2936"/>
                <a:gd name="T62" fmla="*/ 452722804 w 5345"/>
                <a:gd name="T63" fmla="*/ 2147483646 h 2936"/>
                <a:gd name="T64" fmla="*/ 90570008 w 5345"/>
                <a:gd name="T65" fmla="*/ 2147483646 h 2936"/>
                <a:gd name="T66" fmla="*/ 1629877726 w 5345"/>
                <a:gd name="T67" fmla="*/ 2147483646 h 2936"/>
                <a:gd name="T68" fmla="*/ 2147483646 w 5345"/>
                <a:gd name="T69" fmla="*/ 2147483646 h 2936"/>
                <a:gd name="T70" fmla="*/ 2147483646 w 5345"/>
                <a:gd name="T71" fmla="*/ 2147483646 h 2936"/>
                <a:gd name="T72" fmla="*/ 2147483646 w 5345"/>
                <a:gd name="T73" fmla="*/ 2147483646 h 2936"/>
                <a:gd name="T74" fmla="*/ 2147483646 w 5345"/>
                <a:gd name="T75" fmla="*/ 2147483646 h 2936"/>
                <a:gd name="T76" fmla="*/ 2147483646 w 5345"/>
                <a:gd name="T77" fmla="*/ 2147483646 h 2936"/>
                <a:gd name="T78" fmla="*/ 2147483646 w 5345"/>
                <a:gd name="T79" fmla="*/ 2147483646 h 2936"/>
                <a:gd name="T80" fmla="*/ 2147483646 w 5345"/>
                <a:gd name="T81" fmla="*/ 2147483646 h 2936"/>
                <a:gd name="T82" fmla="*/ 2147483646 w 5345"/>
                <a:gd name="T83" fmla="*/ 2147483646 h 2936"/>
                <a:gd name="T84" fmla="*/ 2147483646 w 5345"/>
                <a:gd name="T85" fmla="*/ 2147483646 h 2936"/>
                <a:gd name="T86" fmla="*/ 2147483646 w 5345"/>
                <a:gd name="T87" fmla="*/ 2147483646 h 2936"/>
                <a:gd name="T88" fmla="*/ 2147483646 w 5345"/>
                <a:gd name="T89" fmla="*/ 2147483646 h 2936"/>
                <a:gd name="T90" fmla="*/ 2147483646 w 5345"/>
                <a:gd name="T91" fmla="*/ 2147483646 h 2936"/>
                <a:gd name="T92" fmla="*/ 2147483646 w 5345"/>
                <a:gd name="T93" fmla="*/ 2147483646 h 2936"/>
                <a:gd name="T94" fmla="*/ 2147483646 w 5345"/>
                <a:gd name="T95" fmla="*/ 2147483646 h 2936"/>
                <a:gd name="T96" fmla="*/ 2147483646 w 5345"/>
                <a:gd name="T97" fmla="*/ 2147483646 h 2936"/>
                <a:gd name="T98" fmla="*/ 2147483646 w 5345"/>
                <a:gd name="T99" fmla="*/ 2147483646 h 2936"/>
                <a:gd name="T100" fmla="*/ 2147483646 w 5345"/>
                <a:gd name="T101" fmla="*/ 2147483646 h 2936"/>
                <a:gd name="T102" fmla="*/ 2147483646 w 5345"/>
                <a:gd name="T103" fmla="*/ 2147483646 h 2936"/>
                <a:gd name="T104" fmla="*/ 2147483646 w 5345"/>
                <a:gd name="T105" fmla="*/ 2147483646 h 29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5345" h="2936">
                  <a:moveTo>
                    <a:pt x="4729" y="1661"/>
                  </a:moveTo>
                  <a:lnTo>
                    <a:pt x="4729" y="1661"/>
                  </a:lnTo>
                  <a:lnTo>
                    <a:pt x="4723" y="1609"/>
                  </a:lnTo>
                  <a:lnTo>
                    <a:pt x="4716" y="1558"/>
                  </a:lnTo>
                  <a:lnTo>
                    <a:pt x="4706" y="1507"/>
                  </a:lnTo>
                  <a:lnTo>
                    <a:pt x="4693" y="1458"/>
                  </a:lnTo>
                  <a:lnTo>
                    <a:pt x="4679" y="1409"/>
                  </a:lnTo>
                  <a:lnTo>
                    <a:pt x="4663" y="1361"/>
                  </a:lnTo>
                  <a:lnTo>
                    <a:pt x="4644" y="1314"/>
                  </a:lnTo>
                  <a:lnTo>
                    <a:pt x="4622" y="1268"/>
                  </a:lnTo>
                  <a:lnTo>
                    <a:pt x="4600" y="1223"/>
                  </a:lnTo>
                  <a:lnTo>
                    <a:pt x="4575" y="1181"/>
                  </a:lnTo>
                  <a:lnTo>
                    <a:pt x="4548" y="1138"/>
                  </a:lnTo>
                  <a:lnTo>
                    <a:pt x="4519" y="1098"/>
                  </a:lnTo>
                  <a:lnTo>
                    <a:pt x="4489" y="1059"/>
                  </a:lnTo>
                  <a:lnTo>
                    <a:pt x="4457" y="1021"/>
                  </a:lnTo>
                  <a:lnTo>
                    <a:pt x="4422" y="984"/>
                  </a:lnTo>
                  <a:lnTo>
                    <a:pt x="4387" y="950"/>
                  </a:lnTo>
                  <a:lnTo>
                    <a:pt x="4350" y="917"/>
                  </a:lnTo>
                  <a:lnTo>
                    <a:pt x="4312" y="886"/>
                  </a:lnTo>
                  <a:lnTo>
                    <a:pt x="4272" y="856"/>
                  </a:lnTo>
                  <a:lnTo>
                    <a:pt x="4230" y="828"/>
                  </a:lnTo>
                  <a:lnTo>
                    <a:pt x="4188" y="802"/>
                  </a:lnTo>
                  <a:lnTo>
                    <a:pt x="4144" y="778"/>
                  </a:lnTo>
                  <a:lnTo>
                    <a:pt x="4099" y="757"/>
                  </a:lnTo>
                  <a:lnTo>
                    <a:pt x="4053" y="737"/>
                  </a:lnTo>
                  <a:lnTo>
                    <a:pt x="4005" y="719"/>
                  </a:lnTo>
                  <a:lnTo>
                    <a:pt x="3957" y="703"/>
                  </a:lnTo>
                  <a:lnTo>
                    <a:pt x="3907" y="689"/>
                  </a:lnTo>
                  <a:lnTo>
                    <a:pt x="3857" y="679"/>
                  </a:lnTo>
                  <a:lnTo>
                    <a:pt x="3806" y="670"/>
                  </a:lnTo>
                  <a:lnTo>
                    <a:pt x="3754" y="663"/>
                  </a:lnTo>
                  <a:lnTo>
                    <a:pt x="3701" y="660"/>
                  </a:lnTo>
                  <a:lnTo>
                    <a:pt x="3648" y="658"/>
                  </a:lnTo>
                  <a:lnTo>
                    <a:pt x="3608" y="660"/>
                  </a:lnTo>
                  <a:lnTo>
                    <a:pt x="3566" y="661"/>
                  </a:lnTo>
                  <a:lnTo>
                    <a:pt x="3526" y="665"/>
                  </a:lnTo>
                  <a:lnTo>
                    <a:pt x="3486" y="670"/>
                  </a:lnTo>
                  <a:lnTo>
                    <a:pt x="3446" y="677"/>
                  </a:lnTo>
                  <a:lnTo>
                    <a:pt x="3407" y="686"/>
                  </a:lnTo>
                  <a:lnTo>
                    <a:pt x="3368" y="695"/>
                  </a:lnTo>
                  <a:lnTo>
                    <a:pt x="3330" y="706"/>
                  </a:lnTo>
                  <a:lnTo>
                    <a:pt x="3294" y="718"/>
                  </a:lnTo>
                  <a:lnTo>
                    <a:pt x="3257" y="732"/>
                  </a:lnTo>
                  <a:lnTo>
                    <a:pt x="3220" y="746"/>
                  </a:lnTo>
                  <a:lnTo>
                    <a:pt x="3185" y="763"/>
                  </a:lnTo>
                  <a:lnTo>
                    <a:pt x="3150" y="779"/>
                  </a:lnTo>
                  <a:lnTo>
                    <a:pt x="3116" y="798"/>
                  </a:lnTo>
                  <a:lnTo>
                    <a:pt x="3083" y="817"/>
                  </a:lnTo>
                  <a:lnTo>
                    <a:pt x="3050" y="838"/>
                  </a:lnTo>
                  <a:lnTo>
                    <a:pt x="3038" y="793"/>
                  </a:lnTo>
                  <a:lnTo>
                    <a:pt x="3024" y="750"/>
                  </a:lnTo>
                  <a:lnTo>
                    <a:pt x="3007" y="707"/>
                  </a:lnTo>
                  <a:lnTo>
                    <a:pt x="2989" y="664"/>
                  </a:lnTo>
                  <a:lnTo>
                    <a:pt x="2970" y="623"/>
                  </a:lnTo>
                  <a:lnTo>
                    <a:pt x="2949" y="583"/>
                  </a:lnTo>
                  <a:lnTo>
                    <a:pt x="2927" y="542"/>
                  </a:lnTo>
                  <a:lnTo>
                    <a:pt x="2903" y="504"/>
                  </a:lnTo>
                  <a:lnTo>
                    <a:pt x="2877" y="467"/>
                  </a:lnTo>
                  <a:lnTo>
                    <a:pt x="2850" y="430"/>
                  </a:lnTo>
                  <a:lnTo>
                    <a:pt x="2821" y="396"/>
                  </a:lnTo>
                  <a:lnTo>
                    <a:pt x="2792" y="361"/>
                  </a:lnTo>
                  <a:lnTo>
                    <a:pt x="2761" y="329"/>
                  </a:lnTo>
                  <a:lnTo>
                    <a:pt x="2728" y="297"/>
                  </a:lnTo>
                  <a:lnTo>
                    <a:pt x="2694" y="268"/>
                  </a:lnTo>
                  <a:lnTo>
                    <a:pt x="2659" y="238"/>
                  </a:lnTo>
                  <a:lnTo>
                    <a:pt x="2623" y="211"/>
                  </a:lnTo>
                  <a:lnTo>
                    <a:pt x="2586" y="185"/>
                  </a:lnTo>
                  <a:lnTo>
                    <a:pt x="2548" y="161"/>
                  </a:lnTo>
                  <a:lnTo>
                    <a:pt x="2509" y="139"/>
                  </a:lnTo>
                  <a:lnTo>
                    <a:pt x="2468" y="117"/>
                  </a:lnTo>
                  <a:lnTo>
                    <a:pt x="2427" y="97"/>
                  </a:lnTo>
                  <a:lnTo>
                    <a:pt x="2384" y="79"/>
                  </a:lnTo>
                  <a:lnTo>
                    <a:pt x="2342" y="63"/>
                  </a:lnTo>
                  <a:lnTo>
                    <a:pt x="2298" y="49"/>
                  </a:lnTo>
                  <a:lnTo>
                    <a:pt x="2253" y="36"/>
                  </a:lnTo>
                  <a:lnTo>
                    <a:pt x="2208" y="25"/>
                  </a:lnTo>
                  <a:lnTo>
                    <a:pt x="2162" y="17"/>
                  </a:lnTo>
                  <a:lnTo>
                    <a:pt x="2114" y="9"/>
                  </a:lnTo>
                  <a:lnTo>
                    <a:pt x="2067" y="4"/>
                  </a:lnTo>
                  <a:lnTo>
                    <a:pt x="2019" y="1"/>
                  </a:lnTo>
                  <a:lnTo>
                    <a:pt x="1971" y="0"/>
                  </a:lnTo>
                  <a:lnTo>
                    <a:pt x="1941" y="0"/>
                  </a:lnTo>
                  <a:lnTo>
                    <a:pt x="1913" y="1"/>
                  </a:lnTo>
                  <a:lnTo>
                    <a:pt x="1884" y="4"/>
                  </a:lnTo>
                  <a:lnTo>
                    <a:pt x="1856" y="6"/>
                  </a:lnTo>
                  <a:lnTo>
                    <a:pt x="1829" y="8"/>
                  </a:lnTo>
                  <a:lnTo>
                    <a:pt x="1800" y="13"/>
                  </a:lnTo>
                  <a:lnTo>
                    <a:pt x="1746" y="23"/>
                  </a:lnTo>
                  <a:lnTo>
                    <a:pt x="1691" y="34"/>
                  </a:lnTo>
                  <a:lnTo>
                    <a:pt x="1638" y="50"/>
                  </a:lnTo>
                  <a:lnTo>
                    <a:pt x="1587" y="68"/>
                  </a:lnTo>
                  <a:lnTo>
                    <a:pt x="1536" y="88"/>
                  </a:lnTo>
                  <a:lnTo>
                    <a:pt x="1487" y="110"/>
                  </a:lnTo>
                  <a:lnTo>
                    <a:pt x="1438" y="135"/>
                  </a:lnTo>
                  <a:lnTo>
                    <a:pt x="1392" y="161"/>
                  </a:lnTo>
                  <a:lnTo>
                    <a:pt x="1347" y="191"/>
                  </a:lnTo>
                  <a:lnTo>
                    <a:pt x="1303" y="221"/>
                  </a:lnTo>
                  <a:lnTo>
                    <a:pt x="1260" y="255"/>
                  </a:lnTo>
                  <a:lnTo>
                    <a:pt x="1220" y="290"/>
                  </a:lnTo>
                  <a:lnTo>
                    <a:pt x="1181" y="327"/>
                  </a:lnTo>
                  <a:lnTo>
                    <a:pt x="1144" y="366"/>
                  </a:lnTo>
                  <a:lnTo>
                    <a:pt x="1109" y="406"/>
                  </a:lnTo>
                  <a:lnTo>
                    <a:pt x="1076" y="448"/>
                  </a:lnTo>
                  <a:lnTo>
                    <a:pt x="1045" y="491"/>
                  </a:lnTo>
                  <a:lnTo>
                    <a:pt x="1016" y="538"/>
                  </a:lnTo>
                  <a:lnTo>
                    <a:pt x="989" y="584"/>
                  </a:lnTo>
                  <a:lnTo>
                    <a:pt x="964" y="632"/>
                  </a:lnTo>
                  <a:lnTo>
                    <a:pt x="942" y="681"/>
                  </a:lnTo>
                  <a:lnTo>
                    <a:pt x="922" y="732"/>
                  </a:lnTo>
                  <a:lnTo>
                    <a:pt x="905" y="784"/>
                  </a:lnTo>
                  <a:lnTo>
                    <a:pt x="890" y="837"/>
                  </a:lnTo>
                  <a:lnTo>
                    <a:pt x="877" y="890"/>
                  </a:lnTo>
                  <a:lnTo>
                    <a:pt x="867" y="946"/>
                  </a:lnTo>
                  <a:lnTo>
                    <a:pt x="864" y="973"/>
                  </a:lnTo>
                  <a:lnTo>
                    <a:pt x="860" y="1002"/>
                  </a:lnTo>
                  <a:lnTo>
                    <a:pt x="858" y="1030"/>
                  </a:lnTo>
                  <a:lnTo>
                    <a:pt x="855" y="1059"/>
                  </a:lnTo>
                  <a:lnTo>
                    <a:pt x="855" y="1087"/>
                  </a:lnTo>
                  <a:lnTo>
                    <a:pt x="854" y="1115"/>
                  </a:lnTo>
                  <a:lnTo>
                    <a:pt x="855" y="1150"/>
                  </a:lnTo>
                  <a:lnTo>
                    <a:pt x="857" y="1183"/>
                  </a:lnTo>
                  <a:lnTo>
                    <a:pt x="860" y="1216"/>
                  </a:lnTo>
                  <a:lnTo>
                    <a:pt x="864" y="1250"/>
                  </a:lnTo>
                  <a:lnTo>
                    <a:pt x="845" y="1249"/>
                  </a:lnTo>
                  <a:lnTo>
                    <a:pt x="801" y="1250"/>
                  </a:lnTo>
                  <a:lnTo>
                    <a:pt x="758" y="1253"/>
                  </a:lnTo>
                  <a:lnTo>
                    <a:pt x="716" y="1259"/>
                  </a:lnTo>
                  <a:lnTo>
                    <a:pt x="674" y="1266"/>
                  </a:lnTo>
                  <a:lnTo>
                    <a:pt x="633" y="1275"/>
                  </a:lnTo>
                  <a:lnTo>
                    <a:pt x="594" y="1287"/>
                  </a:lnTo>
                  <a:lnTo>
                    <a:pt x="555" y="1300"/>
                  </a:lnTo>
                  <a:lnTo>
                    <a:pt x="515" y="1316"/>
                  </a:lnTo>
                  <a:lnTo>
                    <a:pt x="479" y="1332"/>
                  </a:lnTo>
                  <a:lnTo>
                    <a:pt x="442" y="1351"/>
                  </a:lnTo>
                  <a:lnTo>
                    <a:pt x="407" y="1371"/>
                  </a:lnTo>
                  <a:lnTo>
                    <a:pt x="372" y="1393"/>
                  </a:lnTo>
                  <a:lnTo>
                    <a:pt x="339" y="1416"/>
                  </a:lnTo>
                  <a:lnTo>
                    <a:pt x="307" y="1441"/>
                  </a:lnTo>
                  <a:lnTo>
                    <a:pt x="277" y="1468"/>
                  </a:lnTo>
                  <a:lnTo>
                    <a:pt x="248" y="1496"/>
                  </a:lnTo>
                  <a:lnTo>
                    <a:pt x="219" y="1525"/>
                  </a:lnTo>
                  <a:lnTo>
                    <a:pt x="193" y="1556"/>
                  </a:lnTo>
                  <a:lnTo>
                    <a:pt x="169" y="1588"/>
                  </a:lnTo>
                  <a:lnTo>
                    <a:pt x="145" y="1621"/>
                  </a:lnTo>
                  <a:lnTo>
                    <a:pt x="122" y="1655"/>
                  </a:lnTo>
                  <a:lnTo>
                    <a:pt x="102" y="1690"/>
                  </a:lnTo>
                  <a:lnTo>
                    <a:pt x="83" y="1726"/>
                  </a:lnTo>
                  <a:lnTo>
                    <a:pt x="67" y="1764"/>
                  </a:lnTo>
                  <a:lnTo>
                    <a:pt x="51" y="1802"/>
                  </a:lnTo>
                  <a:lnTo>
                    <a:pt x="38" y="1841"/>
                  </a:lnTo>
                  <a:lnTo>
                    <a:pt x="28" y="1882"/>
                  </a:lnTo>
                  <a:lnTo>
                    <a:pt x="18" y="1923"/>
                  </a:lnTo>
                  <a:lnTo>
                    <a:pt x="10" y="1965"/>
                  </a:lnTo>
                  <a:lnTo>
                    <a:pt x="5" y="2006"/>
                  </a:lnTo>
                  <a:lnTo>
                    <a:pt x="2" y="2049"/>
                  </a:lnTo>
                  <a:lnTo>
                    <a:pt x="0" y="2092"/>
                  </a:lnTo>
                  <a:lnTo>
                    <a:pt x="2" y="2135"/>
                  </a:lnTo>
                  <a:lnTo>
                    <a:pt x="5" y="2176"/>
                  </a:lnTo>
                  <a:lnTo>
                    <a:pt x="10" y="2217"/>
                  </a:lnTo>
                  <a:lnTo>
                    <a:pt x="17" y="2257"/>
                  </a:lnTo>
                  <a:lnTo>
                    <a:pt x="25" y="2297"/>
                  </a:lnTo>
                  <a:lnTo>
                    <a:pt x="36" y="2336"/>
                  </a:lnTo>
                  <a:lnTo>
                    <a:pt x="49" y="2374"/>
                  </a:lnTo>
                  <a:lnTo>
                    <a:pt x="63" y="2411"/>
                  </a:lnTo>
                  <a:lnTo>
                    <a:pt x="79" y="2448"/>
                  </a:lnTo>
                  <a:lnTo>
                    <a:pt x="96" y="2483"/>
                  </a:lnTo>
                  <a:lnTo>
                    <a:pt x="115" y="2517"/>
                  </a:lnTo>
                  <a:lnTo>
                    <a:pt x="137" y="2552"/>
                  </a:lnTo>
                  <a:lnTo>
                    <a:pt x="159" y="2584"/>
                  </a:lnTo>
                  <a:lnTo>
                    <a:pt x="183" y="2615"/>
                  </a:lnTo>
                  <a:lnTo>
                    <a:pt x="208" y="2645"/>
                  </a:lnTo>
                  <a:lnTo>
                    <a:pt x="234" y="2674"/>
                  </a:lnTo>
                  <a:lnTo>
                    <a:pt x="262" y="2702"/>
                  </a:lnTo>
                  <a:lnTo>
                    <a:pt x="290" y="2728"/>
                  </a:lnTo>
                  <a:lnTo>
                    <a:pt x="321" y="2753"/>
                  </a:lnTo>
                  <a:lnTo>
                    <a:pt x="352" y="2777"/>
                  </a:lnTo>
                  <a:lnTo>
                    <a:pt x="385" y="2799"/>
                  </a:lnTo>
                  <a:lnTo>
                    <a:pt x="418" y="2819"/>
                  </a:lnTo>
                  <a:lnTo>
                    <a:pt x="453" y="2840"/>
                  </a:lnTo>
                  <a:lnTo>
                    <a:pt x="488" y="2856"/>
                  </a:lnTo>
                  <a:lnTo>
                    <a:pt x="525" y="2873"/>
                  </a:lnTo>
                  <a:lnTo>
                    <a:pt x="563" y="2887"/>
                  </a:lnTo>
                  <a:lnTo>
                    <a:pt x="601" y="2899"/>
                  </a:lnTo>
                  <a:lnTo>
                    <a:pt x="640" y="2909"/>
                  </a:lnTo>
                  <a:lnTo>
                    <a:pt x="679" y="2919"/>
                  </a:lnTo>
                  <a:lnTo>
                    <a:pt x="719" y="2926"/>
                  </a:lnTo>
                  <a:lnTo>
                    <a:pt x="761" y="2931"/>
                  </a:lnTo>
                  <a:lnTo>
                    <a:pt x="802" y="2934"/>
                  </a:lnTo>
                  <a:lnTo>
                    <a:pt x="802" y="2936"/>
                  </a:lnTo>
                  <a:lnTo>
                    <a:pt x="4682" y="2936"/>
                  </a:lnTo>
                  <a:lnTo>
                    <a:pt x="4682" y="2933"/>
                  </a:lnTo>
                  <a:lnTo>
                    <a:pt x="4693" y="2934"/>
                  </a:lnTo>
                  <a:lnTo>
                    <a:pt x="4706" y="2936"/>
                  </a:lnTo>
                  <a:lnTo>
                    <a:pt x="4740" y="2936"/>
                  </a:lnTo>
                  <a:lnTo>
                    <a:pt x="4772" y="2933"/>
                  </a:lnTo>
                  <a:lnTo>
                    <a:pt x="4804" y="2928"/>
                  </a:lnTo>
                  <a:lnTo>
                    <a:pt x="4836" y="2922"/>
                  </a:lnTo>
                  <a:lnTo>
                    <a:pt x="4866" y="2915"/>
                  </a:lnTo>
                  <a:lnTo>
                    <a:pt x="4896" y="2907"/>
                  </a:lnTo>
                  <a:lnTo>
                    <a:pt x="4926" y="2898"/>
                  </a:lnTo>
                  <a:lnTo>
                    <a:pt x="4955" y="2886"/>
                  </a:lnTo>
                  <a:lnTo>
                    <a:pt x="4984" y="2873"/>
                  </a:lnTo>
                  <a:lnTo>
                    <a:pt x="5011" y="2859"/>
                  </a:lnTo>
                  <a:lnTo>
                    <a:pt x="5038" y="2843"/>
                  </a:lnTo>
                  <a:lnTo>
                    <a:pt x="5063" y="2827"/>
                  </a:lnTo>
                  <a:lnTo>
                    <a:pt x="5089" y="2809"/>
                  </a:lnTo>
                  <a:lnTo>
                    <a:pt x="5113" y="2790"/>
                  </a:lnTo>
                  <a:lnTo>
                    <a:pt x="5135" y="2770"/>
                  </a:lnTo>
                  <a:lnTo>
                    <a:pt x="5158" y="2748"/>
                  </a:lnTo>
                  <a:lnTo>
                    <a:pt x="5179" y="2727"/>
                  </a:lnTo>
                  <a:lnTo>
                    <a:pt x="5199" y="2703"/>
                  </a:lnTo>
                  <a:lnTo>
                    <a:pt x="5218" y="2680"/>
                  </a:lnTo>
                  <a:lnTo>
                    <a:pt x="5236" y="2655"/>
                  </a:lnTo>
                  <a:lnTo>
                    <a:pt x="5252" y="2629"/>
                  </a:lnTo>
                  <a:lnTo>
                    <a:pt x="5268" y="2602"/>
                  </a:lnTo>
                  <a:lnTo>
                    <a:pt x="5282" y="2574"/>
                  </a:lnTo>
                  <a:lnTo>
                    <a:pt x="5295" y="2546"/>
                  </a:lnTo>
                  <a:lnTo>
                    <a:pt x="5306" y="2517"/>
                  </a:lnTo>
                  <a:lnTo>
                    <a:pt x="5316" y="2488"/>
                  </a:lnTo>
                  <a:lnTo>
                    <a:pt x="5325" y="2457"/>
                  </a:lnTo>
                  <a:lnTo>
                    <a:pt x="5332" y="2426"/>
                  </a:lnTo>
                  <a:lnTo>
                    <a:pt x="5338" y="2394"/>
                  </a:lnTo>
                  <a:lnTo>
                    <a:pt x="5341" y="2362"/>
                  </a:lnTo>
                  <a:lnTo>
                    <a:pt x="5344" y="2330"/>
                  </a:lnTo>
                  <a:lnTo>
                    <a:pt x="5345" y="2297"/>
                  </a:lnTo>
                  <a:lnTo>
                    <a:pt x="5344" y="2265"/>
                  </a:lnTo>
                  <a:lnTo>
                    <a:pt x="5341" y="2233"/>
                  </a:lnTo>
                  <a:lnTo>
                    <a:pt x="5338" y="2203"/>
                  </a:lnTo>
                  <a:lnTo>
                    <a:pt x="5333" y="2172"/>
                  </a:lnTo>
                  <a:lnTo>
                    <a:pt x="5326" y="2141"/>
                  </a:lnTo>
                  <a:lnTo>
                    <a:pt x="5318" y="2111"/>
                  </a:lnTo>
                  <a:lnTo>
                    <a:pt x="5308" y="2083"/>
                  </a:lnTo>
                  <a:lnTo>
                    <a:pt x="5296" y="2054"/>
                  </a:lnTo>
                  <a:lnTo>
                    <a:pt x="5284" y="2026"/>
                  </a:lnTo>
                  <a:lnTo>
                    <a:pt x="5271" y="2000"/>
                  </a:lnTo>
                  <a:lnTo>
                    <a:pt x="5256" y="1974"/>
                  </a:lnTo>
                  <a:lnTo>
                    <a:pt x="5241" y="1948"/>
                  </a:lnTo>
                  <a:lnTo>
                    <a:pt x="5223" y="1923"/>
                  </a:lnTo>
                  <a:lnTo>
                    <a:pt x="5205" y="1899"/>
                  </a:lnTo>
                  <a:lnTo>
                    <a:pt x="5185" y="1877"/>
                  </a:lnTo>
                  <a:lnTo>
                    <a:pt x="5165" y="1854"/>
                  </a:lnTo>
                  <a:lnTo>
                    <a:pt x="5143" y="1834"/>
                  </a:lnTo>
                  <a:lnTo>
                    <a:pt x="5121" y="1814"/>
                  </a:lnTo>
                  <a:lnTo>
                    <a:pt x="5098" y="1795"/>
                  </a:lnTo>
                  <a:lnTo>
                    <a:pt x="5074" y="1777"/>
                  </a:lnTo>
                  <a:lnTo>
                    <a:pt x="5049" y="1761"/>
                  </a:lnTo>
                  <a:lnTo>
                    <a:pt x="5023" y="1745"/>
                  </a:lnTo>
                  <a:lnTo>
                    <a:pt x="4997" y="1731"/>
                  </a:lnTo>
                  <a:lnTo>
                    <a:pt x="4969" y="1717"/>
                  </a:lnTo>
                  <a:lnTo>
                    <a:pt x="4941" y="1706"/>
                  </a:lnTo>
                  <a:lnTo>
                    <a:pt x="4913" y="1696"/>
                  </a:lnTo>
                  <a:lnTo>
                    <a:pt x="4883" y="1686"/>
                  </a:lnTo>
                  <a:lnTo>
                    <a:pt x="4853" y="1678"/>
                  </a:lnTo>
                  <a:lnTo>
                    <a:pt x="4823" y="1672"/>
                  </a:lnTo>
                  <a:lnTo>
                    <a:pt x="4792" y="1667"/>
                  </a:lnTo>
                  <a:lnTo>
                    <a:pt x="4761" y="1664"/>
                  </a:lnTo>
                  <a:lnTo>
                    <a:pt x="4729" y="166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</a:endParaRPr>
            </a:p>
          </p:txBody>
        </p:sp>
        <p:sp>
          <p:nvSpPr>
            <p:cNvPr id="17" name="文本框 60"/>
            <p:cNvSpPr txBox="1"/>
            <p:nvPr/>
          </p:nvSpPr>
          <p:spPr>
            <a:xfrm>
              <a:off x="4507816" y="864629"/>
              <a:ext cx="433973" cy="34602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dirty="0">
                  <a:solidFill>
                    <a:srgbClr val="75BDA7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  <a:cs typeface="Arial" panose="020B0604020202020204" pitchFamily="34" charset="0"/>
                </a:rPr>
                <a:t>2</a:t>
              </a:r>
              <a:endParaRPr lang="zh-CN" altLang="en-US" sz="2400" dirty="0">
                <a:solidFill>
                  <a:srgbClr val="75BDA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Arial" panose="020B0604020202020204" pitchFamily="34" charset="0"/>
              </a:endParaRPr>
            </a:p>
          </p:txBody>
        </p:sp>
      </p:grpSp>
      <p:pic>
        <p:nvPicPr>
          <p:cNvPr id="18" name="Picture 15" descr="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716" y="2899799"/>
            <a:ext cx="498341" cy="592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矩形 18"/>
          <p:cNvSpPr/>
          <p:nvPr/>
        </p:nvSpPr>
        <p:spPr>
          <a:xfrm>
            <a:off x="2011364" y="3726392"/>
            <a:ext cx="55895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75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父链与子链</a:t>
            </a:r>
            <a:endParaRPr lang="en-US" altLang="zh-CN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grpSp>
        <p:nvGrpSpPr>
          <p:cNvPr id="20" name="组合 19"/>
          <p:cNvGrpSpPr>
            <a:grpSpLocks/>
          </p:cNvGrpSpPr>
          <p:nvPr/>
        </p:nvGrpSpPr>
        <p:grpSpPr bwMode="auto">
          <a:xfrm>
            <a:off x="1065213" y="3665009"/>
            <a:ext cx="935446" cy="546099"/>
            <a:chOff x="4353620" y="864629"/>
            <a:chExt cx="742365" cy="410722"/>
          </a:xfrm>
        </p:grpSpPr>
        <p:sp>
          <p:nvSpPr>
            <p:cNvPr id="21" name="KSO_Shape"/>
            <p:cNvSpPr>
              <a:spLocks/>
            </p:cNvSpPr>
            <p:nvPr/>
          </p:nvSpPr>
          <p:spPr bwMode="auto">
            <a:xfrm>
              <a:off x="4353620" y="866220"/>
              <a:ext cx="742365" cy="409131"/>
            </a:xfrm>
            <a:custGeom>
              <a:avLst/>
              <a:gdLst>
                <a:gd name="T0" fmla="*/ 2147483646 w 5345"/>
                <a:gd name="T1" fmla="*/ 2147483646 h 2936"/>
                <a:gd name="T2" fmla="*/ 2147483646 w 5345"/>
                <a:gd name="T3" fmla="*/ 2147483646 h 2936"/>
                <a:gd name="T4" fmla="*/ 2147483646 w 5345"/>
                <a:gd name="T5" fmla="*/ 2147483646 h 2936"/>
                <a:gd name="T6" fmla="*/ 2147483646 w 5345"/>
                <a:gd name="T7" fmla="*/ 2147483646 h 2936"/>
                <a:gd name="T8" fmla="*/ 2147483646 w 5345"/>
                <a:gd name="T9" fmla="*/ 2147483646 h 2936"/>
                <a:gd name="T10" fmla="*/ 2147483646 w 5345"/>
                <a:gd name="T11" fmla="*/ 2147483646 h 2936"/>
                <a:gd name="T12" fmla="*/ 2147483646 w 5345"/>
                <a:gd name="T13" fmla="*/ 2147483646 h 2936"/>
                <a:gd name="T14" fmla="*/ 2147483646 w 5345"/>
                <a:gd name="T15" fmla="*/ 2147483646 h 2936"/>
                <a:gd name="T16" fmla="*/ 2147483646 w 5345"/>
                <a:gd name="T17" fmla="*/ 2147483646 h 2936"/>
                <a:gd name="T18" fmla="*/ 2147483646 w 5345"/>
                <a:gd name="T19" fmla="*/ 2147483646 h 2936"/>
                <a:gd name="T20" fmla="*/ 2147483646 w 5345"/>
                <a:gd name="T21" fmla="*/ 2147483646 h 2936"/>
                <a:gd name="T22" fmla="*/ 2147483646 w 5345"/>
                <a:gd name="T23" fmla="*/ 2147483646 h 2936"/>
                <a:gd name="T24" fmla="*/ 2147483646 w 5345"/>
                <a:gd name="T25" fmla="*/ 2147483646 h 2936"/>
                <a:gd name="T26" fmla="*/ 2147483646 w 5345"/>
                <a:gd name="T27" fmla="*/ 2147483646 h 2936"/>
                <a:gd name="T28" fmla="*/ 2147483646 w 5345"/>
                <a:gd name="T29" fmla="*/ 2147483646 h 2936"/>
                <a:gd name="T30" fmla="*/ 2147483646 w 5345"/>
                <a:gd name="T31" fmla="*/ 772639970 h 2936"/>
                <a:gd name="T32" fmla="*/ 2147483646 w 5345"/>
                <a:gd name="T33" fmla="*/ 0 h 2936"/>
                <a:gd name="T34" fmla="*/ 2147483646 w 5345"/>
                <a:gd name="T35" fmla="*/ 363587807 h 2936"/>
                <a:gd name="T36" fmla="*/ 2147483646 w 5345"/>
                <a:gd name="T37" fmla="*/ 2147483646 h 2936"/>
                <a:gd name="T38" fmla="*/ 2147483646 w 5345"/>
                <a:gd name="T39" fmla="*/ 2147483646 h 2936"/>
                <a:gd name="T40" fmla="*/ 2147483646 w 5345"/>
                <a:gd name="T41" fmla="*/ 2147483646 h 2936"/>
                <a:gd name="T42" fmla="*/ 2147483646 w 5345"/>
                <a:gd name="T43" fmla="*/ 2147483646 h 2936"/>
                <a:gd name="T44" fmla="*/ 2147483646 w 5345"/>
                <a:gd name="T45" fmla="*/ 2147483646 h 2936"/>
                <a:gd name="T46" fmla="*/ 2147483646 w 5345"/>
                <a:gd name="T47" fmla="*/ 2147483646 h 2936"/>
                <a:gd name="T48" fmla="*/ 2147483646 w 5345"/>
                <a:gd name="T49" fmla="*/ 2147483646 h 2936"/>
                <a:gd name="T50" fmla="*/ 2147483646 w 5345"/>
                <a:gd name="T51" fmla="*/ 2147483646 h 2936"/>
                <a:gd name="T52" fmla="*/ 2147483646 w 5345"/>
                <a:gd name="T53" fmla="*/ 2147483646 h 2936"/>
                <a:gd name="T54" fmla="*/ 2147483646 w 5345"/>
                <a:gd name="T55" fmla="*/ 2147483646 h 2936"/>
                <a:gd name="T56" fmla="*/ 2147483646 w 5345"/>
                <a:gd name="T57" fmla="*/ 2147483646 h 2936"/>
                <a:gd name="T58" fmla="*/ 2147483646 w 5345"/>
                <a:gd name="T59" fmla="*/ 2147483646 h 2936"/>
                <a:gd name="T60" fmla="*/ 2147483646 w 5345"/>
                <a:gd name="T61" fmla="*/ 2147483646 h 2936"/>
                <a:gd name="T62" fmla="*/ 452722804 w 5345"/>
                <a:gd name="T63" fmla="*/ 2147483646 h 2936"/>
                <a:gd name="T64" fmla="*/ 90570008 w 5345"/>
                <a:gd name="T65" fmla="*/ 2147483646 h 2936"/>
                <a:gd name="T66" fmla="*/ 1629877726 w 5345"/>
                <a:gd name="T67" fmla="*/ 2147483646 h 2936"/>
                <a:gd name="T68" fmla="*/ 2147483646 w 5345"/>
                <a:gd name="T69" fmla="*/ 2147483646 h 2936"/>
                <a:gd name="T70" fmla="*/ 2147483646 w 5345"/>
                <a:gd name="T71" fmla="*/ 2147483646 h 2936"/>
                <a:gd name="T72" fmla="*/ 2147483646 w 5345"/>
                <a:gd name="T73" fmla="*/ 2147483646 h 2936"/>
                <a:gd name="T74" fmla="*/ 2147483646 w 5345"/>
                <a:gd name="T75" fmla="*/ 2147483646 h 2936"/>
                <a:gd name="T76" fmla="*/ 2147483646 w 5345"/>
                <a:gd name="T77" fmla="*/ 2147483646 h 2936"/>
                <a:gd name="T78" fmla="*/ 2147483646 w 5345"/>
                <a:gd name="T79" fmla="*/ 2147483646 h 2936"/>
                <a:gd name="T80" fmla="*/ 2147483646 w 5345"/>
                <a:gd name="T81" fmla="*/ 2147483646 h 2936"/>
                <a:gd name="T82" fmla="*/ 2147483646 w 5345"/>
                <a:gd name="T83" fmla="*/ 2147483646 h 2936"/>
                <a:gd name="T84" fmla="*/ 2147483646 w 5345"/>
                <a:gd name="T85" fmla="*/ 2147483646 h 2936"/>
                <a:gd name="T86" fmla="*/ 2147483646 w 5345"/>
                <a:gd name="T87" fmla="*/ 2147483646 h 2936"/>
                <a:gd name="T88" fmla="*/ 2147483646 w 5345"/>
                <a:gd name="T89" fmla="*/ 2147483646 h 2936"/>
                <a:gd name="T90" fmla="*/ 2147483646 w 5345"/>
                <a:gd name="T91" fmla="*/ 2147483646 h 2936"/>
                <a:gd name="T92" fmla="*/ 2147483646 w 5345"/>
                <a:gd name="T93" fmla="*/ 2147483646 h 2936"/>
                <a:gd name="T94" fmla="*/ 2147483646 w 5345"/>
                <a:gd name="T95" fmla="*/ 2147483646 h 2936"/>
                <a:gd name="T96" fmla="*/ 2147483646 w 5345"/>
                <a:gd name="T97" fmla="*/ 2147483646 h 2936"/>
                <a:gd name="T98" fmla="*/ 2147483646 w 5345"/>
                <a:gd name="T99" fmla="*/ 2147483646 h 2936"/>
                <a:gd name="T100" fmla="*/ 2147483646 w 5345"/>
                <a:gd name="T101" fmla="*/ 2147483646 h 2936"/>
                <a:gd name="T102" fmla="*/ 2147483646 w 5345"/>
                <a:gd name="T103" fmla="*/ 2147483646 h 2936"/>
                <a:gd name="T104" fmla="*/ 2147483646 w 5345"/>
                <a:gd name="T105" fmla="*/ 2147483646 h 29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5345" h="2936">
                  <a:moveTo>
                    <a:pt x="4729" y="1661"/>
                  </a:moveTo>
                  <a:lnTo>
                    <a:pt x="4729" y="1661"/>
                  </a:lnTo>
                  <a:lnTo>
                    <a:pt x="4723" y="1609"/>
                  </a:lnTo>
                  <a:lnTo>
                    <a:pt x="4716" y="1558"/>
                  </a:lnTo>
                  <a:lnTo>
                    <a:pt x="4706" y="1507"/>
                  </a:lnTo>
                  <a:lnTo>
                    <a:pt x="4693" y="1458"/>
                  </a:lnTo>
                  <a:lnTo>
                    <a:pt x="4679" y="1409"/>
                  </a:lnTo>
                  <a:lnTo>
                    <a:pt x="4663" y="1361"/>
                  </a:lnTo>
                  <a:lnTo>
                    <a:pt x="4644" y="1314"/>
                  </a:lnTo>
                  <a:lnTo>
                    <a:pt x="4622" y="1268"/>
                  </a:lnTo>
                  <a:lnTo>
                    <a:pt x="4600" y="1223"/>
                  </a:lnTo>
                  <a:lnTo>
                    <a:pt x="4575" y="1181"/>
                  </a:lnTo>
                  <a:lnTo>
                    <a:pt x="4548" y="1138"/>
                  </a:lnTo>
                  <a:lnTo>
                    <a:pt x="4519" y="1098"/>
                  </a:lnTo>
                  <a:lnTo>
                    <a:pt x="4489" y="1059"/>
                  </a:lnTo>
                  <a:lnTo>
                    <a:pt x="4457" y="1021"/>
                  </a:lnTo>
                  <a:lnTo>
                    <a:pt x="4422" y="984"/>
                  </a:lnTo>
                  <a:lnTo>
                    <a:pt x="4387" y="950"/>
                  </a:lnTo>
                  <a:lnTo>
                    <a:pt x="4350" y="917"/>
                  </a:lnTo>
                  <a:lnTo>
                    <a:pt x="4312" y="886"/>
                  </a:lnTo>
                  <a:lnTo>
                    <a:pt x="4272" y="856"/>
                  </a:lnTo>
                  <a:lnTo>
                    <a:pt x="4230" y="828"/>
                  </a:lnTo>
                  <a:lnTo>
                    <a:pt x="4188" y="802"/>
                  </a:lnTo>
                  <a:lnTo>
                    <a:pt x="4144" y="778"/>
                  </a:lnTo>
                  <a:lnTo>
                    <a:pt x="4099" y="757"/>
                  </a:lnTo>
                  <a:lnTo>
                    <a:pt x="4053" y="737"/>
                  </a:lnTo>
                  <a:lnTo>
                    <a:pt x="4005" y="719"/>
                  </a:lnTo>
                  <a:lnTo>
                    <a:pt x="3957" y="703"/>
                  </a:lnTo>
                  <a:lnTo>
                    <a:pt x="3907" y="689"/>
                  </a:lnTo>
                  <a:lnTo>
                    <a:pt x="3857" y="679"/>
                  </a:lnTo>
                  <a:lnTo>
                    <a:pt x="3806" y="670"/>
                  </a:lnTo>
                  <a:lnTo>
                    <a:pt x="3754" y="663"/>
                  </a:lnTo>
                  <a:lnTo>
                    <a:pt x="3701" y="660"/>
                  </a:lnTo>
                  <a:lnTo>
                    <a:pt x="3648" y="658"/>
                  </a:lnTo>
                  <a:lnTo>
                    <a:pt x="3608" y="660"/>
                  </a:lnTo>
                  <a:lnTo>
                    <a:pt x="3566" y="661"/>
                  </a:lnTo>
                  <a:lnTo>
                    <a:pt x="3526" y="665"/>
                  </a:lnTo>
                  <a:lnTo>
                    <a:pt x="3486" y="670"/>
                  </a:lnTo>
                  <a:lnTo>
                    <a:pt x="3446" y="677"/>
                  </a:lnTo>
                  <a:lnTo>
                    <a:pt x="3407" y="686"/>
                  </a:lnTo>
                  <a:lnTo>
                    <a:pt x="3368" y="695"/>
                  </a:lnTo>
                  <a:lnTo>
                    <a:pt x="3330" y="706"/>
                  </a:lnTo>
                  <a:lnTo>
                    <a:pt x="3294" y="718"/>
                  </a:lnTo>
                  <a:lnTo>
                    <a:pt x="3257" y="732"/>
                  </a:lnTo>
                  <a:lnTo>
                    <a:pt x="3220" y="746"/>
                  </a:lnTo>
                  <a:lnTo>
                    <a:pt x="3185" y="763"/>
                  </a:lnTo>
                  <a:lnTo>
                    <a:pt x="3150" y="779"/>
                  </a:lnTo>
                  <a:lnTo>
                    <a:pt x="3116" y="798"/>
                  </a:lnTo>
                  <a:lnTo>
                    <a:pt x="3083" y="817"/>
                  </a:lnTo>
                  <a:lnTo>
                    <a:pt x="3050" y="838"/>
                  </a:lnTo>
                  <a:lnTo>
                    <a:pt x="3038" y="793"/>
                  </a:lnTo>
                  <a:lnTo>
                    <a:pt x="3024" y="750"/>
                  </a:lnTo>
                  <a:lnTo>
                    <a:pt x="3007" y="707"/>
                  </a:lnTo>
                  <a:lnTo>
                    <a:pt x="2989" y="664"/>
                  </a:lnTo>
                  <a:lnTo>
                    <a:pt x="2970" y="623"/>
                  </a:lnTo>
                  <a:lnTo>
                    <a:pt x="2949" y="583"/>
                  </a:lnTo>
                  <a:lnTo>
                    <a:pt x="2927" y="542"/>
                  </a:lnTo>
                  <a:lnTo>
                    <a:pt x="2903" y="504"/>
                  </a:lnTo>
                  <a:lnTo>
                    <a:pt x="2877" y="467"/>
                  </a:lnTo>
                  <a:lnTo>
                    <a:pt x="2850" y="430"/>
                  </a:lnTo>
                  <a:lnTo>
                    <a:pt x="2821" y="396"/>
                  </a:lnTo>
                  <a:lnTo>
                    <a:pt x="2792" y="361"/>
                  </a:lnTo>
                  <a:lnTo>
                    <a:pt x="2761" y="329"/>
                  </a:lnTo>
                  <a:lnTo>
                    <a:pt x="2728" y="297"/>
                  </a:lnTo>
                  <a:lnTo>
                    <a:pt x="2694" y="268"/>
                  </a:lnTo>
                  <a:lnTo>
                    <a:pt x="2659" y="238"/>
                  </a:lnTo>
                  <a:lnTo>
                    <a:pt x="2623" y="211"/>
                  </a:lnTo>
                  <a:lnTo>
                    <a:pt x="2586" y="185"/>
                  </a:lnTo>
                  <a:lnTo>
                    <a:pt x="2548" y="161"/>
                  </a:lnTo>
                  <a:lnTo>
                    <a:pt x="2509" y="139"/>
                  </a:lnTo>
                  <a:lnTo>
                    <a:pt x="2468" y="117"/>
                  </a:lnTo>
                  <a:lnTo>
                    <a:pt x="2427" y="97"/>
                  </a:lnTo>
                  <a:lnTo>
                    <a:pt x="2384" y="79"/>
                  </a:lnTo>
                  <a:lnTo>
                    <a:pt x="2342" y="63"/>
                  </a:lnTo>
                  <a:lnTo>
                    <a:pt x="2298" y="49"/>
                  </a:lnTo>
                  <a:lnTo>
                    <a:pt x="2253" y="36"/>
                  </a:lnTo>
                  <a:lnTo>
                    <a:pt x="2208" y="25"/>
                  </a:lnTo>
                  <a:lnTo>
                    <a:pt x="2162" y="17"/>
                  </a:lnTo>
                  <a:lnTo>
                    <a:pt x="2114" y="9"/>
                  </a:lnTo>
                  <a:lnTo>
                    <a:pt x="2067" y="4"/>
                  </a:lnTo>
                  <a:lnTo>
                    <a:pt x="2019" y="1"/>
                  </a:lnTo>
                  <a:lnTo>
                    <a:pt x="1971" y="0"/>
                  </a:lnTo>
                  <a:lnTo>
                    <a:pt x="1941" y="0"/>
                  </a:lnTo>
                  <a:lnTo>
                    <a:pt x="1913" y="1"/>
                  </a:lnTo>
                  <a:lnTo>
                    <a:pt x="1884" y="4"/>
                  </a:lnTo>
                  <a:lnTo>
                    <a:pt x="1856" y="6"/>
                  </a:lnTo>
                  <a:lnTo>
                    <a:pt x="1829" y="8"/>
                  </a:lnTo>
                  <a:lnTo>
                    <a:pt x="1800" y="13"/>
                  </a:lnTo>
                  <a:lnTo>
                    <a:pt x="1746" y="23"/>
                  </a:lnTo>
                  <a:lnTo>
                    <a:pt x="1691" y="34"/>
                  </a:lnTo>
                  <a:lnTo>
                    <a:pt x="1638" y="50"/>
                  </a:lnTo>
                  <a:lnTo>
                    <a:pt x="1587" y="68"/>
                  </a:lnTo>
                  <a:lnTo>
                    <a:pt x="1536" y="88"/>
                  </a:lnTo>
                  <a:lnTo>
                    <a:pt x="1487" y="110"/>
                  </a:lnTo>
                  <a:lnTo>
                    <a:pt x="1438" y="135"/>
                  </a:lnTo>
                  <a:lnTo>
                    <a:pt x="1392" y="161"/>
                  </a:lnTo>
                  <a:lnTo>
                    <a:pt x="1347" y="191"/>
                  </a:lnTo>
                  <a:lnTo>
                    <a:pt x="1303" y="221"/>
                  </a:lnTo>
                  <a:lnTo>
                    <a:pt x="1260" y="255"/>
                  </a:lnTo>
                  <a:lnTo>
                    <a:pt x="1220" y="290"/>
                  </a:lnTo>
                  <a:lnTo>
                    <a:pt x="1181" y="327"/>
                  </a:lnTo>
                  <a:lnTo>
                    <a:pt x="1144" y="366"/>
                  </a:lnTo>
                  <a:lnTo>
                    <a:pt x="1109" y="406"/>
                  </a:lnTo>
                  <a:lnTo>
                    <a:pt x="1076" y="448"/>
                  </a:lnTo>
                  <a:lnTo>
                    <a:pt x="1045" y="491"/>
                  </a:lnTo>
                  <a:lnTo>
                    <a:pt x="1016" y="538"/>
                  </a:lnTo>
                  <a:lnTo>
                    <a:pt x="989" y="584"/>
                  </a:lnTo>
                  <a:lnTo>
                    <a:pt x="964" y="632"/>
                  </a:lnTo>
                  <a:lnTo>
                    <a:pt x="942" y="681"/>
                  </a:lnTo>
                  <a:lnTo>
                    <a:pt x="922" y="732"/>
                  </a:lnTo>
                  <a:lnTo>
                    <a:pt x="905" y="784"/>
                  </a:lnTo>
                  <a:lnTo>
                    <a:pt x="890" y="837"/>
                  </a:lnTo>
                  <a:lnTo>
                    <a:pt x="877" y="890"/>
                  </a:lnTo>
                  <a:lnTo>
                    <a:pt x="867" y="946"/>
                  </a:lnTo>
                  <a:lnTo>
                    <a:pt x="864" y="973"/>
                  </a:lnTo>
                  <a:lnTo>
                    <a:pt x="860" y="1002"/>
                  </a:lnTo>
                  <a:lnTo>
                    <a:pt x="858" y="1030"/>
                  </a:lnTo>
                  <a:lnTo>
                    <a:pt x="855" y="1059"/>
                  </a:lnTo>
                  <a:lnTo>
                    <a:pt x="855" y="1087"/>
                  </a:lnTo>
                  <a:lnTo>
                    <a:pt x="854" y="1115"/>
                  </a:lnTo>
                  <a:lnTo>
                    <a:pt x="855" y="1150"/>
                  </a:lnTo>
                  <a:lnTo>
                    <a:pt x="857" y="1183"/>
                  </a:lnTo>
                  <a:lnTo>
                    <a:pt x="860" y="1216"/>
                  </a:lnTo>
                  <a:lnTo>
                    <a:pt x="864" y="1250"/>
                  </a:lnTo>
                  <a:lnTo>
                    <a:pt x="845" y="1249"/>
                  </a:lnTo>
                  <a:lnTo>
                    <a:pt x="801" y="1250"/>
                  </a:lnTo>
                  <a:lnTo>
                    <a:pt x="758" y="1253"/>
                  </a:lnTo>
                  <a:lnTo>
                    <a:pt x="716" y="1259"/>
                  </a:lnTo>
                  <a:lnTo>
                    <a:pt x="674" y="1266"/>
                  </a:lnTo>
                  <a:lnTo>
                    <a:pt x="633" y="1275"/>
                  </a:lnTo>
                  <a:lnTo>
                    <a:pt x="594" y="1287"/>
                  </a:lnTo>
                  <a:lnTo>
                    <a:pt x="555" y="1300"/>
                  </a:lnTo>
                  <a:lnTo>
                    <a:pt x="515" y="1316"/>
                  </a:lnTo>
                  <a:lnTo>
                    <a:pt x="479" y="1332"/>
                  </a:lnTo>
                  <a:lnTo>
                    <a:pt x="442" y="1351"/>
                  </a:lnTo>
                  <a:lnTo>
                    <a:pt x="407" y="1371"/>
                  </a:lnTo>
                  <a:lnTo>
                    <a:pt x="372" y="1393"/>
                  </a:lnTo>
                  <a:lnTo>
                    <a:pt x="339" y="1416"/>
                  </a:lnTo>
                  <a:lnTo>
                    <a:pt x="307" y="1441"/>
                  </a:lnTo>
                  <a:lnTo>
                    <a:pt x="277" y="1468"/>
                  </a:lnTo>
                  <a:lnTo>
                    <a:pt x="248" y="1496"/>
                  </a:lnTo>
                  <a:lnTo>
                    <a:pt x="219" y="1525"/>
                  </a:lnTo>
                  <a:lnTo>
                    <a:pt x="193" y="1556"/>
                  </a:lnTo>
                  <a:lnTo>
                    <a:pt x="169" y="1588"/>
                  </a:lnTo>
                  <a:lnTo>
                    <a:pt x="145" y="1621"/>
                  </a:lnTo>
                  <a:lnTo>
                    <a:pt x="122" y="1655"/>
                  </a:lnTo>
                  <a:lnTo>
                    <a:pt x="102" y="1690"/>
                  </a:lnTo>
                  <a:lnTo>
                    <a:pt x="83" y="1726"/>
                  </a:lnTo>
                  <a:lnTo>
                    <a:pt x="67" y="1764"/>
                  </a:lnTo>
                  <a:lnTo>
                    <a:pt x="51" y="1802"/>
                  </a:lnTo>
                  <a:lnTo>
                    <a:pt x="38" y="1841"/>
                  </a:lnTo>
                  <a:lnTo>
                    <a:pt x="28" y="1882"/>
                  </a:lnTo>
                  <a:lnTo>
                    <a:pt x="18" y="1923"/>
                  </a:lnTo>
                  <a:lnTo>
                    <a:pt x="10" y="1965"/>
                  </a:lnTo>
                  <a:lnTo>
                    <a:pt x="5" y="2006"/>
                  </a:lnTo>
                  <a:lnTo>
                    <a:pt x="2" y="2049"/>
                  </a:lnTo>
                  <a:lnTo>
                    <a:pt x="0" y="2092"/>
                  </a:lnTo>
                  <a:lnTo>
                    <a:pt x="2" y="2135"/>
                  </a:lnTo>
                  <a:lnTo>
                    <a:pt x="5" y="2176"/>
                  </a:lnTo>
                  <a:lnTo>
                    <a:pt x="10" y="2217"/>
                  </a:lnTo>
                  <a:lnTo>
                    <a:pt x="17" y="2257"/>
                  </a:lnTo>
                  <a:lnTo>
                    <a:pt x="25" y="2297"/>
                  </a:lnTo>
                  <a:lnTo>
                    <a:pt x="36" y="2336"/>
                  </a:lnTo>
                  <a:lnTo>
                    <a:pt x="49" y="2374"/>
                  </a:lnTo>
                  <a:lnTo>
                    <a:pt x="63" y="2411"/>
                  </a:lnTo>
                  <a:lnTo>
                    <a:pt x="79" y="2448"/>
                  </a:lnTo>
                  <a:lnTo>
                    <a:pt x="96" y="2483"/>
                  </a:lnTo>
                  <a:lnTo>
                    <a:pt x="115" y="2517"/>
                  </a:lnTo>
                  <a:lnTo>
                    <a:pt x="137" y="2552"/>
                  </a:lnTo>
                  <a:lnTo>
                    <a:pt x="159" y="2584"/>
                  </a:lnTo>
                  <a:lnTo>
                    <a:pt x="183" y="2615"/>
                  </a:lnTo>
                  <a:lnTo>
                    <a:pt x="208" y="2645"/>
                  </a:lnTo>
                  <a:lnTo>
                    <a:pt x="234" y="2674"/>
                  </a:lnTo>
                  <a:lnTo>
                    <a:pt x="262" y="2702"/>
                  </a:lnTo>
                  <a:lnTo>
                    <a:pt x="290" y="2728"/>
                  </a:lnTo>
                  <a:lnTo>
                    <a:pt x="321" y="2753"/>
                  </a:lnTo>
                  <a:lnTo>
                    <a:pt x="352" y="2777"/>
                  </a:lnTo>
                  <a:lnTo>
                    <a:pt x="385" y="2799"/>
                  </a:lnTo>
                  <a:lnTo>
                    <a:pt x="418" y="2819"/>
                  </a:lnTo>
                  <a:lnTo>
                    <a:pt x="453" y="2840"/>
                  </a:lnTo>
                  <a:lnTo>
                    <a:pt x="488" y="2856"/>
                  </a:lnTo>
                  <a:lnTo>
                    <a:pt x="525" y="2873"/>
                  </a:lnTo>
                  <a:lnTo>
                    <a:pt x="563" y="2887"/>
                  </a:lnTo>
                  <a:lnTo>
                    <a:pt x="601" y="2899"/>
                  </a:lnTo>
                  <a:lnTo>
                    <a:pt x="640" y="2909"/>
                  </a:lnTo>
                  <a:lnTo>
                    <a:pt x="679" y="2919"/>
                  </a:lnTo>
                  <a:lnTo>
                    <a:pt x="719" y="2926"/>
                  </a:lnTo>
                  <a:lnTo>
                    <a:pt x="761" y="2931"/>
                  </a:lnTo>
                  <a:lnTo>
                    <a:pt x="802" y="2934"/>
                  </a:lnTo>
                  <a:lnTo>
                    <a:pt x="802" y="2936"/>
                  </a:lnTo>
                  <a:lnTo>
                    <a:pt x="4682" y="2936"/>
                  </a:lnTo>
                  <a:lnTo>
                    <a:pt x="4682" y="2933"/>
                  </a:lnTo>
                  <a:lnTo>
                    <a:pt x="4693" y="2934"/>
                  </a:lnTo>
                  <a:lnTo>
                    <a:pt x="4706" y="2936"/>
                  </a:lnTo>
                  <a:lnTo>
                    <a:pt x="4740" y="2936"/>
                  </a:lnTo>
                  <a:lnTo>
                    <a:pt x="4772" y="2933"/>
                  </a:lnTo>
                  <a:lnTo>
                    <a:pt x="4804" y="2928"/>
                  </a:lnTo>
                  <a:lnTo>
                    <a:pt x="4836" y="2922"/>
                  </a:lnTo>
                  <a:lnTo>
                    <a:pt x="4866" y="2915"/>
                  </a:lnTo>
                  <a:lnTo>
                    <a:pt x="4896" y="2907"/>
                  </a:lnTo>
                  <a:lnTo>
                    <a:pt x="4926" y="2898"/>
                  </a:lnTo>
                  <a:lnTo>
                    <a:pt x="4955" y="2886"/>
                  </a:lnTo>
                  <a:lnTo>
                    <a:pt x="4984" y="2873"/>
                  </a:lnTo>
                  <a:lnTo>
                    <a:pt x="5011" y="2859"/>
                  </a:lnTo>
                  <a:lnTo>
                    <a:pt x="5038" y="2843"/>
                  </a:lnTo>
                  <a:lnTo>
                    <a:pt x="5063" y="2827"/>
                  </a:lnTo>
                  <a:lnTo>
                    <a:pt x="5089" y="2809"/>
                  </a:lnTo>
                  <a:lnTo>
                    <a:pt x="5113" y="2790"/>
                  </a:lnTo>
                  <a:lnTo>
                    <a:pt x="5135" y="2770"/>
                  </a:lnTo>
                  <a:lnTo>
                    <a:pt x="5158" y="2748"/>
                  </a:lnTo>
                  <a:lnTo>
                    <a:pt x="5179" y="2727"/>
                  </a:lnTo>
                  <a:lnTo>
                    <a:pt x="5199" y="2703"/>
                  </a:lnTo>
                  <a:lnTo>
                    <a:pt x="5218" y="2680"/>
                  </a:lnTo>
                  <a:lnTo>
                    <a:pt x="5236" y="2655"/>
                  </a:lnTo>
                  <a:lnTo>
                    <a:pt x="5252" y="2629"/>
                  </a:lnTo>
                  <a:lnTo>
                    <a:pt x="5268" y="2602"/>
                  </a:lnTo>
                  <a:lnTo>
                    <a:pt x="5282" y="2574"/>
                  </a:lnTo>
                  <a:lnTo>
                    <a:pt x="5295" y="2546"/>
                  </a:lnTo>
                  <a:lnTo>
                    <a:pt x="5306" y="2517"/>
                  </a:lnTo>
                  <a:lnTo>
                    <a:pt x="5316" y="2488"/>
                  </a:lnTo>
                  <a:lnTo>
                    <a:pt x="5325" y="2457"/>
                  </a:lnTo>
                  <a:lnTo>
                    <a:pt x="5332" y="2426"/>
                  </a:lnTo>
                  <a:lnTo>
                    <a:pt x="5338" y="2394"/>
                  </a:lnTo>
                  <a:lnTo>
                    <a:pt x="5341" y="2362"/>
                  </a:lnTo>
                  <a:lnTo>
                    <a:pt x="5344" y="2330"/>
                  </a:lnTo>
                  <a:lnTo>
                    <a:pt x="5345" y="2297"/>
                  </a:lnTo>
                  <a:lnTo>
                    <a:pt x="5344" y="2265"/>
                  </a:lnTo>
                  <a:lnTo>
                    <a:pt x="5341" y="2233"/>
                  </a:lnTo>
                  <a:lnTo>
                    <a:pt x="5338" y="2203"/>
                  </a:lnTo>
                  <a:lnTo>
                    <a:pt x="5333" y="2172"/>
                  </a:lnTo>
                  <a:lnTo>
                    <a:pt x="5326" y="2141"/>
                  </a:lnTo>
                  <a:lnTo>
                    <a:pt x="5318" y="2111"/>
                  </a:lnTo>
                  <a:lnTo>
                    <a:pt x="5308" y="2083"/>
                  </a:lnTo>
                  <a:lnTo>
                    <a:pt x="5296" y="2054"/>
                  </a:lnTo>
                  <a:lnTo>
                    <a:pt x="5284" y="2026"/>
                  </a:lnTo>
                  <a:lnTo>
                    <a:pt x="5271" y="2000"/>
                  </a:lnTo>
                  <a:lnTo>
                    <a:pt x="5256" y="1974"/>
                  </a:lnTo>
                  <a:lnTo>
                    <a:pt x="5241" y="1948"/>
                  </a:lnTo>
                  <a:lnTo>
                    <a:pt x="5223" y="1923"/>
                  </a:lnTo>
                  <a:lnTo>
                    <a:pt x="5205" y="1899"/>
                  </a:lnTo>
                  <a:lnTo>
                    <a:pt x="5185" y="1877"/>
                  </a:lnTo>
                  <a:lnTo>
                    <a:pt x="5165" y="1854"/>
                  </a:lnTo>
                  <a:lnTo>
                    <a:pt x="5143" y="1834"/>
                  </a:lnTo>
                  <a:lnTo>
                    <a:pt x="5121" y="1814"/>
                  </a:lnTo>
                  <a:lnTo>
                    <a:pt x="5098" y="1795"/>
                  </a:lnTo>
                  <a:lnTo>
                    <a:pt x="5074" y="1777"/>
                  </a:lnTo>
                  <a:lnTo>
                    <a:pt x="5049" y="1761"/>
                  </a:lnTo>
                  <a:lnTo>
                    <a:pt x="5023" y="1745"/>
                  </a:lnTo>
                  <a:lnTo>
                    <a:pt x="4997" y="1731"/>
                  </a:lnTo>
                  <a:lnTo>
                    <a:pt x="4969" y="1717"/>
                  </a:lnTo>
                  <a:lnTo>
                    <a:pt x="4941" y="1706"/>
                  </a:lnTo>
                  <a:lnTo>
                    <a:pt x="4913" y="1696"/>
                  </a:lnTo>
                  <a:lnTo>
                    <a:pt x="4883" y="1686"/>
                  </a:lnTo>
                  <a:lnTo>
                    <a:pt x="4853" y="1678"/>
                  </a:lnTo>
                  <a:lnTo>
                    <a:pt x="4823" y="1672"/>
                  </a:lnTo>
                  <a:lnTo>
                    <a:pt x="4792" y="1667"/>
                  </a:lnTo>
                  <a:lnTo>
                    <a:pt x="4761" y="1664"/>
                  </a:lnTo>
                  <a:lnTo>
                    <a:pt x="4729" y="166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2" name="文本框 63"/>
            <p:cNvSpPr txBox="1"/>
            <p:nvPr/>
          </p:nvSpPr>
          <p:spPr>
            <a:xfrm>
              <a:off x="4509073" y="864629"/>
              <a:ext cx="431460" cy="34721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dirty="0">
                  <a:solidFill>
                    <a:srgbClr val="75BDA7"/>
                  </a:solidFill>
                  <a:ea typeface="+mn-ea"/>
                  <a:cs typeface="Arial" panose="020B0604020202020204" pitchFamily="34" charset="0"/>
                </a:rPr>
                <a:t>3</a:t>
              </a:r>
              <a:endParaRPr lang="zh-CN" altLang="en-US" sz="2400" dirty="0">
                <a:solidFill>
                  <a:srgbClr val="75BDA7"/>
                </a:solidFill>
                <a:ea typeface="+mn-ea"/>
                <a:cs typeface="Arial" panose="020B0604020202020204" pitchFamily="34" charset="0"/>
              </a:endParaRPr>
            </a:p>
          </p:txBody>
        </p:sp>
      </p:grpSp>
      <p:pic>
        <p:nvPicPr>
          <p:cNvPr id="23" name="Picture 15" descr="4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11" y="3743325"/>
            <a:ext cx="792946" cy="484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5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52 0.00023 L -3.51034E-6 0.00023 " pathEditMode="relative" rAng="0" ptsTypes="AA">
                                      <p:cBhvr>
                                        <p:cTn id="14" dur="8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300"/>
                            </p:stCondLst>
                            <p:childTnLst>
                              <p:par>
                                <p:cTn id="16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8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6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5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52 0.00023 L -3.51034E-6 0.00023 " pathEditMode="relative" rAng="0" ptsTypes="AA">
                                      <p:cBhvr>
                                        <p:cTn id="26" dur="8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0" y="0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6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5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52 0.00023 L -3.51034E-6 0.00023 " pathEditMode="relative" rAng="0" ptsTypes="AA">
                                      <p:cBhvr>
                                        <p:cTn id="31" dur="8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6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1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6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5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52 0.00023 L -3.51034E-6 0.00023 " pathEditMode="relative" rAng="0" ptsTypes="AA">
                                      <p:cBhvr>
                                        <p:cTn id="41" dur="8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0" y="0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6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5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52 0.00023 L -3.51034E-6 0.00023 " pathEditMode="relative" rAng="0" ptsTypes="AA">
                                      <p:cBhvr>
                                        <p:cTn id="46" dur="8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9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400"/>
                            </p:stCondLst>
                            <p:childTnLst>
                              <p:par>
                                <p:cTn id="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6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5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52 0.00023 L -3.51034E-6 0.00023 " pathEditMode="relative" rAng="0" ptsTypes="AA">
                                      <p:cBhvr>
                                        <p:cTn id="56" dur="8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0" y="0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6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5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52 0.00023 L -3.51034E-6 0.00023 " pathEditMode="relative" rAng="0" ptsTypes="AA">
                                      <p:cBhvr>
                                        <p:cTn id="61" dur="8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2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7" grpId="0"/>
      <p:bldP spid="14" grpId="0"/>
      <p:bldP spid="1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>
                <a:latin typeface="+mn-ea"/>
              </a:rPr>
              <a:t>上面这个示例是一个匿名</a:t>
            </a:r>
            <a:r>
              <a:rPr lang="en-US" altLang="zh-CN" dirty="0">
                <a:latin typeface="+mn-ea"/>
              </a:rPr>
              <a:t>slot</a:t>
            </a:r>
            <a:r>
              <a:rPr lang="zh-CN" altLang="en-US" dirty="0">
                <a:latin typeface="+mn-ea"/>
              </a:rPr>
              <a:t>，它只能表示一个插槽。如果需要多个内容插槽，则可以为</a:t>
            </a:r>
            <a:r>
              <a:rPr lang="en-US" altLang="zh-CN" dirty="0">
                <a:latin typeface="+mn-ea"/>
              </a:rPr>
              <a:t>slot</a:t>
            </a:r>
            <a:r>
              <a:rPr lang="zh-CN" altLang="en-US" dirty="0">
                <a:latin typeface="+mn-ea"/>
              </a:rPr>
              <a:t>元素指定</a:t>
            </a:r>
            <a:r>
              <a:rPr lang="en-US" altLang="zh-CN" dirty="0">
                <a:latin typeface="+mn-ea"/>
              </a:rPr>
              <a:t>name</a:t>
            </a:r>
            <a:r>
              <a:rPr lang="zh-CN" altLang="en-US" dirty="0">
                <a:latin typeface="+mn-ea"/>
              </a:rPr>
              <a:t>属性。</a:t>
            </a:r>
          </a:p>
          <a:p>
            <a:r>
              <a:rPr lang="zh-CN" altLang="en-US" dirty="0">
                <a:latin typeface="+mn-ea"/>
              </a:rPr>
              <a:t>多个</a:t>
            </a:r>
            <a:r>
              <a:rPr lang="en-US" altLang="zh-CN" dirty="0">
                <a:latin typeface="+mn-ea"/>
              </a:rPr>
              <a:t>slot</a:t>
            </a:r>
            <a:r>
              <a:rPr lang="zh-CN" altLang="en-US" dirty="0">
                <a:latin typeface="+mn-ea"/>
              </a:rPr>
              <a:t>一起使用时，会非常有用。例如，对话框是</a:t>
            </a:r>
            <a:r>
              <a:rPr lang="en-US" altLang="zh-CN" dirty="0">
                <a:latin typeface="+mn-ea"/>
              </a:rPr>
              <a:t>HTML</a:t>
            </a:r>
            <a:r>
              <a:rPr lang="zh-CN" altLang="en-US" dirty="0">
                <a:latin typeface="+mn-ea"/>
              </a:rPr>
              <a:t>常用的一种交互方式。</a:t>
            </a:r>
            <a:br>
              <a:rPr lang="zh-CN" altLang="en-US" dirty="0">
                <a:latin typeface="+mn-ea"/>
              </a:rPr>
            </a:br>
            <a:r>
              <a:rPr lang="zh-CN" altLang="en-US" dirty="0">
                <a:latin typeface="+mn-ea"/>
              </a:rPr>
              <a:t>在不同的运用场景下，对话框的头部、主体内容、底部可能是不一样的。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具名</a:t>
            </a:r>
            <a:r>
              <a:rPr lang="en-US" altLang="zh-CN" dirty="0"/>
              <a:t>Slot</a:t>
            </a:r>
            <a:r>
              <a:rPr lang="zh-CN" altLang="en-US" dirty="0"/>
              <a:t>（有名称的</a:t>
            </a:r>
            <a:r>
              <a:rPr lang="en-US" altLang="zh-CN" dirty="0"/>
              <a:t>slot</a:t>
            </a:r>
            <a:r>
              <a:rPr lang="zh-CN" altLang="en-US" dirty="0"/>
              <a:t>）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20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3216" y="4219549"/>
            <a:ext cx="2632074" cy="2168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266553"/>
      </p:ext>
    </p:extLst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>
          <a:xfrm>
            <a:off x="476250" y="836712"/>
            <a:ext cx="8153401" cy="5920348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000" dirty="0"/>
              <a:t>&lt;h3&gt;</a:t>
            </a:r>
            <a:r>
              <a:rPr lang="zh-CN" altLang="en-US" sz="2000" dirty="0"/>
              <a:t>具名</a:t>
            </a:r>
            <a:r>
              <a:rPr lang="en-US" altLang="zh-CN" sz="2000" dirty="0"/>
              <a:t>Slot</a:t>
            </a:r>
            <a:r>
              <a:rPr lang="zh-CN" altLang="en-US" sz="2000" dirty="0"/>
              <a:t>（有名称的</a:t>
            </a:r>
            <a:r>
              <a:rPr lang="en-US" altLang="zh-CN" sz="2000" dirty="0"/>
              <a:t>slot</a:t>
            </a:r>
            <a:r>
              <a:rPr lang="zh-CN" altLang="en-US" sz="2000" dirty="0"/>
              <a:t>）</a:t>
            </a:r>
            <a:r>
              <a:rPr lang="en-US" altLang="zh-CN" sz="2000" dirty="0"/>
              <a:t>&lt;/h3&gt;</a:t>
            </a:r>
          </a:p>
          <a:p>
            <a:pPr marL="0" indent="0">
              <a:buNone/>
            </a:pPr>
            <a:r>
              <a:rPr lang="en-US" altLang="zh-CN" sz="2000" dirty="0"/>
              <a:t>&lt;template id="</a:t>
            </a:r>
            <a:r>
              <a:rPr lang="en-US" altLang="zh-CN" sz="2000" dirty="0" err="1"/>
              <a:t>myComponent</a:t>
            </a:r>
            <a:r>
              <a:rPr lang="en-US" altLang="zh-CN" sz="2000" dirty="0"/>
              <a:t>"&gt;</a:t>
            </a:r>
          </a:p>
          <a:p>
            <a:pPr marL="0" indent="0">
              <a:buNone/>
            </a:pPr>
            <a:r>
              <a:rPr lang="en-US" altLang="zh-CN" sz="2000" dirty="0"/>
              <a:t>&lt;div&gt;</a:t>
            </a:r>
          </a:p>
          <a:p>
            <a:pPr marL="0" indent="0">
              <a:buNone/>
            </a:pPr>
            <a:r>
              <a:rPr lang="en-US" altLang="zh-CN" sz="2000" dirty="0"/>
              <a:t>    &lt;slot name="s1"&gt;&lt;/slot&gt;</a:t>
            </a:r>
          </a:p>
          <a:p>
            <a:pPr marL="0" indent="0">
              <a:buNone/>
            </a:pPr>
            <a:r>
              <a:rPr lang="en-US" altLang="zh-CN" sz="2000" dirty="0"/>
              <a:t>    &lt;slot&gt;&lt;/slot&gt;</a:t>
            </a:r>
          </a:p>
          <a:p>
            <a:pPr marL="0" indent="0">
              <a:buNone/>
            </a:pPr>
            <a:r>
              <a:rPr lang="en-US" altLang="zh-CN" sz="2000" dirty="0"/>
              <a:t>    &lt;slot name="s2"&gt;&lt;/slot&gt;</a:t>
            </a:r>
          </a:p>
          <a:p>
            <a:pPr marL="0" indent="0">
              <a:buNone/>
            </a:pPr>
            <a:r>
              <a:rPr lang="en-US" altLang="zh-CN" sz="2000" dirty="0"/>
              <a:t>&lt;/div&gt;</a:t>
            </a:r>
          </a:p>
          <a:p>
            <a:pPr marL="0" indent="0">
              <a:buNone/>
            </a:pPr>
            <a:r>
              <a:rPr lang="en-US" altLang="zh-CN" sz="2000" dirty="0"/>
              <a:t>&lt;/template&gt;</a:t>
            </a:r>
          </a:p>
          <a:p>
            <a:pPr marL="0" indent="0">
              <a:buNone/>
            </a:pPr>
            <a:r>
              <a:rPr lang="en-US" altLang="zh-CN" sz="2000" dirty="0"/>
              <a:t>&lt;div id="app"&gt;</a:t>
            </a:r>
          </a:p>
          <a:p>
            <a:pPr marL="0" indent="0">
              <a:buNone/>
            </a:pPr>
            <a:r>
              <a:rPr lang="en-US" altLang="zh-CN" sz="2000" dirty="0"/>
              <a:t>    &lt;my-component&gt;</a:t>
            </a:r>
          </a:p>
          <a:p>
            <a:pPr marL="0" indent="0">
              <a:buNone/>
            </a:pPr>
            <a:r>
              <a:rPr lang="en-US" altLang="zh-CN" sz="2000" dirty="0"/>
              <a:t>        &lt;div slot="s1"&gt;this is slot01&lt;/div&gt;</a:t>
            </a:r>
          </a:p>
          <a:p>
            <a:pPr marL="0" indent="0">
              <a:buNone/>
            </a:pPr>
            <a:r>
              <a:rPr lang="en-US" altLang="zh-CN" sz="2000" dirty="0"/>
              <a:t>        &lt;div slot="s2"&gt;this is slot02&lt;/div&gt;</a:t>
            </a:r>
          </a:p>
          <a:p>
            <a:pPr marL="0" indent="0">
              <a:buNone/>
            </a:pPr>
            <a:r>
              <a:rPr lang="en-US" altLang="zh-CN" sz="2000" dirty="0"/>
              <a:t>        &lt;div&gt;this is a simple div01&lt;/div&gt;</a:t>
            </a:r>
          </a:p>
          <a:p>
            <a:pPr marL="0" indent="0">
              <a:buNone/>
            </a:pPr>
            <a:r>
              <a:rPr lang="en-US" altLang="zh-CN" sz="2000" dirty="0"/>
              <a:t>        &lt;div&gt;this is a simple div02&lt;/div&gt;</a:t>
            </a:r>
          </a:p>
          <a:p>
            <a:pPr marL="0" indent="0">
              <a:buNone/>
            </a:pPr>
            <a:r>
              <a:rPr lang="en-US" altLang="zh-CN" sz="2000" dirty="0"/>
              <a:t>    &lt;/my-component&gt;</a:t>
            </a:r>
          </a:p>
          <a:p>
            <a:pPr marL="0" indent="0">
              <a:buNone/>
            </a:pPr>
            <a:r>
              <a:rPr lang="en-US" altLang="zh-CN" sz="2000" dirty="0"/>
              <a:t>&lt;/div&gt;</a:t>
            </a:r>
            <a:endParaRPr lang="zh-CN" altLang="en-US" sz="2000" dirty="0">
              <a:latin typeface="+mn-ea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具名</a:t>
            </a:r>
            <a:r>
              <a:rPr lang="en-US" altLang="zh-CN" dirty="0"/>
              <a:t>Slot</a:t>
            </a:r>
            <a:r>
              <a:rPr lang="zh-CN" altLang="en-US" dirty="0"/>
              <a:t>（有名称的</a:t>
            </a:r>
            <a:r>
              <a:rPr lang="en-US" altLang="zh-CN" dirty="0"/>
              <a:t>slot</a:t>
            </a:r>
            <a:r>
              <a:rPr lang="zh-CN" altLang="en-US" dirty="0"/>
              <a:t>）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8214650"/>
      </p:ext>
    </p:extLst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>
          <a:xfrm>
            <a:off x="476250" y="836712"/>
            <a:ext cx="8153401" cy="5920348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 dirty="0"/>
              <a:t>&lt;script&gt;</a:t>
            </a:r>
          </a:p>
          <a:p>
            <a:pPr marL="0" indent="0">
              <a:buNone/>
            </a:pPr>
            <a:r>
              <a:rPr lang="en-US" altLang="zh-CN" sz="2400" dirty="0"/>
              <a:t>    //</a:t>
            </a:r>
            <a:r>
              <a:rPr lang="zh-CN" altLang="en-US" sz="2400" dirty="0"/>
              <a:t>具名</a:t>
            </a:r>
            <a:r>
              <a:rPr lang="en-US" altLang="zh-CN" sz="2400" dirty="0"/>
              <a:t>slot</a:t>
            </a:r>
          </a:p>
          <a:p>
            <a:pPr marL="0" indent="0">
              <a:buNone/>
            </a:pPr>
            <a:r>
              <a:rPr lang="en-US" altLang="zh-CN" sz="2400" dirty="0"/>
              <a:t>    </a:t>
            </a:r>
            <a:r>
              <a:rPr lang="en-US" altLang="zh-CN" sz="2400" dirty="0" err="1"/>
              <a:t>var</a:t>
            </a:r>
            <a:r>
              <a:rPr lang="en-US" altLang="zh-CN" sz="2400" dirty="0"/>
              <a:t> </a:t>
            </a:r>
            <a:r>
              <a:rPr lang="en-US" altLang="zh-CN" sz="2400" dirty="0" err="1"/>
              <a:t>myComponent</a:t>
            </a:r>
            <a:r>
              <a:rPr lang="en-US" altLang="zh-CN" sz="2400" dirty="0"/>
              <a:t> = </a:t>
            </a:r>
            <a:r>
              <a:rPr lang="en-US" altLang="zh-CN" sz="2400" dirty="0" err="1"/>
              <a:t>Vue.extend</a:t>
            </a:r>
            <a:r>
              <a:rPr lang="en-US" altLang="zh-CN" sz="2400" dirty="0"/>
              <a:t>({</a:t>
            </a:r>
          </a:p>
          <a:p>
            <a:pPr marL="0" indent="0">
              <a:buNone/>
            </a:pPr>
            <a:r>
              <a:rPr lang="en-US" altLang="zh-CN" sz="2400" dirty="0"/>
              <a:t>        template: "#</a:t>
            </a:r>
            <a:r>
              <a:rPr lang="en-US" altLang="zh-CN" sz="2400" dirty="0" err="1"/>
              <a:t>myComponent</a:t>
            </a:r>
            <a:r>
              <a:rPr lang="en-US" altLang="zh-CN" sz="2400" dirty="0"/>
              <a:t>"</a:t>
            </a:r>
          </a:p>
          <a:p>
            <a:pPr marL="0" indent="0">
              <a:buNone/>
            </a:pPr>
            <a:r>
              <a:rPr lang="en-US" altLang="zh-CN" sz="2400" dirty="0"/>
              <a:t>    });</a:t>
            </a:r>
          </a:p>
          <a:p>
            <a:pPr marL="0" indent="0">
              <a:buNone/>
            </a:pPr>
            <a:r>
              <a:rPr lang="en-US" altLang="zh-CN" sz="2400" dirty="0"/>
              <a:t>    </a:t>
            </a:r>
            <a:r>
              <a:rPr lang="en-US" altLang="zh-CN" sz="2400" dirty="0" err="1"/>
              <a:t>var</a:t>
            </a:r>
            <a:r>
              <a:rPr lang="en-US" altLang="zh-CN" sz="2400" dirty="0"/>
              <a:t> </a:t>
            </a:r>
            <a:r>
              <a:rPr lang="en-US" altLang="zh-CN" sz="2400" dirty="0" err="1"/>
              <a:t>vm</a:t>
            </a:r>
            <a:r>
              <a:rPr lang="en-US" altLang="zh-CN" sz="2400" dirty="0"/>
              <a:t> = new </a:t>
            </a:r>
            <a:r>
              <a:rPr lang="en-US" altLang="zh-CN" sz="2400" dirty="0" err="1"/>
              <a:t>Vue</a:t>
            </a:r>
            <a:r>
              <a:rPr lang="en-US" altLang="zh-CN" sz="2400" dirty="0"/>
              <a:t>({</a:t>
            </a:r>
          </a:p>
          <a:p>
            <a:pPr marL="0" indent="0">
              <a:buNone/>
            </a:pPr>
            <a:r>
              <a:rPr lang="en-US" altLang="zh-CN" sz="2400" dirty="0"/>
              <a:t>        el: "#app",</a:t>
            </a:r>
          </a:p>
          <a:p>
            <a:pPr marL="0" indent="0">
              <a:buNone/>
            </a:pPr>
            <a:r>
              <a:rPr lang="en-US" altLang="zh-CN" sz="2400" dirty="0"/>
              <a:t>        components: {</a:t>
            </a:r>
          </a:p>
          <a:p>
            <a:pPr marL="0" indent="0">
              <a:buNone/>
            </a:pPr>
            <a:r>
              <a:rPr lang="en-US" altLang="zh-CN" sz="2400" dirty="0"/>
              <a:t>            "my-component": </a:t>
            </a:r>
            <a:r>
              <a:rPr lang="en-US" altLang="zh-CN" sz="2400" dirty="0" err="1"/>
              <a:t>myComponent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       }</a:t>
            </a:r>
          </a:p>
          <a:p>
            <a:pPr marL="0" indent="0">
              <a:buNone/>
            </a:pPr>
            <a:r>
              <a:rPr lang="en-US" altLang="zh-CN" sz="2400" dirty="0"/>
              <a:t>    });</a:t>
            </a:r>
          </a:p>
          <a:p>
            <a:pPr marL="0" indent="0">
              <a:buNone/>
            </a:pPr>
            <a:r>
              <a:rPr lang="en-US" altLang="zh-CN" sz="2400" dirty="0"/>
              <a:t>&lt;/script&gt;</a:t>
            </a:r>
            <a:endParaRPr lang="zh-CN" altLang="en-US" sz="2400" dirty="0">
              <a:latin typeface="+mn-ea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具名</a:t>
            </a:r>
            <a:r>
              <a:rPr lang="en-US" altLang="zh-CN" dirty="0"/>
              <a:t>Slot</a:t>
            </a:r>
            <a:r>
              <a:rPr lang="zh-CN" altLang="en-US" dirty="0"/>
              <a:t>（有名称的</a:t>
            </a:r>
            <a:r>
              <a:rPr lang="en-US" altLang="zh-CN" dirty="0"/>
              <a:t>slot</a:t>
            </a:r>
            <a:r>
              <a:rPr lang="zh-CN" altLang="en-US" dirty="0"/>
              <a:t>）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4498048"/>
      </p:ext>
    </p:extLst>
  </p:cSld>
  <p:clrMapOvr>
    <a:masterClrMapping/>
  </p:clrMapOvr>
  <p:transition spd="slow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>
          <a:xfrm>
            <a:off x="900112" y="647526"/>
            <a:ext cx="8353425" cy="5659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1500" b="1" dirty="0">
                <a:latin typeface="+mn-ea"/>
              </a:rPr>
              <a:t>&lt;h3&gt;</a:t>
            </a:r>
            <a:r>
              <a:rPr lang="en-US" altLang="zh-CN" sz="1500" b="1" dirty="0" err="1">
                <a:latin typeface="+mn-ea"/>
              </a:rPr>
              <a:t>solt</a:t>
            </a:r>
            <a:r>
              <a:rPr lang="zh-CN" altLang="en-US" sz="1500" b="1" dirty="0">
                <a:latin typeface="+mn-ea"/>
              </a:rPr>
              <a:t>编译作用域</a:t>
            </a:r>
            <a:r>
              <a:rPr lang="en-US" altLang="zh-CN" sz="1500" b="1" dirty="0">
                <a:latin typeface="+mn-ea"/>
              </a:rPr>
              <a:t>&lt;/h3&gt;</a:t>
            </a:r>
          </a:p>
          <a:p>
            <a:pPr marL="0" indent="0">
              <a:buNone/>
            </a:pPr>
            <a:r>
              <a:rPr lang="en-US" altLang="zh-CN" sz="1500" b="1" dirty="0">
                <a:latin typeface="+mn-ea"/>
              </a:rPr>
              <a:t>&lt;template id="</a:t>
            </a:r>
            <a:r>
              <a:rPr lang="en-US" altLang="zh-CN" sz="1500" b="1" dirty="0" err="1">
                <a:latin typeface="+mn-ea"/>
              </a:rPr>
              <a:t>childComponent</a:t>
            </a:r>
            <a:r>
              <a:rPr lang="en-US" altLang="zh-CN" sz="1500" b="1" dirty="0">
                <a:latin typeface="+mn-ea"/>
              </a:rPr>
              <a:t>"&gt;</a:t>
            </a:r>
          </a:p>
          <a:p>
            <a:pPr marL="0" indent="0">
              <a:buNone/>
            </a:pPr>
            <a:r>
              <a:rPr lang="en-US" altLang="zh-CN" sz="1500" b="1" dirty="0">
                <a:latin typeface="+mn-ea"/>
              </a:rPr>
              <a:t>&lt;div&gt;</a:t>
            </a:r>
          </a:p>
          <a:p>
            <a:pPr marL="0" indent="0">
              <a:buNone/>
            </a:pPr>
            <a:r>
              <a:rPr lang="en-US" altLang="zh-CN" sz="1500" b="1" dirty="0">
                <a:latin typeface="+mn-ea"/>
              </a:rPr>
              <a:t>    &lt;div&gt;the two items following is child </a:t>
            </a:r>
            <a:r>
              <a:rPr lang="en-US" altLang="zh-CN" sz="1500" b="1" dirty="0" err="1">
                <a:latin typeface="+mn-ea"/>
              </a:rPr>
              <a:t>msg</a:t>
            </a:r>
            <a:r>
              <a:rPr lang="en-US" altLang="zh-CN" sz="1500" b="1" dirty="0">
                <a:latin typeface="+mn-ea"/>
              </a:rPr>
              <a:t>:&lt;/div&gt;</a:t>
            </a:r>
          </a:p>
          <a:p>
            <a:pPr marL="0" indent="0">
              <a:buNone/>
            </a:pPr>
            <a:r>
              <a:rPr lang="en-US" altLang="zh-CN" sz="1500" b="1" dirty="0">
                <a:latin typeface="+mn-ea"/>
              </a:rPr>
              <a:t>    &lt;div&gt;{{cmsg_01}}&lt;/div&gt;</a:t>
            </a:r>
          </a:p>
          <a:p>
            <a:pPr marL="0" indent="0">
              <a:buNone/>
            </a:pPr>
            <a:r>
              <a:rPr lang="en-US" altLang="zh-CN" sz="1500" b="1" dirty="0">
                <a:latin typeface="+mn-ea"/>
              </a:rPr>
              <a:t>    &lt;div&gt;{{cmsg_02}}&lt;/div&gt;</a:t>
            </a:r>
          </a:p>
          <a:p>
            <a:pPr marL="0" indent="0">
              <a:buNone/>
            </a:pPr>
            <a:r>
              <a:rPr lang="en-US" altLang="zh-CN" sz="1500" b="1" dirty="0">
                <a:latin typeface="+mn-ea"/>
              </a:rPr>
              <a:t>    &lt;</a:t>
            </a:r>
            <a:r>
              <a:rPr lang="en-US" altLang="zh-CN" sz="1500" b="1" dirty="0" err="1">
                <a:latin typeface="+mn-ea"/>
              </a:rPr>
              <a:t>br</a:t>
            </a:r>
            <a:r>
              <a:rPr lang="en-US" altLang="zh-CN" sz="1500" b="1" dirty="0">
                <a:latin typeface="+mn-ea"/>
              </a:rPr>
              <a:t>&gt;</a:t>
            </a:r>
          </a:p>
          <a:p>
            <a:pPr marL="0" indent="0">
              <a:buNone/>
            </a:pPr>
            <a:r>
              <a:rPr lang="en-US" altLang="zh-CN" sz="1500" b="1" dirty="0">
                <a:latin typeface="+mn-ea"/>
              </a:rPr>
              <a:t>    &lt;div&gt;the three items following is parent </a:t>
            </a:r>
            <a:r>
              <a:rPr lang="en-US" altLang="zh-CN" sz="1500" b="1" dirty="0" err="1">
                <a:latin typeface="+mn-ea"/>
              </a:rPr>
              <a:t>msg</a:t>
            </a:r>
            <a:r>
              <a:rPr lang="en-US" altLang="zh-CN" sz="1500" b="1" dirty="0">
                <a:latin typeface="+mn-ea"/>
              </a:rPr>
              <a:t>:&lt;/div&gt;</a:t>
            </a:r>
          </a:p>
          <a:p>
            <a:pPr marL="0" indent="0">
              <a:buNone/>
            </a:pPr>
            <a:r>
              <a:rPr lang="en-US" altLang="zh-CN" sz="1500" b="1" dirty="0">
                <a:solidFill>
                  <a:srgbClr val="0070C0"/>
                </a:solidFill>
                <a:latin typeface="+mn-ea"/>
              </a:rPr>
              <a:t>    &lt;slot name="s1"&gt;&lt;/slot&gt;</a:t>
            </a:r>
          </a:p>
          <a:p>
            <a:pPr marL="0" indent="0">
              <a:buNone/>
            </a:pPr>
            <a:r>
              <a:rPr lang="en-US" altLang="zh-CN" sz="1500" b="1" dirty="0">
                <a:solidFill>
                  <a:srgbClr val="0070C0"/>
                </a:solidFill>
                <a:latin typeface="+mn-ea"/>
              </a:rPr>
              <a:t>    &lt;slot&gt;&lt;/slot&gt;</a:t>
            </a:r>
          </a:p>
          <a:p>
            <a:pPr marL="0" indent="0">
              <a:buNone/>
            </a:pPr>
            <a:r>
              <a:rPr lang="en-US" altLang="zh-CN" sz="1500" b="1" dirty="0">
                <a:solidFill>
                  <a:srgbClr val="0070C0"/>
                </a:solidFill>
                <a:latin typeface="+mn-ea"/>
              </a:rPr>
              <a:t>    &lt;slot name="s2"&gt;&lt;/slot&gt;</a:t>
            </a:r>
          </a:p>
          <a:p>
            <a:pPr marL="0" indent="0">
              <a:buNone/>
            </a:pPr>
            <a:r>
              <a:rPr lang="en-US" altLang="zh-CN" sz="1500" b="1" dirty="0">
                <a:latin typeface="+mn-ea"/>
              </a:rPr>
              <a:t>&lt;/div&gt;</a:t>
            </a:r>
          </a:p>
          <a:p>
            <a:pPr marL="0" indent="0">
              <a:buNone/>
            </a:pPr>
            <a:r>
              <a:rPr lang="en-US" altLang="zh-CN" sz="1500" b="1" dirty="0">
                <a:latin typeface="+mn-ea"/>
              </a:rPr>
              <a:t>&lt;/template&gt;</a:t>
            </a:r>
          </a:p>
          <a:p>
            <a:pPr marL="0" indent="0">
              <a:buNone/>
            </a:pPr>
            <a:r>
              <a:rPr lang="en-US" altLang="zh-CN" sz="1500" b="1" dirty="0">
                <a:latin typeface="+mn-ea"/>
              </a:rPr>
              <a:t>&lt;div id="app"&gt;</a:t>
            </a:r>
          </a:p>
          <a:p>
            <a:pPr marL="0" indent="0">
              <a:buNone/>
            </a:pPr>
            <a:r>
              <a:rPr lang="en-US" altLang="zh-CN" sz="1500" b="1" dirty="0">
                <a:latin typeface="+mn-ea"/>
              </a:rPr>
              <a:t>    &lt;child-component&gt;</a:t>
            </a:r>
          </a:p>
          <a:p>
            <a:pPr marL="0" indent="0">
              <a:buNone/>
            </a:pPr>
            <a:r>
              <a:rPr lang="en-US" altLang="zh-CN" sz="1500" b="1" dirty="0">
                <a:solidFill>
                  <a:srgbClr val="C00000"/>
                </a:solidFill>
                <a:latin typeface="+mn-ea"/>
              </a:rPr>
              <a:t>        &lt;div slot="s1"&gt;{{msg01}}&lt;/div&gt;</a:t>
            </a:r>
          </a:p>
          <a:p>
            <a:pPr marL="0" indent="0">
              <a:buNone/>
            </a:pPr>
            <a:r>
              <a:rPr lang="en-US" altLang="zh-CN" sz="1500" b="1" dirty="0">
                <a:solidFill>
                  <a:srgbClr val="C00000"/>
                </a:solidFill>
                <a:latin typeface="+mn-ea"/>
              </a:rPr>
              <a:t>        &lt;div slot="s2"&gt;{{msg02}}&lt;/div&gt;</a:t>
            </a:r>
          </a:p>
          <a:p>
            <a:pPr marL="0" indent="0">
              <a:buNone/>
            </a:pPr>
            <a:r>
              <a:rPr lang="en-US" altLang="zh-CN" sz="1500" b="1" dirty="0">
                <a:solidFill>
                  <a:srgbClr val="C00000"/>
                </a:solidFill>
                <a:latin typeface="+mn-ea"/>
              </a:rPr>
              <a:t>        &lt;div&gt;{{msg03}}&lt;/div&gt;</a:t>
            </a:r>
          </a:p>
          <a:p>
            <a:pPr marL="0" indent="0">
              <a:buNone/>
            </a:pPr>
            <a:r>
              <a:rPr lang="en-US" altLang="zh-CN" sz="1500" b="1" dirty="0">
                <a:latin typeface="+mn-ea"/>
              </a:rPr>
              <a:t>    &lt;/child-component&gt;</a:t>
            </a:r>
          </a:p>
          <a:p>
            <a:pPr marL="0" indent="0">
              <a:buNone/>
            </a:pPr>
            <a:r>
              <a:rPr lang="en-US" altLang="zh-CN" sz="1500" b="1" dirty="0">
                <a:latin typeface="+mn-ea"/>
              </a:rPr>
              <a:t>&lt;/div&gt;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Slot</a:t>
            </a:r>
            <a:r>
              <a:rPr lang="zh-CN" altLang="en-US" dirty="0"/>
              <a:t>编译作用域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1123772"/>
      </p:ext>
    </p:extLst>
  </p:cSld>
  <p:clrMapOvr>
    <a:masterClrMapping/>
  </p:clrMapOvr>
  <p:transition spd="slow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>
          <a:xfrm>
            <a:off x="106878" y="943590"/>
            <a:ext cx="4536374" cy="3675911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1600" b="1" dirty="0">
                <a:latin typeface="+mn-ea"/>
              </a:rPr>
              <a:t>&lt;script&gt;</a:t>
            </a:r>
          </a:p>
          <a:p>
            <a:pPr marL="0" indent="0">
              <a:buNone/>
            </a:pPr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var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en-US" altLang="zh-CN" sz="1600" b="1" dirty="0" err="1">
                <a:latin typeface="+mn-ea"/>
              </a:rPr>
              <a:t>childComponent</a:t>
            </a:r>
            <a:r>
              <a:rPr lang="en-US" altLang="zh-CN" sz="1600" b="1" dirty="0">
                <a:latin typeface="+mn-ea"/>
              </a:rPr>
              <a:t> = </a:t>
            </a:r>
            <a:r>
              <a:rPr lang="en-US" altLang="zh-CN" sz="1600" b="1" dirty="0" err="1">
                <a:latin typeface="+mn-ea"/>
              </a:rPr>
              <a:t>Vue.extend</a:t>
            </a:r>
            <a:r>
              <a:rPr lang="en-US" altLang="zh-CN" sz="1600" b="1" dirty="0">
                <a:latin typeface="+mn-ea"/>
              </a:rPr>
              <a:t>({</a:t>
            </a:r>
          </a:p>
          <a:p>
            <a:pPr marL="0" indent="0">
              <a:buNone/>
            </a:pPr>
            <a:r>
              <a:rPr lang="en-US" altLang="zh-CN" sz="1600" b="1" dirty="0">
                <a:latin typeface="+mn-ea"/>
              </a:rPr>
              <a:t>        data: function() {</a:t>
            </a:r>
          </a:p>
          <a:p>
            <a:pPr marL="0" indent="0">
              <a:buNone/>
            </a:pPr>
            <a:r>
              <a:rPr lang="en-US" altLang="zh-CN" sz="1600" b="1" dirty="0">
                <a:latin typeface="+mn-ea"/>
              </a:rPr>
              <a:t>            return {</a:t>
            </a:r>
          </a:p>
          <a:p>
            <a:pPr marL="0" indent="0">
              <a:buNone/>
            </a:pPr>
            <a:r>
              <a:rPr lang="en-US" altLang="zh-CN" sz="1600" b="1" dirty="0">
                <a:latin typeface="+mn-ea"/>
              </a:rPr>
              <a:t>                cmsg_01: "this is child msg_01",</a:t>
            </a:r>
          </a:p>
          <a:p>
            <a:pPr marL="0" indent="0">
              <a:buNone/>
            </a:pPr>
            <a:r>
              <a:rPr lang="en-US" altLang="zh-CN" sz="1600" b="1" dirty="0">
                <a:latin typeface="+mn-ea"/>
              </a:rPr>
              <a:t>                cmsg_02: "this is child msg_02",</a:t>
            </a:r>
          </a:p>
          <a:p>
            <a:pPr marL="0" indent="0">
              <a:buNone/>
            </a:pPr>
            <a:r>
              <a:rPr lang="en-US" altLang="zh-CN" sz="1600" b="1" dirty="0">
                <a:latin typeface="+mn-ea"/>
              </a:rPr>
              <a:t>            }</a:t>
            </a:r>
          </a:p>
          <a:p>
            <a:pPr marL="0" indent="0">
              <a:buNone/>
            </a:pPr>
            <a:r>
              <a:rPr lang="en-US" altLang="zh-CN" sz="1600" b="1" dirty="0">
                <a:latin typeface="+mn-ea"/>
              </a:rPr>
              <a:t>        },</a:t>
            </a:r>
          </a:p>
          <a:p>
            <a:pPr marL="0" indent="0">
              <a:buNone/>
            </a:pPr>
            <a:r>
              <a:rPr lang="en-US" altLang="zh-CN" sz="1600" b="1" dirty="0">
                <a:latin typeface="+mn-ea"/>
              </a:rPr>
              <a:t>        template: "#</a:t>
            </a:r>
            <a:r>
              <a:rPr lang="en-US" altLang="zh-CN" sz="1600" b="1" dirty="0" err="1">
                <a:latin typeface="+mn-ea"/>
              </a:rPr>
              <a:t>childComponent</a:t>
            </a:r>
            <a:r>
              <a:rPr lang="en-US" altLang="zh-CN" sz="1600" b="1" dirty="0">
                <a:latin typeface="+mn-ea"/>
              </a:rPr>
              <a:t>",</a:t>
            </a:r>
          </a:p>
          <a:p>
            <a:pPr marL="0" indent="0">
              <a:buNone/>
            </a:pPr>
            <a:r>
              <a:rPr lang="en-US" altLang="zh-CN" sz="1600" b="1" dirty="0">
                <a:latin typeface="+mn-ea"/>
              </a:rPr>
              <a:t>    })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Slot</a:t>
            </a:r>
            <a:r>
              <a:rPr lang="zh-CN" altLang="en-US" dirty="0"/>
              <a:t>编译作用域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24</a:t>
            </a:fld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706584" y="3581023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altLang="zh-CN" sz="2000" dirty="0"/>
              <a:t> 	</a:t>
            </a:r>
            <a:endParaRPr lang="zh-CN" altLang="en-US" sz="1800" dirty="0"/>
          </a:p>
        </p:txBody>
      </p:sp>
      <p:sp>
        <p:nvSpPr>
          <p:cNvPr id="10" name="矩形 9"/>
          <p:cNvSpPr/>
          <p:nvPr/>
        </p:nvSpPr>
        <p:spPr>
          <a:xfrm>
            <a:off x="4358244" y="1170431"/>
            <a:ext cx="5177641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CN" sz="1800" b="1" dirty="0">
                <a:latin typeface="+mn-ea"/>
              </a:rPr>
              <a:t> </a:t>
            </a:r>
            <a:r>
              <a:rPr lang="en-US" altLang="zh-CN" sz="1800" b="1" dirty="0" err="1">
                <a:latin typeface="+mn-ea"/>
              </a:rPr>
              <a:t>var</a:t>
            </a:r>
            <a:r>
              <a:rPr lang="en-US" altLang="zh-CN" sz="1800" b="1" dirty="0">
                <a:latin typeface="+mn-ea"/>
              </a:rPr>
              <a:t> </a:t>
            </a:r>
            <a:r>
              <a:rPr lang="en-US" altLang="zh-CN" sz="1800" b="1" dirty="0" err="1">
                <a:latin typeface="+mn-ea"/>
              </a:rPr>
              <a:t>vm</a:t>
            </a:r>
            <a:r>
              <a:rPr lang="en-US" altLang="zh-CN" sz="1800" b="1" dirty="0">
                <a:latin typeface="+mn-ea"/>
              </a:rPr>
              <a:t> = new </a:t>
            </a:r>
            <a:r>
              <a:rPr lang="en-US" altLang="zh-CN" sz="1800" b="1" dirty="0" err="1">
                <a:latin typeface="+mn-ea"/>
              </a:rPr>
              <a:t>Vue</a:t>
            </a:r>
            <a:r>
              <a:rPr lang="en-US" altLang="zh-CN" sz="1800" b="1" dirty="0">
                <a:latin typeface="+mn-ea"/>
              </a:rPr>
              <a:t>({</a:t>
            </a:r>
          </a:p>
          <a:p>
            <a:pPr marL="0" indent="0">
              <a:buNone/>
            </a:pPr>
            <a:r>
              <a:rPr lang="en-US" altLang="zh-CN" sz="1800" b="1" dirty="0">
                <a:latin typeface="+mn-ea"/>
              </a:rPr>
              <a:t>        el: "#app",</a:t>
            </a:r>
          </a:p>
          <a:p>
            <a:pPr marL="0" indent="0">
              <a:buNone/>
            </a:pPr>
            <a:r>
              <a:rPr lang="en-US" altLang="zh-CN" sz="1800" b="1" dirty="0">
                <a:latin typeface="+mn-ea"/>
              </a:rPr>
              <a:t>        data: {</a:t>
            </a:r>
          </a:p>
          <a:p>
            <a:pPr marL="0" indent="0">
              <a:buNone/>
            </a:pPr>
            <a:r>
              <a:rPr lang="en-US" altLang="zh-CN" sz="1800" b="1" dirty="0">
                <a:latin typeface="+mn-ea"/>
              </a:rPr>
              <a:t>            msg01: "this is parent msg01",</a:t>
            </a:r>
          </a:p>
          <a:p>
            <a:pPr marL="0" indent="0">
              <a:buNone/>
            </a:pPr>
            <a:r>
              <a:rPr lang="en-US" altLang="zh-CN" sz="1800" b="1" dirty="0">
                <a:latin typeface="+mn-ea"/>
              </a:rPr>
              <a:t>            msg02: "this is parent msg02",</a:t>
            </a:r>
          </a:p>
          <a:p>
            <a:pPr marL="0" indent="0">
              <a:buNone/>
            </a:pPr>
            <a:r>
              <a:rPr lang="en-US" altLang="zh-CN" sz="1800" b="1" dirty="0">
                <a:latin typeface="+mn-ea"/>
              </a:rPr>
              <a:t>            msg03: "this is parent msg03",</a:t>
            </a:r>
          </a:p>
          <a:p>
            <a:pPr marL="0" indent="0">
              <a:buNone/>
            </a:pPr>
            <a:r>
              <a:rPr lang="en-US" altLang="zh-CN" sz="1800" b="1" dirty="0">
                <a:latin typeface="+mn-ea"/>
              </a:rPr>
              <a:t>        },</a:t>
            </a:r>
          </a:p>
          <a:p>
            <a:pPr marL="0" indent="0">
              <a:buNone/>
            </a:pPr>
            <a:r>
              <a:rPr lang="en-US" altLang="zh-CN" sz="1800" b="1" dirty="0">
                <a:latin typeface="+mn-ea"/>
              </a:rPr>
              <a:t>        components: {</a:t>
            </a:r>
          </a:p>
          <a:p>
            <a:pPr marL="0" indent="0">
              <a:buNone/>
            </a:pPr>
            <a:r>
              <a:rPr lang="en-US" altLang="zh-CN" sz="1800" b="1" dirty="0">
                <a:latin typeface="+mn-ea"/>
              </a:rPr>
              <a:t>            "child-component": </a:t>
            </a:r>
            <a:r>
              <a:rPr lang="en-US" altLang="zh-CN" sz="1800" b="1" dirty="0" err="1">
                <a:latin typeface="+mn-ea"/>
              </a:rPr>
              <a:t>childComponent</a:t>
            </a:r>
            <a:endParaRPr lang="en-US" altLang="zh-CN" sz="1800" b="1" dirty="0">
              <a:latin typeface="+mn-ea"/>
            </a:endParaRPr>
          </a:p>
          <a:p>
            <a:pPr marL="0" indent="0">
              <a:buNone/>
            </a:pPr>
            <a:r>
              <a:rPr lang="en-US" altLang="zh-CN" sz="1800" b="1" dirty="0">
                <a:latin typeface="+mn-ea"/>
              </a:rPr>
              <a:t>        }</a:t>
            </a:r>
          </a:p>
          <a:p>
            <a:pPr marL="0" indent="0">
              <a:buNone/>
            </a:pPr>
            <a:r>
              <a:rPr lang="en-US" altLang="zh-CN" sz="1800" b="1" dirty="0">
                <a:latin typeface="+mn-ea"/>
              </a:rPr>
              <a:t>    });</a:t>
            </a:r>
          </a:p>
          <a:p>
            <a:pPr marL="0" indent="0">
              <a:buNone/>
            </a:pPr>
            <a:r>
              <a:rPr lang="en-US" altLang="zh-CN" sz="1800" b="1" dirty="0">
                <a:latin typeface="+mn-ea"/>
              </a:rPr>
              <a:t>&lt;/script&gt;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355946173"/>
      </p:ext>
    </p:extLst>
  </p:cSld>
  <p:clrMapOvr>
    <a:masterClrMapping/>
  </p:clrMapOvr>
  <p:transition spd="slow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Slot</a:t>
            </a:r>
            <a:r>
              <a:rPr lang="zh-CN" altLang="en-US" dirty="0"/>
              <a:t>编译作用域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25</a:t>
            </a:fld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706584" y="3581023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altLang="zh-CN" sz="2000" dirty="0"/>
              <a:t> 	</a:t>
            </a:r>
            <a:endParaRPr lang="zh-CN" altLang="en-US" sz="1800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10"/>
          </p:nvPr>
        </p:nvSpPr>
        <p:spPr>
          <a:xfrm>
            <a:off x="511877" y="824837"/>
            <a:ext cx="8192737" cy="5659338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000" b="1" dirty="0"/>
              <a:t>编译作用域</a:t>
            </a:r>
          </a:p>
          <a:p>
            <a:pPr marL="0" indent="0">
              <a:buNone/>
            </a:pPr>
            <a:r>
              <a:rPr lang="en-US" altLang="zh-CN" sz="2000" dirty="0"/>
              <a:t>the two items following is child </a:t>
            </a:r>
            <a:r>
              <a:rPr lang="en-US" altLang="zh-CN" sz="2000" dirty="0" err="1"/>
              <a:t>msg</a:t>
            </a:r>
            <a:r>
              <a:rPr lang="en-US" altLang="zh-CN" sz="2000" dirty="0"/>
              <a:t>:</a:t>
            </a:r>
          </a:p>
          <a:p>
            <a:pPr marL="0" indent="0">
              <a:buNone/>
            </a:pPr>
            <a:r>
              <a:rPr lang="en-US" altLang="zh-CN" sz="2000" dirty="0"/>
              <a:t>this is child msg_01</a:t>
            </a:r>
          </a:p>
          <a:p>
            <a:pPr marL="0" indent="0">
              <a:buNone/>
            </a:pPr>
            <a:r>
              <a:rPr lang="en-US" altLang="zh-CN" sz="2000" dirty="0"/>
              <a:t>this is child msg_02</a:t>
            </a:r>
          </a:p>
          <a:p>
            <a:pPr marL="0" indent="0">
              <a:buNone/>
            </a:pPr>
            <a:br>
              <a:rPr lang="en-US" altLang="zh-CN" sz="2000" dirty="0"/>
            </a:br>
            <a:r>
              <a:rPr lang="en-US" altLang="zh-CN" sz="2000" dirty="0"/>
              <a:t>the three items following is parent </a:t>
            </a:r>
            <a:r>
              <a:rPr lang="en-US" altLang="zh-CN" sz="2000" dirty="0" err="1"/>
              <a:t>msg</a:t>
            </a:r>
            <a:r>
              <a:rPr lang="en-US" altLang="zh-CN" sz="2000" dirty="0"/>
              <a:t>:</a:t>
            </a:r>
          </a:p>
          <a:p>
            <a:pPr marL="0" indent="0">
              <a:buNone/>
            </a:pPr>
            <a:r>
              <a:rPr lang="en-US" altLang="zh-CN" sz="2000" dirty="0"/>
              <a:t>this is parent msg01</a:t>
            </a:r>
          </a:p>
          <a:p>
            <a:pPr marL="0" indent="0">
              <a:buNone/>
            </a:pPr>
            <a:r>
              <a:rPr lang="en-US" altLang="zh-CN" sz="2000" dirty="0"/>
              <a:t>this is parent msg03</a:t>
            </a:r>
          </a:p>
          <a:p>
            <a:pPr marL="0" indent="0">
              <a:buNone/>
            </a:pPr>
            <a:r>
              <a:rPr lang="en-US" altLang="zh-CN" sz="2000" dirty="0"/>
              <a:t>this is parent msg02</a:t>
            </a:r>
          </a:p>
          <a:p>
            <a:r>
              <a:rPr lang="zh-CN" altLang="en-US" sz="2800" dirty="0"/>
              <a:t>在模板里面的非插槽内容，只能使用模板内部的数据，而在模板中使用的</a:t>
            </a:r>
            <a:r>
              <a:rPr lang="en-US" altLang="zh-CN" sz="2800" dirty="0" err="1"/>
              <a:t>solt</a:t>
            </a:r>
            <a:r>
              <a:rPr lang="zh-CN" altLang="en-US" sz="2800" dirty="0"/>
              <a:t>插槽的内容，可以使用具所在父节点所在</a:t>
            </a:r>
            <a:r>
              <a:rPr lang="en-US" altLang="zh-CN" sz="2800" dirty="0" err="1"/>
              <a:t>Vue</a:t>
            </a:r>
            <a:r>
              <a:rPr lang="zh-CN" altLang="en-US" sz="2800" dirty="0"/>
              <a:t>对象中的数据。因为插槽虽然放在</a:t>
            </a:r>
            <a:r>
              <a:rPr lang="en-US" altLang="zh-CN" sz="2800" dirty="0">
                <a:solidFill>
                  <a:srgbClr val="C00000"/>
                </a:solidFill>
                <a:latin typeface="+mn-ea"/>
              </a:rPr>
              <a:t>child-component</a:t>
            </a:r>
            <a:r>
              <a:rPr lang="zh-CN" altLang="en-US" sz="2800" dirty="0">
                <a:latin typeface="+mn-ea"/>
              </a:rPr>
              <a:t>里面，但是在编译中用其</a:t>
            </a:r>
            <a:r>
              <a:rPr lang="zh-CN" altLang="en-US" sz="2800" dirty="0"/>
              <a:t>父节点中的内容来取代，所以能用父节点可以用的数据。</a:t>
            </a:r>
          </a:p>
        </p:txBody>
      </p:sp>
    </p:spTree>
    <p:extLst>
      <p:ext uri="{BB962C8B-B14F-4D97-AF65-F5344CB8AC3E}">
        <p14:creationId xmlns:p14="http://schemas.microsoft.com/office/powerpoint/2010/main" val="799716790"/>
      </p:ext>
    </p:extLst>
  </p:cSld>
  <p:clrMapOvr>
    <a:masterClrMapping/>
  </p:clrMapOvr>
  <p:transition spd="slow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作用域插槽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26</a:t>
            </a:fld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706584" y="3581023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altLang="zh-CN" sz="2000" dirty="0"/>
              <a:t> 	</a:t>
            </a:r>
            <a:endParaRPr lang="zh-CN" altLang="en-US" sz="1800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10"/>
          </p:nvPr>
        </p:nvSpPr>
        <p:spPr>
          <a:xfrm>
            <a:off x="511877" y="824837"/>
            <a:ext cx="8192737" cy="5659338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800" dirty="0"/>
              <a:t>通过</a:t>
            </a:r>
            <a:r>
              <a:rPr lang="en-US" altLang="zh-CN" sz="2800" dirty="0"/>
              <a:t>props</a:t>
            </a:r>
            <a:r>
              <a:rPr lang="zh-CN" altLang="en-US" sz="2800" dirty="0"/>
              <a:t>绑定语法，我们可以从父页面传递给子组件</a:t>
            </a:r>
            <a:endParaRPr lang="en-US" altLang="zh-CN" sz="2800" dirty="0"/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r>
              <a:rPr lang="zh-CN" altLang="en-US" sz="2800" dirty="0"/>
              <a:t>子组件内数据可以被父页面拿到吗？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3721054590"/>
      </p:ext>
    </p:extLst>
  </p:cSld>
  <p:clrMapOvr>
    <a:masterClrMapping/>
  </p:clrMapOvr>
  <p:transition spd="slow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作用域插槽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27</a:t>
            </a:fld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706584" y="3581023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altLang="zh-CN" sz="2000" dirty="0"/>
              <a:t> 	</a:t>
            </a:r>
            <a:endParaRPr lang="zh-CN" altLang="en-US" sz="1800" dirty="0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CA00411C-D76D-4D82-8032-839EA6997E95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125855" y="849762"/>
            <a:ext cx="3725175" cy="3536080"/>
          </a:xfr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51D356E-19FD-49B5-B5DF-413C61C9CD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9829" y="2040538"/>
            <a:ext cx="3527587" cy="3744193"/>
          </a:xfrm>
          <a:prstGeom prst="rect">
            <a:avLst/>
          </a:prstGeom>
        </p:spPr>
      </p:pic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D58BE1E2-379B-45EA-A7C4-3812F1B6D72A}"/>
              </a:ext>
            </a:extLst>
          </p:cNvPr>
          <p:cNvCxnSpPr/>
          <p:nvPr/>
        </p:nvCxnSpPr>
        <p:spPr>
          <a:xfrm>
            <a:off x="3938954" y="3429000"/>
            <a:ext cx="861646" cy="237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7687728"/>
      </p:ext>
    </p:extLst>
  </p:cSld>
  <p:clrMapOvr>
    <a:masterClrMapping/>
  </p:clrMapOvr>
  <p:transition spd="slow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作用域插槽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28</a:t>
            </a:fld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706584" y="3581023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altLang="zh-CN" sz="2000" dirty="0"/>
              <a:t> 	</a:t>
            </a:r>
            <a:endParaRPr lang="zh-CN" altLang="en-US" sz="18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3A86A5F-00BE-49FF-A721-6BC991CE14C4}"/>
              </a:ext>
            </a:extLst>
          </p:cNvPr>
          <p:cNvSpPr txBox="1"/>
          <p:nvPr/>
        </p:nvSpPr>
        <p:spPr>
          <a:xfrm>
            <a:off x="354891" y="837446"/>
            <a:ext cx="848137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/>
              <a:t>一个不带 </a:t>
            </a:r>
            <a:r>
              <a:rPr lang="en-US" altLang="zh-CN" sz="2000" dirty="0"/>
              <a:t>name </a:t>
            </a:r>
            <a:r>
              <a:rPr lang="zh-CN" altLang="en-US" sz="2000" dirty="0"/>
              <a:t>的 </a:t>
            </a:r>
            <a:r>
              <a:rPr lang="en-US" altLang="zh-CN" sz="2000" dirty="0"/>
              <a:t>&lt;slot&gt; </a:t>
            </a:r>
            <a:r>
              <a:rPr lang="zh-CN" altLang="en-US" sz="2000" dirty="0"/>
              <a:t>出口会带有隐含的名字“</a:t>
            </a:r>
            <a:r>
              <a:rPr lang="en-US" altLang="zh-CN" sz="2000" dirty="0"/>
              <a:t>default”</a:t>
            </a:r>
            <a:r>
              <a:rPr lang="zh-CN" altLang="en-US" sz="2000" dirty="0"/>
              <a:t>。</a:t>
            </a:r>
          </a:p>
          <a:p>
            <a:endParaRPr lang="zh-CN" altLang="en-US" sz="2000" dirty="0"/>
          </a:p>
          <a:p>
            <a:r>
              <a:rPr lang="zh-CN" altLang="en-US" sz="2000" dirty="0"/>
              <a:t>在向具名插槽提供内容的时候，我们可以在一个 </a:t>
            </a:r>
            <a:r>
              <a:rPr lang="en-US" altLang="zh-CN" sz="2000" dirty="0"/>
              <a:t>&lt;template&gt; </a:t>
            </a:r>
            <a:r>
              <a:rPr lang="zh-CN" altLang="en-US" sz="2000" dirty="0"/>
              <a:t>元素上使用 </a:t>
            </a:r>
            <a:r>
              <a:rPr lang="en-US" altLang="zh-CN" sz="2000" dirty="0"/>
              <a:t>v-slot </a:t>
            </a:r>
            <a:r>
              <a:rPr lang="zh-CN" altLang="en-US" sz="2000" dirty="0"/>
              <a:t>指令，并以 </a:t>
            </a:r>
            <a:r>
              <a:rPr lang="en-US" altLang="zh-CN" sz="2000" dirty="0"/>
              <a:t>v-slot </a:t>
            </a:r>
            <a:r>
              <a:rPr lang="zh-CN" altLang="en-US" sz="2000" dirty="0"/>
              <a:t>的参数的形式提供其名称：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6839F49E-9B74-4CCD-90A6-7A0BD55787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100" y="2385712"/>
            <a:ext cx="4572000" cy="3927230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F3F064D6-C249-41E2-BCAA-2DA1D0654F13}"/>
              </a:ext>
            </a:extLst>
          </p:cNvPr>
          <p:cNvSpPr txBox="1"/>
          <p:nvPr/>
        </p:nvSpPr>
        <p:spPr>
          <a:xfrm>
            <a:off x="5947997" y="6020554"/>
            <a:ext cx="3081703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注意 </a:t>
            </a:r>
            <a:r>
              <a:rPr lang="en-US" altLang="zh-CN" dirty="0"/>
              <a:t>v-slot </a:t>
            </a:r>
            <a:r>
              <a:rPr lang="zh-CN" altLang="en-US" dirty="0"/>
              <a:t>只能添加在 </a:t>
            </a:r>
            <a:r>
              <a:rPr lang="en-US" altLang="zh-CN" dirty="0"/>
              <a:t>&lt;template&gt; </a:t>
            </a:r>
            <a:r>
              <a:rPr lang="zh-CN" altLang="en-US" dirty="0"/>
              <a:t>上 </a:t>
            </a:r>
          </a:p>
        </p:txBody>
      </p:sp>
    </p:spTree>
    <p:extLst>
      <p:ext uri="{BB962C8B-B14F-4D97-AF65-F5344CB8AC3E}">
        <p14:creationId xmlns:p14="http://schemas.microsoft.com/office/powerpoint/2010/main" val="1710132539"/>
      </p:ext>
    </p:extLst>
  </p:cSld>
  <p:clrMapOvr>
    <a:masterClrMapping/>
  </p:clrMapOvr>
  <p:transition spd="slow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作用域插槽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29</a:t>
            </a:fld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706584" y="2833676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altLang="zh-CN" sz="2000" dirty="0"/>
              <a:t> 	</a:t>
            </a:r>
            <a:endParaRPr lang="zh-CN" altLang="en-US" sz="18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FF40519-9E0D-4FAB-9032-821F4CAB8A14}"/>
              </a:ext>
            </a:extLst>
          </p:cNvPr>
          <p:cNvSpPr txBox="1"/>
          <p:nvPr/>
        </p:nvSpPr>
        <p:spPr>
          <a:xfrm>
            <a:off x="248016" y="3740684"/>
            <a:ext cx="81907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/>
              <a:t>我们可以在</a:t>
            </a:r>
            <a:r>
              <a:rPr lang="en-US" altLang="zh-CN" sz="2400" dirty="0"/>
              <a:t>&lt;slot&gt; </a:t>
            </a:r>
            <a:r>
              <a:rPr lang="zh-CN" altLang="en-US" sz="2400" dirty="0"/>
              <a:t>元素上绑定属性，让其成为插槽 </a:t>
            </a:r>
            <a:r>
              <a:rPr lang="en-US" altLang="zh-CN" sz="2400" dirty="0"/>
              <a:t>prop</a:t>
            </a:r>
            <a:r>
              <a:rPr lang="zh-CN" altLang="en-US" sz="2400" dirty="0"/>
              <a:t>。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15F5844-CF9E-40B5-BA44-1E76813CE4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370" y="1089493"/>
            <a:ext cx="3767638" cy="173032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39042013-63F5-43A5-B7D1-000A7675A5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8584" y="1575034"/>
            <a:ext cx="2845508" cy="1279950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40CB6E77-7050-4488-BFEF-608FC4D56483}"/>
              </a:ext>
            </a:extLst>
          </p:cNvPr>
          <p:cNvSpPr txBox="1"/>
          <p:nvPr/>
        </p:nvSpPr>
        <p:spPr>
          <a:xfrm>
            <a:off x="5278584" y="2868844"/>
            <a:ext cx="3232370" cy="6924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报错，因为只有 </a:t>
            </a:r>
            <a:r>
              <a:rPr lang="en-US" altLang="zh-CN" dirty="0"/>
              <a:t>&lt;current-user&gt; </a:t>
            </a:r>
            <a:r>
              <a:rPr lang="zh-CN" altLang="en-US" dirty="0"/>
              <a:t>组件可以访问到 </a:t>
            </a:r>
            <a:r>
              <a:rPr lang="en-US" altLang="zh-CN" dirty="0"/>
              <a:t>user </a:t>
            </a:r>
            <a:r>
              <a:rPr lang="zh-CN" altLang="en-US" dirty="0"/>
              <a:t>而我们提供的内容是在父级渲染的。</a:t>
            </a: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AC89BB4E-27AD-4FC1-BDF3-834352A7FD87}"/>
              </a:ext>
            </a:extLst>
          </p:cNvPr>
          <p:cNvCxnSpPr/>
          <p:nvPr/>
        </p:nvCxnSpPr>
        <p:spPr>
          <a:xfrm>
            <a:off x="4167554" y="2325353"/>
            <a:ext cx="11110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568CA330-109E-4FF3-8089-C06AE5AFDB5B}"/>
              </a:ext>
            </a:extLst>
          </p:cNvPr>
          <p:cNvSpPr txBox="1"/>
          <p:nvPr/>
        </p:nvSpPr>
        <p:spPr>
          <a:xfrm>
            <a:off x="4146400" y="2016212"/>
            <a:ext cx="118494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改变显示内容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8C145129-36F6-4EBF-9D58-12AF36E9B3DE}"/>
              </a:ext>
            </a:extLst>
          </p:cNvPr>
          <p:cNvSpPr txBox="1"/>
          <p:nvPr/>
        </p:nvSpPr>
        <p:spPr>
          <a:xfrm>
            <a:off x="5519597" y="1268285"/>
            <a:ext cx="1018227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调用该组件</a:t>
            </a:r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B236054C-0EA5-415A-BB56-C5A9157C58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824" y="4527818"/>
            <a:ext cx="3016702" cy="1654320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2D25A46B-D4B7-4210-A68C-FB203829B6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92265" y="4527818"/>
            <a:ext cx="4251735" cy="1600427"/>
          </a:xfrm>
          <a:prstGeom prst="rect">
            <a:avLst/>
          </a:prstGeom>
        </p:spPr>
      </p:pic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67CA48D7-5A9F-4188-83C8-C682D410D4CF}"/>
              </a:ext>
            </a:extLst>
          </p:cNvPr>
          <p:cNvCxnSpPr>
            <a:cxnSpLocks/>
          </p:cNvCxnSpPr>
          <p:nvPr/>
        </p:nvCxnSpPr>
        <p:spPr>
          <a:xfrm>
            <a:off x="3489178" y="5423185"/>
            <a:ext cx="14696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451918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6350" y="5729817"/>
            <a:ext cx="9137650" cy="1147234"/>
          </a:xfrm>
          <a:custGeom>
            <a:avLst/>
            <a:gdLst>
              <a:gd name="connsiteX0" fmla="*/ 3825592 w 9138323"/>
              <a:gd name="connsiteY0" fmla="*/ 0 h 859537"/>
              <a:gd name="connsiteX1" fmla="*/ 4096303 w 9138323"/>
              <a:gd name="connsiteY1" fmla="*/ 83060 h 859537"/>
              <a:gd name="connsiteX2" fmla="*/ 4125154 w 9138323"/>
              <a:gd name="connsiteY2" fmla="*/ 106971 h 859537"/>
              <a:gd name="connsiteX3" fmla="*/ 4162050 w 9138323"/>
              <a:gd name="connsiteY3" fmla="*/ 76393 h 859537"/>
              <a:gd name="connsiteX4" fmla="*/ 4342300 w 9138323"/>
              <a:gd name="connsiteY4" fmla="*/ 21088 h 859537"/>
              <a:gd name="connsiteX5" fmla="*/ 4639354 w 9138323"/>
              <a:gd name="connsiteY5" fmla="*/ 218869 h 859537"/>
              <a:gd name="connsiteX6" fmla="*/ 4653136 w 9138323"/>
              <a:gd name="connsiteY6" fmla="*/ 287442 h 859537"/>
              <a:gd name="connsiteX7" fmla="*/ 4714569 w 9138323"/>
              <a:gd name="connsiteY7" fmla="*/ 293663 h 859537"/>
              <a:gd name="connsiteX8" fmla="*/ 4868055 w 9138323"/>
              <a:gd name="connsiteY8" fmla="*/ 354192 h 859537"/>
              <a:gd name="connsiteX9" fmla="*/ 4926135 w 9138323"/>
              <a:gd name="connsiteY9" fmla="*/ 396727 h 859537"/>
              <a:gd name="connsiteX10" fmla="*/ 4974485 w 9138323"/>
              <a:gd name="connsiteY10" fmla="*/ 370366 h 859537"/>
              <a:gd name="connsiteX11" fmla="*/ 5099974 w 9138323"/>
              <a:gd name="connsiteY11" fmla="*/ 344918 h 859537"/>
              <a:gd name="connsiteX12" fmla="*/ 5280224 w 9138323"/>
              <a:gd name="connsiteY12" fmla="*/ 400223 h 859537"/>
              <a:gd name="connsiteX13" fmla="*/ 5294059 w 9138323"/>
              <a:gd name="connsiteY13" fmla="*/ 411689 h 859537"/>
              <a:gd name="connsiteX14" fmla="*/ 5324701 w 9138323"/>
              <a:gd name="connsiteY14" fmla="*/ 386293 h 859537"/>
              <a:gd name="connsiteX15" fmla="*/ 5504952 w 9138323"/>
              <a:gd name="connsiteY15" fmla="*/ 330988 h 859537"/>
              <a:gd name="connsiteX16" fmla="*/ 5685202 w 9138323"/>
              <a:gd name="connsiteY16" fmla="*/ 386293 h 859537"/>
              <a:gd name="connsiteX17" fmla="*/ 5711865 w 9138323"/>
              <a:gd name="connsiteY17" fmla="*/ 408390 h 859537"/>
              <a:gd name="connsiteX18" fmla="*/ 5764783 w 9138323"/>
              <a:gd name="connsiteY18" fmla="*/ 343967 h 859537"/>
              <a:gd name="connsiteX19" fmla="*/ 6243258 w 9138323"/>
              <a:gd name="connsiteY19" fmla="*/ 144890 h 859537"/>
              <a:gd name="connsiteX20" fmla="*/ 6721733 w 9138323"/>
              <a:gd name="connsiteY20" fmla="*/ 343967 h 859537"/>
              <a:gd name="connsiteX21" fmla="*/ 6799757 w 9138323"/>
              <a:gd name="connsiteY21" fmla="*/ 438956 h 859537"/>
              <a:gd name="connsiteX22" fmla="*/ 6875686 w 9138323"/>
              <a:gd name="connsiteY22" fmla="*/ 397558 h 859537"/>
              <a:gd name="connsiteX23" fmla="*/ 7064152 w 9138323"/>
              <a:gd name="connsiteY23" fmla="*/ 359339 h 859537"/>
              <a:gd name="connsiteX24" fmla="*/ 7252617 w 9138323"/>
              <a:gd name="connsiteY24" fmla="*/ 397558 h 859537"/>
              <a:gd name="connsiteX25" fmla="*/ 7323961 w 9138323"/>
              <a:gd name="connsiteY25" fmla="*/ 436456 h 859537"/>
              <a:gd name="connsiteX26" fmla="*/ 7335578 w 9138323"/>
              <a:gd name="connsiteY26" fmla="*/ 414961 h 859537"/>
              <a:gd name="connsiteX27" fmla="*/ 7602907 w 9138323"/>
              <a:gd name="connsiteY27" fmla="*/ 272187 h 859537"/>
              <a:gd name="connsiteX28" fmla="*/ 7925296 w 9138323"/>
              <a:gd name="connsiteY28" fmla="*/ 596017 h 859537"/>
              <a:gd name="connsiteX29" fmla="*/ 7923535 w 9138323"/>
              <a:gd name="connsiteY29" fmla="*/ 604778 h 859537"/>
              <a:gd name="connsiteX30" fmla="*/ 7993021 w 9138323"/>
              <a:gd name="connsiteY30" fmla="*/ 583112 h 859537"/>
              <a:gd name="connsiteX31" fmla="*/ 8129393 w 9138323"/>
              <a:gd name="connsiteY31" fmla="*/ 569303 h 859537"/>
              <a:gd name="connsiteX32" fmla="*/ 8265765 w 9138323"/>
              <a:gd name="connsiteY32" fmla="*/ 583112 h 859537"/>
              <a:gd name="connsiteX33" fmla="*/ 8299780 w 9138323"/>
              <a:gd name="connsiteY33" fmla="*/ 593718 h 859537"/>
              <a:gd name="connsiteX34" fmla="*/ 8317449 w 9138323"/>
              <a:gd name="connsiteY34" fmla="*/ 572207 h 859537"/>
              <a:gd name="connsiteX35" fmla="*/ 8659817 w 9138323"/>
              <a:gd name="connsiteY35" fmla="*/ 429759 h 859537"/>
              <a:gd name="connsiteX36" fmla="*/ 9134163 w 9138323"/>
              <a:gd name="connsiteY36" fmla="*/ 818090 h 859537"/>
              <a:gd name="connsiteX37" fmla="*/ 9138323 w 9138323"/>
              <a:gd name="connsiteY37" fmla="*/ 859537 h 859537"/>
              <a:gd name="connsiteX38" fmla="*/ 4141781 w 9138323"/>
              <a:gd name="connsiteY38" fmla="*/ 859537 h 859537"/>
              <a:gd name="connsiteX39" fmla="*/ 4141242 w 9138323"/>
              <a:gd name="connsiteY39" fmla="*/ 854166 h 859537"/>
              <a:gd name="connsiteX40" fmla="*/ 4134437 w 9138323"/>
              <a:gd name="connsiteY40" fmla="*/ 859537 h 859537"/>
              <a:gd name="connsiteX41" fmla="*/ 1390 w 9138323"/>
              <a:gd name="connsiteY41" fmla="*/ 859537 h 859537"/>
              <a:gd name="connsiteX42" fmla="*/ 0 w 9138323"/>
              <a:gd name="connsiteY42" fmla="*/ 845688 h 859537"/>
              <a:gd name="connsiteX43" fmla="*/ 418787 w 9138323"/>
              <a:gd name="connsiteY43" fmla="*/ 425029 h 859537"/>
              <a:gd name="connsiteX44" fmla="*/ 581797 w 9138323"/>
              <a:gd name="connsiteY44" fmla="*/ 458087 h 859537"/>
              <a:gd name="connsiteX45" fmla="*/ 590440 w 9138323"/>
              <a:gd name="connsiteY45" fmla="*/ 462798 h 859537"/>
              <a:gd name="connsiteX46" fmla="*/ 598218 w 9138323"/>
              <a:gd name="connsiteY46" fmla="*/ 385294 h 859537"/>
              <a:gd name="connsiteX47" fmla="*/ 1029094 w 9138323"/>
              <a:gd name="connsiteY47" fmla="*/ 32550 h 859537"/>
              <a:gd name="connsiteX48" fmla="*/ 1340088 w 9138323"/>
              <a:gd name="connsiteY48" fmla="*/ 161944 h 859537"/>
              <a:gd name="connsiteX49" fmla="*/ 1364611 w 9138323"/>
              <a:gd name="connsiteY49" fmla="*/ 191799 h 859537"/>
              <a:gd name="connsiteX50" fmla="*/ 1403078 w 9138323"/>
              <a:gd name="connsiteY50" fmla="*/ 179805 h 859537"/>
              <a:gd name="connsiteX51" fmla="*/ 1539449 w 9138323"/>
              <a:gd name="connsiteY51" fmla="*/ 165996 h 859537"/>
              <a:gd name="connsiteX52" fmla="*/ 1802839 w 9138323"/>
              <a:gd name="connsiteY52" fmla="*/ 219409 h 859537"/>
              <a:gd name="connsiteX53" fmla="*/ 1857061 w 9138323"/>
              <a:gd name="connsiteY53" fmla="*/ 248972 h 859537"/>
              <a:gd name="connsiteX54" fmla="*/ 1899461 w 9138323"/>
              <a:gd name="connsiteY54" fmla="*/ 213833 h 859537"/>
              <a:gd name="connsiteX55" fmla="*/ 2133608 w 9138323"/>
              <a:gd name="connsiteY55" fmla="*/ 141991 h 859537"/>
              <a:gd name="connsiteX56" fmla="*/ 2367756 w 9138323"/>
              <a:gd name="connsiteY56" fmla="*/ 213833 h 859537"/>
              <a:gd name="connsiteX57" fmla="*/ 2420881 w 9138323"/>
              <a:gd name="connsiteY57" fmla="*/ 257860 h 859537"/>
              <a:gd name="connsiteX58" fmla="*/ 2509751 w 9138323"/>
              <a:gd name="connsiteY58" fmla="*/ 184207 h 859537"/>
              <a:gd name="connsiteX59" fmla="*/ 2939610 w 9138323"/>
              <a:gd name="connsiteY59" fmla="*/ 52317 h 859537"/>
              <a:gd name="connsiteX60" fmla="*/ 3369468 w 9138323"/>
              <a:gd name="connsiteY60" fmla="*/ 184207 h 859537"/>
              <a:gd name="connsiteX61" fmla="*/ 3418479 w 9138323"/>
              <a:gd name="connsiteY61" fmla="*/ 224826 h 859537"/>
              <a:gd name="connsiteX62" fmla="*/ 3424100 w 9138323"/>
              <a:gd name="connsiteY62" fmla="*/ 214426 h 859537"/>
              <a:gd name="connsiteX63" fmla="*/ 3825592 w 9138323"/>
              <a:gd name="connsiteY63" fmla="*/ 0 h 859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9138323" h="859537">
                <a:moveTo>
                  <a:pt x="3825592" y="0"/>
                </a:moveTo>
                <a:cubicBezTo>
                  <a:pt x="3925869" y="0"/>
                  <a:pt x="4019027" y="30620"/>
                  <a:pt x="4096303" y="83060"/>
                </a:cubicBezTo>
                <a:lnTo>
                  <a:pt x="4125154" y="106971"/>
                </a:lnTo>
                <a:lnTo>
                  <a:pt x="4162050" y="76393"/>
                </a:lnTo>
                <a:cubicBezTo>
                  <a:pt x="4213504" y="41476"/>
                  <a:pt x="4275531" y="21088"/>
                  <a:pt x="4342300" y="21088"/>
                </a:cubicBezTo>
                <a:cubicBezTo>
                  <a:pt x="4475837" y="21088"/>
                  <a:pt x="4590411" y="102641"/>
                  <a:pt x="4639354" y="218869"/>
                </a:cubicBezTo>
                <a:lnTo>
                  <a:pt x="4653136" y="287442"/>
                </a:lnTo>
                <a:lnTo>
                  <a:pt x="4714569" y="293663"/>
                </a:lnTo>
                <a:cubicBezTo>
                  <a:pt x="4769728" y="305000"/>
                  <a:pt x="4821470" y="325759"/>
                  <a:pt x="4868055" y="354192"/>
                </a:cubicBezTo>
                <a:lnTo>
                  <a:pt x="4926135" y="396727"/>
                </a:lnTo>
                <a:lnTo>
                  <a:pt x="4974485" y="370366"/>
                </a:lnTo>
                <a:cubicBezTo>
                  <a:pt x="5013055" y="353979"/>
                  <a:pt x="5055461" y="344918"/>
                  <a:pt x="5099974" y="344918"/>
                </a:cubicBezTo>
                <a:cubicBezTo>
                  <a:pt x="5166742" y="344918"/>
                  <a:pt x="5228770" y="365306"/>
                  <a:pt x="5280224" y="400223"/>
                </a:cubicBezTo>
                <a:lnTo>
                  <a:pt x="5294059" y="411689"/>
                </a:lnTo>
                <a:lnTo>
                  <a:pt x="5324701" y="386293"/>
                </a:lnTo>
                <a:cubicBezTo>
                  <a:pt x="5376155" y="351376"/>
                  <a:pt x="5438184" y="330988"/>
                  <a:pt x="5504952" y="330988"/>
                </a:cubicBezTo>
                <a:cubicBezTo>
                  <a:pt x="5571721" y="330988"/>
                  <a:pt x="5633748" y="351376"/>
                  <a:pt x="5685202" y="386293"/>
                </a:cubicBezTo>
                <a:lnTo>
                  <a:pt x="5711865" y="408390"/>
                </a:lnTo>
                <a:lnTo>
                  <a:pt x="5764783" y="343967"/>
                </a:lnTo>
                <a:cubicBezTo>
                  <a:pt x="5887234" y="220967"/>
                  <a:pt x="6056401" y="144890"/>
                  <a:pt x="6243258" y="144890"/>
                </a:cubicBezTo>
                <a:cubicBezTo>
                  <a:pt x="6430113" y="144890"/>
                  <a:pt x="6599280" y="220967"/>
                  <a:pt x="6721733" y="343967"/>
                </a:cubicBezTo>
                <a:lnTo>
                  <a:pt x="6799757" y="438956"/>
                </a:lnTo>
                <a:lnTo>
                  <a:pt x="6875686" y="397558"/>
                </a:lnTo>
                <a:cubicBezTo>
                  <a:pt x="6933612" y="372948"/>
                  <a:pt x="6997300" y="359339"/>
                  <a:pt x="7064152" y="359339"/>
                </a:cubicBezTo>
                <a:cubicBezTo>
                  <a:pt x="7131003" y="359339"/>
                  <a:pt x="7194690" y="372948"/>
                  <a:pt x="7252617" y="397558"/>
                </a:cubicBezTo>
                <a:lnTo>
                  <a:pt x="7323961" y="436456"/>
                </a:lnTo>
                <a:lnTo>
                  <a:pt x="7335578" y="414961"/>
                </a:lnTo>
                <a:cubicBezTo>
                  <a:pt x="7393514" y="328821"/>
                  <a:pt x="7491626" y="272187"/>
                  <a:pt x="7602907" y="272187"/>
                </a:cubicBezTo>
                <a:cubicBezTo>
                  <a:pt x="7780958" y="272187"/>
                  <a:pt x="7925296" y="417171"/>
                  <a:pt x="7925296" y="596017"/>
                </a:cubicBezTo>
                <a:lnTo>
                  <a:pt x="7923535" y="604778"/>
                </a:lnTo>
                <a:lnTo>
                  <a:pt x="7993021" y="583112"/>
                </a:lnTo>
                <a:cubicBezTo>
                  <a:pt x="8037071" y="574058"/>
                  <a:pt x="8082679" y="569303"/>
                  <a:pt x="8129393" y="569303"/>
                </a:cubicBezTo>
                <a:cubicBezTo>
                  <a:pt x="8176107" y="569303"/>
                  <a:pt x="8221715" y="574058"/>
                  <a:pt x="8265765" y="583112"/>
                </a:cubicBezTo>
                <a:lnTo>
                  <a:pt x="8299780" y="593718"/>
                </a:lnTo>
                <a:lnTo>
                  <a:pt x="8317449" y="572207"/>
                </a:lnTo>
                <a:cubicBezTo>
                  <a:pt x="8405068" y="484195"/>
                  <a:pt x="8526114" y="429759"/>
                  <a:pt x="8659817" y="429759"/>
                </a:cubicBezTo>
                <a:cubicBezTo>
                  <a:pt x="8893798" y="429759"/>
                  <a:pt x="9089015" y="596470"/>
                  <a:pt x="9134163" y="818090"/>
                </a:cubicBezTo>
                <a:lnTo>
                  <a:pt x="9138323" y="859537"/>
                </a:lnTo>
                <a:lnTo>
                  <a:pt x="4141781" y="859537"/>
                </a:lnTo>
                <a:lnTo>
                  <a:pt x="4141242" y="854166"/>
                </a:lnTo>
                <a:lnTo>
                  <a:pt x="4134437" y="859537"/>
                </a:lnTo>
                <a:lnTo>
                  <a:pt x="1390" y="859537"/>
                </a:lnTo>
                <a:lnTo>
                  <a:pt x="0" y="845688"/>
                </a:lnTo>
                <a:cubicBezTo>
                  <a:pt x="0" y="613364"/>
                  <a:pt x="187497" y="425029"/>
                  <a:pt x="418787" y="425029"/>
                </a:cubicBezTo>
                <a:cubicBezTo>
                  <a:pt x="476609" y="425029"/>
                  <a:pt x="531694" y="436800"/>
                  <a:pt x="581797" y="458087"/>
                </a:cubicBezTo>
                <a:lnTo>
                  <a:pt x="590440" y="462798"/>
                </a:lnTo>
                <a:lnTo>
                  <a:pt x="598218" y="385294"/>
                </a:lnTo>
                <a:cubicBezTo>
                  <a:pt x="639228" y="183984"/>
                  <a:pt x="816556" y="32550"/>
                  <a:pt x="1029094" y="32550"/>
                </a:cubicBezTo>
                <a:cubicBezTo>
                  <a:pt x="1150545" y="32550"/>
                  <a:pt x="1260498" y="81998"/>
                  <a:pt x="1340088" y="161944"/>
                </a:cubicBezTo>
                <a:lnTo>
                  <a:pt x="1364611" y="191799"/>
                </a:lnTo>
                <a:lnTo>
                  <a:pt x="1403078" y="179805"/>
                </a:lnTo>
                <a:cubicBezTo>
                  <a:pt x="1447126" y="170751"/>
                  <a:pt x="1492736" y="165996"/>
                  <a:pt x="1539449" y="165996"/>
                </a:cubicBezTo>
                <a:cubicBezTo>
                  <a:pt x="1632877" y="165996"/>
                  <a:pt x="1721883" y="185015"/>
                  <a:pt x="1802839" y="219409"/>
                </a:cubicBezTo>
                <a:lnTo>
                  <a:pt x="1857061" y="248972"/>
                </a:lnTo>
                <a:lnTo>
                  <a:pt x="1899461" y="213833"/>
                </a:lnTo>
                <a:cubicBezTo>
                  <a:pt x="1966300" y="168476"/>
                  <a:pt x="2046875" y="141991"/>
                  <a:pt x="2133608" y="141991"/>
                </a:cubicBezTo>
                <a:cubicBezTo>
                  <a:pt x="2220342" y="141991"/>
                  <a:pt x="2300918" y="168476"/>
                  <a:pt x="2367756" y="213833"/>
                </a:cubicBezTo>
                <a:lnTo>
                  <a:pt x="2420881" y="257860"/>
                </a:lnTo>
                <a:lnTo>
                  <a:pt x="2509751" y="184207"/>
                </a:lnTo>
                <a:cubicBezTo>
                  <a:pt x="2632456" y="100939"/>
                  <a:pt x="2780381" y="52317"/>
                  <a:pt x="2939610" y="52317"/>
                </a:cubicBezTo>
                <a:cubicBezTo>
                  <a:pt x="3098839" y="52317"/>
                  <a:pt x="3246763" y="100939"/>
                  <a:pt x="3369468" y="184207"/>
                </a:cubicBezTo>
                <a:lnTo>
                  <a:pt x="3418479" y="224826"/>
                </a:lnTo>
                <a:lnTo>
                  <a:pt x="3424100" y="214426"/>
                </a:lnTo>
                <a:cubicBezTo>
                  <a:pt x="3511111" y="85057"/>
                  <a:pt x="3658462" y="0"/>
                  <a:pt x="382559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75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2981326" y="2571561"/>
            <a:ext cx="4801314" cy="590931"/>
          </a:xfrm>
        </p:spPr>
        <p:txBody>
          <a:bodyPr/>
          <a:lstStyle/>
          <a:p>
            <a:pPr defTabSz="68575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组件选项问题及作用域</a:t>
            </a:r>
          </a:p>
        </p:txBody>
      </p:sp>
    </p:spTree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作用域插槽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30</a:t>
            </a:fld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1B4EF05-95E3-4EE0-ACA8-7B05DA1FEA12}"/>
              </a:ext>
            </a:extLst>
          </p:cNvPr>
          <p:cNvSpPr txBox="1"/>
          <p:nvPr/>
        </p:nvSpPr>
        <p:spPr>
          <a:xfrm>
            <a:off x="342900" y="934968"/>
            <a:ext cx="40005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/>
              <a:t>例如，我们要实现一个 </a:t>
            </a:r>
            <a:r>
              <a:rPr lang="en-US" altLang="zh-CN" sz="2000" dirty="0"/>
              <a:t>&lt;</a:t>
            </a:r>
            <a:r>
              <a:rPr lang="en-US" altLang="zh-CN" sz="2000" dirty="0" err="1"/>
              <a:t>todo</a:t>
            </a:r>
            <a:r>
              <a:rPr lang="en-US" altLang="zh-CN" sz="2000" dirty="0"/>
              <a:t>-list&gt; </a:t>
            </a:r>
            <a:r>
              <a:rPr lang="zh-CN" altLang="en-US" sz="2000" dirty="0"/>
              <a:t>组件，它是一个列表且包含布局和过滤逻辑：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45D7A8A-4FE8-4AC2-96E5-93A8E89007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899" y="1950631"/>
            <a:ext cx="4081739" cy="2893931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8C5058FD-19B5-4973-B41B-D0333BB02795}"/>
              </a:ext>
            </a:extLst>
          </p:cNvPr>
          <p:cNvSpPr txBox="1"/>
          <p:nvPr/>
        </p:nvSpPr>
        <p:spPr>
          <a:xfrm>
            <a:off x="4917960" y="1029461"/>
            <a:ext cx="388314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/>
              <a:t>我们可以将每个 </a:t>
            </a:r>
            <a:r>
              <a:rPr lang="en-US" altLang="zh-CN" sz="2000" dirty="0" err="1"/>
              <a:t>todo</a:t>
            </a:r>
            <a:r>
              <a:rPr lang="en-US" altLang="zh-CN" sz="2000" dirty="0"/>
              <a:t> </a:t>
            </a:r>
            <a:r>
              <a:rPr lang="zh-CN" altLang="en-US" sz="2000" dirty="0"/>
              <a:t>作为父级组件的插槽，以此通过父级组件对其进行控制，然后将 </a:t>
            </a:r>
            <a:r>
              <a:rPr lang="en-US" altLang="zh-CN" sz="2000" dirty="0" err="1"/>
              <a:t>todo</a:t>
            </a:r>
            <a:r>
              <a:rPr lang="en-US" altLang="zh-CN" sz="2000" dirty="0"/>
              <a:t> </a:t>
            </a:r>
            <a:r>
              <a:rPr lang="zh-CN" altLang="en-US" sz="2000" dirty="0"/>
              <a:t>作为一个插槽 </a:t>
            </a:r>
            <a:r>
              <a:rPr lang="en-US" altLang="zh-CN" sz="2000" dirty="0"/>
              <a:t>prop </a:t>
            </a:r>
            <a:r>
              <a:rPr lang="zh-CN" altLang="en-US" sz="2000" dirty="0"/>
              <a:t>进行绑定：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6F25F67D-4CFA-472A-B430-479CE26E44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4042" y="2496431"/>
            <a:ext cx="4229958" cy="4178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986173"/>
      </p:ext>
    </p:extLst>
  </p:cSld>
  <p:clrMapOvr>
    <a:masterClrMapping/>
  </p:clrMapOvr>
  <p:transition spd="slow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作用域插槽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31</a:t>
            </a:fld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B1D2150-2970-48E5-A027-021ACADCD792}"/>
              </a:ext>
            </a:extLst>
          </p:cNvPr>
          <p:cNvSpPr txBox="1"/>
          <p:nvPr/>
        </p:nvSpPr>
        <p:spPr>
          <a:xfrm>
            <a:off x="773722" y="1104483"/>
            <a:ext cx="759655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/>
              <a:t>现在当我们使用 </a:t>
            </a:r>
            <a:r>
              <a:rPr lang="en-US" altLang="zh-CN" sz="2000" dirty="0"/>
              <a:t>&lt;</a:t>
            </a:r>
            <a:r>
              <a:rPr lang="en-US" altLang="zh-CN" sz="2000" dirty="0" err="1"/>
              <a:t>todo</a:t>
            </a:r>
            <a:r>
              <a:rPr lang="en-US" altLang="zh-CN" sz="2000" dirty="0"/>
              <a:t>-list&gt; </a:t>
            </a:r>
            <a:r>
              <a:rPr lang="zh-CN" altLang="en-US" sz="2000" dirty="0"/>
              <a:t>组件的时候，我们可以选择为 </a:t>
            </a:r>
            <a:r>
              <a:rPr lang="en-US" altLang="zh-CN" sz="2000" dirty="0" err="1"/>
              <a:t>todo</a:t>
            </a:r>
            <a:r>
              <a:rPr lang="en-US" altLang="zh-CN" sz="2000" dirty="0"/>
              <a:t> </a:t>
            </a:r>
            <a:r>
              <a:rPr lang="zh-CN" altLang="en-US" sz="2000" dirty="0"/>
              <a:t>定义一个不一样的 </a:t>
            </a:r>
            <a:r>
              <a:rPr lang="en-US" altLang="zh-CN" sz="2000" dirty="0"/>
              <a:t>&lt;template&gt; </a:t>
            </a:r>
            <a:r>
              <a:rPr lang="zh-CN" altLang="en-US" sz="2000" dirty="0"/>
              <a:t>作为替代方案，并且可以从子组件获取数据：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B330853-4D00-4D0E-9AE1-87CC2D79AA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962" y="2453104"/>
            <a:ext cx="5792948" cy="2576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461241"/>
      </p:ext>
    </p:extLst>
  </p:cSld>
  <p:clrMapOvr>
    <a:masterClrMapping/>
  </p:clrMapOvr>
  <p:transition spd="slow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32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981326" y="2562036"/>
            <a:ext cx="2492990" cy="590931"/>
          </a:xfrm>
        </p:spPr>
        <p:txBody>
          <a:bodyPr/>
          <a:lstStyle/>
          <a:p>
            <a:r>
              <a:rPr lang="zh-CN" altLang="en-US" dirty="0">
                <a:effectLst/>
              </a:rPr>
              <a:t>父链与子链</a:t>
            </a:r>
          </a:p>
        </p:txBody>
      </p:sp>
    </p:spTree>
    <p:extLst>
      <p:ext uri="{BB962C8B-B14F-4D97-AF65-F5344CB8AC3E}">
        <p14:creationId xmlns:p14="http://schemas.microsoft.com/office/powerpoint/2010/main" val="7612916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/>
              <a:t>有时候我们需要父组件访问子组件，子组件访问父组件，或者是子组件访问根组件。</a:t>
            </a:r>
            <a:br>
              <a:rPr lang="zh-CN" altLang="en-US" sz="2800" dirty="0"/>
            </a:br>
            <a:r>
              <a:rPr lang="zh-CN" altLang="en-US" sz="2800" dirty="0"/>
              <a:t>针对这几种情况，</a:t>
            </a:r>
            <a:r>
              <a:rPr lang="en-US" altLang="zh-CN" sz="2800" dirty="0"/>
              <a:t>Vue.js</a:t>
            </a:r>
            <a:r>
              <a:rPr lang="zh-CN" altLang="en-US" sz="2800" dirty="0"/>
              <a:t>都提供了相应的</a:t>
            </a:r>
            <a:r>
              <a:rPr lang="en-US" altLang="zh-CN" sz="2800" dirty="0"/>
              <a:t>API</a:t>
            </a:r>
            <a:r>
              <a:rPr lang="zh-CN" altLang="en-US" sz="2800" dirty="0"/>
              <a:t>：</a:t>
            </a:r>
          </a:p>
          <a:p>
            <a:r>
              <a:rPr lang="zh-CN" altLang="en-US" sz="2800" dirty="0"/>
              <a:t>父组件访问子组件：使用</a:t>
            </a:r>
            <a:r>
              <a:rPr lang="en-US" altLang="zh-CN" sz="2800" dirty="0"/>
              <a:t>$children</a:t>
            </a:r>
            <a:r>
              <a:rPr lang="zh-CN" altLang="en-US" sz="2800" dirty="0"/>
              <a:t>或</a:t>
            </a:r>
            <a:r>
              <a:rPr lang="en-US" altLang="zh-CN" sz="2800" dirty="0"/>
              <a:t>$refs</a:t>
            </a:r>
          </a:p>
          <a:p>
            <a:r>
              <a:rPr lang="zh-CN" altLang="en-US" sz="2800" dirty="0"/>
              <a:t>子组件访问父组件：使用</a:t>
            </a:r>
            <a:r>
              <a:rPr lang="en-US" altLang="zh-CN" sz="2800" dirty="0"/>
              <a:t>$parent</a:t>
            </a:r>
          </a:p>
          <a:p>
            <a:r>
              <a:rPr lang="zh-CN" altLang="en-US" sz="2800" dirty="0"/>
              <a:t>子组件访问根组件：使用</a:t>
            </a:r>
            <a:r>
              <a:rPr lang="en-US" altLang="zh-CN" sz="2800" dirty="0"/>
              <a:t>$root</a:t>
            </a:r>
          </a:p>
          <a:p>
            <a:endParaRPr lang="zh-CN" altLang="en-US" sz="2800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父链与子链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9785229"/>
      </p:ext>
    </p:extLst>
  </p:cSld>
  <p:clrMapOvr>
    <a:masterClrMapping/>
  </p:clrMapOvr>
  <p:transition spd="slow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>
          <a:xfrm>
            <a:off x="476250" y="836712"/>
            <a:ext cx="8406493" cy="5659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1600" b="1" dirty="0"/>
              <a:t>&lt;h3&gt;#</a:t>
            </a:r>
            <a:r>
              <a:rPr lang="zh-CN" altLang="en-US" sz="1600" b="1" dirty="0"/>
              <a:t>父链</a:t>
            </a:r>
            <a:r>
              <a:rPr lang="en-US" altLang="zh-CN" sz="1600" b="1" dirty="0"/>
              <a:t>&lt;/h3&gt;</a:t>
            </a:r>
          </a:p>
          <a:p>
            <a:pPr marL="0" indent="0">
              <a:buNone/>
            </a:pPr>
            <a:r>
              <a:rPr lang="en-US" altLang="zh-CN" sz="1600" b="1" dirty="0"/>
              <a:t>&lt;div id="app"&gt;</a:t>
            </a:r>
          </a:p>
          <a:p>
            <a:pPr marL="0" indent="0">
              <a:buNone/>
            </a:pPr>
            <a:r>
              <a:rPr lang="en-US" altLang="zh-CN" sz="1600" b="1" dirty="0"/>
              <a:t>    &lt;child01&gt;&lt;/child01&gt;</a:t>
            </a:r>
          </a:p>
          <a:p>
            <a:pPr marL="0" indent="0">
              <a:buNone/>
            </a:pPr>
            <a:r>
              <a:rPr lang="en-US" altLang="zh-CN" sz="1600" b="1" dirty="0"/>
              <a:t>&lt;/div&gt;</a:t>
            </a:r>
          </a:p>
          <a:p>
            <a:pPr marL="0" indent="0">
              <a:buNone/>
            </a:pPr>
            <a:r>
              <a:rPr lang="en-US" altLang="zh-CN" sz="1600" b="1" dirty="0"/>
              <a:t>&lt;script&gt;</a:t>
            </a:r>
          </a:p>
          <a:p>
            <a:pPr marL="0" indent="0">
              <a:buNone/>
            </a:pPr>
            <a:r>
              <a:rPr lang="en-US" altLang="zh-CN" sz="1600" b="1" dirty="0"/>
              <a:t>    //</a:t>
            </a:r>
            <a:r>
              <a:rPr lang="zh-CN" altLang="en-US" sz="1600" b="1" dirty="0"/>
              <a:t>父链</a:t>
            </a:r>
          </a:p>
          <a:p>
            <a:pPr marL="0" indent="0">
              <a:buNone/>
            </a:pPr>
            <a:r>
              <a:rPr lang="zh-CN" altLang="en-US" sz="1600" b="1" dirty="0"/>
              <a:t>    </a:t>
            </a:r>
            <a:r>
              <a:rPr lang="en-US" altLang="zh-CN" sz="1600" b="1" dirty="0"/>
              <a:t>//</a:t>
            </a:r>
            <a:r>
              <a:rPr lang="zh-CN" altLang="en-US" sz="1600" b="1" dirty="0"/>
              <a:t>自定义子代组件</a:t>
            </a:r>
            <a:r>
              <a:rPr lang="en-US" altLang="zh-CN" sz="1600" b="1" dirty="0"/>
              <a:t>child01</a:t>
            </a:r>
          </a:p>
          <a:p>
            <a:pPr marL="0" indent="0">
              <a:buNone/>
            </a:pPr>
            <a:r>
              <a:rPr lang="en-US" altLang="zh-CN" sz="1600" b="1" dirty="0"/>
              <a:t>    </a:t>
            </a:r>
            <a:r>
              <a:rPr lang="en-US" altLang="zh-CN" sz="1600" b="1" dirty="0" err="1"/>
              <a:t>Vue.component</a:t>
            </a:r>
            <a:r>
              <a:rPr lang="en-US" altLang="zh-CN" sz="1600" b="1" dirty="0"/>
              <a:t>("child01", {</a:t>
            </a:r>
          </a:p>
          <a:p>
            <a:pPr marL="0" indent="0">
              <a:buNone/>
            </a:pPr>
            <a:r>
              <a:rPr lang="en-US" altLang="zh-CN" sz="1600" b="1" dirty="0"/>
              <a:t>        data: function() {</a:t>
            </a:r>
          </a:p>
          <a:p>
            <a:pPr marL="0" indent="0">
              <a:buNone/>
            </a:pPr>
            <a:r>
              <a:rPr lang="en-US" altLang="zh-CN" sz="1600" b="1" dirty="0"/>
              <a:t>            return {</a:t>
            </a:r>
          </a:p>
          <a:p>
            <a:pPr marL="0" indent="0">
              <a:buNone/>
            </a:pPr>
            <a:r>
              <a:rPr lang="en-US" altLang="zh-CN" sz="1600" b="1" dirty="0"/>
              <a:t>                </a:t>
            </a:r>
            <a:r>
              <a:rPr lang="en-US" altLang="zh-CN" sz="1600" b="1" dirty="0" err="1"/>
              <a:t>cMsg</a:t>
            </a:r>
            <a:r>
              <a:rPr lang="en-US" altLang="zh-CN" sz="1600" b="1" dirty="0"/>
              <a:t>: "this is child </a:t>
            </a:r>
            <a:r>
              <a:rPr lang="en-US" altLang="zh-CN" sz="1600" b="1" dirty="0" err="1"/>
              <a:t>msg</a:t>
            </a:r>
            <a:r>
              <a:rPr lang="en-US" altLang="zh-CN" sz="1600" b="1" dirty="0"/>
              <a:t>!",</a:t>
            </a:r>
          </a:p>
          <a:p>
            <a:pPr marL="0" indent="0">
              <a:buNone/>
            </a:pPr>
            <a:r>
              <a:rPr lang="en-US" altLang="zh-CN" sz="1600" b="1" dirty="0"/>
              <a:t>                </a:t>
            </a:r>
            <a:r>
              <a:rPr lang="en-US" altLang="zh-CN" sz="1600" b="1" dirty="0" err="1"/>
              <a:t>cParentMsg</a:t>
            </a:r>
            <a:r>
              <a:rPr lang="en-US" altLang="zh-CN" sz="1600" b="1" dirty="0"/>
              <a:t>: this.$parent.dr01Msg, //child01</a:t>
            </a:r>
            <a:r>
              <a:rPr lang="zh-CN" altLang="en-US" sz="1600" b="1" dirty="0"/>
              <a:t>的上级信息就是</a:t>
            </a:r>
            <a:r>
              <a:rPr lang="en-US" altLang="zh-CN" sz="1600" b="1" dirty="0"/>
              <a:t>dr01</a:t>
            </a:r>
            <a:r>
              <a:rPr lang="zh-CN" altLang="en-US" sz="1600" b="1" dirty="0"/>
              <a:t>的</a:t>
            </a:r>
            <a:r>
              <a:rPr lang="en-US" altLang="zh-CN" sz="1600" b="1" dirty="0"/>
              <a:t>dr01Msg</a:t>
            </a:r>
          </a:p>
          <a:p>
            <a:pPr marL="0" indent="0">
              <a:buNone/>
            </a:pPr>
            <a:r>
              <a:rPr lang="en-US" altLang="zh-CN" sz="1600" b="1" dirty="0"/>
              <a:t>                </a:t>
            </a:r>
            <a:r>
              <a:rPr lang="en-US" altLang="zh-CN" sz="1600" b="1" dirty="0" err="1"/>
              <a:t>cRootMsg</a:t>
            </a:r>
            <a:r>
              <a:rPr lang="en-US" altLang="zh-CN" sz="1600" b="1" dirty="0"/>
              <a:t>: this.$</a:t>
            </a:r>
            <a:r>
              <a:rPr lang="en-US" altLang="zh-CN" sz="1600" b="1" dirty="0" err="1"/>
              <a:t>root.rootMsg</a:t>
            </a:r>
            <a:r>
              <a:rPr lang="en-US" altLang="zh-CN" sz="1600" b="1" dirty="0"/>
              <a:t>, //child01</a:t>
            </a:r>
            <a:r>
              <a:rPr lang="zh-CN" altLang="en-US" sz="1600" b="1" dirty="0"/>
              <a:t>的根信息就是</a:t>
            </a:r>
            <a:r>
              <a:rPr lang="en-US" altLang="zh-CN" sz="1600" b="1" dirty="0"/>
              <a:t>dr01</a:t>
            </a:r>
            <a:r>
              <a:rPr lang="zh-CN" altLang="en-US" sz="1600" b="1" dirty="0"/>
              <a:t>的</a:t>
            </a:r>
            <a:r>
              <a:rPr lang="en-US" altLang="zh-CN" sz="1600" b="1" dirty="0" err="1"/>
              <a:t>rootMsg</a:t>
            </a:r>
            <a:endParaRPr lang="en-US" altLang="zh-CN" sz="1600" b="1" dirty="0"/>
          </a:p>
          <a:p>
            <a:pPr marL="0" indent="0">
              <a:buNone/>
            </a:pPr>
            <a:r>
              <a:rPr lang="en-US" altLang="zh-CN" sz="1600" b="1" dirty="0"/>
              <a:t>            }</a:t>
            </a:r>
          </a:p>
          <a:p>
            <a:pPr marL="0" indent="0">
              <a:buNone/>
            </a:pPr>
            <a:r>
              <a:rPr lang="en-US" altLang="zh-CN" sz="1600" b="1" dirty="0"/>
              <a:t>        },</a:t>
            </a:r>
          </a:p>
          <a:p>
            <a:pPr marL="0" indent="0">
              <a:buNone/>
            </a:pPr>
            <a:r>
              <a:rPr lang="en-US" altLang="zh-CN" sz="1600" b="1" dirty="0"/>
              <a:t>        template: “&lt;div&gt;&lt;div&gt;</a:t>
            </a:r>
            <a:r>
              <a:rPr lang="en-US" altLang="zh-CN" sz="1600" b="1" dirty="0" err="1"/>
              <a:t>cMsg</a:t>
            </a:r>
            <a:r>
              <a:rPr lang="en-US" altLang="zh-CN" sz="1600" b="1" dirty="0"/>
              <a:t>: {{</a:t>
            </a:r>
            <a:r>
              <a:rPr lang="en-US" altLang="zh-CN" sz="1600" b="1" dirty="0" err="1"/>
              <a:t>cMsg</a:t>
            </a:r>
            <a:r>
              <a:rPr lang="en-US" altLang="zh-CN" sz="1600" b="1" dirty="0"/>
              <a:t>}}, </a:t>
            </a:r>
            <a:r>
              <a:rPr lang="en-US" altLang="zh-CN" sz="1600" b="1" dirty="0" err="1"/>
              <a:t>cParentMsg</a:t>
            </a:r>
            <a:r>
              <a:rPr lang="en-US" altLang="zh-CN" sz="1600" b="1" dirty="0"/>
              <a:t>: {{</a:t>
            </a:r>
            <a:r>
              <a:rPr lang="en-US" altLang="zh-CN" sz="1600" b="1" dirty="0" err="1"/>
              <a:t>cParentMsg</a:t>
            </a:r>
            <a:r>
              <a:rPr lang="en-US" altLang="zh-CN" sz="1600" b="1" dirty="0"/>
              <a:t>}}, </a:t>
            </a:r>
            <a:r>
              <a:rPr lang="en-US" altLang="zh-CN" sz="1600" b="1" dirty="0" err="1"/>
              <a:t>cRootMsg</a:t>
            </a:r>
            <a:r>
              <a:rPr lang="en-US" altLang="zh-CN" sz="1600" b="1" dirty="0"/>
              <a:t>: {{</a:t>
            </a:r>
            <a:r>
              <a:rPr lang="en-US" altLang="zh-CN" sz="1600" b="1" dirty="0" err="1"/>
              <a:t>cRootMsg</a:t>
            </a:r>
            <a:r>
              <a:rPr lang="en-US" altLang="zh-CN" sz="1600" b="1" dirty="0"/>
              <a:t>}}&lt;/div&gt;&lt;/div&gt;"</a:t>
            </a:r>
          </a:p>
          <a:p>
            <a:pPr marL="0" indent="0">
              <a:buNone/>
            </a:pPr>
            <a:r>
              <a:rPr lang="en-US" altLang="zh-CN" sz="1600" b="1" dirty="0"/>
              <a:t>        +"&lt;grandson01 :s-parent-</a:t>
            </a:r>
            <a:r>
              <a:rPr lang="en-US" altLang="zh-CN" sz="1600" b="1" dirty="0" err="1"/>
              <a:t>msg</a:t>
            </a:r>
            <a:r>
              <a:rPr lang="en-US" altLang="zh-CN" sz="1600" b="1" dirty="0"/>
              <a:t>='</a:t>
            </a:r>
            <a:r>
              <a:rPr lang="en-US" altLang="zh-CN" sz="1600" b="1" dirty="0" err="1"/>
              <a:t>cMsg</a:t>
            </a:r>
            <a:r>
              <a:rPr lang="en-US" altLang="zh-CN" sz="1600" b="1" dirty="0"/>
              <a:t>'&gt;&lt;/grandson01&gt;"</a:t>
            </a:r>
          </a:p>
          <a:p>
            <a:pPr marL="0" indent="0">
              <a:buNone/>
            </a:pPr>
            <a:r>
              <a:rPr lang="en-US" altLang="zh-CN" sz="1600" b="1" dirty="0"/>
              <a:t>    });</a:t>
            </a:r>
            <a:endParaRPr lang="zh-CN" altLang="en-US" sz="1600" b="1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父链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5695222"/>
      </p:ext>
    </p:extLst>
  </p:cSld>
  <p:clrMapOvr>
    <a:masterClrMapping/>
  </p:clrMapOvr>
  <p:transition spd="slow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>
          <a:xfrm>
            <a:off x="476250" y="836712"/>
            <a:ext cx="8406493" cy="5659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000" b="1" dirty="0"/>
              <a:t>//</a:t>
            </a:r>
            <a:r>
              <a:rPr lang="zh-CN" altLang="en-US" sz="2000" b="1" dirty="0"/>
              <a:t>自定义孙代组件</a:t>
            </a:r>
            <a:r>
              <a:rPr lang="en-US" altLang="zh-CN" sz="2000" b="1" dirty="0"/>
              <a:t>grandson01</a:t>
            </a:r>
            <a:r>
              <a:rPr lang="zh-CN" altLang="en-US" sz="2000" b="1" dirty="0"/>
              <a:t>，</a:t>
            </a:r>
          </a:p>
          <a:p>
            <a:pPr marL="0" indent="0">
              <a:buNone/>
            </a:pPr>
            <a:r>
              <a:rPr lang="zh-CN" altLang="en-US" sz="2000" b="1" dirty="0"/>
              <a:t>    </a:t>
            </a:r>
            <a:r>
              <a:rPr lang="en-US" altLang="zh-CN" sz="2000" b="1" dirty="0" err="1"/>
              <a:t>Vue.component</a:t>
            </a:r>
            <a:r>
              <a:rPr lang="en-US" altLang="zh-CN" sz="2000" b="1" dirty="0"/>
              <a:t>("grandson01", {</a:t>
            </a:r>
          </a:p>
          <a:p>
            <a:pPr marL="0" indent="0">
              <a:buNone/>
            </a:pPr>
            <a:r>
              <a:rPr lang="en-US" altLang="zh-CN" sz="2000" b="1" dirty="0"/>
              <a:t>        data: function() {</a:t>
            </a:r>
          </a:p>
          <a:p>
            <a:pPr marL="0" indent="0">
              <a:buNone/>
            </a:pPr>
            <a:r>
              <a:rPr lang="en-US" altLang="zh-CN" sz="2000" b="1" dirty="0"/>
              <a:t>            return {</a:t>
            </a:r>
          </a:p>
          <a:p>
            <a:pPr marL="0" indent="0">
              <a:buNone/>
            </a:pPr>
            <a:r>
              <a:rPr lang="en-US" altLang="zh-CN" sz="2000" b="1" dirty="0"/>
              <a:t>                </a:t>
            </a:r>
            <a:r>
              <a:rPr lang="en-US" altLang="zh-CN" sz="2000" b="1" dirty="0" err="1"/>
              <a:t>sMsg</a:t>
            </a:r>
            <a:r>
              <a:rPr lang="en-US" altLang="zh-CN" sz="2000" b="1" dirty="0"/>
              <a:t>: "this is grandsonMsg1",</a:t>
            </a:r>
          </a:p>
          <a:p>
            <a:pPr marL="0" indent="0">
              <a:buNone/>
            </a:pPr>
            <a:r>
              <a:rPr lang="en-US" altLang="zh-CN" sz="2000" b="1" dirty="0"/>
              <a:t>                </a:t>
            </a:r>
            <a:r>
              <a:rPr lang="en-US" altLang="zh-CN" sz="2000" b="1" dirty="0" err="1"/>
              <a:t>sRootMsg</a:t>
            </a:r>
            <a:r>
              <a:rPr lang="en-US" altLang="zh-CN" sz="2000" b="1" dirty="0"/>
              <a:t>: this.$</a:t>
            </a:r>
            <a:r>
              <a:rPr lang="en-US" altLang="zh-CN" sz="2000" b="1" dirty="0" err="1"/>
              <a:t>root.rootMsg</a:t>
            </a:r>
            <a:endParaRPr lang="en-US" altLang="zh-CN" sz="2000" b="1" dirty="0"/>
          </a:p>
          <a:p>
            <a:pPr marL="0" indent="0">
              <a:buNone/>
            </a:pPr>
            <a:r>
              <a:rPr lang="en-US" altLang="zh-CN" sz="2000" b="1" dirty="0"/>
              <a:t>            }</a:t>
            </a:r>
          </a:p>
          <a:p>
            <a:pPr marL="0" indent="0">
              <a:buNone/>
            </a:pPr>
            <a:r>
              <a:rPr lang="en-US" altLang="zh-CN" sz="2000" b="1" dirty="0"/>
              <a:t>        },</a:t>
            </a:r>
          </a:p>
          <a:p>
            <a:pPr marL="0" indent="0">
              <a:buNone/>
            </a:pPr>
            <a:r>
              <a:rPr lang="en-US" altLang="zh-CN" sz="2000" b="1" dirty="0"/>
              <a:t>        //grandson01</a:t>
            </a:r>
            <a:r>
              <a:rPr lang="zh-CN" altLang="en-US" sz="2000" b="1" dirty="0"/>
              <a:t>上级信息就是</a:t>
            </a:r>
            <a:r>
              <a:rPr lang="en-US" altLang="zh-CN" sz="2000" b="1" dirty="0"/>
              <a:t>child01</a:t>
            </a:r>
            <a:r>
              <a:rPr lang="zh-CN" altLang="en-US" sz="2000" b="1" dirty="0"/>
              <a:t>的</a:t>
            </a:r>
            <a:r>
              <a:rPr lang="en-US" altLang="zh-CN" sz="2000" b="1" dirty="0" err="1"/>
              <a:t>cMsg</a:t>
            </a:r>
            <a:r>
              <a:rPr lang="en-US" altLang="zh-CN" sz="2000" b="1" dirty="0"/>
              <a:t>,</a:t>
            </a:r>
          </a:p>
          <a:p>
            <a:pPr marL="0" indent="0">
              <a:buNone/>
            </a:pPr>
            <a:r>
              <a:rPr lang="en-US" altLang="zh-CN" sz="2000" b="1" dirty="0"/>
              <a:t>        //</a:t>
            </a:r>
            <a:r>
              <a:rPr lang="zh-CN" altLang="en-US" sz="2000" b="1" dirty="0"/>
              <a:t>在这里使用</a:t>
            </a:r>
            <a:r>
              <a:rPr lang="en-US" altLang="zh-CN" sz="2000" b="1" dirty="0"/>
              <a:t>props</a:t>
            </a:r>
            <a:r>
              <a:rPr lang="zh-CN" altLang="en-US" sz="2000" b="1" dirty="0"/>
              <a:t>属性，将子代</a:t>
            </a:r>
            <a:r>
              <a:rPr lang="en-US" altLang="zh-CN" sz="2000" b="1" dirty="0" err="1"/>
              <a:t>cMsg</a:t>
            </a:r>
            <a:r>
              <a:rPr lang="zh-CN" altLang="en-US" sz="2000" b="1" dirty="0"/>
              <a:t>赋给孙代的“</a:t>
            </a:r>
            <a:r>
              <a:rPr lang="en-US" altLang="zh-CN" sz="2000" b="1" dirty="0" err="1"/>
              <a:t>sParentMsg</a:t>
            </a:r>
            <a:r>
              <a:rPr lang="en-US" altLang="zh-CN" sz="2000" b="1" dirty="0"/>
              <a:t>”</a:t>
            </a:r>
            <a:r>
              <a:rPr lang="zh-CN" altLang="en-US" sz="2000" b="1" dirty="0"/>
              <a:t>，示例：在子代模板中：</a:t>
            </a:r>
            <a:r>
              <a:rPr lang="en-US" altLang="zh-CN" sz="2000" b="1" dirty="0"/>
              <a:t>&lt;grandson01 :s-parent-</a:t>
            </a:r>
            <a:r>
              <a:rPr lang="en-US" altLang="zh-CN" sz="2000" b="1" dirty="0" err="1"/>
              <a:t>msg</a:t>
            </a:r>
            <a:r>
              <a:rPr lang="en-US" altLang="zh-CN" sz="2000" b="1" dirty="0"/>
              <a:t>='</a:t>
            </a:r>
            <a:r>
              <a:rPr lang="en-US" altLang="zh-CN" sz="2000" b="1" dirty="0" err="1"/>
              <a:t>cMsg</a:t>
            </a:r>
            <a:r>
              <a:rPr lang="en-US" altLang="zh-CN" sz="2000" b="1" dirty="0"/>
              <a:t>'&gt;&lt;/grandson01&gt;</a:t>
            </a:r>
          </a:p>
          <a:p>
            <a:pPr marL="0" indent="0">
              <a:buNone/>
            </a:pPr>
            <a:r>
              <a:rPr lang="en-US" altLang="zh-CN" sz="2000" b="1" dirty="0"/>
              <a:t>        props:["</a:t>
            </a:r>
            <a:r>
              <a:rPr lang="en-US" altLang="zh-CN" sz="2000" b="1" dirty="0" err="1"/>
              <a:t>sParentMsg</a:t>
            </a:r>
            <a:r>
              <a:rPr lang="en-US" altLang="zh-CN" sz="2000" b="1" dirty="0"/>
              <a:t>"],</a:t>
            </a:r>
          </a:p>
          <a:p>
            <a:pPr marL="0" indent="0">
              <a:buNone/>
            </a:pPr>
            <a:r>
              <a:rPr lang="en-US" altLang="zh-CN" sz="2000" b="1" dirty="0"/>
              <a:t>        template: "&lt;div&gt;</a:t>
            </a:r>
            <a:r>
              <a:rPr lang="en-US" altLang="zh-CN" sz="2000" b="1" dirty="0" err="1"/>
              <a:t>sMsg</a:t>
            </a:r>
            <a:r>
              <a:rPr lang="en-US" altLang="zh-CN" sz="2000" b="1" dirty="0"/>
              <a:t>: {{</a:t>
            </a:r>
            <a:r>
              <a:rPr lang="en-US" altLang="zh-CN" sz="2000" b="1" dirty="0" err="1"/>
              <a:t>sMsg</a:t>
            </a:r>
            <a:r>
              <a:rPr lang="en-US" altLang="zh-CN" sz="2000" b="1" dirty="0"/>
              <a:t>}}, </a:t>
            </a:r>
            <a:r>
              <a:rPr lang="en-US" altLang="zh-CN" sz="2000" b="1" dirty="0" err="1"/>
              <a:t>sParentMsg</a:t>
            </a:r>
            <a:r>
              <a:rPr lang="en-US" altLang="zh-CN" sz="2000" b="1" dirty="0"/>
              <a:t>: {{</a:t>
            </a:r>
            <a:r>
              <a:rPr lang="en-US" altLang="zh-CN" sz="2000" b="1" dirty="0" err="1"/>
              <a:t>sParentMsg</a:t>
            </a:r>
            <a:r>
              <a:rPr lang="en-US" altLang="zh-CN" sz="2000" b="1" dirty="0"/>
              <a:t>}}, </a:t>
            </a:r>
            <a:r>
              <a:rPr lang="en-US" altLang="zh-CN" sz="2000" b="1" dirty="0" err="1"/>
              <a:t>sRootMsg</a:t>
            </a:r>
            <a:r>
              <a:rPr lang="en-US" altLang="zh-CN" sz="2000" b="1" dirty="0"/>
              <a:t>: {{</a:t>
            </a:r>
            <a:r>
              <a:rPr lang="en-US" altLang="zh-CN" sz="2000" b="1" dirty="0" err="1"/>
              <a:t>sRootMsg</a:t>
            </a:r>
            <a:r>
              <a:rPr lang="en-US" altLang="zh-CN" sz="2000" b="1" dirty="0"/>
              <a:t>}}&lt;/div&gt;"</a:t>
            </a:r>
          </a:p>
          <a:p>
            <a:pPr marL="0" indent="0">
              <a:buNone/>
            </a:pPr>
            <a:r>
              <a:rPr lang="en-US" altLang="zh-CN" sz="2000" b="1" dirty="0"/>
              <a:t>    })</a:t>
            </a:r>
          </a:p>
          <a:p>
            <a:pPr marL="0" indent="0">
              <a:buNone/>
            </a:pPr>
            <a:r>
              <a:rPr lang="en-US" altLang="zh-CN" sz="1600" b="1" dirty="0"/>
              <a:t>        </a:t>
            </a:r>
            <a:endParaRPr lang="zh-CN" altLang="en-US" sz="1600" b="1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父链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1207122"/>
      </p:ext>
    </p:extLst>
  </p:cSld>
  <p:clrMapOvr>
    <a:masterClrMapping/>
  </p:clrMapOvr>
  <p:transition spd="slow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>
          <a:xfrm>
            <a:off x="476250" y="836712"/>
            <a:ext cx="8406493" cy="5659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000" b="1" dirty="0" err="1"/>
              <a:t>var</a:t>
            </a:r>
            <a:r>
              <a:rPr lang="en-US" altLang="zh-CN" sz="2000" b="1" dirty="0"/>
              <a:t> </a:t>
            </a:r>
            <a:r>
              <a:rPr lang="en-US" altLang="zh-CN" sz="2000" b="1" dirty="0" err="1"/>
              <a:t>vm</a:t>
            </a:r>
            <a:r>
              <a:rPr lang="en-US" altLang="zh-CN" sz="2000" b="1" dirty="0"/>
              <a:t> = new </a:t>
            </a:r>
            <a:r>
              <a:rPr lang="en-US" altLang="zh-CN" sz="2000" b="1" dirty="0" err="1"/>
              <a:t>Vue</a:t>
            </a:r>
            <a:r>
              <a:rPr lang="en-US" altLang="zh-CN" sz="2000" b="1" dirty="0"/>
              <a:t>({</a:t>
            </a:r>
          </a:p>
          <a:p>
            <a:pPr marL="0" indent="0">
              <a:buNone/>
            </a:pPr>
            <a:r>
              <a:rPr lang="en-US" altLang="zh-CN" sz="2000" b="1" dirty="0"/>
              <a:t>        el: "#app",</a:t>
            </a:r>
          </a:p>
          <a:p>
            <a:pPr marL="0" indent="0">
              <a:buNone/>
            </a:pPr>
            <a:r>
              <a:rPr lang="en-US" altLang="zh-CN" sz="2000" b="1" dirty="0"/>
              <a:t>        data: {</a:t>
            </a:r>
          </a:p>
          <a:p>
            <a:pPr marL="0" indent="0">
              <a:buNone/>
            </a:pPr>
            <a:r>
              <a:rPr lang="en-US" altLang="zh-CN" sz="2000" b="1" dirty="0"/>
              <a:t>            dr01Msg: "this is dr01Msg!",</a:t>
            </a:r>
          </a:p>
          <a:p>
            <a:pPr marL="0" indent="0">
              <a:buNone/>
            </a:pPr>
            <a:r>
              <a:rPr lang="en-US" altLang="zh-CN" sz="2000" b="1" dirty="0"/>
              <a:t>            </a:t>
            </a:r>
            <a:r>
              <a:rPr lang="en-US" altLang="zh-CN" sz="2000" b="1" dirty="0" err="1"/>
              <a:t>rootMsg</a:t>
            </a:r>
            <a:r>
              <a:rPr lang="en-US" altLang="zh-CN" sz="2000" b="1" dirty="0"/>
              <a:t>: "this is </a:t>
            </a:r>
            <a:r>
              <a:rPr lang="en-US" altLang="zh-CN" sz="2000" b="1" dirty="0" err="1"/>
              <a:t>rootMsg</a:t>
            </a:r>
            <a:r>
              <a:rPr lang="en-US" altLang="zh-CN" sz="2000" b="1" dirty="0"/>
              <a:t>!",</a:t>
            </a:r>
          </a:p>
          <a:p>
            <a:pPr marL="0" indent="0">
              <a:buNone/>
            </a:pPr>
            <a:r>
              <a:rPr lang="en-US" altLang="zh-CN" sz="2000" b="1" dirty="0"/>
              <a:t>        },</a:t>
            </a:r>
          </a:p>
          <a:p>
            <a:pPr marL="0" indent="0">
              <a:buNone/>
            </a:pPr>
            <a:r>
              <a:rPr lang="en-US" altLang="zh-CN" sz="2000" b="1" dirty="0"/>
              <a:t>    });</a:t>
            </a:r>
          </a:p>
          <a:p>
            <a:pPr marL="0" indent="0">
              <a:buNone/>
            </a:pPr>
            <a:endParaRPr lang="en-US" altLang="zh-CN" sz="2000" b="1" dirty="0"/>
          </a:p>
          <a:p>
            <a:pPr marL="0" indent="0">
              <a:buNone/>
            </a:pPr>
            <a:r>
              <a:rPr lang="en-US" altLang="zh-CN" sz="2000" b="1" dirty="0"/>
              <a:t>&lt;/script&gt;</a:t>
            </a:r>
          </a:p>
          <a:p>
            <a:pPr marL="0" indent="0">
              <a:buNone/>
            </a:pPr>
            <a:endParaRPr lang="en-US" altLang="zh-CN" sz="2000" b="1" dirty="0"/>
          </a:p>
          <a:p>
            <a:pPr marL="0" indent="0">
              <a:buNone/>
            </a:pPr>
            <a:r>
              <a:rPr lang="zh-CN" altLang="en-US" sz="2000" b="1" dirty="0"/>
              <a:t>结果：</a:t>
            </a:r>
            <a:endParaRPr lang="en-US" altLang="zh-CN" sz="2000" b="1" dirty="0"/>
          </a:p>
          <a:p>
            <a:pPr marL="0" indent="0">
              <a:buNone/>
            </a:pPr>
            <a:r>
              <a:rPr lang="en-US" altLang="zh-CN" sz="2000" b="1" dirty="0"/>
              <a:t>#</a:t>
            </a:r>
            <a:r>
              <a:rPr lang="zh-CN" altLang="en-US" sz="2000" b="1" dirty="0"/>
              <a:t>父链</a:t>
            </a:r>
          </a:p>
          <a:p>
            <a:pPr marL="0" indent="0">
              <a:buNone/>
            </a:pPr>
            <a:r>
              <a:rPr lang="en-US" altLang="zh-CN" sz="2000" dirty="0" err="1"/>
              <a:t>cMsg</a:t>
            </a:r>
            <a:r>
              <a:rPr lang="en-US" altLang="zh-CN" sz="2000" dirty="0"/>
              <a:t>: this is child </a:t>
            </a:r>
            <a:r>
              <a:rPr lang="en-US" altLang="zh-CN" sz="2000" dirty="0" err="1"/>
              <a:t>msg</a:t>
            </a:r>
            <a:r>
              <a:rPr lang="en-US" altLang="zh-CN" sz="2000" dirty="0"/>
              <a:t>!, </a:t>
            </a:r>
            <a:r>
              <a:rPr lang="en-US" altLang="zh-CN" sz="2000" dirty="0" err="1"/>
              <a:t>cParentMsg</a:t>
            </a:r>
            <a:r>
              <a:rPr lang="en-US" altLang="zh-CN" sz="2000" dirty="0"/>
              <a:t>: this is dr01Msg!, </a:t>
            </a:r>
            <a:r>
              <a:rPr lang="en-US" altLang="zh-CN" sz="2000" dirty="0" err="1"/>
              <a:t>cRootMsg</a:t>
            </a:r>
            <a:r>
              <a:rPr lang="en-US" altLang="zh-CN" sz="2000" dirty="0"/>
              <a:t>: this is </a:t>
            </a:r>
            <a:r>
              <a:rPr lang="en-US" altLang="zh-CN" sz="2000" dirty="0" err="1"/>
              <a:t>rootMsg</a:t>
            </a:r>
            <a:r>
              <a:rPr lang="en-US" altLang="zh-CN" sz="2000" dirty="0"/>
              <a:t>!</a:t>
            </a:r>
          </a:p>
          <a:p>
            <a:pPr marL="0" indent="0">
              <a:buNone/>
            </a:pPr>
            <a:r>
              <a:rPr lang="en-US" altLang="zh-CN" sz="2000" dirty="0" err="1"/>
              <a:t>sMsg</a:t>
            </a:r>
            <a:r>
              <a:rPr lang="en-US" altLang="zh-CN" sz="2000" dirty="0"/>
              <a:t>: this is grandsonMsg1, </a:t>
            </a:r>
            <a:r>
              <a:rPr lang="en-US" altLang="zh-CN" sz="2000" dirty="0" err="1"/>
              <a:t>sParentMsg</a:t>
            </a:r>
            <a:r>
              <a:rPr lang="en-US" altLang="zh-CN" sz="2000" dirty="0"/>
              <a:t>: this is child </a:t>
            </a:r>
            <a:r>
              <a:rPr lang="en-US" altLang="zh-CN" sz="2000" dirty="0" err="1"/>
              <a:t>msg</a:t>
            </a:r>
            <a:r>
              <a:rPr lang="en-US" altLang="zh-CN" sz="2000" dirty="0"/>
              <a:t>!, </a:t>
            </a:r>
            <a:r>
              <a:rPr lang="en-US" altLang="zh-CN" sz="2000" dirty="0" err="1"/>
              <a:t>sRootMsg</a:t>
            </a:r>
            <a:r>
              <a:rPr lang="en-US" altLang="zh-CN" sz="2000" dirty="0"/>
              <a:t>: this is </a:t>
            </a:r>
            <a:r>
              <a:rPr lang="en-US" altLang="zh-CN" sz="2000" dirty="0" err="1"/>
              <a:t>rootMsg</a:t>
            </a:r>
            <a:r>
              <a:rPr lang="en-US" altLang="zh-CN" sz="2000" dirty="0"/>
              <a:t>!</a:t>
            </a:r>
          </a:p>
          <a:p>
            <a:pPr marL="0" indent="0">
              <a:buNone/>
            </a:pPr>
            <a:endParaRPr lang="zh-CN" altLang="en-US" sz="2000" b="1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父链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1660549"/>
      </p:ext>
    </p:extLst>
  </p:cSld>
  <p:clrMapOvr>
    <a:masterClrMapping/>
  </p:clrMapOvr>
  <p:transition spd="slow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>
          <a:xfrm>
            <a:off x="476250" y="836712"/>
            <a:ext cx="8406493" cy="5659338"/>
          </a:xfrm>
        </p:spPr>
        <p:txBody>
          <a:bodyPr/>
          <a:lstStyle/>
          <a:p>
            <a:r>
              <a:rPr lang="zh-CN" altLang="en-US" sz="2400" dirty="0"/>
              <a:t>下面这段代码定义了</a:t>
            </a:r>
            <a:r>
              <a:rPr lang="en-US" altLang="zh-CN" sz="2400" dirty="0"/>
              <a:t>3</a:t>
            </a:r>
            <a:r>
              <a:rPr lang="zh-CN" altLang="en-US" sz="2400" dirty="0"/>
              <a:t>个组件：父组件</a:t>
            </a:r>
            <a:r>
              <a:rPr lang="en-US" altLang="zh-CN" sz="2400" dirty="0"/>
              <a:t>parent-component</a:t>
            </a:r>
            <a:r>
              <a:rPr lang="zh-CN" altLang="en-US" sz="2400" dirty="0"/>
              <a:t>，两个子组件</a:t>
            </a:r>
            <a:r>
              <a:rPr lang="en-US" altLang="zh-CN" sz="2400" dirty="0"/>
              <a:t>child-component1</a:t>
            </a:r>
            <a:r>
              <a:rPr lang="zh-CN" altLang="en-US" sz="2400" dirty="0"/>
              <a:t>和</a:t>
            </a:r>
            <a:r>
              <a:rPr lang="en-US" altLang="zh-CN" sz="2400" dirty="0"/>
              <a:t>child-component2</a:t>
            </a:r>
            <a:r>
              <a:rPr lang="zh-CN" altLang="en-US" sz="2400" dirty="0"/>
              <a:t>。</a:t>
            </a:r>
          </a:p>
          <a:p>
            <a:r>
              <a:rPr lang="zh-CN" altLang="en-US" sz="2400" dirty="0"/>
              <a:t>在父组件中，通过</a:t>
            </a:r>
            <a:r>
              <a:rPr lang="en-US" altLang="zh-CN" sz="2400" dirty="0" err="1"/>
              <a:t>this.$children</a:t>
            </a:r>
            <a:r>
              <a:rPr lang="zh-CN" altLang="en-US" sz="2400" dirty="0"/>
              <a:t>可以访问子组件。</a:t>
            </a:r>
            <a:br>
              <a:rPr lang="zh-CN" altLang="en-US" sz="2400" dirty="0"/>
            </a:br>
            <a:r>
              <a:rPr lang="en-US" altLang="zh-CN" sz="2400" dirty="0" err="1"/>
              <a:t>this.$children</a:t>
            </a:r>
            <a:r>
              <a:rPr lang="zh-CN" altLang="en-US" sz="2400" dirty="0"/>
              <a:t>是一个数组，它包含所有子组件的实例。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1600" dirty="0">
                <a:latin typeface="+mn-ea"/>
              </a:rPr>
              <a:t>&lt;div id="app"&gt;</a:t>
            </a:r>
          </a:p>
          <a:p>
            <a:pPr marL="0" indent="0">
              <a:buNone/>
            </a:pPr>
            <a:r>
              <a:rPr lang="en-US" altLang="zh-CN" sz="1600" dirty="0">
                <a:latin typeface="+mn-ea"/>
              </a:rPr>
              <a:t>    &lt;parent-component&gt;&lt;/parent-component&gt;</a:t>
            </a:r>
          </a:p>
          <a:p>
            <a:pPr marL="0" indent="0">
              <a:buNone/>
            </a:pPr>
            <a:r>
              <a:rPr lang="en-US" altLang="zh-CN" sz="1600" dirty="0">
                <a:latin typeface="+mn-ea"/>
              </a:rPr>
              <a:t>&lt;/div&gt;</a:t>
            </a:r>
          </a:p>
          <a:p>
            <a:pPr marL="0" indent="0">
              <a:buNone/>
            </a:pPr>
            <a:r>
              <a:rPr lang="en-US" altLang="zh-CN" sz="1600" dirty="0">
                <a:latin typeface="+mn-ea"/>
              </a:rPr>
              <a:t>&lt;template id="parent-component"&gt;</a:t>
            </a:r>
          </a:p>
          <a:p>
            <a:pPr marL="0" indent="0">
              <a:buNone/>
            </a:pPr>
            <a:r>
              <a:rPr lang="en-US" altLang="zh-CN" sz="1600" dirty="0">
                <a:latin typeface="+mn-ea"/>
              </a:rPr>
              <a:t>    &lt;child-component1&gt;&lt;/child-component1&gt;</a:t>
            </a:r>
          </a:p>
          <a:p>
            <a:pPr marL="0" indent="0">
              <a:buNone/>
            </a:pPr>
            <a:r>
              <a:rPr lang="en-US" altLang="zh-CN" sz="1600" dirty="0">
                <a:latin typeface="+mn-ea"/>
              </a:rPr>
              <a:t>    &lt;child-component2&gt;&lt;/child-component2&gt;</a:t>
            </a:r>
          </a:p>
          <a:p>
            <a:pPr marL="0" indent="0">
              <a:buNone/>
            </a:pPr>
            <a:r>
              <a:rPr lang="en-US" altLang="zh-CN" sz="1600" dirty="0">
                <a:latin typeface="+mn-ea"/>
              </a:rPr>
              <a:t>    &lt;button </a:t>
            </a:r>
            <a:r>
              <a:rPr lang="en-US" altLang="zh-CN" sz="1600" dirty="0" err="1">
                <a:latin typeface="+mn-ea"/>
              </a:rPr>
              <a:t>v-on:click</a:t>
            </a:r>
            <a:r>
              <a:rPr lang="en-US" altLang="zh-CN" sz="1600" dirty="0">
                <a:latin typeface="+mn-ea"/>
              </a:rPr>
              <a:t>="</a:t>
            </a:r>
            <a:r>
              <a:rPr lang="en-US" altLang="zh-CN" sz="1600" dirty="0" err="1">
                <a:latin typeface="+mn-ea"/>
              </a:rPr>
              <a:t>showChildComponentData</a:t>
            </a:r>
            <a:r>
              <a:rPr lang="en-US" altLang="zh-CN" sz="1600" dirty="0">
                <a:latin typeface="+mn-ea"/>
              </a:rPr>
              <a:t>"&gt;</a:t>
            </a:r>
            <a:r>
              <a:rPr lang="zh-CN" altLang="en-US" sz="1600" dirty="0">
                <a:latin typeface="+mn-ea"/>
              </a:rPr>
              <a:t>显示子组件的数据</a:t>
            </a:r>
            <a:r>
              <a:rPr lang="en-US" altLang="zh-CN" sz="1600" dirty="0">
                <a:latin typeface="+mn-ea"/>
              </a:rPr>
              <a:t>&lt;/button&gt;</a:t>
            </a:r>
          </a:p>
          <a:p>
            <a:pPr marL="0" indent="0">
              <a:buNone/>
            </a:pPr>
            <a:r>
              <a:rPr lang="en-US" altLang="zh-CN" sz="1600" dirty="0">
                <a:latin typeface="+mn-ea"/>
              </a:rPr>
              <a:t>&lt;/template&gt;</a:t>
            </a:r>
          </a:p>
          <a:p>
            <a:pPr marL="0" indent="0">
              <a:buNone/>
            </a:pPr>
            <a:r>
              <a:rPr lang="en-US" altLang="zh-CN" sz="1600" dirty="0">
                <a:latin typeface="+mn-ea"/>
              </a:rPr>
              <a:t>&lt;template id="child-component1"&gt;</a:t>
            </a:r>
          </a:p>
          <a:p>
            <a:pPr marL="0" indent="0">
              <a:buNone/>
            </a:pPr>
            <a:r>
              <a:rPr lang="en-US" altLang="zh-CN" sz="1600" dirty="0">
                <a:latin typeface="+mn-ea"/>
              </a:rPr>
              <a:t>    &lt;h2&gt;This is child component 1&lt;/h2&gt;</a:t>
            </a:r>
          </a:p>
          <a:p>
            <a:pPr marL="0" indent="0">
              <a:buNone/>
            </a:pPr>
            <a:r>
              <a:rPr lang="en-US" altLang="zh-CN" sz="1600" dirty="0">
                <a:latin typeface="+mn-ea"/>
              </a:rPr>
              <a:t>&lt;/template&gt;</a:t>
            </a:r>
          </a:p>
          <a:p>
            <a:pPr marL="0" indent="0">
              <a:buNone/>
            </a:pPr>
            <a:r>
              <a:rPr lang="en-US" altLang="zh-CN" sz="1600" dirty="0">
                <a:latin typeface="+mn-ea"/>
              </a:rPr>
              <a:t>&lt;template id="child-component2"&gt;</a:t>
            </a:r>
          </a:p>
          <a:p>
            <a:pPr marL="0" indent="0">
              <a:buNone/>
            </a:pPr>
            <a:r>
              <a:rPr lang="en-US" altLang="zh-CN" sz="1600" dirty="0">
                <a:latin typeface="+mn-ea"/>
              </a:rPr>
              <a:t>    &lt;h2&gt;This is child component 2&lt;/h2&gt;</a:t>
            </a:r>
          </a:p>
          <a:p>
            <a:pPr marL="0" indent="0">
              <a:buNone/>
            </a:pPr>
            <a:r>
              <a:rPr lang="en-US" altLang="zh-CN" sz="1600" dirty="0">
                <a:latin typeface="+mn-ea"/>
              </a:rPr>
              <a:t>&lt;/template&gt;</a:t>
            </a:r>
            <a:endParaRPr lang="zh-CN" altLang="en-US" sz="1600" dirty="0">
              <a:latin typeface="+mn-ea"/>
            </a:endParaRPr>
          </a:p>
          <a:p>
            <a:pPr marL="0" indent="0">
              <a:buNone/>
            </a:pPr>
            <a:endParaRPr lang="zh-CN" altLang="en-US" sz="2800" b="1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$children</a:t>
            </a:r>
            <a:r>
              <a:rPr lang="zh-CN" altLang="en-US" b="1" dirty="0"/>
              <a:t>示例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6975446"/>
      </p:ext>
    </p:extLst>
  </p:cSld>
  <p:clrMapOvr>
    <a:masterClrMapping/>
  </p:clrMapOvr>
  <p:transition spd="slow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>
          <a:xfrm>
            <a:off x="457201" y="712887"/>
            <a:ext cx="4438650" cy="5659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1400" b="1" dirty="0"/>
              <a:t>&lt;script&gt;</a:t>
            </a:r>
          </a:p>
          <a:p>
            <a:pPr marL="0" indent="0">
              <a:buNone/>
            </a:pPr>
            <a:r>
              <a:rPr lang="en-US" altLang="zh-CN" sz="1400" b="1" dirty="0"/>
              <a:t>    </a:t>
            </a:r>
            <a:r>
              <a:rPr lang="en-US" altLang="zh-CN" sz="1400" b="1" dirty="0" err="1"/>
              <a:t>Vue.component</a:t>
            </a:r>
            <a:r>
              <a:rPr lang="en-US" altLang="zh-CN" sz="1400" b="1" dirty="0"/>
              <a:t>('parent-component', {</a:t>
            </a:r>
          </a:p>
          <a:p>
            <a:pPr marL="0" indent="0">
              <a:buNone/>
            </a:pPr>
            <a:r>
              <a:rPr lang="en-US" altLang="zh-CN" sz="1400" b="1" dirty="0"/>
              <a:t>        template: '#parent-component',</a:t>
            </a:r>
          </a:p>
          <a:p>
            <a:pPr marL="0" indent="0">
              <a:buNone/>
            </a:pPr>
            <a:r>
              <a:rPr lang="en-US" altLang="zh-CN" sz="1400" b="1" dirty="0"/>
              <a:t>        components: {</a:t>
            </a:r>
          </a:p>
          <a:p>
            <a:pPr marL="0" indent="0">
              <a:buNone/>
            </a:pPr>
            <a:r>
              <a:rPr lang="en-US" altLang="zh-CN" sz="1400" b="1" dirty="0"/>
              <a:t>            'child-component1': {</a:t>
            </a:r>
          </a:p>
          <a:p>
            <a:pPr marL="0" indent="0">
              <a:buNone/>
            </a:pPr>
            <a:r>
              <a:rPr lang="en-US" altLang="zh-CN" sz="1400" b="1" dirty="0"/>
              <a:t>                template: '#child-component1',</a:t>
            </a:r>
          </a:p>
          <a:p>
            <a:pPr marL="0" indent="0">
              <a:buNone/>
            </a:pPr>
            <a:r>
              <a:rPr lang="en-US" altLang="zh-CN" sz="1400" b="1" dirty="0"/>
              <a:t>                data: function() {</a:t>
            </a:r>
          </a:p>
          <a:p>
            <a:pPr marL="0" indent="0">
              <a:buNone/>
            </a:pPr>
            <a:r>
              <a:rPr lang="en-US" altLang="zh-CN" sz="1400" b="1" dirty="0"/>
              <a:t>                    return {</a:t>
            </a:r>
          </a:p>
          <a:p>
            <a:pPr marL="0" indent="0">
              <a:buNone/>
            </a:pPr>
            <a:r>
              <a:rPr lang="en-US" altLang="zh-CN" sz="1400" b="1" dirty="0"/>
              <a:t>                        </a:t>
            </a:r>
            <a:r>
              <a:rPr lang="en-US" altLang="zh-CN" sz="1400" b="1" dirty="0" err="1"/>
              <a:t>msg</a:t>
            </a:r>
            <a:r>
              <a:rPr lang="en-US" altLang="zh-CN" sz="1400" b="1" dirty="0"/>
              <a:t>: 'child component 111111'</a:t>
            </a:r>
          </a:p>
          <a:p>
            <a:pPr marL="0" indent="0">
              <a:buNone/>
            </a:pPr>
            <a:r>
              <a:rPr lang="en-US" altLang="zh-CN" sz="1400" b="1" dirty="0"/>
              <a:t>                    }</a:t>
            </a:r>
          </a:p>
          <a:p>
            <a:pPr marL="0" indent="0">
              <a:buNone/>
            </a:pPr>
            <a:r>
              <a:rPr lang="en-US" altLang="zh-CN" sz="1400" b="1" dirty="0"/>
              <a:t>                }</a:t>
            </a:r>
          </a:p>
          <a:p>
            <a:pPr marL="0" indent="0">
              <a:buNone/>
            </a:pPr>
            <a:r>
              <a:rPr lang="en-US" altLang="zh-CN" sz="1400" b="1" dirty="0"/>
              <a:t>            },</a:t>
            </a:r>
          </a:p>
          <a:p>
            <a:pPr marL="0" indent="0">
              <a:buNone/>
            </a:pPr>
            <a:r>
              <a:rPr lang="en-US" altLang="zh-CN" sz="1400" b="1" dirty="0"/>
              <a:t>            'child-component2': {</a:t>
            </a:r>
          </a:p>
          <a:p>
            <a:pPr marL="0" indent="0">
              <a:buNone/>
            </a:pPr>
            <a:r>
              <a:rPr lang="en-US" altLang="zh-CN" sz="1400" b="1" dirty="0"/>
              <a:t>                template: '#child-component2',</a:t>
            </a:r>
          </a:p>
          <a:p>
            <a:pPr marL="0" indent="0">
              <a:buNone/>
            </a:pPr>
            <a:r>
              <a:rPr lang="en-US" altLang="zh-CN" sz="1400" b="1" dirty="0"/>
              <a:t>                data: function() {</a:t>
            </a:r>
          </a:p>
          <a:p>
            <a:pPr marL="0" indent="0">
              <a:buNone/>
            </a:pPr>
            <a:r>
              <a:rPr lang="en-US" altLang="zh-CN" sz="1400" b="1" dirty="0"/>
              <a:t>                    return {</a:t>
            </a:r>
          </a:p>
          <a:p>
            <a:pPr marL="0" indent="0">
              <a:buNone/>
            </a:pPr>
            <a:r>
              <a:rPr lang="en-US" altLang="zh-CN" sz="1400" b="1" dirty="0"/>
              <a:t>                        </a:t>
            </a:r>
            <a:r>
              <a:rPr lang="en-US" altLang="zh-CN" sz="1400" b="1" dirty="0" err="1"/>
              <a:t>msg</a:t>
            </a:r>
            <a:r>
              <a:rPr lang="en-US" altLang="zh-CN" sz="1400" b="1" dirty="0"/>
              <a:t>: 'child component 222222'</a:t>
            </a:r>
          </a:p>
          <a:p>
            <a:pPr marL="0" indent="0">
              <a:buNone/>
            </a:pPr>
            <a:r>
              <a:rPr lang="en-US" altLang="zh-CN" sz="1400" b="1" dirty="0"/>
              <a:t>                    }</a:t>
            </a:r>
          </a:p>
          <a:p>
            <a:pPr marL="0" indent="0">
              <a:buNone/>
            </a:pPr>
            <a:r>
              <a:rPr lang="en-US" altLang="zh-CN" sz="1400" b="1" dirty="0"/>
              <a:t>                }</a:t>
            </a:r>
          </a:p>
          <a:p>
            <a:pPr marL="0" indent="0">
              <a:buNone/>
            </a:pPr>
            <a:r>
              <a:rPr lang="en-US" altLang="zh-CN" sz="1400" b="1" dirty="0"/>
              <a:t>            }</a:t>
            </a:r>
          </a:p>
          <a:p>
            <a:pPr marL="0" indent="0">
              <a:buNone/>
            </a:pPr>
            <a:r>
              <a:rPr lang="en-US" altLang="zh-CN" sz="1400" b="1" dirty="0"/>
              <a:t>        },</a:t>
            </a:r>
          </a:p>
          <a:p>
            <a:pPr marL="0" indent="0">
              <a:buNone/>
            </a:pPr>
            <a:r>
              <a:rPr lang="en-US" altLang="zh-CN" sz="1400" b="1" dirty="0"/>
              <a:t>        </a:t>
            </a:r>
            <a:endParaRPr lang="zh-CN" altLang="en-US" sz="1600" b="1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$children</a:t>
            </a:r>
            <a:r>
              <a:rPr lang="zh-CN" altLang="en-US" b="1" dirty="0"/>
              <a:t>示例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38</a:t>
            </a:fld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5229225" y="1412259"/>
            <a:ext cx="350520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CN" sz="1600" dirty="0"/>
              <a:t>methods: {</a:t>
            </a:r>
          </a:p>
          <a:p>
            <a:pPr marL="0" indent="0">
              <a:buNone/>
            </a:pPr>
            <a:r>
              <a:rPr lang="en-US" altLang="zh-CN" sz="1600" dirty="0"/>
              <a:t>            </a:t>
            </a:r>
            <a:r>
              <a:rPr lang="en-US" altLang="zh-CN" sz="1600" dirty="0" err="1"/>
              <a:t>showChildComponentData</a:t>
            </a:r>
            <a:r>
              <a:rPr lang="en-US" altLang="zh-CN" sz="1600" dirty="0"/>
              <a:t>: function() {</a:t>
            </a:r>
          </a:p>
          <a:p>
            <a:pPr marL="0" indent="0">
              <a:buNone/>
            </a:pPr>
            <a:r>
              <a:rPr lang="en-US" altLang="zh-CN" sz="1600" dirty="0"/>
              <a:t>                for (</a:t>
            </a:r>
            <a:r>
              <a:rPr lang="en-US" altLang="zh-CN" sz="1600" dirty="0" err="1"/>
              <a:t>var</a:t>
            </a:r>
            <a:r>
              <a:rPr lang="en-US" altLang="zh-CN" sz="1600" dirty="0"/>
              <a:t> i = 0; i &lt; this.$</a:t>
            </a:r>
            <a:r>
              <a:rPr lang="en-US" altLang="zh-CN" sz="1600" dirty="0" err="1"/>
              <a:t>children.length</a:t>
            </a:r>
            <a:r>
              <a:rPr lang="en-US" altLang="zh-CN" sz="1600" dirty="0"/>
              <a:t>; i++) {</a:t>
            </a:r>
          </a:p>
          <a:p>
            <a:pPr marL="0" indent="0">
              <a:buNone/>
            </a:pPr>
            <a:r>
              <a:rPr lang="en-US" altLang="zh-CN" sz="1600" dirty="0"/>
              <a:t>                    alert(</a:t>
            </a:r>
            <a:r>
              <a:rPr lang="en-US" altLang="zh-CN" sz="1600" dirty="0" err="1"/>
              <a:t>this.$children</a:t>
            </a:r>
            <a:r>
              <a:rPr lang="en-US" altLang="zh-CN" sz="1600" dirty="0"/>
              <a:t>[i].</a:t>
            </a:r>
            <a:r>
              <a:rPr lang="en-US" altLang="zh-CN" sz="1600" dirty="0" err="1"/>
              <a:t>msg</a:t>
            </a:r>
            <a:r>
              <a:rPr lang="en-US" altLang="zh-CN" sz="1600" dirty="0"/>
              <a:t>)</a:t>
            </a:r>
          </a:p>
          <a:p>
            <a:pPr marL="0" indent="0">
              <a:buNone/>
            </a:pPr>
            <a:r>
              <a:rPr lang="en-US" altLang="zh-CN" sz="1600" dirty="0"/>
              <a:t>                }</a:t>
            </a:r>
          </a:p>
          <a:p>
            <a:pPr marL="0" indent="0">
              <a:buNone/>
            </a:pPr>
            <a:r>
              <a:rPr lang="en-US" altLang="zh-CN" sz="1600" dirty="0"/>
              <a:t>            }</a:t>
            </a:r>
          </a:p>
          <a:p>
            <a:pPr marL="0" indent="0">
              <a:buNone/>
            </a:pPr>
            <a:r>
              <a:rPr lang="en-US" altLang="zh-CN" sz="1600" dirty="0"/>
              <a:t>        }</a:t>
            </a:r>
          </a:p>
          <a:p>
            <a:pPr marL="0" indent="0">
              <a:buNone/>
            </a:pPr>
            <a:r>
              <a:rPr lang="en-US" altLang="zh-CN" sz="1600" dirty="0"/>
              <a:t>    })</a:t>
            </a:r>
          </a:p>
          <a:p>
            <a:pPr marL="0" indent="0">
              <a:buNone/>
            </a:pP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/>
              <a:t>    </a:t>
            </a:r>
            <a:r>
              <a:rPr lang="en-US" altLang="zh-CN" sz="1600" dirty="0" err="1"/>
              <a:t>var</a:t>
            </a:r>
            <a:r>
              <a:rPr lang="en-US" altLang="zh-CN" sz="1600" dirty="0"/>
              <a:t> </a:t>
            </a:r>
            <a:r>
              <a:rPr lang="en-US" altLang="zh-CN" sz="1600" dirty="0" err="1"/>
              <a:t>vm</a:t>
            </a:r>
            <a:r>
              <a:rPr lang="en-US" altLang="zh-CN" sz="1600" dirty="0"/>
              <a:t> = new </a:t>
            </a:r>
            <a:r>
              <a:rPr lang="en-US" altLang="zh-CN" sz="1600" dirty="0" err="1"/>
              <a:t>Vue</a:t>
            </a:r>
            <a:r>
              <a:rPr lang="en-US" altLang="zh-CN" sz="1600" dirty="0"/>
              <a:t>({</a:t>
            </a:r>
          </a:p>
          <a:p>
            <a:pPr marL="0" indent="0">
              <a:buNone/>
            </a:pPr>
            <a:r>
              <a:rPr lang="en-US" altLang="zh-CN" sz="1600" dirty="0"/>
              <a:t>        el: '#app'</a:t>
            </a:r>
          </a:p>
          <a:p>
            <a:pPr marL="0" indent="0">
              <a:buNone/>
            </a:pPr>
            <a:r>
              <a:rPr lang="en-US" altLang="zh-CN" sz="1600" dirty="0"/>
              <a:t>    })</a:t>
            </a:r>
          </a:p>
          <a:p>
            <a:pPr marL="0" indent="0">
              <a:buNone/>
            </a:pPr>
            <a:r>
              <a:rPr lang="en-US" altLang="zh-CN" sz="1600" dirty="0"/>
              <a:t>&lt;/script&gt;</a:t>
            </a:r>
            <a:endParaRPr lang="zh-CN" alt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2972166577"/>
      </p:ext>
    </p:extLst>
  </p:cSld>
  <p:clrMapOvr>
    <a:masterClrMapping/>
  </p:clrMapOvr>
  <p:transition spd="slow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组件个数较多时，我们难以记住各个组件的顺序和位置，通过序号访问子组件不是很方便。</a:t>
            </a:r>
            <a:br>
              <a:rPr lang="zh-CN" altLang="en-US" dirty="0"/>
            </a:br>
            <a:r>
              <a:rPr lang="zh-CN" altLang="en-US" dirty="0"/>
              <a:t>在子组件上使用</a:t>
            </a:r>
            <a:r>
              <a:rPr lang="en-US" altLang="zh-CN" dirty="0"/>
              <a:t>v-ref</a:t>
            </a:r>
            <a:r>
              <a:rPr lang="zh-CN" altLang="en-US" dirty="0"/>
              <a:t>指令，可以给子组件指定一个索引</a:t>
            </a:r>
            <a:r>
              <a:rPr lang="en-US" altLang="zh-CN" dirty="0"/>
              <a:t>ID</a:t>
            </a:r>
            <a:r>
              <a:rPr lang="zh-CN" altLang="en-US" dirty="0"/>
              <a:t>：</a:t>
            </a:r>
            <a:r>
              <a:rPr lang="en-US" altLang="zh-CN" dirty="0"/>
              <a:t>  </a:t>
            </a:r>
          </a:p>
          <a:p>
            <a:pPr marL="0" indent="0">
              <a:buNone/>
            </a:pPr>
            <a:r>
              <a:rPr lang="en-US" altLang="zh-CN" sz="2400" dirty="0"/>
              <a:t>&lt;template id="parent-component"&gt;</a:t>
            </a:r>
          </a:p>
          <a:p>
            <a:pPr marL="0" indent="0">
              <a:buNone/>
            </a:pPr>
            <a:r>
              <a:rPr lang="en-US" altLang="zh-CN" sz="2400" dirty="0"/>
              <a:t>    &lt;child-component1 </a:t>
            </a:r>
            <a:r>
              <a:rPr lang="en-US" altLang="zh-CN" sz="2400" dirty="0" err="1"/>
              <a:t>vref</a:t>
            </a:r>
            <a:r>
              <a:rPr lang="en-US" altLang="zh-CN" sz="2400" dirty="0"/>
              <a:t>="cc1"&gt;&lt;/child-component1&gt;</a:t>
            </a:r>
          </a:p>
          <a:p>
            <a:pPr marL="0" indent="0">
              <a:buNone/>
            </a:pPr>
            <a:r>
              <a:rPr lang="en-US" altLang="zh-CN" sz="2400" dirty="0"/>
              <a:t>    &lt;child-component2 ref="cc2"&gt;&lt;/child-component2&gt;</a:t>
            </a:r>
          </a:p>
          <a:p>
            <a:pPr marL="0" indent="0">
              <a:buNone/>
            </a:pPr>
            <a:r>
              <a:rPr lang="en-US" altLang="zh-CN" sz="2400" dirty="0"/>
              <a:t>    &lt;button </a:t>
            </a:r>
            <a:r>
              <a:rPr lang="en-US" altLang="zh-CN" sz="2400" dirty="0" err="1"/>
              <a:t>v-on:click</a:t>
            </a:r>
            <a:r>
              <a:rPr lang="en-US" altLang="zh-CN" sz="2400" dirty="0"/>
              <a:t>="</a:t>
            </a:r>
            <a:r>
              <a:rPr lang="en-US" altLang="zh-CN" sz="2400" dirty="0" err="1"/>
              <a:t>showChildComponentData</a:t>
            </a:r>
            <a:r>
              <a:rPr lang="en-US" altLang="zh-CN" sz="2400" dirty="0"/>
              <a:t>"&gt;</a:t>
            </a:r>
            <a:r>
              <a:rPr lang="zh-CN" altLang="en-US" sz="2400" dirty="0"/>
              <a:t>显示子组件的数据</a:t>
            </a:r>
            <a:r>
              <a:rPr lang="en-US" altLang="zh-CN" sz="2400" dirty="0"/>
              <a:t>&lt;/button&gt;</a:t>
            </a:r>
          </a:p>
          <a:p>
            <a:pPr marL="0" indent="0">
              <a:buNone/>
            </a:pPr>
            <a:r>
              <a:rPr lang="en-US" altLang="zh-CN" sz="2400" dirty="0"/>
              <a:t>&lt;/template&gt;</a:t>
            </a:r>
            <a:endParaRPr lang="zh-CN" altLang="en-US" sz="2400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$refs</a:t>
            </a:r>
            <a:r>
              <a:rPr lang="zh-CN" altLang="en-US"/>
              <a:t>示例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6620123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476250" y="836711"/>
            <a:ext cx="8153401" cy="2345875"/>
          </a:xfrm>
        </p:spPr>
        <p:txBody>
          <a:bodyPr/>
          <a:lstStyle/>
          <a:p>
            <a:r>
              <a:rPr lang="zh-CN" altLang="en-US" sz="2800" dirty="0"/>
              <a:t>在上节我们介绍了组件的创建、注册和使用，熟练这几个步骤将有助于深入组件的开发。另外，在子组件中定义</a:t>
            </a:r>
            <a:r>
              <a:rPr lang="en-US" altLang="zh-CN" sz="2800" dirty="0"/>
              <a:t>props</a:t>
            </a:r>
            <a:r>
              <a:rPr lang="zh-CN" altLang="en-US" sz="2800" dirty="0"/>
              <a:t>，可以让父组件的数据传递下来，这就好比子组件告诉父组件：“嘿，老爸，我开通了一个驿站，你把东西放到驿站我就可以拿到了。”</a:t>
            </a:r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组件简介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1430523"/>
      </p:ext>
    </p:extLst>
  </p:cSld>
  <p:clrMapOvr>
    <a:masterClrMapping/>
  </p:clrMapOvr>
  <p:transition spd="slow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在父组件中，则通过</a:t>
            </a:r>
            <a:r>
              <a:rPr lang="en-US" altLang="zh-CN" dirty="0"/>
              <a:t>$refs.</a:t>
            </a:r>
            <a:r>
              <a:rPr lang="zh-CN" altLang="en-US" dirty="0"/>
              <a:t>索引</a:t>
            </a:r>
            <a:r>
              <a:rPr lang="en-US" altLang="zh-CN" dirty="0"/>
              <a:t>ID</a:t>
            </a:r>
            <a:r>
              <a:rPr lang="zh-CN" altLang="en-US" dirty="0"/>
              <a:t>访问子组件的实例：</a:t>
            </a:r>
          </a:p>
          <a:p>
            <a:pPr marL="0" indent="0">
              <a:buNone/>
            </a:pPr>
            <a:r>
              <a:rPr lang="en-US" altLang="zh-CN" dirty="0" err="1"/>
              <a:t>showChildComponentData</a:t>
            </a:r>
            <a:r>
              <a:rPr lang="en-US" altLang="zh-CN" dirty="0"/>
              <a:t>: function() {</a:t>
            </a:r>
          </a:p>
          <a:p>
            <a:pPr marL="0" indent="0">
              <a:buNone/>
            </a:pPr>
            <a:r>
              <a:rPr lang="en-US" altLang="zh-CN" dirty="0"/>
              <a:t>    alert(this.$refs.cc1.msg);</a:t>
            </a:r>
          </a:p>
          <a:p>
            <a:pPr marL="0" indent="0">
              <a:buNone/>
            </a:pPr>
            <a:r>
              <a:rPr lang="en-US" altLang="zh-CN" dirty="0"/>
              <a:t>    alert(this.$refs.cc2.msg);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zh-CN" altLang="en-US" sz="2400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$refs</a:t>
            </a:r>
            <a:r>
              <a:rPr lang="zh-CN" altLang="en-US"/>
              <a:t>示例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9056907"/>
      </p:ext>
    </p:extLst>
  </p:cSld>
  <p:clrMapOvr>
    <a:masterClrMapping/>
  </p:clrMapOvr>
  <p:transition spd="slow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注意：尽管可以访问父链上任意的实例，不过子组件应当避免直接依赖父组件的数据，尽量显式地使用 </a:t>
            </a:r>
            <a:r>
              <a:rPr lang="en-US" altLang="zh-CN" dirty="0"/>
              <a:t>props </a:t>
            </a:r>
            <a:r>
              <a:rPr lang="zh-CN" altLang="en-US" dirty="0"/>
              <a:t>传递数据。另外，在子组件中修改父组件的状态是非常糟糕的做法，因为： </a:t>
            </a:r>
            <a:br>
              <a:rPr lang="zh-CN" altLang="en-US" dirty="0"/>
            </a:br>
            <a:r>
              <a:rPr lang="en-US" altLang="zh-CN" dirty="0"/>
              <a:t>1.</a:t>
            </a:r>
            <a:r>
              <a:rPr lang="zh-CN" altLang="en-US" dirty="0"/>
              <a:t>这让父组件与子组件紧密地耦合； </a:t>
            </a:r>
            <a:br>
              <a:rPr lang="zh-CN" altLang="en-US" dirty="0"/>
            </a:br>
            <a:r>
              <a:rPr lang="en-US" altLang="zh-CN" dirty="0"/>
              <a:t>2. </a:t>
            </a:r>
            <a:r>
              <a:rPr lang="zh-CN" altLang="en-US" dirty="0"/>
              <a:t>只看父组件，很难理解父组件的状态。因为它可能被任意子组件修改！理想情况下，只有组件自己能修改它的状态。</a:t>
            </a:r>
            <a:endParaRPr lang="zh-CN" altLang="en-US" sz="2400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说明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5949655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/>
              <a:t>传入 </a:t>
            </a:r>
            <a:r>
              <a:rPr lang="en-US" altLang="zh-CN" sz="2800" dirty="0" err="1"/>
              <a:t>Vue</a:t>
            </a:r>
            <a:r>
              <a:rPr lang="en-US" altLang="zh-CN" sz="2800" dirty="0"/>
              <a:t> </a:t>
            </a:r>
            <a:r>
              <a:rPr lang="zh-CN" altLang="en-US" sz="2800" dirty="0"/>
              <a:t>构造器的多数选项也可以用在 </a:t>
            </a:r>
            <a:r>
              <a:rPr lang="en-US" altLang="zh-CN" sz="2800" dirty="0" err="1"/>
              <a:t>Vue.extend</a:t>
            </a:r>
            <a:r>
              <a:rPr lang="en-US" altLang="zh-CN" sz="2800" dirty="0"/>
              <a:t>()</a:t>
            </a:r>
            <a:r>
              <a:rPr lang="zh-CN" altLang="en-US" sz="2800" dirty="0"/>
              <a:t> 中，不过有两个特例： </a:t>
            </a:r>
            <a:r>
              <a:rPr lang="en-US" altLang="zh-CN" sz="2800" dirty="0"/>
              <a:t>data</a:t>
            </a:r>
            <a:r>
              <a:rPr lang="zh-CN" altLang="en-US" sz="2800" dirty="0"/>
              <a:t> 和</a:t>
            </a:r>
            <a:r>
              <a:rPr lang="en-US" altLang="zh-CN" sz="2800" dirty="0"/>
              <a:t>el</a:t>
            </a:r>
            <a:r>
              <a:rPr lang="zh-CN" altLang="en-US" sz="2800" dirty="0"/>
              <a:t>。试想如果我们简单地把一个对象作为 </a:t>
            </a:r>
            <a:r>
              <a:rPr lang="en-US" altLang="zh-CN" sz="2800" dirty="0"/>
              <a:t>data</a:t>
            </a:r>
            <a:r>
              <a:rPr lang="zh-CN" altLang="en-US" sz="2800" dirty="0"/>
              <a:t> 选项传给 </a:t>
            </a:r>
            <a:r>
              <a:rPr lang="en-US" altLang="zh-CN" sz="2800" dirty="0" err="1"/>
              <a:t>Vue.extend</a:t>
            </a:r>
            <a:r>
              <a:rPr lang="en-US" altLang="zh-CN" sz="2800" dirty="0"/>
              <a:t>()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 err="1"/>
              <a:t>var</a:t>
            </a:r>
            <a:r>
              <a:rPr lang="en-US" altLang="zh-CN" sz="2800" dirty="0"/>
              <a:t> data = { a: 1 }</a:t>
            </a:r>
            <a:br>
              <a:rPr lang="en-US" altLang="zh-CN" sz="2800" dirty="0"/>
            </a:br>
            <a:r>
              <a:rPr lang="en-US" altLang="zh-CN" sz="2800" dirty="0" err="1"/>
              <a:t>var</a:t>
            </a:r>
            <a:r>
              <a:rPr lang="en-US" altLang="zh-CN" sz="2800" dirty="0"/>
              <a:t> </a:t>
            </a:r>
            <a:r>
              <a:rPr lang="en-US" altLang="zh-CN" sz="2800" dirty="0" err="1"/>
              <a:t>MyComponent</a:t>
            </a:r>
            <a:r>
              <a:rPr lang="en-US" altLang="zh-CN" sz="2800" dirty="0"/>
              <a:t> = </a:t>
            </a:r>
            <a:r>
              <a:rPr lang="en-US" altLang="zh-CN" sz="2800" dirty="0" err="1"/>
              <a:t>Vue.extend</a:t>
            </a:r>
            <a:r>
              <a:rPr lang="en-US" altLang="zh-CN" sz="2800" dirty="0"/>
              <a:t>({</a:t>
            </a:r>
            <a:br>
              <a:rPr lang="en-US" altLang="zh-CN" sz="2800" dirty="0"/>
            </a:br>
            <a:r>
              <a:rPr lang="en-US" altLang="zh-CN" sz="2800" dirty="0"/>
              <a:t>data: data</a:t>
            </a:r>
            <a:br>
              <a:rPr lang="en-US" altLang="zh-CN" sz="2800" dirty="0"/>
            </a:br>
            <a:r>
              <a:rPr lang="en-US" altLang="zh-CN" sz="2800" dirty="0"/>
              <a:t>})</a:t>
            </a:r>
          </a:p>
          <a:p>
            <a:pPr marL="0" indent="0">
              <a:buNone/>
            </a:pPr>
            <a:r>
              <a:rPr lang="zh-CN" altLang="en-US" sz="2800" dirty="0"/>
              <a:t>这么做的问题是 </a:t>
            </a:r>
            <a:r>
              <a:rPr lang="en-US" altLang="zh-CN" sz="2800" dirty="0" err="1"/>
              <a:t>MyComponent</a:t>
            </a:r>
            <a:r>
              <a:rPr lang="zh-CN" altLang="en-US" sz="2800" dirty="0"/>
              <a:t> 所有的实例将共享同一个 </a:t>
            </a:r>
            <a:r>
              <a:rPr lang="en-US" altLang="zh-CN" sz="2800" dirty="0"/>
              <a:t>data</a:t>
            </a:r>
            <a:r>
              <a:rPr lang="zh-CN" altLang="en-US" sz="2800" dirty="0"/>
              <a:t> 对象！这基本不是我们想要的，因此我们应当使用一个函数作为 </a:t>
            </a:r>
            <a:r>
              <a:rPr lang="en-US" altLang="zh-CN" sz="2800" dirty="0"/>
              <a:t>data</a:t>
            </a:r>
            <a:r>
              <a:rPr lang="zh-CN" altLang="en-US" sz="2800" dirty="0"/>
              <a:t> 选项，让这个函数返回一个新对象：</a:t>
            </a:r>
          </a:p>
          <a:p>
            <a:pPr marL="0" indent="0">
              <a:buNone/>
            </a:pPr>
            <a:endParaRPr lang="en-US" altLang="zh-CN" sz="2800" dirty="0"/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组件选项问题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612499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sz="2800" dirty="0" err="1"/>
              <a:t>var</a:t>
            </a:r>
            <a:r>
              <a:rPr lang="en-US" altLang="zh-CN" sz="2800" dirty="0"/>
              <a:t> </a:t>
            </a:r>
            <a:r>
              <a:rPr lang="en-US" altLang="zh-CN" sz="2800" dirty="0" err="1"/>
              <a:t>MyComponent</a:t>
            </a:r>
            <a:r>
              <a:rPr lang="en-US" altLang="zh-CN" sz="2800" dirty="0"/>
              <a:t> = </a:t>
            </a:r>
            <a:r>
              <a:rPr lang="en-US" altLang="zh-CN" sz="2800" dirty="0" err="1"/>
              <a:t>Vue.extend</a:t>
            </a:r>
            <a:r>
              <a:rPr lang="en-US" altLang="zh-CN" sz="2800" dirty="0"/>
              <a:t>({</a:t>
            </a:r>
            <a:br>
              <a:rPr lang="en-US" altLang="zh-CN" sz="2800" dirty="0"/>
            </a:br>
            <a:r>
              <a:rPr lang="en-US" altLang="zh-CN" sz="2800" dirty="0"/>
              <a:t>data: function () {</a:t>
            </a:r>
            <a:br>
              <a:rPr lang="en-US" altLang="zh-CN" sz="2800" dirty="0"/>
            </a:br>
            <a:r>
              <a:rPr lang="en-US" altLang="zh-CN" sz="2800" dirty="0"/>
              <a:t>return { a: 1 }</a:t>
            </a:r>
            <a:br>
              <a:rPr lang="en-US" altLang="zh-CN" sz="2800" dirty="0"/>
            </a:br>
            <a:r>
              <a:rPr lang="en-US" altLang="zh-CN" sz="2800" dirty="0"/>
              <a:t>}</a:t>
            </a:r>
            <a:br>
              <a:rPr lang="en-US" altLang="zh-CN" sz="2800" dirty="0"/>
            </a:br>
            <a:r>
              <a:rPr lang="en-US" altLang="zh-CN" sz="2800" dirty="0"/>
              <a:t>})</a:t>
            </a:r>
          </a:p>
          <a:p>
            <a:endParaRPr lang="en-US" altLang="zh-CN" sz="2800" dirty="0"/>
          </a:p>
          <a:p>
            <a:r>
              <a:rPr lang="zh-CN" altLang="en-US" sz="2800" dirty="0"/>
              <a:t>同理，</a:t>
            </a:r>
            <a:r>
              <a:rPr lang="en-US" altLang="zh-CN" sz="2800" dirty="0"/>
              <a:t>el</a:t>
            </a:r>
            <a:r>
              <a:rPr lang="zh-CN" altLang="en-US" sz="2800" dirty="0"/>
              <a:t> 选项用在 </a:t>
            </a:r>
            <a:r>
              <a:rPr lang="en-US" altLang="zh-CN" sz="2800" dirty="0" err="1"/>
              <a:t>Vue.extend</a:t>
            </a:r>
            <a:r>
              <a:rPr lang="en-US" altLang="zh-CN" sz="2800" dirty="0"/>
              <a:t>()</a:t>
            </a:r>
            <a:r>
              <a:rPr lang="zh-CN" altLang="en-US" sz="2800" dirty="0"/>
              <a:t> 中时也须是一个函数。</a:t>
            </a:r>
            <a:endParaRPr lang="en-US" altLang="zh-CN" sz="2800" dirty="0"/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组件选项问题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7038045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400" dirty="0"/>
              <a:t>尽管使用组件就像使用一般的</a:t>
            </a:r>
            <a:r>
              <a:rPr lang="en-US" altLang="zh-CN" sz="2400" dirty="0"/>
              <a:t>HTML</a:t>
            </a:r>
            <a:r>
              <a:rPr lang="zh-CN" altLang="en-US" sz="2400" dirty="0"/>
              <a:t>元素一样，但它毕竟不是标准的</a:t>
            </a:r>
            <a:r>
              <a:rPr lang="en-US" altLang="zh-CN" sz="2400" dirty="0"/>
              <a:t>HTML</a:t>
            </a:r>
            <a:r>
              <a:rPr lang="zh-CN" altLang="en-US" sz="2400" dirty="0"/>
              <a:t>元素，为了让浏览器能够识别它，组件会被解析为标准的</a:t>
            </a:r>
            <a:r>
              <a:rPr lang="en-US" altLang="zh-CN" sz="2400" dirty="0"/>
              <a:t>HTML</a:t>
            </a:r>
            <a:r>
              <a:rPr lang="zh-CN" altLang="en-US" sz="2400" dirty="0"/>
              <a:t>片段，然后将组件的标签替换为该</a:t>
            </a:r>
            <a:r>
              <a:rPr lang="en-US" altLang="zh-CN" sz="2400" dirty="0"/>
              <a:t>HTML</a:t>
            </a:r>
            <a:r>
              <a:rPr lang="zh-CN" altLang="en-US" sz="2400" dirty="0"/>
              <a:t>片段。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000" dirty="0">
                <a:latin typeface="+mn-ea"/>
              </a:rPr>
              <a:t>&lt;div id="app"&gt;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00B050"/>
                </a:solidFill>
                <a:latin typeface="+mn-ea"/>
              </a:rPr>
              <a:t>    &lt;my-component&gt;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00B050"/>
                </a:solidFill>
                <a:latin typeface="+mn-ea"/>
              </a:rPr>
              <a:t>    &lt;/my-component&gt;</a:t>
            </a:r>
          </a:p>
          <a:p>
            <a:pPr marL="0" indent="0">
              <a:buNone/>
            </a:pPr>
            <a:r>
              <a:rPr lang="en-US" altLang="zh-CN" sz="2000" dirty="0">
                <a:latin typeface="+mn-ea"/>
              </a:rPr>
              <a:t>    </a:t>
            </a:r>
            <a:r>
              <a:rPr lang="en-US" altLang="zh-CN" sz="2000" b="1" dirty="0">
                <a:solidFill>
                  <a:srgbClr val="C00000"/>
                </a:solidFill>
                <a:latin typeface="+mn-ea"/>
              </a:rPr>
              <a:t>{{ </a:t>
            </a:r>
            <a:r>
              <a:rPr lang="en-US" altLang="zh-CN" sz="2000" b="1" dirty="0" err="1">
                <a:solidFill>
                  <a:srgbClr val="C00000"/>
                </a:solidFill>
                <a:latin typeface="+mn-ea"/>
              </a:rPr>
              <a:t>msg</a:t>
            </a:r>
            <a:r>
              <a:rPr lang="en-US" altLang="zh-CN" sz="2000" b="1" dirty="0">
                <a:solidFill>
                  <a:srgbClr val="C00000"/>
                </a:solidFill>
                <a:latin typeface="+mn-ea"/>
              </a:rPr>
              <a:t>}}</a:t>
            </a:r>
          </a:p>
          <a:p>
            <a:pPr marL="0" indent="0">
              <a:buNone/>
            </a:pPr>
            <a:r>
              <a:rPr lang="en-US" altLang="zh-CN" sz="2000" dirty="0">
                <a:latin typeface="+mn-ea"/>
              </a:rPr>
              <a:t>&lt;/div&gt;</a:t>
            </a:r>
          </a:p>
          <a:p>
            <a:pPr marL="0" indent="0">
              <a:buNone/>
            </a:pPr>
            <a:endParaRPr lang="en-US" altLang="zh-CN" sz="2000" dirty="0">
              <a:latin typeface="+mn-ea"/>
            </a:endParaRPr>
          </a:p>
          <a:p>
            <a:pPr marL="0" indent="0">
              <a:buNone/>
            </a:pPr>
            <a:r>
              <a:rPr lang="en-US" altLang="zh-CN" sz="2000" dirty="0">
                <a:latin typeface="+mn-ea"/>
              </a:rPr>
              <a:t>&lt;template id="</a:t>
            </a:r>
            <a:r>
              <a:rPr lang="en-US" altLang="zh-CN" sz="2000" dirty="0" err="1">
                <a:latin typeface="+mn-ea"/>
              </a:rPr>
              <a:t>myComponent</a:t>
            </a:r>
            <a:r>
              <a:rPr lang="en-US" altLang="zh-CN" sz="2000" dirty="0">
                <a:latin typeface="+mn-ea"/>
              </a:rPr>
              <a:t>"&gt;</a:t>
            </a:r>
          </a:p>
          <a:p>
            <a:pPr marL="0" indent="0">
              <a:buNone/>
            </a:pPr>
            <a:r>
              <a:rPr lang="en-US" altLang="zh-CN" sz="2000" dirty="0">
                <a:latin typeface="+mn-ea"/>
              </a:rPr>
              <a:t>    &lt;div&gt;</a:t>
            </a:r>
          </a:p>
          <a:p>
            <a:pPr marL="0" indent="0">
              <a:buNone/>
            </a:pPr>
            <a:r>
              <a:rPr lang="en-US" altLang="zh-CN" sz="2000" dirty="0">
                <a:latin typeface="+mn-ea"/>
              </a:rPr>
              <a:t>        &lt;h3&gt;{{ </a:t>
            </a:r>
            <a:r>
              <a:rPr lang="en-US" altLang="zh-CN" sz="2000" dirty="0" err="1">
                <a:latin typeface="+mn-ea"/>
              </a:rPr>
              <a:t>msg</a:t>
            </a:r>
            <a:r>
              <a:rPr lang="en-US" altLang="zh-CN" sz="2000" dirty="0">
                <a:latin typeface="+mn-ea"/>
              </a:rPr>
              <a:t> }}&lt;/h3&gt;</a:t>
            </a:r>
          </a:p>
          <a:p>
            <a:pPr marL="0" indent="0">
              <a:buNone/>
            </a:pPr>
            <a:r>
              <a:rPr lang="en-US" altLang="zh-CN" sz="2000" dirty="0">
                <a:latin typeface="+mn-ea"/>
              </a:rPr>
              <a:t>        &lt;button </a:t>
            </a:r>
            <a:r>
              <a:rPr lang="en-US" altLang="zh-CN" sz="2000" dirty="0" err="1">
                <a:latin typeface="+mn-ea"/>
              </a:rPr>
              <a:t>v-on:click</a:t>
            </a:r>
            <a:r>
              <a:rPr lang="en-US" altLang="zh-CN" sz="2000" dirty="0">
                <a:latin typeface="+mn-ea"/>
              </a:rPr>
              <a:t>="</a:t>
            </a:r>
            <a:r>
              <a:rPr lang="en-US" altLang="zh-CN" sz="2000" dirty="0" err="1">
                <a:latin typeface="+mn-ea"/>
              </a:rPr>
              <a:t>showMsg</a:t>
            </a:r>
            <a:r>
              <a:rPr lang="en-US" altLang="zh-CN" sz="2000" dirty="0">
                <a:latin typeface="+mn-ea"/>
              </a:rPr>
              <a:t>"&gt;Show Message&lt;/button&gt;</a:t>
            </a:r>
          </a:p>
          <a:p>
            <a:pPr marL="0" indent="0">
              <a:buNone/>
            </a:pPr>
            <a:r>
              <a:rPr lang="en-US" altLang="zh-CN" sz="2000" dirty="0">
                <a:latin typeface="+mn-ea"/>
              </a:rPr>
              <a:t>    &lt;/div&gt;</a:t>
            </a:r>
          </a:p>
          <a:p>
            <a:pPr marL="0" indent="0">
              <a:buNone/>
            </a:pPr>
            <a:r>
              <a:rPr lang="en-US" altLang="zh-CN" sz="2000" dirty="0">
                <a:latin typeface="+mn-ea"/>
              </a:rPr>
              <a:t>&lt;/template&gt;</a:t>
            </a:r>
          </a:p>
          <a:p>
            <a:pPr marL="0" indent="0">
              <a:buNone/>
            </a:pPr>
            <a:endParaRPr lang="zh-CN" altLang="en-US" sz="1800" dirty="0"/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编译作用域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0580837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476250" y="658587"/>
            <a:ext cx="8477745" cy="5659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1400" b="1" dirty="0">
                <a:latin typeface="+mn-ea"/>
              </a:rPr>
              <a:t>&lt;script&gt;</a:t>
            </a:r>
          </a:p>
          <a:p>
            <a:pPr marL="0" indent="0">
              <a:buNone/>
            </a:pPr>
            <a:r>
              <a:rPr lang="en-US" altLang="zh-CN" sz="1600" b="1" dirty="0">
                <a:latin typeface="+mn-ea"/>
              </a:rPr>
              <a:t>    new </a:t>
            </a:r>
            <a:r>
              <a:rPr lang="en-US" altLang="zh-CN" sz="1600" b="1" dirty="0" err="1">
                <a:latin typeface="+mn-ea"/>
              </a:rPr>
              <a:t>Vue</a:t>
            </a:r>
            <a:r>
              <a:rPr lang="en-US" altLang="zh-CN" sz="1600" b="1" dirty="0">
                <a:latin typeface="+mn-ea"/>
              </a:rPr>
              <a:t>({</a:t>
            </a:r>
          </a:p>
          <a:p>
            <a:pPr marL="0" indent="0">
              <a:buNone/>
            </a:pPr>
            <a:r>
              <a:rPr lang="en-US" altLang="zh-CN" sz="1600" b="1" dirty="0">
                <a:latin typeface="+mn-ea"/>
              </a:rPr>
              <a:t>        el: '#app',</a:t>
            </a:r>
          </a:p>
          <a:p>
            <a:pPr marL="0" indent="0">
              <a:buNone/>
            </a:pPr>
            <a:r>
              <a:rPr lang="en-US" altLang="zh-CN" sz="1600" b="1" dirty="0">
                <a:latin typeface="+mn-ea"/>
              </a:rPr>
              <a:t>        components: {</a:t>
            </a:r>
          </a:p>
          <a:p>
            <a:pPr marL="0" indent="0">
              <a:buNone/>
            </a:pPr>
            <a:r>
              <a:rPr lang="en-US" altLang="zh-CN" sz="1600" b="1" dirty="0">
                <a:latin typeface="+mn-ea"/>
              </a:rPr>
              <a:t>            'my-component': {</a:t>
            </a:r>
          </a:p>
          <a:p>
            <a:pPr marL="0" indent="0">
              <a:buNone/>
            </a:pPr>
            <a:r>
              <a:rPr lang="en-US" altLang="zh-CN" sz="1600" b="1" dirty="0">
                <a:latin typeface="+mn-ea"/>
              </a:rPr>
              <a:t>                template: '#</a:t>
            </a:r>
            <a:r>
              <a:rPr lang="en-US" altLang="zh-CN" sz="1600" b="1" dirty="0" err="1">
                <a:latin typeface="+mn-ea"/>
              </a:rPr>
              <a:t>myComponent</a:t>
            </a:r>
            <a:r>
              <a:rPr lang="en-US" altLang="zh-CN" sz="1600" b="1" dirty="0">
                <a:latin typeface="+mn-ea"/>
              </a:rPr>
              <a:t>',</a:t>
            </a:r>
          </a:p>
          <a:p>
            <a:pPr marL="0" indent="0">
              <a:buNone/>
            </a:pPr>
            <a:r>
              <a:rPr lang="en-US" altLang="zh-CN" sz="1600" b="1" dirty="0">
                <a:latin typeface="+mn-ea"/>
              </a:rPr>
              <a:t>                data: function() {</a:t>
            </a:r>
          </a:p>
          <a:p>
            <a:pPr marL="0" indent="0">
              <a:buNone/>
            </a:pPr>
            <a:r>
              <a:rPr lang="en-US" altLang="zh-CN" sz="1600" b="1" dirty="0">
                <a:latin typeface="+mn-ea"/>
              </a:rPr>
              <a:t>                    return {</a:t>
            </a:r>
          </a:p>
          <a:p>
            <a:pPr marL="0" indent="0">
              <a:buNone/>
            </a:pPr>
            <a:r>
              <a:rPr lang="en-US" altLang="zh-CN" sz="1600" b="1" dirty="0">
                <a:latin typeface="+mn-ea"/>
              </a:rPr>
              <a:t>                        </a:t>
            </a:r>
            <a:r>
              <a:rPr lang="en-US" altLang="zh-CN" sz="1600" b="1" dirty="0" err="1">
                <a:solidFill>
                  <a:srgbClr val="0070C0"/>
                </a:solidFill>
                <a:latin typeface="+mn-ea"/>
              </a:rPr>
              <a:t>msg</a:t>
            </a:r>
            <a:r>
              <a:rPr lang="en-US" altLang="zh-CN" sz="1600" b="1" dirty="0">
                <a:solidFill>
                  <a:srgbClr val="0070C0"/>
                </a:solidFill>
                <a:latin typeface="+mn-ea"/>
              </a:rPr>
              <a:t>: 'This is a component!'</a:t>
            </a:r>
          </a:p>
          <a:p>
            <a:pPr marL="0" indent="0">
              <a:buNone/>
            </a:pPr>
            <a:r>
              <a:rPr lang="en-US" altLang="zh-CN" sz="1600" b="1" dirty="0">
                <a:latin typeface="+mn-ea"/>
              </a:rPr>
              <a:t>                    }</a:t>
            </a:r>
          </a:p>
          <a:p>
            <a:pPr marL="0" indent="0">
              <a:buNone/>
            </a:pPr>
            <a:r>
              <a:rPr lang="en-US" altLang="zh-CN" sz="1600" b="1" dirty="0">
                <a:latin typeface="+mn-ea"/>
              </a:rPr>
              <a:t>                },</a:t>
            </a:r>
          </a:p>
          <a:p>
            <a:pPr marL="0" indent="0">
              <a:buNone/>
            </a:pPr>
            <a:r>
              <a:rPr lang="en-US" altLang="zh-CN" sz="1600" b="1" dirty="0">
                <a:latin typeface="+mn-ea"/>
              </a:rPr>
              <a:t>                methods: {</a:t>
            </a:r>
          </a:p>
          <a:p>
            <a:pPr marL="0" indent="0">
              <a:buNone/>
            </a:pPr>
            <a:r>
              <a:rPr lang="en-US" altLang="zh-CN" sz="1600" b="1" dirty="0">
                <a:latin typeface="+mn-ea"/>
              </a:rPr>
              <a:t>                    </a:t>
            </a:r>
            <a:r>
              <a:rPr lang="en-US" altLang="zh-CN" sz="1600" b="1" dirty="0" err="1">
                <a:latin typeface="+mn-ea"/>
              </a:rPr>
              <a:t>showMsg</a:t>
            </a:r>
            <a:r>
              <a:rPr lang="en-US" altLang="zh-CN" sz="1600" b="1" dirty="0">
                <a:latin typeface="+mn-ea"/>
              </a:rPr>
              <a:t>: function() {</a:t>
            </a:r>
          </a:p>
          <a:p>
            <a:pPr marL="0" indent="0">
              <a:buNone/>
            </a:pPr>
            <a:r>
              <a:rPr lang="en-US" altLang="zh-CN" sz="1600" b="1" dirty="0">
                <a:latin typeface="+mn-ea"/>
              </a:rPr>
              <a:t>                        alert(this.msg)</a:t>
            </a:r>
          </a:p>
          <a:p>
            <a:pPr marL="0" indent="0">
              <a:buNone/>
            </a:pPr>
            <a:r>
              <a:rPr lang="en-US" altLang="zh-CN" sz="1400" b="1" dirty="0">
                <a:latin typeface="+mn-ea"/>
              </a:rPr>
              <a:t>                    }</a:t>
            </a:r>
          </a:p>
          <a:p>
            <a:pPr marL="0" indent="0">
              <a:buNone/>
            </a:pPr>
            <a:r>
              <a:rPr lang="en-US" altLang="zh-CN" sz="1400" b="1" dirty="0">
                <a:latin typeface="+mn-ea"/>
              </a:rPr>
              <a:t>                }</a:t>
            </a:r>
          </a:p>
          <a:p>
            <a:pPr marL="0" indent="0">
              <a:buNone/>
            </a:pPr>
            <a:r>
              <a:rPr lang="en-US" altLang="zh-CN" sz="1400" b="1" dirty="0">
                <a:latin typeface="+mn-ea"/>
              </a:rPr>
              <a:t>            }</a:t>
            </a:r>
          </a:p>
          <a:p>
            <a:pPr marL="0" indent="0">
              <a:buNone/>
            </a:pPr>
            <a:r>
              <a:rPr lang="en-US" altLang="zh-CN" sz="1400" b="1" dirty="0">
                <a:latin typeface="+mn-ea"/>
              </a:rPr>
              <a:t>        }</a:t>
            </a:r>
          </a:p>
          <a:p>
            <a:pPr marL="0" indent="0">
              <a:buNone/>
            </a:pPr>
            <a:r>
              <a:rPr lang="en-US" altLang="zh-CN" sz="1400" b="1" dirty="0">
                <a:latin typeface="+mn-ea"/>
              </a:rPr>
              <a:t>    })</a:t>
            </a:r>
          </a:p>
          <a:p>
            <a:pPr marL="0" indent="0">
              <a:buNone/>
            </a:pPr>
            <a:r>
              <a:rPr lang="en-US" altLang="zh-CN" sz="1400" b="1" dirty="0">
                <a:latin typeface="+mn-ea"/>
              </a:rPr>
              <a:t>&lt;/script&gt;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编译作用域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5093667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400"/>
              <a:t>这段代码定义了一个</a:t>
            </a:r>
            <a:r>
              <a:rPr lang="en-US" altLang="zh-CN" sz="2400"/>
              <a:t>my-component</a:t>
            </a:r>
            <a:r>
              <a:rPr lang="zh-CN" altLang="en-US" sz="2400"/>
              <a:t>组件，</a:t>
            </a:r>
            <a:r>
              <a:rPr lang="en-US" altLang="zh-CN" sz="2400"/>
              <a:t>&lt;my-component&gt;&lt;my-component&gt;</a:t>
            </a:r>
            <a:r>
              <a:rPr lang="zh-CN" altLang="en-US" sz="2400"/>
              <a:t>不是标准的</a:t>
            </a:r>
            <a:r>
              <a:rPr lang="en-US" altLang="zh-CN" sz="2400"/>
              <a:t>HTML</a:t>
            </a:r>
            <a:r>
              <a:rPr lang="zh-CN" altLang="en-US" sz="2400"/>
              <a:t>元素，浏览器是不理解这个元素的。</a:t>
            </a:r>
            <a:br>
              <a:rPr lang="zh-CN" altLang="en-US" sz="2400"/>
            </a:br>
            <a:r>
              <a:rPr lang="zh-CN" altLang="en-US" sz="2400"/>
              <a:t>那么</a:t>
            </a:r>
            <a:r>
              <a:rPr lang="en-US" altLang="zh-CN" sz="2400"/>
              <a:t>Vue</a:t>
            </a:r>
            <a:r>
              <a:rPr lang="zh-CN" altLang="en-US" sz="2400"/>
              <a:t>是如何让浏览器理解</a:t>
            </a:r>
            <a:r>
              <a:rPr lang="en-US" altLang="zh-CN" sz="2400"/>
              <a:t>&lt;my-component&gt;&lt;my-component&gt;</a:t>
            </a:r>
            <a:r>
              <a:rPr lang="zh-CN" altLang="en-US" sz="2400"/>
              <a:t>标签的呢？</a:t>
            </a:r>
            <a:endParaRPr lang="en-US" altLang="zh-CN" sz="2400" dirty="0"/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编译作用域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9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652" y="2553195"/>
            <a:ext cx="7763705" cy="4007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458984"/>
      </p:ext>
    </p:extLst>
  </p:cSld>
  <p:clrMapOvr>
    <a:masterClrMapping/>
  </p:clrMapOvr>
  <p:transition spd="slow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  <p:tag name="MH_CONTENTSID" val="458"/>
  <p:tag name="MH_SECTIONID" val="459,460,461,462,"/>
</p:tagLst>
</file>

<file path=ppt/theme/theme1.xml><?xml version="1.0" encoding="utf-8"?>
<a:theme xmlns:a="http://schemas.openxmlformats.org/drawingml/2006/main" name="Office 主题">
  <a:themeElements>
    <a:clrScheme name="技巧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11049</TotalTime>
  <Words>3255</Words>
  <Application>Microsoft Office PowerPoint</Application>
  <PresentationFormat>全屏显示(4:3)</PresentationFormat>
  <Paragraphs>431</Paragraphs>
  <Slides>41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47" baseType="lpstr">
      <vt:lpstr>Impact</vt:lpstr>
      <vt:lpstr>微软雅黑</vt:lpstr>
      <vt:lpstr>Arial</vt:lpstr>
      <vt:lpstr>Calibri</vt:lpstr>
      <vt:lpstr>华文细黑</vt:lpstr>
      <vt:lpstr>Office 主题</vt:lpstr>
      <vt:lpstr>PowerPoint 演示文稿</vt:lpstr>
      <vt:lpstr>PowerPoint 演示文稿</vt:lpstr>
      <vt:lpstr>组件选项问题及作用域</vt:lpstr>
      <vt:lpstr>组件简介</vt:lpstr>
      <vt:lpstr>组件选项问题</vt:lpstr>
      <vt:lpstr>组件选项问题</vt:lpstr>
      <vt:lpstr>编译作用域</vt:lpstr>
      <vt:lpstr>编译作用域</vt:lpstr>
      <vt:lpstr>编译作用域</vt:lpstr>
      <vt:lpstr>组件的作用域</vt:lpstr>
      <vt:lpstr>组件的作用域</vt:lpstr>
      <vt:lpstr>组件的作用域</vt:lpstr>
      <vt:lpstr>组件的作用域</vt:lpstr>
      <vt:lpstr>例子</vt:lpstr>
      <vt:lpstr>例子</vt:lpstr>
      <vt:lpstr>数据传递-solt</vt:lpstr>
      <vt:lpstr>Slot</vt:lpstr>
      <vt:lpstr>单个Slot</vt:lpstr>
      <vt:lpstr>单个Slot</vt:lpstr>
      <vt:lpstr>具名Slot（有名称的slot）</vt:lpstr>
      <vt:lpstr>具名Slot（有名称的slot）</vt:lpstr>
      <vt:lpstr>具名Slot（有名称的slot）</vt:lpstr>
      <vt:lpstr>Slot编译作用域</vt:lpstr>
      <vt:lpstr>Slot编译作用域</vt:lpstr>
      <vt:lpstr>Slot编译作用域</vt:lpstr>
      <vt:lpstr>作用域插槽</vt:lpstr>
      <vt:lpstr>作用域插槽</vt:lpstr>
      <vt:lpstr>作用域插槽</vt:lpstr>
      <vt:lpstr>作用域插槽</vt:lpstr>
      <vt:lpstr>作用域插槽</vt:lpstr>
      <vt:lpstr>作用域插槽</vt:lpstr>
      <vt:lpstr>父链与子链</vt:lpstr>
      <vt:lpstr>父链与子链</vt:lpstr>
      <vt:lpstr>父链</vt:lpstr>
      <vt:lpstr>父链</vt:lpstr>
      <vt:lpstr>父链</vt:lpstr>
      <vt:lpstr>$children示例</vt:lpstr>
      <vt:lpstr>$children示例</vt:lpstr>
      <vt:lpstr>$refs示例</vt:lpstr>
      <vt:lpstr>$refs示例</vt:lpstr>
      <vt:lpstr>说明</vt:lpstr>
    </vt:vector>
  </TitlesOfParts>
  <Company>iTianKong.com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Penelope</dc:creator>
  <cp:lastModifiedBy>罗 宇顺</cp:lastModifiedBy>
  <cp:revision>648</cp:revision>
  <dcterms:created xsi:type="dcterms:W3CDTF">2015-04-07T15:42:54Z</dcterms:created>
  <dcterms:modified xsi:type="dcterms:W3CDTF">2021-04-12T16:16:27Z</dcterms:modified>
</cp:coreProperties>
</file>