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464" r:id="rId2"/>
    <p:sldId id="463" r:id="rId3"/>
    <p:sldId id="601" r:id="rId4"/>
    <p:sldId id="632" r:id="rId5"/>
    <p:sldId id="664" r:id="rId6"/>
    <p:sldId id="663" r:id="rId7"/>
    <p:sldId id="665" r:id="rId8"/>
    <p:sldId id="666" r:id="rId9"/>
    <p:sldId id="633" r:id="rId10"/>
    <p:sldId id="667" r:id="rId11"/>
    <p:sldId id="668" r:id="rId12"/>
    <p:sldId id="669" r:id="rId13"/>
    <p:sldId id="670" r:id="rId14"/>
    <p:sldId id="671" r:id="rId15"/>
    <p:sldId id="450" r:id="rId16"/>
    <p:sldId id="474" r:id="rId17"/>
    <p:sldId id="653" r:id="rId18"/>
    <p:sldId id="673" r:id="rId19"/>
    <p:sldId id="672" r:id="rId20"/>
    <p:sldId id="621" r:id="rId21"/>
    <p:sldId id="674" r:id="rId22"/>
    <p:sldId id="675" r:id="rId23"/>
    <p:sldId id="642" r:id="rId24"/>
    <p:sldId id="676" r:id="rId25"/>
    <p:sldId id="679" r:id="rId26"/>
    <p:sldId id="677" r:id="rId27"/>
    <p:sldId id="643" r:id="rId28"/>
    <p:sldId id="678" r:id="rId29"/>
    <p:sldId id="644" r:id="rId30"/>
    <p:sldId id="469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Impact" panose="020B0806030902050204" pitchFamily="34" charset="0"/>
      <p:regular r:id="rId37"/>
    </p:embeddedFont>
    <p:embeddedFont>
      <p:font typeface="华文细黑" panose="020106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custDataLst>
    <p:tags r:id="rId41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CC99"/>
    <a:srgbClr val="FF0000"/>
    <a:srgbClr val="004F8A"/>
    <a:srgbClr val="FF9900"/>
    <a:srgbClr val="75BDA7"/>
    <a:srgbClr val="66FFCC"/>
    <a:srgbClr val="9BBB59"/>
    <a:srgbClr val="FF3399"/>
    <a:srgbClr val="FFA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1" autoAdjust="0"/>
    <p:restoredTop sz="85825" autoAdjust="0"/>
  </p:normalViewPr>
  <p:slideViewPr>
    <p:cSldViewPr snapToGrid="0" showGuides="1">
      <p:cViewPr varScale="1">
        <p:scale>
          <a:sx n="91" d="100"/>
          <a:sy n="91" d="100"/>
        </p:scale>
        <p:origin x="758" y="77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guide/transition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vue-route2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基础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-2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及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vue-router2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11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main.js</a:t>
            </a:r>
            <a:r>
              <a:rPr lang="zh-CN" altLang="en-US" sz="2000" dirty="0"/>
              <a:t>添加路由路径映射，将一个路径映射到</a:t>
            </a:r>
            <a:r>
              <a:rPr lang="en-US" altLang="zh-CN" sz="2000" dirty="0"/>
              <a:t>components</a:t>
            </a:r>
            <a:r>
              <a:rPr lang="zh-CN" altLang="en-US" sz="2000" dirty="0"/>
              <a:t>，可包含多个组件名称和组件。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{</a:t>
            </a:r>
          </a:p>
          <a:p>
            <a:pPr marL="0" indent="0">
              <a:buNone/>
            </a:pPr>
            <a:r>
              <a:rPr lang="en-US" altLang="zh-CN" sz="2000" dirty="0"/>
              <a:t>      path:'/',</a:t>
            </a:r>
          </a:p>
          <a:p>
            <a:pPr marL="0" indent="0">
              <a:buNone/>
            </a:pPr>
            <a:r>
              <a:rPr lang="en-US" altLang="zh-CN" sz="2000" dirty="0"/>
              <a:t>      components:{</a:t>
            </a:r>
            <a:r>
              <a:rPr lang="en-US" altLang="zh-CN" sz="2000" dirty="0" err="1"/>
              <a:t>default:home,about:about</a:t>
            </a: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    },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App.vue</a:t>
            </a:r>
            <a:r>
              <a:rPr lang="zh-CN" altLang="en-US" sz="2000" dirty="0"/>
              <a:t>中添加路由</a:t>
            </a:r>
            <a:r>
              <a:rPr lang="en-US" altLang="zh-CN" sz="2000" dirty="0"/>
              <a:t>router-view</a:t>
            </a:r>
            <a:r>
              <a:rPr lang="zh-CN" altLang="en-US" sz="2000" dirty="0"/>
              <a:t>并且通过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属性设置显示组件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&lt;router-view&gt;&lt;/router-view&gt;</a:t>
            </a:r>
          </a:p>
          <a:p>
            <a:pPr marL="0" indent="0">
              <a:buNone/>
            </a:pPr>
            <a:r>
              <a:rPr lang="en-US" altLang="zh-CN" sz="2000" dirty="0"/>
              <a:t>&lt;router-view name="about"&gt;&lt;/router-view&gt;</a:t>
            </a:r>
          </a:p>
          <a:p>
            <a:r>
              <a:rPr lang="zh-CN" altLang="en-US" sz="2000" dirty="0"/>
              <a:t>通过右图可见，在访问</a:t>
            </a:r>
            <a:r>
              <a:rPr lang="en-US" altLang="zh-CN" sz="2000" dirty="0">
                <a:hlinkClick r:id="rId2"/>
              </a:rPr>
              <a:t>http://localhost:8080/</a:t>
            </a:r>
            <a:r>
              <a:rPr lang="zh-CN" altLang="en-US" sz="2000" dirty="0"/>
              <a:t>时，</a:t>
            </a:r>
            <a:br>
              <a:rPr lang="en-US" altLang="zh-CN" sz="2000" dirty="0"/>
            </a:br>
            <a:r>
              <a:rPr lang="zh-CN" altLang="en-US" sz="2000" dirty="0"/>
              <a:t>通过</a:t>
            </a:r>
            <a:r>
              <a:rPr lang="en-US" altLang="zh-CN" sz="2000" dirty="0"/>
              <a:t>router-view</a:t>
            </a:r>
            <a:r>
              <a:rPr lang="zh-CN" altLang="en-US" sz="2000" dirty="0"/>
              <a:t>不带名字的显示了</a:t>
            </a:r>
            <a:r>
              <a:rPr lang="en-US" altLang="zh-CN" sz="2000" dirty="0"/>
              <a:t>home</a:t>
            </a:r>
            <a:r>
              <a:rPr lang="zh-CN" altLang="en-US" sz="2000" dirty="0"/>
              <a:t>组件，</a:t>
            </a:r>
            <a:br>
              <a:rPr lang="en-US" altLang="zh-CN" sz="2000" dirty="0"/>
            </a:br>
            <a:r>
              <a:rPr lang="zh-CN" altLang="en-US" sz="2000" dirty="0"/>
              <a:t>通过</a:t>
            </a:r>
            <a:r>
              <a:rPr lang="en-US" altLang="zh-CN" sz="2000" dirty="0"/>
              <a:t>router-view  name="about"</a:t>
            </a:r>
            <a:r>
              <a:rPr lang="zh-CN" altLang="en-US" sz="2000" dirty="0"/>
              <a:t>显示了</a:t>
            </a:r>
            <a:r>
              <a:rPr lang="en-US" altLang="zh-CN" sz="2000" dirty="0"/>
              <a:t>about</a:t>
            </a:r>
            <a:br>
              <a:rPr lang="en-US" altLang="zh-CN" sz="2000" dirty="0"/>
            </a:br>
            <a:r>
              <a:rPr lang="zh-CN" altLang="en-US" sz="2000" dirty="0"/>
              <a:t>组件。可根据一个路由路径同时显示多个同级组件。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命名视图实例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0" y="3636354"/>
            <a:ext cx="2050700" cy="28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805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95274" y="770037"/>
            <a:ext cx="4371975" cy="5659338"/>
          </a:xfrm>
        </p:spPr>
        <p:txBody>
          <a:bodyPr/>
          <a:lstStyle/>
          <a:p>
            <a:r>
              <a:rPr lang="zh-CN" altLang="en-US" sz="1800" dirty="0"/>
              <a:t>重定向也是通过 </a:t>
            </a:r>
            <a:r>
              <a:rPr lang="en-US" altLang="zh-CN" sz="1800" dirty="0"/>
              <a:t>routes </a:t>
            </a:r>
            <a:r>
              <a:rPr lang="zh-CN" altLang="en-US" sz="1800" dirty="0"/>
              <a:t>配置来完成，下面例子是从 </a:t>
            </a:r>
            <a:r>
              <a:rPr lang="en-US" altLang="zh-CN" sz="1800" dirty="0"/>
              <a:t>/a </a:t>
            </a:r>
            <a:r>
              <a:rPr lang="zh-CN" altLang="en-US" sz="1800" dirty="0"/>
              <a:t>重定向到 </a:t>
            </a:r>
            <a:r>
              <a:rPr lang="en-US" altLang="zh-CN" sz="1800" dirty="0"/>
              <a:t>/b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router = new </a:t>
            </a:r>
            <a:r>
              <a:rPr lang="en-US" altLang="zh-CN" sz="1800" dirty="0" err="1"/>
              <a:t>VueRouter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routes: [</a:t>
            </a:r>
          </a:p>
          <a:p>
            <a:pPr marL="0" indent="0">
              <a:buNone/>
            </a:pPr>
            <a:r>
              <a:rPr lang="en-US" altLang="zh-CN" sz="1800" dirty="0"/>
              <a:t>    { path: '/a', redirect: '/b' }</a:t>
            </a:r>
          </a:p>
          <a:p>
            <a:pPr marL="0" indent="0">
              <a:buNone/>
            </a:pPr>
            <a:r>
              <a:rPr lang="en-US" altLang="zh-CN" sz="1800" dirty="0"/>
              <a:t>  ]</a:t>
            </a:r>
          </a:p>
          <a:p>
            <a:pPr marL="0" indent="0">
              <a:buNone/>
            </a:pPr>
            <a:r>
              <a:rPr lang="en-US" altLang="zh-CN" sz="1800" dirty="0"/>
              <a:t>})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重定向的目标也可以是一个命名的路由：</a:t>
            </a: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router = new </a:t>
            </a:r>
            <a:r>
              <a:rPr lang="en-US" altLang="zh-CN" sz="1800" dirty="0" err="1"/>
              <a:t>VueRouter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routes: [</a:t>
            </a:r>
          </a:p>
          <a:p>
            <a:pPr marL="0" indent="0">
              <a:buNone/>
            </a:pPr>
            <a:r>
              <a:rPr lang="en-US" altLang="zh-CN" sz="1800" dirty="0"/>
              <a:t>    { path: '/a', redirect: { name: 'foo' }}</a:t>
            </a:r>
          </a:p>
          <a:p>
            <a:pPr marL="0" indent="0">
              <a:buNone/>
            </a:pPr>
            <a:r>
              <a:rPr lang="en-US" altLang="zh-CN" sz="1800" dirty="0"/>
              <a:t>  ]</a:t>
            </a:r>
          </a:p>
          <a:p>
            <a:pPr marL="0" indent="0">
              <a:buNone/>
            </a:pPr>
            <a:r>
              <a:rPr lang="en-US" altLang="zh-CN" sz="1800" dirty="0"/>
              <a:t>})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7249" y="2235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0070C0"/>
                </a:solidFill>
              </a:rPr>
              <a:t>甚至是一个方法，动态返回重定向目标：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70C0"/>
                </a:solidFill>
              </a:rPr>
              <a:t>const</a:t>
            </a:r>
            <a:r>
              <a:rPr lang="en-US" altLang="zh-CN" sz="1800" dirty="0">
                <a:solidFill>
                  <a:srgbClr val="0070C0"/>
                </a:solidFill>
              </a:rPr>
              <a:t> router = new </a:t>
            </a:r>
            <a:r>
              <a:rPr lang="en-US" altLang="zh-CN" sz="1800" dirty="0" err="1">
                <a:solidFill>
                  <a:srgbClr val="0070C0"/>
                </a:solidFill>
              </a:rPr>
              <a:t>VueRouter</a:t>
            </a:r>
            <a:r>
              <a:rPr lang="en-US" altLang="zh-CN" sz="1800" dirty="0">
                <a:solidFill>
                  <a:srgbClr val="0070C0"/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routes: [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{ path: '/a', redirect: to =&gt;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// </a:t>
            </a:r>
            <a:r>
              <a:rPr lang="zh-CN" altLang="en-US" sz="1800" dirty="0">
                <a:solidFill>
                  <a:srgbClr val="0070C0"/>
                </a:solidFill>
              </a:rPr>
              <a:t>方法接收 目标路由 作为参数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      </a:t>
            </a:r>
            <a:r>
              <a:rPr lang="en-US" altLang="zh-CN" sz="1800" dirty="0">
                <a:solidFill>
                  <a:srgbClr val="0070C0"/>
                </a:solidFill>
              </a:rPr>
              <a:t>// return </a:t>
            </a:r>
            <a:r>
              <a:rPr lang="zh-CN" altLang="en-US" sz="1800" dirty="0">
                <a:solidFill>
                  <a:srgbClr val="0070C0"/>
                </a:solidFill>
              </a:rPr>
              <a:t>重定向的 字符串路径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zh-CN" altLang="en-US" sz="1800" dirty="0">
                <a:solidFill>
                  <a:srgbClr val="0070C0"/>
                </a:solidFill>
              </a:rPr>
              <a:t>路径对象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    </a:t>
            </a:r>
            <a:r>
              <a:rPr lang="en-US" altLang="zh-CN" sz="1800" dirty="0">
                <a:solidFill>
                  <a:srgbClr val="0070C0"/>
                </a:solidFill>
              </a:rPr>
              <a:t>}}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]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})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167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main.js</a:t>
            </a:r>
            <a:r>
              <a:rPr lang="zh-CN" altLang="en-US" sz="2400" dirty="0"/>
              <a:t>添加路由路径映射，将一个路径重定向到另一路径：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{</a:t>
            </a:r>
          </a:p>
          <a:p>
            <a:pPr marL="0" indent="0">
              <a:buNone/>
            </a:pPr>
            <a:r>
              <a:rPr lang="en-US" altLang="zh-CN" sz="2400" dirty="0"/>
              <a:t>      path: '/test',</a:t>
            </a:r>
          </a:p>
          <a:p>
            <a:pPr marL="0" indent="0">
              <a:buNone/>
            </a:pPr>
            <a:r>
              <a:rPr lang="en-US" altLang="zh-CN" sz="2400" dirty="0"/>
              <a:t>      redirect: '/home'</a:t>
            </a:r>
          </a:p>
          <a:p>
            <a:pPr marL="0" indent="0">
              <a:buNone/>
            </a:pPr>
            <a:r>
              <a:rPr lang="en-US" altLang="zh-CN" sz="2400" dirty="0"/>
              <a:t>    },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App.vue</a:t>
            </a:r>
            <a:r>
              <a:rPr lang="zh-CN" altLang="en-US" sz="2400" dirty="0"/>
              <a:t>中添加添加路由</a:t>
            </a:r>
            <a:r>
              <a:rPr lang="en-US" altLang="zh-CN" sz="2400" dirty="0"/>
              <a:t>router-view</a:t>
            </a:r>
            <a:r>
              <a:rPr lang="zh-CN" altLang="en-US" sz="2400" dirty="0"/>
              <a:t>，当路径为</a:t>
            </a:r>
            <a:r>
              <a:rPr lang="en-US" altLang="zh-CN" sz="2400" dirty="0"/>
              <a:t>/test</a:t>
            </a:r>
            <a:r>
              <a:rPr lang="zh-CN" altLang="en-US" sz="2400" dirty="0"/>
              <a:t>，则自动跳转到</a:t>
            </a:r>
            <a:r>
              <a:rPr lang="en-US" altLang="zh-CN" sz="2400" dirty="0"/>
              <a:t>/home</a:t>
            </a:r>
            <a:r>
              <a:rPr lang="zh-CN" altLang="en-US" sz="2400" dirty="0"/>
              <a:t>路径。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&lt;router-link to="/test"&gt;</a:t>
            </a:r>
            <a:r>
              <a:rPr lang="zh-CN" altLang="en-US" sz="2400" dirty="0"/>
              <a:t>跳转</a:t>
            </a:r>
            <a:r>
              <a:rPr lang="en-US" altLang="zh-CN" sz="2400" dirty="0"/>
              <a:t>&lt;/router-link&gt;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6646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『</a:t>
            </a:r>
            <a:r>
              <a:rPr lang="zh-CN" altLang="en-US" sz="2400" dirty="0"/>
              <a:t>重定向</a:t>
            </a:r>
            <a:r>
              <a:rPr lang="en-US" altLang="zh-CN" sz="2400" dirty="0"/>
              <a:t>』</a:t>
            </a:r>
            <a:r>
              <a:rPr lang="zh-CN" altLang="en-US" sz="2400" dirty="0"/>
              <a:t>的意思是，当用户访问 </a:t>
            </a:r>
            <a:r>
              <a:rPr lang="en-US" altLang="zh-CN" sz="2400" dirty="0"/>
              <a:t>/a</a:t>
            </a:r>
            <a:r>
              <a:rPr lang="zh-CN" altLang="en-US" sz="2400" dirty="0"/>
              <a:t>时，</a:t>
            </a:r>
            <a:r>
              <a:rPr lang="en-US" altLang="zh-CN" sz="2400" dirty="0"/>
              <a:t>URL </a:t>
            </a:r>
            <a:r>
              <a:rPr lang="zh-CN" altLang="en-US" sz="2400" dirty="0"/>
              <a:t>将会被替换成 </a:t>
            </a:r>
            <a:r>
              <a:rPr lang="en-US" altLang="zh-CN" sz="2400" dirty="0"/>
              <a:t>/b</a:t>
            </a:r>
            <a:r>
              <a:rPr lang="zh-CN" altLang="en-US" sz="2400" dirty="0"/>
              <a:t>，然后匹配路由为 </a:t>
            </a:r>
            <a:r>
              <a:rPr lang="en-US" altLang="zh-CN" sz="2400" dirty="0"/>
              <a:t>/b</a:t>
            </a:r>
            <a:r>
              <a:rPr lang="zh-CN" altLang="en-US" sz="2400" dirty="0"/>
              <a:t>，那么</a:t>
            </a:r>
            <a:r>
              <a:rPr lang="en-US" altLang="zh-CN" sz="2400" dirty="0"/>
              <a:t>『</a:t>
            </a:r>
            <a:r>
              <a:rPr lang="zh-CN" altLang="en-US" sz="2400" dirty="0"/>
              <a:t>别名</a:t>
            </a:r>
            <a:r>
              <a:rPr lang="en-US" altLang="zh-CN" sz="2400" dirty="0"/>
              <a:t>』</a:t>
            </a:r>
            <a:r>
              <a:rPr lang="zh-CN" altLang="en-US" sz="2400" dirty="0"/>
              <a:t>又是什么呢？</a:t>
            </a:r>
          </a:p>
          <a:p>
            <a:r>
              <a:rPr lang="en-US" altLang="zh-CN" sz="2400" dirty="0"/>
              <a:t>/a </a:t>
            </a:r>
            <a:r>
              <a:rPr lang="zh-CN" altLang="en-US" sz="2400" dirty="0"/>
              <a:t>的别名是 </a:t>
            </a:r>
            <a:r>
              <a:rPr lang="en-US" altLang="zh-CN" sz="2400" dirty="0"/>
              <a:t>/b</a:t>
            </a:r>
            <a:r>
              <a:rPr lang="zh-CN" altLang="en-US" sz="2400" dirty="0"/>
              <a:t>，意味着，当用户访问 </a:t>
            </a:r>
            <a:r>
              <a:rPr lang="en-US" altLang="zh-CN" sz="2400" dirty="0"/>
              <a:t>/b </a:t>
            </a:r>
            <a:r>
              <a:rPr lang="zh-CN" altLang="en-US" sz="2400" dirty="0"/>
              <a:t>时，</a:t>
            </a:r>
            <a:r>
              <a:rPr lang="en-US" altLang="zh-CN" sz="2400" dirty="0"/>
              <a:t>URL </a:t>
            </a:r>
            <a:r>
              <a:rPr lang="zh-CN" altLang="en-US" sz="2400" dirty="0"/>
              <a:t>会保持为 </a:t>
            </a:r>
            <a:r>
              <a:rPr lang="en-US" altLang="zh-CN" sz="2400" dirty="0"/>
              <a:t>/b</a:t>
            </a:r>
            <a:r>
              <a:rPr lang="zh-CN" altLang="en-US" sz="2400" dirty="0"/>
              <a:t>，但是路由匹配则为 </a:t>
            </a:r>
            <a:r>
              <a:rPr lang="en-US" altLang="zh-CN" sz="2400" dirty="0"/>
              <a:t>/a</a:t>
            </a:r>
            <a:r>
              <a:rPr lang="zh-CN" altLang="en-US" sz="2400" dirty="0"/>
              <a:t>，就像用户访问 </a:t>
            </a:r>
            <a:r>
              <a:rPr lang="en-US" altLang="zh-CN" sz="2400" dirty="0"/>
              <a:t>/a </a:t>
            </a:r>
            <a:r>
              <a:rPr lang="zh-CN" altLang="en-US" sz="2400" dirty="0"/>
              <a:t>一样。</a:t>
            </a:r>
          </a:p>
          <a:p>
            <a:r>
              <a:rPr lang="zh-CN" altLang="en-US" sz="2400" dirty="0"/>
              <a:t>上面对应的路由配置为：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router = new </a:t>
            </a:r>
            <a:r>
              <a:rPr lang="en-US" altLang="zh-CN" sz="2400" dirty="0" err="1"/>
              <a:t>VueRouter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routes: [</a:t>
            </a:r>
          </a:p>
          <a:p>
            <a:pPr marL="0" indent="0">
              <a:buNone/>
            </a:pPr>
            <a:r>
              <a:rPr lang="en-US" altLang="zh-CN" sz="2400" dirty="0"/>
              <a:t>    { path: '/a', component: A, </a:t>
            </a:r>
            <a:r>
              <a:rPr lang="en-US" altLang="zh-CN" sz="2400" dirty="0">
                <a:solidFill>
                  <a:srgbClr val="FF0000"/>
                </a:solidFill>
              </a:rPr>
              <a:t>alias: '/b'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  ]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87791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home</a:t>
            </a:r>
            <a:r>
              <a:rPr lang="zh-CN" altLang="en-US" sz="2400" dirty="0"/>
              <a:t>的路由添加别名：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   {</a:t>
            </a:r>
          </a:p>
          <a:p>
            <a:pPr marL="0" indent="0">
              <a:buNone/>
            </a:pPr>
            <a:r>
              <a:rPr lang="en-US" altLang="zh-CN" sz="1800" dirty="0"/>
              <a:t>      path: '/home',</a:t>
            </a:r>
          </a:p>
          <a:p>
            <a:pPr marL="0" indent="0">
              <a:buNone/>
            </a:pPr>
            <a:r>
              <a:rPr lang="en-US" altLang="zh-CN" sz="1800" dirty="0"/>
              <a:t>      component: home,</a:t>
            </a:r>
          </a:p>
          <a:p>
            <a:pPr marL="0" indent="0">
              <a:buNone/>
            </a:pPr>
            <a:r>
              <a:rPr lang="en-US" altLang="zh-CN" sz="1800" dirty="0"/>
              <a:t>      children: [</a:t>
            </a:r>
          </a:p>
          <a:p>
            <a:pPr marL="0" indent="0">
              <a:buNone/>
            </a:pPr>
            <a:r>
              <a:rPr lang="en-US" altLang="zh-CN" sz="1800" dirty="0"/>
              <a:t>        { path: 'news', component: news },</a:t>
            </a:r>
          </a:p>
          <a:p>
            <a:pPr marL="0" indent="0">
              <a:buNone/>
            </a:pPr>
            <a:r>
              <a:rPr lang="en-US" altLang="zh-CN" sz="1800" dirty="0"/>
              <a:t>        { path: 'message', component: message },</a:t>
            </a:r>
          </a:p>
          <a:p>
            <a:pPr marL="0" indent="0">
              <a:buNone/>
            </a:pPr>
            <a:r>
              <a:rPr lang="en-US" altLang="zh-CN" sz="1800" dirty="0"/>
              <a:t>      ],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alias: '/</a:t>
            </a:r>
            <a:r>
              <a:rPr lang="en-US" altLang="zh-CN" sz="1800" dirty="0" err="1">
                <a:solidFill>
                  <a:srgbClr val="FF0000"/>
                </a:solidFill>
              </a:rPr>
              <a:t>aliasHome</a:t>
            </a:r>
            <a:r>
              <a:rPr lang="en-US" altLang="zh-CN" sz="1800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CN" sz="1800" dirty="0"/>
              <a:t>    },</a:t>
            </a:r>
          </a:p>
          <a:p>
            <a:r>
              <a:rPr lang="zh-CN" altLang="en-US" sz="1800" dirty="0"/>
              <a:t>在</a:t>
            </a:r>
            <a:r>
              <a:rPr lang="en-US" altLang="zh-CN" sz="1800" dirty="0" err="1"/>
              <a:t>App.vue</a:t>
            </a:r>
            <a:r>
              <a:rPr lang="zh-CN" altLang="en-US" sz="1800" dirty="0"/>
              <a:t>中添加添加路由</a:t>
            </a:r>
            <a:r>
              <a:rPr lang="en-US" altLang="zh-CN" sz="1800" dirty="0"/>
              <a:t>router-view</a:t>
            </a:r>
            <a:r>
              <a:rPr lang="zh-CN" altLang="en-US" sz="1800" dirty="0"/>
              <a:t>，当路径为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aliasHome</a:t>
            </a:r>
            <a:r>
              <a:rPr lang="en-US" altLang="zh-CN" sz="1800" dirty="0">
                <a:solidFill>
                  <a:srgbClr val="FF0000"/>
                </a:solidFill>
              </a:rPr>
              <a:t>‘ </a:t>
            </a:r>
            <a:r>
              <a:rPr lang="zh-CN" altLang="en-US" sz="1800" dirty="0"/>
              <a:t>，和</a:t>
            </a:r>
            <a:r>
              <a:rPr lang="en-US" altLang="zh-CN" sz="1800" dirty="0"/>
              <a:t>home</a:t>
            </a:r>
            <a:r>
              <a:rPr lang="zh-CN" altLang="en-US" sz="1800" dirty="0"/>
              <a:t>路径显示的组件是一样的，但路径仍是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aliasHome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b="1" dirty="0"/>
              <a:t>router-link to="/</a:t>
            </a:r>
            <a:r>
              <a:rPr lang="en-US" altLang="zh-CN" sz="1800" b="1" dirty="0" err="1"/>
              <a:t>aliasHome</a:t>
            </a:r>
            <a:r>
              <a:rPr lang="en-US" altLang="zh-CN" sz="1800" b="1" dirty="0"/>
              <a:t>"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AliasHome</a:t>
            </a:r>
            <a:r>
              <a:rPr lang="en-US" altLang="zh-CN" sz="1800" dirty="0"/>
              <a:t>&lt;/</a:t>
            </a:r>
            <a:r>
              <a:rPr lang="en-US" altLang="zh-CN" sz="1800" b="1" dirty="0"/>
              <a:t>router-link</a:t>
            </a:r>
            <a:r>
              <a:rPr lang="en-US" altLang="zh-CN" sz="1800" dirty="0"/>
              <a:t>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别名例子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63" y="782918"/>
            <a:ext cx="2897162" cy="33033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34275" y="1066800"/>
            <a:ext cx="5810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222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718518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vue-router2</a:t>
            </a:r>
            <a:r>
              <a:rPr lang="zh-CN" altLang="en-US" dirty="0"/>
              <a:t>进阶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正如其名，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-router</a:t>
            </a:r>
            <a:r>
              <a:rPr lang="zh-CN" altLang="en-US" sz="2400" dirty="0"/>
              <a:t> 提供的导航钩子主要用来拦截导航，让它完成跳转或取消。有多种方式可以在路由导航发生时执行钩子：全局的</a:t>
            </a:r>
            <a:r>
              <a:rPr lang="en-US" altLang="zh-CN" sz="2400" dirty="0"/>
              <a:t>, </a:t>
            </a:r>
            <a:r>
              <a:rPr lang="zh-CN" altLang="en-US" sz="2400" dirty="0"/>
              <a:t>单个路由独享的</a:t>
            </a:r>
            <a:r>
              <a:rPr lang="en-US" altLang="zh-CN" sz="2400" dirty="0"/>
              <a:t>, </a:t>
            </a:r>
            <a:r>
              <a:rPr lang="zh-CN" altLang="en-US" sz="2400" dirty="0"/>
              <a:t>或者组件级的。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371476" y="836712"/>
            <a:ext cx="8258176" cy="5659338"/>
          </a:xfrm>
        </p:spPr>
        <p:txBody>
          <a:bodyPr/>
          <a:lstStyle/>
          <a:p>
            <a:r>
              <a:rPr lang="zh-CN" altLang="en-US" sz="1800" dirty="0"/>
              <a:t>你可以使用 </a:t>
            </a:r>
            <a:r>
              <a:rPr lang="en-US" altLang="zh-CN" sz="1800" dirty="0" err="1"/>
              <a:t>router.beforeEach</a:t>
            </a:r>
            <a:r>
              <a:rPr lang="en-US" altLang="zh-CN" sz="1800" dirty="0"/>
              <a:t> </a:t>
            </a:r>
            <a:r>
              <a:rPr lang="zh-CN" altLang="en-US" sz="1800" dirty="0"/>
              <a:t>注册一个全局的 </a:t>
            </a:r>
            <a:r>
              <a:rPr lang="en-US" altLang="zh-CN" sz="1800" dirty="0"/>
              <a:t>before </a:t>
            </a:r>
            <a:r>
              <a:rPr lang="zh-CN" altLang="en-US" sz="1800" dirty="0"/>
              <a:t>钩子：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router.beforeEach</a:t>
            </a:r>
            <a:r>
              <a:rPr lang="en-US" altLang="zh-CN" sz="1800" dirty="0"/>
              <a:t>((to, from, next) =&gt; {</a:t>
            </a:r>
          </a:p>
          <a:p>
            <a:pPr marL="0" indent="0">
              <a:buNone/>
            </a:pPr>
            <a:r>
              <a:rPr lang="en-US" altLang="zh-CN" sz="1800" dirty="0"/>
              <a:t>  // ...</a:t>
            </a:r>
          </a:p>
          <a:p>
            <a:pPr marL="0" indent="0">
              <a:buNone/>
            </a:pPr>
            <a:r>
              <a:rPr lang="en-US" altLang="zh-CN" sz="1800" dirty="0"/>
              <a:t>})</a:t>
            </a:r>
          </a:p>
          <a:p>
            <a:r>
              <a:rPr lang="zh-CN" altLang="en-US" sz="2000" dirty="0"/>
              <a:t>当一个导航触发时，全局的 </a:t>
            </a:r>
            <a:r>
              <a:rPr lang="en-US" altLang="zh-CN" sz="2000" dirty="0"/>
              <a:t>before </a:t>
            </a:r>
            <a:r>
              <a:rPr lang="zh-CN" altLang="en-US" sz="2000" dirty="0"/>
              <a:t>钩子按照创建顺序调用。钩子是异步解析执行，此时导航在所有钩子 </a:t>
            </a:r>
            <a:r>
              <a:rPr lang="en-US" altLang="zh-CN" sz="2000" b="1" dirty="0"/>
              <a:t>resolve</a:t>
            </a:r>
            <a:r>
              <a:rPr lang="zh-CN" altLang="en-US" sz="2000" dirty="0"/>
              <a:t> 完之前一直处于 等待中。</a:t>
            </a:r>
          </a:p>
          <a:p>
            <a:r>
              <a:rPr lang="zh-CN" altLang="en-US" sz="2000" dirty="0"/>
              <a:t>每个钩子方法接收三个参数：</a:t>
            </a:r>
          </a:p>
          <a:p>
            <a:r>
              <a:rPr lang="en-US" altLang="zh-CN" sz="2000" b="1" dirty="0"/>
              <a:t>to: Route</a:t>
            </a:r>
            <a:r>
              <a:rPr lang="en-US" altLang="zh-CN" sz="2000" dirty="0"/>
              <a:t>: </a:t>
            </a:r>
            <a:r>
              <a:rPr lang="zh-CN" altLang="en-US" sz="2000" dirty="0"/>
              <a:t>即将要进入的目标 路由对象</a:t>
            </a:r>
          </a:p>
          <a:p>
            <a:r>
              <a:rPr lang="en-US" altLang="zh-CN" sz="2000" b="1" dirty="0"/>
              <a:t>from: Route</a:t>
            </a:r>
            <a:r>
              <a:rPr lang="en-US" altLang="zh-CN" sz="2000" dirty="0"/>
              <a:t>: </a:t>
            </a:r>
            <a:r>
              <a:rPr lang="zh-CN" altLang="en-US" sz="2000" dirty="0"/>
              <a:t>当前导航正要离开的路由</a:t>
            </a:r>
          </a:p>
          <a:p>
            <a:r>
              <a:rPr lang="en-US" altLang="zh-CN" sz="2000" b="1" dirty="0"/>
              <a:t>next: Function</a:t>
            </a:r>
            <a:r>
              <a:rPr lang="en-US" altLang="zh-CN" sz="2000" dirty="0"/>
              <a:t>: </a:t>
            </a:r>
            <a:r>
              <a:rPr lang="zh-CN" altLang="en-US" sz="2000" dirty="0"/>
              <a:t>一定要调用该方法来 </a:t>
            </a:r>
            <a:r>
              <a:rPr lang="en-US" altLang="zh-CN" sz="2000" b="1" dirty="0"/>
              <a:t>resolve</a:t>
            </a:r>
            <a:r>
              <a:rPr lang="zh-CN" altLang="en-US" sz="2000" dirty="0"/>
              <a:t> 这个钩子。执行效果依赖 </a:t>
            </a:r>
            <a:r>
              <a:rPr lang="en-US" altLang="zh-CN" sz="2000" dirty="0"/>
              <a:t>next </a:t>
            </a:r>
            <a:r>
              <a:rPr lang="zh-CN" altLang="en-US" sz="2000" dirty="0"/>
              <a:t>方法的调用参数。</a:t>
            </a:r>
          </a:p>
          <a:p>
            <a:pPr lvl="1"/>
            <a:r>
              <a:rPr lang="en-US" altLang="zh-CN" sz="1800" b="1" dirty="0"/>
              <a:t>next()</a:t>
            </a:r>
            <a:r>
              <a:rPr lang="en-US" altLang="zh-CN" sz="1800" dirty="0"/>
              <a:t>: </a:t>
            </a:r>
            <a:r>
              <a:rPr lang="zh-CN" altLang="en-US" sz="1800" dirty="0"/>
              <a:t>进行管道中的下一个钩子。如果全部钩子执行完了，则导航的状态就是 </a:t>
            </a:r>
            <a:r>
              <a:rPr lang="en-US" altLang="zh-CN" sz="1800" b="1" dirty="0"/>
              <a:t>confirmed</a:t>
            </a:r>
            <a:r>
              <a:rPr lang="zh-CN" altLang="en-US" sz="1800" dirty="0"/>
              <a:t> （确认的）。</a:t>
            </a:r>
          </a:p>
          <a:p>
            <a:pPr lvl="1"/>
            <a:r>
              <a:rPr lang="en-US" altLang="zh-CN" sz="1800" b="1" dirty="0"/>
              <a:t>next(false)</a:t>
            </a:r>
            <a:r>
              <a:rPr lang="en-US" altLang="zh-CN" sz="1800" dirty="0"/>
              <a:t>: </a:t>
            </a:r>
            <a:r>
              <a:rPr lang="zh-CN" altLang="en-US" sz="1800" dirty="0"/>
              <a:t>中断当前的导航。如果浏览器的 </a:t>
            </a:r>
            <a:r>
              <a:rPr lang="en-US" altLang="zh-CN" sz="1800" dirty="0"/>
              <a:t>URL </a:t>
            </a:r>
            <a:r>
              <a:rPr lang="zh-CN" altLang="en-US" sz="1800" dirty="0"/>
              <a:t>改变了（可能是用户手动或者浏览器后退按钮），那么 </a:t>
            </a:r>
            <a:r>
              <a:rPr lang="en-US" altLang="zh-CN" sz="1800" dirty="0"/>
              <a:t>URL </a:t>
            </a:r>
            <a:r>
              <a:rPr lang="zh-CN" altLang="en-US" sz="1800" dirty="0"/>
              <a:t>地址会重置到 </a:t>
            </a:r>
            <a:r>
              <a:rPr lang="en-US" altLang="zh-CN" sz="1800" dirty="0"/>
              <a:t>from </a:t>
            </a:r>
            <a:r>
              <a:rPr lang="zh-CN" altLang="en-US" sz="1800" dirty="0"/>
              <a:t>路由对应的地址。</a:t>
            </a:r>
          </a:p>
          <a:p>
            <a:pPr lvl="1"/>
            <a:r>
              <a:rPr lang="en-US" altLang="zh-CN" sz="1800" b="1" dirty="0"/>
              <a:t>next('/') </a:t>
            </a:r>
            <a:r>
              <a:rPr lang="zh-CN" altLang="en-US" sz="1800" b="1" dirty="0"/>
              <a:t>或者 </a:t>
            </a:r>
            <a:r>
              <a:rPr lang="en-US" altLang="zh-CN" sz="1800" b="1" dirty="0"/>
              <a:t>next({ path: '/' })</a:t>
            </a:r>
            <a:r>
              <a:rPr lang="en-US" altLang="zh-CN" sz="1800" dirty="0"/>
              <a:t>: </a:t>
            </a:r>
            <a:r>
              <a:rPr lang="zh-CN" altLang="en-US" sz="1800" dirty="0"/>
              <a:t>跳转到一个不同的地址。当前的导航被中断，然后进行一个新的导航。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6688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371476" y="836712"/>
            <a:ext cx="8258176" cy="5659338"/>
          </a:xfrm>
        </p:spPr>
        <p:txBody>
          <a:bodyPr/>
          <a:lstStyle/>
          <a:p>
            <a:r>
              <a:rPr lang="zh-CN" altLang="en-US" sz="2400" dirty="0"/>
              <a:t>同样可以注册一个全局的 </a:t>
            </a:r>
            <a:r>
              <a:rPr lang="en-US" altLang="zh-CN" sz="2400" dirty="0"/>
              <a:t>after </a:t>
            </a:r>
            <a:r>
              <a:rPr lang="zh-CN" altLang="en-US" sz="2400" dirty="0"/>
              <a:t>钩子，不过它不像 </a:t>
            </a:r>
            <a:r>
              <a:rPr lang="en-US" altLang="zh-CN" sz="2400" dirty="0"/>
              <a:t>before </a:t>
            </a:r>
            <a:r>
              <a:rPr lang="zh-CN" altLang="en-US" sz="2400" dirty="0"/>
              <a:t>钩子那样，</a:t>
            </a:r>
            <a:r>
              <a:rPr lang="en-US" altLang="zh-CN" sz="2400" dirty="0"/>
              <a:t>after </a:t>
            </a:r>
            <a:r>
              <a:rPr lang="zh-CN" altLang="en-US" sz="2400" dirty="0"/>
              <a:t>钩子没有 </a:t>
            </a:r>
            <a:r>
              <a:rPr lang="en-US" altLang="zh-CN" sz="2400" dirty="0"/>
              <a:t>next </a:t>
            </a:r>
            <a:r>
              <a:rPr lang="zh-CN" altLang="en-US" sz="2400" dirty="0"/>
              <a:t>方法，不能改变导航：</a:t>
            </a:r>
          </a:p>
          <a:p>
            <a:pPr marL="0" indent="0">
              <a:buNone/>
            </a:pPr>
            <a:r>
              <a:rPr lang="en-US" altLang="zh-CN" sz="2400" dirty="0" err="1"/>
              <a:t>router.afterEach</a:t>
            </a:r>
            <a:r>
              <a:rPr lang="en-US" altLang="zh-CN" sz="2400" dirty="0"/>
              <a:t>(route =&gt; {</a:t>
            </a:r>
          </a:p>
          <a:p>
            <a:pPr marL="0" indent="0">
              <a:buNone/>
            </a:pPr>
            <a:r>
              <a:rPr lang="en-US" altLang="zh-CN" sz="2400" dirty="0"/>
              <a:t>  // ...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3927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371476" y="836712"/>
            <a:ext cx="8258176" cy="5659338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main.js</a:t>
            </a:r>
            <a:r>
              <a:rPr lang="zh-CN" altLang="en-US" sz="2400" dirty="0"/>
              <a:t>中添加代码，实现注册全局钩子截获导航切换的触发。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路由切换之前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router.beforeEach</a:t>
            </a:r>
            <a:r>
              <a:rPr lang="en-US" altLang="zh-CN" sz="2400" dirty="0"/>
              <a:t>((to, from, next) =&gt;{</a:t>
            </a:r>
          </a:p>
          <a:p>
            <a:pPr marL="0" indent="0">
              <a:buNone/>
            </a:pPr>
            <a:r>
              <a:rPr lang="en-US" altLang="zh-CN" sz="2400" dirty="0"/>
              <a:t>  console.log(to);</a:t>
            </a:r>
          </a:p>
          <a:p>
            <a:pPr marL="0" indent="0">
              <a:buNone/>
            </a:pPr>
            <a:r>
              <a:rPr lang="en-US" altLang="zh-CN" sz="2400" dirty="0"/>
              <a:t>  console.log(from);</a:t>
            </a:r>
          </a:p>
          <a:p>
            <a:pPr marL="0" indent="0">
              <a:buNone/>
            </a:pPr>
            <a:r>
              <a:rPr lang="en-US" altLang="zh-CN" sz="2400" dirty="0"/>
              <a:t>  next();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路由切换后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router.afterEach</a:t>
            </a:r>
            <a:r>
              <a:rPr lang="en-US" altLang="zh-CN" sz="2400" dirty="0"/>
              <a:t>(route =&gt; {</a:t>
            </a:r>
          </a:p>
          <a:p>
            <a:pPr marL="0" indent="0">
              <a:buNone/>
            </a:pPr>
            <a:r>
              <a:rPr lang="en-US" altLang="zh-CN" sz="2400" dirty="0"/>
              <a:t>  console.log(route);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全局钩子例子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924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基础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-2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vue-router2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进阶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你可以在路由配置上直接定义 </a:t>
            </a:r>
            <a:r>
              <a:rPr lang="en-US" altLang="zh-CN" sz="2400" dirty="0" err="1"/>
              <a:t>beforeEnter</a:t>
            </a:r>
            <a:r>
              <a:rPr lang="en-US" altLang="zh-CN" sz="2400" dirty="0"/>
              <a:t> </a:t>
            </a:r>
            <a:r>
              <a:rPr lang="zh-CN" altLang="en-US" sz="2400" dirty="0"/>
              <a:t>钩子：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router = new </a:t>
            </a:r>
            <a:r>
              <a:rPr lang="en-US" altLang="zh-CN" sz="2000" dirty="0" err="1"/>
              <a:t>VueRouter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routes: [</a:t>
            </a:r>
          </a:p>
          <a:p>
            <a:pPr marL="0" indent="0">
              <a:buNone/>
            </a:pPr>
            <a:r>
              <a:rPr lang="en-US" altLang="zh-CN" sz="2000" dirty="0"/>
              <a:t>    {</a:t>
            </a:r>
          </a:p>
          <a:p>
            <a:pPr marL="0" indent="0">
              <a:buNone/>
            </a:pPr>
            <a:r>
              <a:rPr lang="en-US" altLang="zh-CN" sz="2000" dirty="0"/>
              <a:t>      path: '/foo',</a:t>
            </a:r>
          </a:p>
          <a:p>
            <a:pPr marL="0" indent="0">
              <a:buNone/>
            </a:pPr>
            <a:r>
              <a:rPr lang="en-US" altLang="zh-CN" sz="2000" dirty="0"/>
              <a:t>      component: Foo,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beforeEnter</a:t>
            </a:r>
            <a:r>
              <a:rPr lang="en-US" altLang="zh-CN" sz="2000" dirty="0"/>
              <a:t>: (to, from, next) =&gt; {</a:t>
            </a:r>
          </a:p>
          <a:p>
            <a:pPr marL="0" indent="0">
              <a:buNone/>
            </a:pPr>
            <a:r>
              <a:rPr lang="en-US" altLang="zh-CN" sz="2000" dirty="0"/>
              <a:t>        // ...</a:t>
            </a:r>
          </a:p>
          <a:p>
            <a:pPr marL="0" indent="0">
              <a:buNone/>
            </a:pPr>
            <a:r>
              <a:rPr lang="en-US" altLang="zh-CN" sz="2000" dirty="0"/>
              <a:t>      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]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</a:p>
          <a:p>
            <a:r>
              <a:rPr lang="zh-CN" altLang="en-US" sz="2400" dirty="0"/>
              <a:t>这些钩子与全局 </a:t>
            </a:r>
            <a:r>
              <a:rPr lang="en-US" altLang="zh-CN" sz="2400" dirty="0"/>
              <a:t>before </a:t>
            </a:r>
            <a:r>
              <a:rPr lang="zh-CN" altLang="en-US" sz="2400" dirty="0"/>
              <a:t>钩子的方法参数是一样的。</a:t>
            </a:r>
            <a:endParaRPr lang="en-US" altLang="zh-CN" sz="16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某个路由独享的钩子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6967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你可以使用 </a:t>
            </a:r>
            <a:r>
              <a:rPr lang="en-US" altLang="zh-CN" sz="2400" dirty="0" err="1"/>
              <a:t>beforeRouteEnter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beforeRouteLeave</a:t>
            </a:r>
            <a:r>
              <a:rPr lang="zh-CN" altLang="en-US" sz="2400" dirty="0"/>
              <a:t>，在路由组件内直接定义路由导航钩子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Foo = {</a:t>
            </a:r>
          </a:p>
          <a:p>
            <a:pPr marL="0" indent="0">
              <a:buNone/>
            </a:pPr>
            <a:r>
              <a:rPr lang="en-US" altLang="zh-CN" sz="2000" dirty="0"/>
              <a:t>  template: `...`,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beforeRouteEnter</a:t>
            </a:r>
            <a:r>
              <a:rPr lang="en-US" altLang="zh-CN" sz="2000" dirty="0"/>
              <a:t>:(to, from, next)=&gt; {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在渲染该组件的对应路由被 </a:t>
            </a:r>
            <a:r>
              <a:rPr lang="en-US" altLang="zh-CN" sz="2000" dirty="0"/>
              <a:t>confirm </a:t>
            </a:r>
            <a:r>
              <a:rPr lang="zh-CN" altLang="en-US" sz="2000" dirty="0"/>
              <a:t>前调用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不！能！获取组件实例 </a:t>
            </a:r>
            <a:r>
              <a:rPr lang="en-US" altLang="zh-CN" sz="2000" dirty="0"/>
              <a:t>`this`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因为当钩子执行前，组件实例还没被创建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},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beforeRouteLeave</a:t>
            </a:r>
            <a:r>
              <a:rPr lang="en-US" altLang="zh-CN" sz="2000" dirty="0"/>
              <a:t> :(to, from, next) =&gt;{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导航离开该组件的对应路由时调用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可以访问组件实例 </a:t>
            </a:r>
            <a:r>
              <a:rPr lang="en-US" altLang="zh-CN" sz="2000" dirty="0"/>
              <a:t>`this`</a:t>
            </a:r>
          </a:p>
          <a:p>
            <a:pPr marL="0" indent="0">
              <a:buNone/>
            </a:pPr>
            <a:r>
              <a:rPr lang="en-US" altLang="zh-CN" sz="2000" dirty="0"/>
              <a:t>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组件内的钩子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108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/>
              <a:t>beforeRouteEnter</a:t>
            </a:r>
            <a:r>
              <a:rPr lang="en-US" altLang="zh-CN" sz="2400" dirty="0"/>
              <a:t> </a:t>
            </a:r>
            <a:r>
              <a:rPr lang="zh-CN" altLang="en-US" sz="2400" dirty="0"/>
              <a:t>钩子 不能 访问 </a:t>
            </a:r>
            <a:r>
              <a:rPr lang="en-US" altLang="zh-CN" sz="2400" dirty="0"/>
              <a:t>this</a:t>
            </a:r>
            <a:r>
              <a:rPr lang="zh-CN" altLang="en-US" sz="2400" dirty="0"/>
              <a:t>，因为钩子在导航确认前被调用</a:t>
            </a:r>
            <a:r>
              <a:rPr lang="en-US" altLang="zh-CN" sz="2400" dirty="0"/>
              <a:t>,</a:t>
            </a:r>
            <a:r>
              <a:rPr lang="zh-CN" altLang="en-US" sz="2400" dirty="0"/>
              <a:t>因此即将登场的新组件还没被创建。</a:t>
            </a:r>
          </a:p>
          <a:p>
            <a:r>
              <a:rPr lang="zh-CN" altLang="en-US" sz="2400" dirty="0"/>
              <a:t>不过，你可以通过传一个回调给 </a:t>
            </a:r>
            <a:r>
              <a:rPr lang="en-US" altLang="zh-CN" sz="2400" dirty="0"/>
              <a:t>next</a:t>
            </a:r>
            <a:r>
              <a:rPr lang="zh-CN" altLang="en-US" sz="2400" dirty="0"/>
              <a:t>来访问组件实例。在导航被确认的时候执行回调，并且把组件实例作为回调方法的参数。</a:t>
            </a:r>
          </a:p>
          <a:p>
            <a:pPr marL="0" indent="0">
              <a:buNone/>
            </a:pPr>
            <a:r>
              <a:rPr lang="en-US" altLang="zh-CN" sz="2400" dirty="0" err="1"/>
              <a:t>beforeRouteEnter</a:t>
            </a:r>
            <a:r>
              <a:rPr lang="en-US" altLang="zh-CN" sz="2400" dirty="0"/>
              <a:t>: (to, from, next)=&gt; {</a:t>
            </a:r>
          </a:p>
          <a:p>
            <a:pPr marL="0" indent="0">
              <a:buNone/>
            </a:pPr>
            <a:r>
              <a:rPr lang="en-US" altLang="zh-CN" sz="2400" dirty="0"/>
              <a:t>  next(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 =&gt; {</a:t>
            </a:r>
          </a:p>
          <a:p>
            <a:pPr marL="0" indent="0">
              <a:buNone/>
            </a:pPr>
            <a:r>
              <a:rPr lang="en-US" altLang="zh-CN" sz="2400" dirty="0"/>
              <a:t>    // </a:t>
            </a:r>
            <a:r>
              <a:rPr lang="zh-CN" altLang="en-US" sz="2400" dirty="0"/>
              <a:t>通过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` </a:t>
            </a:r>
            <a:r>
              <a:rPr lang="zh-CN" altLang="en-US" sz="2400" dirty="0"/>
              <a:t>访问组件实例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})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r>
              <a:rPr lang="zh-CN" altLang="en-US" sz="2400" dirty="0"/>
              <a:t>你可以 在 </a:t>
            </a:r>
            <a:r>
              <a:rPr lang="en-US" altLang="zh-CN" sz="2400" dirty="0" err="1"/>
              <a:t>beforeRouteLeave</a:t>
            </a:r>
            <a:r>
              <a:rPr lang="en-US" altLang="zh-CN" sz="2400" dirty="0"/>
              <a:t> </a:t>
            </a:r>
            <a:r>
              <a:rPr lang="zh-CN" altLang="en-US" sz="2400" dirty="0"/>
              <a:t>中直接访问 </a:t>
            </a:r>
            <a:r>
              <a:rPr lang="en-US" altLang="zh-CN" sz="2400" dirty="0"/>
              <a:t>this</a:t>
            </a:r>
            <a:r>
              <a:rPr lang="zh-CN" altLang="en-US" sz="2400" dirty="0"/>
              <a:t>。这个 </a:t>
            </a:r>
            <a:r>
              <a:rPr lang="en-US" altLang="zh-CN" sz="2400" dirty="0"/>
              <a:t>leave </a:t>
            </a:r>
            <a:r>
              <a:rPr lang="zh-CN" altLang="en-US" sz="2400" dirty="0"/>
              <a:t>钩子通常用来禁止用户在还未保存修改前突然离开。可以通过 </a:t>
            </a:r>
            <a:r>
              <a:rPr lang="en-US" altLang="zh-CN" sz="2400" dirty="0"/>
              <a:t>next(false) </a:t>
            </a:r>
            <a:r>
              <a:rPr lang="zh-CN" altLang="en-US" sz="2400" dirty="0"/>
              <a:t>来取消导航。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组件内的钩子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122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定义路由的时候可以配置 </a:t>
            </a:r>
            <a:r>
              <a:rPr lang="en-US" altLang="zh-CN" sz="2400" dirty="0"/>
              <a:t>meta </a:t>
            </a:r>
            <a:r>
              <a:rPr lang="zh-CN" altLang="en-US" sz="2400" dirty="0"/>
              <a:t>字段：</a:t>
            </a: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router = new </a:t>
            </a:r>
            <a:r>
              <a:rPr lang="en-US" altLang="zh-CN" sz="1800" dirty="0" err="1"/>
              <a:t>VueRouter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routes: [</a:t>
            </a:r>
          </a:p>
          <a:p>
            <a:pPr marL="0" indent="0">
              <a:buNone/>
            </a:pPr>
            <a:r>
              <a:rPr lang="en-US" altLang="zh-CN" sz="1800" dirty="0"/>
              <a:t>    {</a:t>
            </a:r>
          </a:p>
          <a:p>
            <a:pPr marL="0" indent="0">
              <a:buNone/>
            </a:pPr>
            <a:r>
              <a:rPr lang="en-US" altLang="zh-CN" sz="1800" dirty="0"/>
              <a:t>      path: '/foo',</a:t>
            </a:r>
          </a:p>
          <a:p>
            <a:pPr marL="0" indent="0">
              <a:buNone/>
            </a:pPr>
            <a:r>
              <a:rPr lang="en-US" altLang="zh-CN" sz="1800" dirty="0"/>
              <a:t>      component: Foo,</a:t>
            </a:r>
          </a:p>
          <a:p>
            <a:pPr marL="0" indent="0">
              <a:buNone/>
            </a:pPr>
            <a:r>
              <a:rPr lang="en-US" altLang="zh-CN" sz="1800" dirty="0"/>
              <a:t>      children: [</a:t>
            </a:r>
          </a:p>
          <a:p>
            <a:pPr marL="0" indent="0">
              <a:buNone/>
            </a:pPr>
            <a:r>
              <a:rPr lang="en-US" altLang="zh-CN" sz="1800" dirty="0"/>
              <a:t>        {</a:t>
            </a:r>
          </a:p>
          <a:p>
            <a:pPr marL="0" indent="0">
              <a:buNone/>
            </a:pPr>
            <a:r>
              <a:rPr lang="en-US" altLang="zh-CN" sz="1800" dirty="0"/>
              <a:t>          path: 'bar',</a:t>
            </a:r>
          </a:p>
          <a:p>
            <a:pPr marL="0" indent="0">
              <a:buNone/>
            </a:pPr>
            <a:r>
              <a:rPr lang="en-US" altLang="zh-CN" sz="1800" dirty="0"/>
              <a:t>          component: Bar,</a:t>
            </a:r>
          </a:p>
          <a:p>
            <a:pPr marL="0" indent="0">
              <a:buNone/>
            </a:pPr>
            <a:r>
              <a:rPr lang="en-US" altLang="zh-CN" sz="1800" dirty="0"/>
              <a:t>          // a meta field</a:t>
            </a:r>
          </a:p>
          <a:p>
            <a:pPr marL="0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b="1" dirty="0">
                <a:solidFill>
                  <a:srgbClr val="FF0000"/>
                </a:solidFill>
              </a:rPr>
              <a:t>meta: { </a:t>
            </a:r>
            <a:r>
              <a:rPr lang="en-US" altLang="zh-CN" sz="1800" b="1" dirty="0" err="1">
                <a:solidFill>
                  <a:srgbClr val="FF0000"/>
                </a:solidFill>
              </a:rPr>
              <a:t>requiresAuth</a:t>
            </a:r>
            <a:r>
              <a:rPr lang="en-US" altLang="zh-CN" sz="1800" b="1" dirty="0">
                <a:solidFill>
                  <a:srgbClr val="FF0000"/>
                </a:solidFill>
              </a:rPr>
              <a:t>: true }</a:t>
            </a:r>
          </a:p>
          <a:p>
            <a:pPr marL="0" indent="0">
              <a:buNone/>
            </a:pPr>
            <a:r>
              <a:rPr lang="en-US" altLang="zh-CN" sz="1800" dirty="0"/>
              <a:t>        }</a:t>
            </a:r>
          </a:p>
          <a:p>
            <a:pPr marL="0" indent="0">
              <a:buNone/>
            </a:pPr>
            <a:r>
              <a:rPr lang="en-US" altLang="zh-CN" sz="1800" dirty="0"/>
              <a:t>      ]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]</a:t>
            </a:r>
          </a:p>
          <a:p>
            <a:pPr marL="0" indent="0">
              <a:buNone/>
            </a:pPr>
            <a:r>
              <a:rPr lang="en-US" altLang="zh-CN" sz="1800" dirty="0"/>
              <a:t>})</a:t>
            </a:r>
            <a:endParaRPr lang="en-US" altLang="zh-CN" sz="12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路由元信息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9757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那么如何访问这个 </a:t>
            </a:r>
            <a:r>
              <a:rPr lang="en-US" altLang="zh-CN" sz="2400" dirty="0"/>
              <a:t>meta </a:t>
            </a:r>
            <a:r>
              <a:rPr lang="zh-CN" altLang="en-US" sz="2400" dirty="0"/>
              <a:t>字段呢？</a:t>
            </a:r>
          </a:p>
          <a:p>
            <a:r>
              <a:rPr lang="zh-CN" altLang="en-US" sz="2400" dirty="0"/>
              <a:t>首先，我们称呼 </a:t>
            </a:r>
            <a:r>
              <a:rPr lang="en-US" altLang="zh-CN" sz="2400" dirty="0"/>
              <a:t>routes </a:t>
            </a:r>
            <a:r>
              <a:rPr lang="zh-CN" altLang="en-US" sz="2400" dirty="0"/>
              <a:t>配置中的每个路由对象为 路由记录。路由记录可以是嵌套的，因此，当一个路由匹配成功后，他可能匹配多个路由记录</a:t>
            </a:r>
          </a:p>
          <a:p>
            <a:r>
              <a:rPr lang="zh-CN" altLang="en-US" sz="2400" dirty="0"/>
              <a:t>例如，根据上面的路由配置，</a:t>
            </a:r>
            <a:r>
              <a:rPr lang="en-US" altLang="zh-CN" sz="2400" dirty="0"/>
              <a:t>/foo/bar </a:t>
            </a:r>
            <a:r>
              <a:rPr lang="zh-CN" altLang="en-US" sz="2400" dirty="0"/>
              <a:t>这个 </a:t>
            </a:r>
            <a:r>
              <a:rPr lang="en-US" altLang="zh-CN" sz="2400" dirty="0"/>
              <a:t>URL </a:t>
            </a:r>
            <a:r>
              <a:rPr lang="zh-CN" altLang="en-US" sz="2400" dirty="0"/>
              <a:t>将会匹配父路由记录以及子路由记录。</a:t>
            </a:r>
          </a:p>
          <a:p>
            <a:r>
              <a:rPr lang="zh-CN" altLang="en-US" sz="2400" dirty="0"/>
              <a:t>一个路由匹配到的所有路由记录会暴露为 </a:t>
            </a:r>
            <a:r>
              <a:rPr lang="en-US" altLang="zh-CN" sz="2400" dirty="0"/>
              <a:t>$route </a:t>
            </a:r>
            <a:r>
              <a:rPr lang="zh-CN" altLang="en-US" sz="2400" dirty="0"/>
              <a:t>对象（还有在导航钩子中的 </a:t>
            </a:r>
            <a:r>
              <a:rPr lang="en-US" altLang="zh-CN" sz="2400" dirty="0"/>
              <a:t>route </a:t>
            </a:r>
            <a:r>
              <a:rPr lang="zh-CN" altLang="en-US" sz="2400" dirty="0"/>
              <a:t>对象）的 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route.matched</a:t>
            </a:r>
            <a:r>
              <a:rPr lang="en-US" altLang="zh-CN" sz="2400" dirty="0"/>
              <a:t> </a:t>
            </a:r>
            <a:r>
              <a:rPr lang="zh-CN" altLang="en-US" sz="2400" dirty="0"/>
              <a:t>数组。因此，我们需要遍历 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route.matched</a:t>
            </a:r>
            <a:r>
              <a:rPr lang="en-US" altLang="zh-CN" sz="2400" dirty="0"/>
              <a:t> </a:t>
            </a:r>
            <a:r>
              <a:rPr lang="zh-CN" altLang="en-US" sz="2400" dirty="0"/>
              <a:t>来检查路由记录中的 </a:t>
            </a:r>
            <a:r>
              <a:rPr lang="en-US" altLang="zh-CN" sz="2400" dirty="0"/>
              <a:t>meta </a:t>
            </a:r>
            <a:r>
              <a:rPr lang="zh-CN" altLang="en-US" sz="2400" dirty="0"/>
              <a:t>字段。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路由元信息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250" y="5043693"/>
            <a:ext cx="8060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some </a:t>
            </a:r>
            <a:r>
              <a:rPr lang="zh-CN" altLang="en-US" sz="2000" dirty="0"/>
              <a:t>为数组中的每一个元素执行一次 </a:t>
            </a:r>
            <a:r>
              <a:rPr lang="en-US" altLang="zh-CN" sz="2000" dirty="0"/>
              <a:t>callback </a:t>
            </a:r>
            <a:r>
              <a:rPr lang="zh-CN" altLang="en-US" sz="2000" dirty="0"/>
              <a:t>函数，直到找到一个使得 </a:t>
            </a:r>
            <a:r>
              <a:rPr lang="en-US" altLang="zh-CN" sz="2000" dirty="0"/>
              <a:t>callback </a:t>
            </a:r>
            <a:r>
              <a:rPr lang="zh-CN" altLang="en-US" sz="2000" dirty="0"/>
              <a:t>返回一个“真值”（即可转换为布尔值 </a:t>
            </a:r>
            <a:r>
              <a:rPr lang="en-US" altLang="zh-CN" sz="2000" dirty="0"/>
              <a:t>true </a:t>
            </a:r>
            <a:r>
              <a:rPr lang="zh-CN" altLang="en-US" sz="2000" dirty="0"/>
              <a:t>的值）。如果找到了这样一个值，</a:t>
            </a:r>
            <a:r>
              <a:rPr lang="en-US" altLang="zh-CN" sz="2000" dirty="0"/>
              <a:t>some </a:t>
            </a:r>
            <a:r>
              <a:rPr lang="zh-CN" altLang="en-US" sz="2000" dirty="0"/>
              <a:t>将会立即返回 </a:t>
            </a:r>
            <a:r>
              <a:rPr lang="en-US" altLang="zh-CN" sz="2000" dirty="0"/>
              <a:t>true</a:t>
            </a:r>
            <a:r>
              <a:rPr lang="zh-CN" altLang="en-US" sz="2000" dirty="0"/>
              <a:t>。否则，</a:t>
            </a:r>
            <a:r>
              <a:rPr lang="en-US" altLang="zh-CN" sz="2000" dirty="0"/>
              <a:t>some </a:t>
            </a:r>
            <a:r>
              <a:rPr lang="zh-CN" altLang="en-US" sz="2000" dirty="0"/>
              <a:t>返回 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r>
              <a:rPr lang="en-US" altLang="zh-CN" sz="2000" dirty="0"/>
              <a:t>callback </a:t>
            </a:r>
            <a:r>
              <a:rPr lang="zh-CN" altLang="en-US" sz="2000" dirty="0"/>
              <a:t>只会在那些”有值“的索引上被调用，不会在那些被删除或从来未被赋值的索引上调用。</a:t>
            </a:r>
          </a:p>
        </p:txBody>
      </p:sp>
    </p:spTree>
    <p:extLst>
      <p:ext uri="{BB962C8B-B14F-4D97-AF65-F5344CB8AC3E}">
        <p14:creationId xmlns:p14="http://schemas.microsoft.com/office/powerpoint/2010/main" val="412872935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dirty="0"/>
              <a:t>下面例子展示在全局导航钩子中检查 </a:t>
            </a:r>
            <a:r>
              <a:rPr lang="en-US" altLang="zh-CN" sz="1800" dirty="0"/>
              <a:t>meta </a:t>
            </a:r>
            <a:r>
              <a:rPr lang="zh-CN" altLang="en-US" sz="1800" dirty="0"/>
              <a:t>字段：</a:t>
            </a:r>
          </a:p>
          <a:p>
            <a:pPr marL="0" indent="0">
              <a:buNone/>
            </a:pPr>
            <a:r>
              <a:rPr lang="en-US" altLang="zh-CN" sz="1800" dirty="0" err="1"/>
              <a:t>router.beforeEach</a:t>
            </a:r>
            <a:r>
              <a:rPr lang="en-US" altLang="zh-CN" sz="1800" dirty="0"/>
              <a:t>((to, from, next) =&gt; {</a:t>
            </a:r>
          </a:p>
          <a:p>
            <a:pPr marL="0" indent="0">
              <a:buNone/>
            </a:pPr>
            <a:r>
              <a:rPr lang="en-US" altLang="zh-CN" sz="1800" dirty="0"/>
              <a:t>  if (</a:t>
            </a:r>
            <a:r>
              <a:rPr lang="en-US" altLang="zh-CN" sz="1800" dirty="0" err="1"/>
              <a:t>to.matched.some</a:t>
            </a:r>
            <a:r>
              <a:rPr lang="en-US" altLang="zh-CN" sz="1800" dirty="0"/>
              <a:t>(record =&gt; </a:t>
            </a:r>
            <a:r>
              <a:rPr lang="en-US" altLang="zh-CN" sz="1800" dirty="0" err="1"/>
              <a:t>record.meta.requiresAuth</a:t>
            </a:r>
            <a:r>
              <a:rPr lang="en-US" altLang="zh-CN" sz="1800" dirty="0"/>
              <a:t>)) {</a:t>
            </a:r>
          </a:p>
          <a:p>
            <a:pPr marL="0" indent="0">
              <a:buNone/>
            </a:pPr>
            <a:r>
              <a:rPr lang="en-US" altLang="zh-CN" sz="1800" dirty="0"/>
              <a:t>    // this route requires </a:t>
            </a:r>
            <a:r>
              <a:rPr lang="en-US" altLang="zh-CN" sz="1800" dirty="0" err="1"/>
              <a:t>auth</a:t>
            </a:r>
            <a:r>
              <a:rPr lang="en-US" altLang="zh-CN" sz="1800" dirty="0"/>
              <a:t>, check if logged in</a:t>
            </a:r>
          </a:p>
          <a:p>
            <a:pPr marL="0" indent="0">
              <a:buNone/>
            </a:pPr>
            <a:r>
              <a:rPr lang="en-US" altLang="zh-CN" sz="1800" dirty="0"/>
              <a:t>    // if not, redirect to login page.</a:t>
            </a:r>
          </a:p>
          <a:p>
            <a:pPr marL="0" indent="0">
              <a:buNone/>
            </a:pPr>
            <a:r>
              <a:rPr lang="en-US" altLang="zh-CN" sz="1800" dirty="0"/>
              <a:t>    if (!</a:t>
            </a:r>
            <a:r>
              <a:rPr lang="en-US" altLang="zh-CN" sz="1800" dirty="0" err="1"/>
              <a:t>auth.loggedIn</a:t>
            </a:r>
            <a:r>
              <a:rPr lang="en-US" altLang="zh-CN" sz="1800" dirty="0"/>
              <a:t>()) {</a:t>
            </a:r>
          </a:p>
          <a:p>
            <a:pPr marL="0" indent="0">
              <a:buNone/>
            </a:pPr>
            <a:r>
              <a:rPr lang="en-US" altLang="zh-CN" sz="1800" dirty="0"/>
              <a:t>      next({</a:t>
            </a:r>
          </a:p>
          <a:p>
            <a:pPr marL="0" indent="0">
              <a:buNone/>
            </a:pPr>
            <a:r>
              <a:rPr lang="en-US" altLang="zh-CN" sz="1800" dirty="0"/>
              <a:t>        path: '/login',</a:t>
            </a:r>
          </a:p>
          <a:p>
            <a:pPr marL="0" indent="0">
              <a:buNone/>
            </a:pPr>
            <a:r>
              <a:rPr lang="en-US" altLang="zh-CN" sz="1800" dirty="0"/>
              <a:t>        query: { redirect: </a:t>
            </a:r>
            <a:r>
              <a:rPr lang="en-US" altLang="zh-CN" sz="1800" dirty="0" err="1"/>
              <a:t>to.fullPath</a:t>
            </a:r>
            <a:r>
              <a:rPr lang="en-US" altLang="zh-CN" sz="1800" dirty="0"/>
              <a:t> }</a:t>
            </a:r>
          </a:p>
          <a:p>
            <a:pPr marL="0" indent="0">
              <a:buNone/>
            </a:pPr>
            <a:r>
              <a:rPr lang="en-US" altLang="zh-CN" sz="1800" dirty="0"/>
              <a:t>      })</a:t>
            </a:r>
          </a:p>
          <a:p>
            <a:pPr marL="0" indent="0">
              <a:buNone/>
            </a:pPr>
            <a:r>
              <a:rPr lang="en-US" altLang="zh-CN" sz="1800" dirty="0"/>
              <a:t>    } else {</a:t>
            </a:r>
          </a:p>
          <a:p>
            <a:pPr marL="0" indent="0">
              <a:buNone/>
            </a:pPr>
            <a:r>
              <a:rPr lang="en-US" altLang="zh-CN" sz="1800" dirty="0"/>
              <a:t>      next()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} else {</a:t>
            </a:r>
          </a:p>
          <a:p>
            <a:pPr marL="0" indent="0">
              <a:buNone/>
            </a:pPr>
            <a:r>
              <a:rPr lang="en-US" altLang="zh-CN" sz="1800" dirty="0"/>
              <a:t>    next() // </a:t>
            </a:r>
            <a:r>
              <a:rPr lang="zh-CN" altLang="en-US" sz="1800" dirty="0"/>
              <a:t>确保一定要调用 </a:t>
            </a:r>
            <a:r>
              <a:rPr lang="en-US" altLang="zh-CN" sz="1800" dirty="0"/>
              <a:t>next()</a:t>
            </a:r>
          </a:p>
          <a:p>
            <a:pPr marL="0" indent="0">
              <a:buNone/>
            </a:pPr>
            <a:r>
              <a:rPr lang="en-US" altLang="zh-CN" sz="1800" dirty="0"/>
              <a:t>  }</a:t>
            </a:r>
          </a:p>
          <a:p>
            <a:pPr marL="0" indent="0">
              <a:buNone/>
            </a:pPr>
            <a:r>
              <a:rPr lang="en-US" altLang="zh-CN" sz="1800" dirty="0"/>
              <a:t>})</a:t>
            </a:r>
            <a:endParaRPr lang="zh-CN" altLang="en-US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路由元信息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4136C9-7D3B-477C-AF6E-FD7FA8C85F9C}"/>
              </a:ext>
            </a:extLst>
          </p:cNvPr>
          <p:cNvSpPr txBox="1"/>
          <p:nvPr/>
        </p:nvSpPr>
        <p:spPr>
          <a:xfrm>
            <a:off x="5076825" y="2973897"/>
            <a:ext cx="37483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loggedIn</a:t>
            </a:r>
            <a:r>
              <a:rPr lang="en-US" altLang="zh-CN" dirty="0">
                <a:solidFill>
                  <a:srgbClr val="0070C0"/>
                </a:solidFill>
              </a:rPr>
              <a:t> () {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var id = 		</a:t>
            </a:r>
            <a:r>
              <a:rPr lang="en-US" altLang="zh-CN" dirty="0" err="1">
                <a:solidFill>
                  <a:srgbClr val="0070C0"/>
                </a:solidFill>
              </a:rPr>
              <a:t>sessionStorage.getItem</a:t>
            </a:r>
            <a:r>
              <a:rPr lang="en-US" altLang="zh-CN" dirty="0">
                <a:solidFill>
                  <a:srgbClr val="0070C0"/>
                </a:solidFill>
              </a:rPr>
              <a:t>(‘</a:t>
            </a:r>
            <a:r>
              <a:rPr lang="en-US" altLang="zh-CN" dirty="0" err="1">
                <a:solidFill>
                  <a:srgbClr val="0070C0"/>
                </a:solidFill>
              </a:rPr>
              <a:t>userId</a:t>
            </a:r>
            <a:r>
              <a:rPr lang="en-US" altLang="zh-CN" dirty="0">
                <a:solidFill>
                  <a:srgbClr val="0070C0"/>
                </a:solidFill>
              </a:rPr>
              <a:t>’)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if (id === null) { // </a:t>
            </a:r>
            <a:r>
              <a:rPr lang="zh-CN" altLang="en-US" dirty="0">
                <a:solidFill>
                  <a:srgbClr val="0070C0"/>
                </a:solidFill>
              </a:rPr>
              <a:t>未登录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	return false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}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return true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75587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&lt;router-view&gt; </a:t>
            </a:r>
            <a:r>
              <a:rPr lang="zh-CN" altLang="en-US" sz="2400" dirty="0"/>
              <a:t>是基本的动态组件，所以我们可以用 </a:t>
            </a:r>
            <a:r>
              <a:rPr lang="en-US" altLang="zh-CN" sz="2400" dirty="0"/>
              <a:t>&lt;transition&gt; </a:t>
            </a:r>
            <a:r>
              <a:rPr lang="zh-CN" altLang="en-US" sz="2400" dirty="0"/>
              <a:t>组件给它添加一些过渡效果：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&lt;transition&gt;</a:t>
            </a:r>
          </a:p>
          <a:p>
            <a:pPr marL="0" indent="0">
              <a:buNone/>
            </a:pPr>
            <a:r>
              <a:rPr lang="en-US" altLang="zh-CN" sz="2000" dirty="0"/>
              <a:t>  &lt;router-view&gt;&lt;/router-view&gt;</a:t>
            </a:r>
          </a:p>
          <a:p>
            <a:pPr marL="0" indent="0">
              <a:buNone/>
            </a:pPr>
            <a:r>
              <a:rPr lang="en-US" altLang="zh-CN" sz="2000" dirty="0"/>
              <a:t>&lt;/transition&gt; </a:t>
            </a:r>
          </a:p>
          <a:p>
            <a:r>
              <a:rPr lang="en-US" altLang="zh-CN" sz="2000" b="1" dirty="0">
                <a:hlinkClick r:id="rId2"/>
              </a:rPr>
              <a:t>&lt;transition&gt; </a:t>
            </a:r>
            <a:r>
              <a:rPr lang="zh-CN" altLang="en-US" sz="2000" b="1" dirty="0">
                <a:hlinkClick r:id="rId2"/>
              </a:rPr>
              <a:t>的所有功能</a:t>
            </a:r>
            <a:r>
              <a:rPr lang="zh-CN" altLang="en-US" sz="2000" dirty="0"/>
              <a:t> 在这里同样适用。</a:t>
            </a:r>
          </a:p>
          <a:p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过渡动效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3553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上面的用法会给所有路由设置一样的过渡效果，如果你想让每个路由组件有各自的过渡效果，可以在各路由组件内使用 </a:t>
            </a:r>
            <a:r>
              <a:rPr lang="en-US" altLang="zh-CN" sz="2400" dirty="0"/>
              <a:t>&lt;transition&gt; </a:t>
            </a:r>
            <a:r>
              <a:rPr lang="zh-CN" altLang="en-US" sz="2400" dirty="0"/>
              <a:t>并设置不同的 </a:t>
            </a:r>
            <a:r>
              <a:rPr lang="en-US" altLang="zh-CN" sz="2400" dirty="0"/>
              <a:t>name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Foo = {</a:t>
            </a:r>
          </a:p>
          <a:p>
            <a:pPr marL="0" indent="0">
              <a:buNone/>
            </a:pPr>
            <a:r>
              <a:rPr lang="en-US" altLang="zh-CN" sz="1800" dirty="0"/>
              <a:t>  template: `</a:t>
            </a:r>
          </a:p>
          <a:p>
            <a:pPr marL="0" indent="0">
              <a:buNone/>
            </a:pPr>
            <a:r>
              <a:rPr lang="en-US" altLang="zh-CN" sz="1800" dirty="0"/>
              <a:t>    &lt;transition name="slide"&gt;</a:t>
            </a:r>
          </a:p>
          <a:p>
            <a:pPr marL="0" indent="0">
              <a:buNone/>
            </a:pPr>
            <a:r>
              <a:rPr lang="en-US" altLang="zh-CN" sz="1800" dirty="0"/>
              <a:t>      &lt;div class="foo"&gt;...&lt;/div&gt;</a:t>
            </a:r>
          </a:p>
          <a:p>
            <a:pPr marL="0" indent="0">
              <a:buNone/>
            </a:pPr>
            <a:r>
              <a:rPr lang="en-US" altLang="zh-CN" sz="1800" dirty="0"/>
              <a:t>    &lt;/transition&gt;</a:t>
            </a:r>
          </a:p>
          <a:p>
            <a:pPr marL="0" indent="0">
              <a:buNone/>
            </a:pPr>
            <a:r>
              <a:rPr lang="en-US" altLang="zh-CN" sz="1800" dirty="0"/>
              <a:t>  `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Bar = {</a:t>
            </a:r>
          </a:p>
          <a:p>
            <a:pPr marL="0" indent="0">
              <a:buNone/>
            </a:pPr>
            <a:r>
              <a:rPr lang="en-US" altLang="zh-CN" sz="1800" dirty="0"/>
              <a:t>  template: `</a:t>
            </a:r>
          </a:p>
          <a:p>
            <a:pPr marL="0" indent="0">
              <a:buNone/>
            </a:pPr>
            <a:r>
              <a:rPr lang="en-US" altLang="zh-CN" sz="1800" dirty="0"/>
              <a:t>    &lt;transition name="fade"&gt;</a:t>
            </a:r>
          </a:p>
          <a:p>
            <a:pPr marL="0" indent="0">
              <a:buNone/>
            </a:pPr>
            <a:r>
              <a:rPr lang="en-US" altLang="zh-CN" sz="1800" dirty="0"/>
              <a:t>      &lt;div class="bar"&gt;...&lt;/div&gt;</a:t>
            </a:r>
          </a:p>
          <a:p>
            <a:pPr marL="0" indent="0">
              <a:buNone/>
            </a:pPr>
            <a:r>
              <a:rPr lang="en-US" altLang="zh-CN" sz="1800" dirty="0"/>
              <a:t>    &lt;/transition&gt;</a:t>
            </a:r>
          </a:p>
          <a:p>
            <a:pPr marL="0" indent="0">
              <a:buNone/>
            </a:pPr>
            <a:r>
              <a:rPr lang="en-US" altLang="zh-CN" sz="1800" dirty="0"/>
              <a:t>  `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单个路由的过渡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0868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&lt;style&gt;</a:t>
            </a:r>
          </a:p>
          <a:p>
            <a:pPr marL="0" indent="0">
              <a:buNone/>
            </a:pPr>
            <a:r>
              <a:rPr lang="en-US" altLang="zh-CN" sz="1600" dirty="0"/>
              <a:t>.fade-enter-active, .fade-leave-active {</a:t>
            </a:r>
          </a:p>
          <a:p>
            <a:pPr marL="0" indent="0">
              <a:buNone/>
            </a:pPr>
            <a:r>
              <a:rPr lang="en-US" altLang="zh-CN" sz="1600" dirty="0"/>
              <a:t>  transition: opacity .5s ease;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.fade-enter, .fade-leave-active {</a:t>
            </a:r>
          </a:p>
          <a:p>
            <a:pPr marL="0" indent="0">
              <a:buNone/>
            </a:pPr>
            <a:r>
              <a:rPr lang="en-US" altLang="zh-CN" sz="1600" dirty="0"/>
              <a:t>  opacity: 0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.slide-left-enter, .slide-right-leave-active {</a:t>
            </a:r>
          </a:p>
          <a:p>
            <a:pPr marL="0" indent="0">
              <a:buNone/>
            </a:pPr>
            <a:r>
              <a:rPr lang="en-US" altLang="zh-CN" sz="1600" dirty="0"/>
              <a:t>  opacity: 0;</a:t>
            </a:r>
          </a:p>
          <a:p>
            <a:pPr marL="0" indent="0">
              <a:buNone/>
            </a:pPr>
            <a:r>
              <a:rPr lang="en-US" altLang="zh-CN" sz="1600" dirty="0"/>
              <a:t>  -</a:t>
            </a:r>
            <a:r>
              <a:rPr lang="en-US" altLang="zh-CN" sz="1600" dirty="0" err="1"/>
              <a:t>webkit</a:t>
            </a:r>
            <a:r>
              <a:rPr lang="en-US" altLang="zh-CN" sz="1600" dirty="0"/>
              <a:t>-transform: translate(30px, 0);</a:t>
            </a:r>
          </a:p>
          <a:p>
            <a:pPr marL="0" indent="0">
              <a:buNone/>
            </a:pPr>
            <a:r>
              <a:rPr lang="en-US" altLang="zh-CN" sz="1600" dirty="0"/>
              <a:t>  transform: translate(30px, 0);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.slide-left-leave-active, .slide-right-enter {</a:t>
            </a:r>
          </a:p>
          <a:p>
            <a:pPr marL="0" indent="0">
              <a:buNone/>
            </a:pPr>
            <a:r>
              <a:rPr lang="en-US" altLang="zh-CN" sz="1600" dirty="0"/>
              <a:t>  opacity: 0;</a:t>
            </a:r>
          </a:p>
          <a:p>
            <a:pPr marL="0" indent="0">
              <a:buNone/>
            </a:pPr>
            <a:r>
              <a:rPr lang="en-US" altLang="zh-CN" sz="1600" dirty="0"/>
              <a:t>  -</a:t>
            </a:r>
            <a:r>
              <a:rPr lang="en-US" altLang="zh-CN" sz="1600" dirty="0" err="1"/>
              <a:t>webkit</a:t>
            </a:r>
            <a:r>
              <a:rPr lang="en-US" altLang="zh-CN" sz="1600" dirty="0"/>
              <a:t>-transform: translate(-30px, 0);</a:t>
            </a:r>
          </a:p>
          <a:p>
            <a:pPr marL="0" indent="0">
              <a:buNone/>
            </a:pPr>
            <a:r>
              <a:rPr lang="en-US" altLang="zh-CN" sz="1600" dirty="0"/>
              <a:t>  transform: translate(-30px, 0);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&lt;/style&gt;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598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还可以基于当前路由与目标路由的变化关系，动态设置过渡效果：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使用动态的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transition name --&gt;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&lt;transition :name="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transitionName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&lt;router-view&gt;&lt;/router-view&gt;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&lt;/transition&gt;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接着在父组件内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watch $route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决定使用哪种过渡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watch: 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'$route' (to, from) 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toDepth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to.path.split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('/').length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fromDepth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from.path.split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('/').length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this.transitionName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toDepth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fromDepth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? 'slide-right' : 'slide-left'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基于路由的动态过渡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344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013471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vue-route2</a:t>
            </a:r>
            <a:r>
              <a:rPr lang="zh-CN" altLang="en-US" dirty="0"/>
              <a:t>基础</a:t>
            </a:r>
            <a:r>
              <a:rPr lang="en-US" altLang="zh-CN" dirty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50457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有时候，通过一个名称来标识一个路由显得更方便一些，特别是在链接一个路由，或者是执行一些跳转的时候。你可以在创建 </a:t>
            </a:r>
            <a:r>
              <a:rPr lang="en-US" altLang="zh-CN" sz="2000" dirty="0"/>
              <a:t>Router </a:t>
            </a:r>
            <a:r>
              <a:rPr lang="zh-CN" altLang="en-US" sz="2000" dirty="0"/>
              <a:t>实例的时候，在 </a:t>
            </a:r>
            <a:r>
              <a:rPr lang="en-US" altLang="zh-CN" sz="2000" dirty="0"/>
              <a:t>routes</a:t>
            </a:r>
            <a:r>
              <a:rPr lang="zh-CN" altLang="en-US" sz="2000" dirty="0"/>
              <a:t> 配置中给某个路由设置名称。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router = new </a:t>
            </a:r>
            <a:r>
              <a:rPr lang="en-US" altLang="zh-CN" sz="2000" dirty="0" err="1"/>
              <a:t>VueRouter</a:t>
            </a:r>
            <a:r>
              <a:rPr lang="en-US" altLang="zh-CN" sz="2000" dirty="0"/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routes: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path: '/user/:id',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name: 'user',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component: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})</a:t>
            </a:r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554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要链接到一个命名路由，可以给 </a:t>
            </a:r>
            <a:r>
              <a:rPr lang="en-US" altLang="zh-CN" sz="2400" dirty="0"/>
              <a:t>router-link </a:t>
            </a:r>
            <a:r>
              <a:rPr lang="zh-CN" altLang="en-US" sz="2400" dirty="0"/>
              <a:t>的 </a:t>
            </a:r>
            <a:r>
              <a:rPr lang="en-US" altLang="zh-CN" sz="2400" dirty="0"/>
              <a:t>to </a:t>
            </a:r>
            <a:r>
              <a:rPr lang="zh-CN" altLang="en-US" sz="2400" dirty="0"/>
              <a:t>属性传一个对象：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&lt;router-link :to="{ name: 'user', 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: { 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: 123 }}"&gt;User&lt;/router-link&gt;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这跟代码调用 </a:t>
            </a:r>
            <a:r>
              <a:rPr lang="en-US" altLang="zh-CN" sz="2400" dirty="0" err="1"/>
              <a:t>router.push</a:t>
            </a:r>
            <a:r>
              <a:rPr lang="en-US" altLang="zh-CN" sz="2400" dirty="0"/>
              <a:t>() </a:t>
            </a:r>
            <a:r>
              <a:rPr lang="zh-CN" altLang="en-US" sz="2400" dirty="0"/>
              <a:t>是一回事：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router.push</a:t>
            </a:r>
            <a:r>
              <a:rPr lang="en-US" altLang="zh-CN" sz="2400" dirty="0"/>
              <a:t>({ name: 'user', 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: { 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: 123 }})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这两种方式都会把路由导航到 </a:t>
            </a:r>
            <a:r>
              <a:rPr lang="en-US" altLang="zh-CN" sz="2400" dirty="0"/>
              <a:t>/user/123 </a:t>
            </a:r>
            <a:r>
              <a:rPr lang="zh-CN" altLang="en-US" sz="2400" dirty="0"/>
              <a:t>路径。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778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添加一个组件</a:t>
            </a:r>
            <a:r>
              <a:rPr lang="en-US" altLang="zh-CN" sz="2000" dirty="0" err="1"/>
              <a:t>user.vue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&lt;template&gt;</a:t>
            </a:r>
          </a:p>
          <a:p>
            <a:pPr marL="0" indent="0">
              <a:buNone/>
            </a:pPr>
            <a:r>
              <a:rPr lang="en-US" altLang="zh-CN" sz="2000" dirty="0"/>
              <a:t>    &lt;div id="user"&gt;</a:t>
            </a:r>
          </a:p>
          <a:p>
            <a:pPr marL="0" indent="0">
              <a:buNone/>
            </a:pPr>
            <a:r>
              <a:rPr lang="en-US" altLang="zh-CN" sz="2000" dirty="0"/>
              <a:t>        &lt;p&gt;</a:t>
            </a:r>
            <a:r>
              <a:rPr lang="zh-CN" altLang="en-US" sz="2000" dirty="0"/>
              <a:t>用户名：</a:t>
            </a:r>
            <a:r>
              <a:rPr lang="en-US" altLang="zh-CN" sz="2000" dirty="0"/>
              <a:t>{{$</a:t>
            </a:r>
            <a:r>
              <a:rPr lang="en-US" altLang="zh-CN" sz="2000" dirty="0" err="1"/>
              <a:t>route.params.username</a:t>
            </a:r>
            <a:r>
              <a:rPr lang="en-US" altLang="zh-CN" sz="2000" dirty="0"/>
              <a:t>}}&lt;/p&gt;</a:t>
            </a:r>
          </a:p>
          <a:p>
            <a:pPr marL="0" indent="0">
              <a:buNone/>
            </a:pPr>
            <a:r>
              <a:rPr lang="en-US" altLang="zh-CN" sz="2000" dirty="0"/>
              <a:t>        &lt;p&gt;</a:t>
            </a:r>
            <a:r>
              <a:rPr lang="zh-CN" altLang="en-US" sz="2000" dirty="0"/>
              <a:t>性别：</a:t>
            </a:r>
            <a:r>
              <a:rPr lang="en-US" altLang="zh-CN" sz="2000" dirty="0"/>
              <a:t>{{$</a:t>
            </a:r>
            <a:r>
              <a:rPr lang="en-US" altLang="zh-CN" sz="2000" dirty="0" err="1"/>
              <a:t>route.params.sex</a:t>
            </a:r>
            <a:r>
              <a:rPr lang="en-US" altLang="zh-CN" sz="2000" dirty="0"/>
              <a:t>}}&lt;/p&gt;</a:t>
            </a:r>
          </a:p>
          <a:p>
            <a:pPr marL="0" indent="0">
              <a:buNone/>
            </a:pPr>
            <a:r>
              <a:rPr lang="en-US" altLang="zh-CN" sz="2000" dirty="0"/>
              <a:t>    &lt;/div&gt;</a:t>
            </a:r>
          </a:p>
          <a:p>
            <a:pPr marL="0" indent="0">
              <a:buNone/>
            </a:pPr>
            <a:r>
              <a:rPr lang="en-US" altLang="zh-CN" sz="2000" dirty="0"/>
              <a:t>&lt;/template&gt;</a:t>
            </a:r>
          </a:p>
          <a:p>
            <a:pPr marL="0" indent="0">
              <a:buNone/>
            </a:pPr>
            <a:r>
              <a:rPr lang="en-US" altLang="zh-CN" sz="2000" dirty="0"/>
              <a:t>&lt;script&gt;</a:t>
            </a:r>
          </a:p>
          <a:p>
            <a:pPr marL="0" indent="0">
              <a:buNone/>
            </a:pPr>
            <a:r>
              <a:rPr lang="en-US" altLang="zh-CN" sz="2000" dirty="0"/>
              <a:t>    export default {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&lt;/script&gt;</a:t>
            </a:r>
          </a:p>
          <a:p>
            <a:pPr marL="0" indent="0">
              <a:buNone/>
            </a:pPr>
            <a:r>
              <a:rPr lang="en-US" altLang="zh-CN" sz="2000" dirty="0"/>
              <a:t>&lt;style&gt;</a:t>
            </a:r>
          </a:p>
          <a:p>
            <a:pPr marL="0" indent="0">
              <a:buNone/>
            </a:pPr>
            <a:r>
              <a:rPr lang="en-US" altLang="zh-CN" sz="2000" dirty="0"/>
              <a:t>    #user{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background:greenyellow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&lt;/style&gt;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命名路由实例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8445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main.js</a:t>
            </a:r>
            <a:r>
              <a:rPr lang="zh-CN" altLang="en-US" sz="2000" dirty="0"/>
              <a:t>中的路由对象中添加</a:t>
            </a:r>
            <a:r>
              <a:rPr lang="en-US" altLang="zh-CN" sz="2000" dirty="0"/>
              <a:t>path</a:t>
            </a:r>
            <a:r>
              <a:rPr lang="zh-CN" altLang="en-US" sz="2000" dirty="0"/>
              <a:t>映射，注意多个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   path: '/user/:username/:sex',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name:'user</a:t>
            </a:r>
            <a:r>
              <a:rPr lang="en-US" altLang="zh-CN" sz="2000" dirty="0"/>
              <a:t>',</a:t>
            </a:r>
          </a:p>
          <a:p>
            <a:pPr marL="0" indent="0">
              <a:buNone/>
            </a:pPr>
            <a:r>
              <a:rPr lang="en-US" altLang="zh-CN" sz="2000" dirty="0"/>
              <a:t>      component: user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app.vue</a:t>
            </a:r>
            <a:r>
              <a:rPr lang="zh-CN" altLang="en-US" sz="2000" dirty="0"/>
              <a:t>中添加</a:t>
            </a:r>
            <a:r>
              <a:rPr lang="en-US" altLang="zh-CN" sz="2000" dirty="0"/>
              <a:t>router-link</a:t>
            </a:r>
            <a:r>
              <a:rPr lang="zh-CN" altLang="en-US" sz="2000" dirty="0"/>
              <a:t>标签实现跳转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&lt;router-link to="/user/</a:t>
            </a:r>
            <a:r>
              <a:rPr lang="zh-CN" altLang="en-US" sz="2000" dirty="0"/>
              <a:t>张三</a:t>
            </a:r>
            <a:r>
              <a:rPr lang="en-US" altLang="zh-CN" sz="2000" dirty="0"/>
              <a:t>/</a:t>
            </a:r>
            <a:r>
              <a:rPr lang="zh-CN" altLang="en-US" sz="2000" dirty="0"/>
              <a:t>男</a:t>
            </a:r>
            <a:r>
              <a:rPr lang="en-US" altLang="zh-CN" sz="2000" dirty="0"/>
              <a:t>"&gt;User1&lt;/router-link&gt;</a:t>
            </a:r>
          </a:p>
          <a:p>
            <a:pPr marL="0" indent="0">
              <a:buNone/>
            </a:pPr>
            <a:r>
              <a:rPr lang="en-US" altLang="zh-CN" sz="2000" dirty="0"/>
              <a:t>&lt;router-link </a:t>
            </a:r>
            <a:r>
              <a:rPr lang="en-US" altLang="zh-CN" sz="2000" dirty="0">
                <a:solidFill>
                  <a:srgbClr val="FF0000"/>
                </a:solidFill>
              </a:rPr>
              <a:t>:to</a:t>
            </a:r>
            <a:r>
              <a:rPr lang="en-US" altLang="zh-CN" sz="2000" dirty="0"/>
              <a:t>="{</a:t>
            </a:r>
            <a:r>
              <a:rPr lang="en-US" altLang="zh-CN" sz="2000" dirty="0" err="1"/>
              <a:t>name:'user</a:t>
            </a:r>
            <a:r>
              <a:rPr lang="en-US" altLang="zh-CN" sz="2000" dirty="0"/>
              <a:t>', 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:{username:'</a:t>
            </a:r>
            <a:r>
              <a:rPr lang="zh-CN" altLang="en-US" sz="2000" dirty="0"/>
              <a:t>李四</a:t>
            </a:r>
            <a:r>
              <a:rPr lang="en-US" altLang="zh-CN" sz="2000" dirty="0"/>
              <a:t>',sex:'</a:t>
            </a:r>
            <a:r>
              <a:rPr lang="zh-CN" altLang="en-US" sz="2000" dirty="0"/>
              <a:t>女</a:t>
            </a:r>
            <a:r>
              <a:rPr lang="en-US" altLang="zh-CN" sz="2000" dirty="0"/>
              <a:t>'}}"&gt;User2&lt;/router-link&gt;</a:t>
            </a:r>
          </a:p>
          <a:p>
            <a:r>
              <a:rPr lang="zh-CN" altLang="en-US" sz="2000" dirty="0"/>
              <a:t>验证两种方式都能实现通过路由路径传参。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命名路由实例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4881837"/>
            <a:ext cx="2243137" cy="159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67" y="4876800"/>
            <a:ext cx="2198300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496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有时候想同时（同级）展示多个视图，而不是嵌套展示，例如创建一个布局，有 </a:t>
            </a:r>
            <a:r>
              <a:rPr lang="en-US" altLang="zh-CN" sz="2400" dirty="0"/>
              <a:t>sidebar</a:t>
            </a:r>
            <a:r>
              <a:rPr lang="zh-CN" altLang="en-US" sz="2400" dirty="0"/>
              <a:t>（侧导航） 和 </a:t>
            </a:r>
            <a:r>
              <a:rPr lang="en-US" altLang="zh-CN" sz="2400" dirty="0"/>
              <a:t>main</a:t>
            </a:r>
            <a:r>
              <a:rPr lang="zh-CN" altLang="en-US" sz="2400" dirty="0"/>
              <a:t>（主内容） 两个视图，这个时候命名视图就派上用场了。你可以在界面中拥有多个单独命名的视图，而不是只有一个单独的出口。如果 </a:t>
            </a:r>
            <a:r>
              <a:rPr lang="en-US" altLang="zh-CN" sz="2400" dirty="0"/>
              <a:t>router-view </a:t>
            </a:r>
            <a:r>
              <a:rPr lang="zh-CN" altLang="en-US" sz="2400" dirty="0"/>
              <a:t>没有设置名字，那么默认为 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200" dirty="0"/>
              <a:t>&lt;router-view class="view one"&gt;&lt;/router-view&gt;</a:t>
            </a:r>
          </a:p>
          <a:p>
            <a:pPr marL="0" indent="0">
              <a:buNone/>
            </a:pPr>
            <a:r>
              <a:rPr lang="en-US" altLang="zh-CN" sz="2200" dirty="0"/>
              <a:t>&lt;router-view class="view two" name="a"&gt;&lt;/router-view&gt;</a:t>
            </a:r>
          </a:p>
          <a:p>
            <a:pPr marL="0" indent="0">
              <a:buNone/>
            </a:pPr>
            <a:r>
              <a:rPr lang="en-US" altLang="zh-CN" sz="2200" dirty="0"/>
              <a:t>&lt;router-view class="view three" name="b"&gt;&lt;/router-view&gt;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命名视图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4671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一个视图使用一个组件渲染，因此对于同个路由，多个视图就需要多个组件。确保正确使用 </a:t>
            </a:r>
            <a:r>
              <a:rPr lang="en-US" altLang="zh-CN" sz="2400" dirty="0"/>
              <a:t>components</a:t>
            </a:r>
            <a:r>
              <a:rPr lang="zh-CN" altLang="en-US" sz="2400" dirty="0"/>
              <a:t> 配置（带上 </a:t>
            </a:r>
            <a:r>
              <a:rPr lang="en-US" altLang="zh-CN" sz="2400" dirty="0"/>
              <a:t>s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router = new </a:t>
            </a:r>
            <a:r>
              <a:rPr lang="en-US" altLang="zh-CN" sz="2000" dirty="0" err="1"/>
              <a:t>VueRouter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routes: [</a:t>
            </a:r>
          </a:p>
          <a:p>
            <a:pPr marL="0" indent="0">
              <a:buNone/>
            </a:pPr>
            <a:r>
              <a:rPr lang="en-US" altLang="zh-CN" sz="2000" dirty="0"/>
              <a:t>    {</a:t>
            </a:r>
          </a:p>
          <a:p>
            <a:pPr marL="0" indent="0">
              <a:buNone/>
            </a:pPr>
            <a:r>
              <a:rPr lang="en-US" altLang="zh-CN" sz="2000" dirty="0"/>
              <a:t>      path: '/',</a:t>
            </a:r>
          </a:p>
          <a:p>
            <a:pPr marL="0" indent="0">
              <a:buNone/>
            </a:pPr>
            <a:r>
              <a:rPr lang="en-US" altLang="zh-CN" sz="2000" dirty="0"/>
              <a:t>      components: {</a:t>
            </a:r>
          </a:p>
          <a:p>
            <a:pPr marL="0" indent="0">
              <a:buNone/>
            </a:pPr>
            <a:r>
              <a:rPr lang="en-US" altLang="zh-CN" sz="2000" dirty="0"/>
              <a:t>        default: Foo,</a:t>
            </a:r>
          </a:p>
          <a:p>
            <a:pPr marL="0" indent="0">
              <a:buNone/>
            </a:pPr>
            <a:r>
              <a:rPr lang="en-US" altLang="zh-CN" sz="2000" dirty="0"/>
              <a:t>        a: Bar,</a:t>
            </a:r>
          </a:p>
          <a:p>
            <a:pPr marL="0" indent="0">
              <a:buNone/>
            </a:pPr>
            <a:r>
              <a:rPr lang="en-US" altLang="zh-CN" sz="2000" dirty="0"/>
              <a:t>        b: </a:t>
            </a:r>
            <a:r>
              <a:rPr lang="en-US" altLang="zh-CN" sz="2000" dirty="0" err="1"/>
              <a:t>Baz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]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命名视图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72305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18432</TotalTime>
  <Words>2046</Words>
  <Application>Microsoft Office PowerPoint</Application>
  <PresentationFormat>全屏显示(4:3)</PresentationFormat>
  <Paragraphs>348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Impact</vt:lpstr>
      <vt:lpstr>Arial</vt:lpstr>
      <vt:lpstr>Calibri</vt:lpstr>
      <vt:lpstr>微软雅黑</vt:lpstr>
      <vt:lpstr>Times New Roman</vt:lpstr>
      <vt:lpstr>华文细黑</vt:lpstr>
      <vt:lpstr>宋体</vt:lpstr>
      <vt:lpstr>Office 主题</vt:lpstr>
      <vt:lpstr>PowerPoint 演示文稿</vt:lpstr>
      <vt:lpstr>PowerPoint 演示文稿</vt:lpstr>
      <vt:lpstr>vue-route2基础-2</vt:lpstr>
      <vt:lpstr>命名路由</vt:lpstr>
      <vt:lpstr>命名路由</vt:lpstr>
      <vt:lpstr>命名路由实例</vt:lpstr>
      <vt:lpstr>命名路由实例</vt:lpstr>
      <vt:lpstr>命名视图</vt:lpstr>
      <vt:lpstr>命名视图</vt:lpstr>
      <vt:lpstr>命名视图实例</vt:lpstr>
      <vt:lpstr>重定向</vt:lpstr>
      <vt:lpstr>重定向例子</vt:lpstr>
      <vt:lpstr>别名</vt:lpstr>
      <vt:lpstr>别名例子</vt:lpstr>
      <vt:lpstr>vue-router2进阶</vt:lpstr>
      <vt:lpstr>导航钩子</vt:lpstr>
      <vt:lpstr>全局钩子</vt:lpstr>
      <vt:lpstr>全局钩子</vt:lpstr>
      <vt:lpstr>全局钩子例子</vt:lpstr>
      <vt:lpstr>某个路由独享的钩子</vt:lpstr>
      <vt:lpstr>组件内的钩子</vt:lpstr>
      <vt:lpstr>组件内的钩子</vt:lpstr>
      <vt:lpstr>路由元信息</vt:lpstr>
      <vt:lpstr>路由元信息</vt:lpstr>
      <vt:lpstr>路由元信息</vt:lpstr>
      <vt:lpstr>过渡动效</vt:lpstr>
      <vt:lpstr>单个路由的过渡</vt:lpstr>
      <vt:lpstr>样式</vt:lpstr>
      <vt:lpstr>基于路由的动态过渡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程 亮</cp:lastModifiedBy>
  <cp:revision>863</cp:revision>
  <dcterms:created xsi:type="dcterms:W3CDTF">2015-04-07T15:42:54Z</dcterms:created>
  <dcterms:modified xsi:type="dcterms:W3CDTF">2018-11-11T15:59:51Z</dcterms:modified>
</cp:coreProperties>
</file>