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36" d="100"/>
          <a:sy n="36" d="100"/>
        </p:scale>
        <p:origin x="18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324D-5F51-4566-B3D1-4375C7648F58}" type="datetimeFigureOut">
              <a:rPr lang="ar-SA" smtClean="0"/>
              <a:t>02/02/46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4E58-F737-45AA-AE5A-BAF69684115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2279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324D-5F51-4566-B3D1-4375C7648F58}" type="datetimeFigureOut">
              <a:rPr lang="ar-SA" smtClean="0"/>
              <a:t>02/02/46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4E58-F737-45AA-AE5A-BAF69684115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7190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324D-5F51-4566-B3D1-4375C7648F58}" type="datetimeFigureOut">
              <a:rPr lang="ar-SA" smtClean="0"/>
              <a:t>02/02/46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4E58-F737-45AA-AE5A-BAF69684115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705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324D-5F51-4566-B3D1-4375C7648F58}" type="datetimeFigureOut">
              <a:rPr lang="ar-SA" smtClean="0"/>
              <a:t>02/02/46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4E58-F737-45AA-AE5A-BAF69684115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1393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324D-5F51-4566-B3D1-4375C7648F58}" type="datetimeFigureOut">
              <a:rPr lang="ar-SA" smtClean="0"/>
              <a:t>02/02/46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4E58-F737-45AA-AE5A-BAF69684115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7471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324D-5F51-4566-B3D1-4375C7648F58}" type="datetimeFigureOut">
              <a:rPr lang="ar-SA" smtClean="0"/>
              <a:t>02/02/46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4E58-F737-45AA-AE5A-BAF69684115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8093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324D-5F51-4566-B3D1-4375C7648F58}" type="datetimeFigureOut">
              <a:rPr lang="ar-SA" smtClean="0"/>
              <a:t>02/02/46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4E58-F737-45AA-AE5A-BAF69684115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6399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324D-5F51-4566-B3D1-4375C7648F58}" type="datetimeFigureOut">
              <a:rPr lang="ar-SA" smtClean="0"/>
              <a:t>02/02/46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4E58-F737-45AA-AE5A-BAF69684115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2871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324D-5F51-4566-B3D1-4375C7648F58}" type="datetimeFigureOut">
              <a:rPr lang="ar-SA" smtClean="0"/>
              <a:t>02/02/46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4E58-F737-45AA-AE5A-BAF69684115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6651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324D-5F51-4566-B3D1-4375C7648F58}" type="datetimeFigureOut">
              <a:rPr lang="ar-SA" smtClean="0"/>
              <a:t>02/02/46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4E58-F737-45AA-AE5A-BAF69684115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521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324D-5F51-4566-B3D1-4375C7648F58}" type="datetimeFigureOut">
              <a:rPr lang="ar-SA" smtClean="0"/>
              <a:t>02/02/46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4E58-F737-45AA-AE5A-BAF69684115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1021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7324D-5F51-4566-B3D1-4375C7648F58}" type="datetimeFigureOut">
              <a:rPr lang="ar-SA" smtClean="0"/>
              <a:t>02/02/46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C4E58-F737-45AA-AE5A-BAF69684115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5234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D8C0073F-1371-2B51-CB07-5B0B59245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6" name="عنصر نائب للمحتوى 4">
            <a:extLst>
              <a:ext uri="{FF2B5EF4-FFF2-40B4-BE49-F238E27FC236}">
                <a16:creationId xmlns:a16="http://schemas.microsoft.com/office/drawing/2014/main" id="{4F8015D4-23E3-A091-6156-2C61A1EDCE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7999" cy="12192000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D8C9C6E1-A1C0-C014-033B-E438156BD4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0"/>
            <a:ext cx="6857999" cy="12192000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6C8BE05D-6BF1-76E3-D227-9425E05F88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" y="0"/>
            <a:ext cx="6857999" cy="12192000"/>
          </a:xfrm>
          <a:prstGeom prst="rect">
            <a:avLst/>
          </a:prstGeom>
        </p:spPr>
      </p:pic>
      <p:pic>
        <p:nvPicPr>
          <p:cNvPr id="9" name="صوت مسجّل">
            <a:hlinkClick r:id="" action="ppaction://media"/>
            <a:extLst>
              <a:ext uri="{FF2B5EF4-FFF2-40B4-BE49-F238E27FC236}">
                <a16:creationId xmlns:a16="http://schemas.microsoft.com/office/drawing/2014/main" id="{FD37D172-D13F-CAA3-744F-1A59AF1FC2A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-2" y="117856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8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4000">
        <p14:flash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3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3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3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نسق Office">
  <a:themeElements>
    <a:clrScheme name="نسق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نسق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نسق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82</TotalTime>
  <Words>0</Words>
  <Application>Microsoft Office PowerPoint</Application>
  <PresentationFormat>شاشة عريضة</PresentationFormat>
  <Paragraphs>0</Paragraphs>
  <Slides>1</Slides>
  <Notes>0</Notes>
  <HiddenSlides>0</HiddenSlides>
  <MMClips>1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نسق Office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رؤى كلنتن</dc:creator>
  <cp:lastModifiedBy>رؤى كلنتن</cp:lastModifiedBy>
  <cp:revision>1</cp:revision>
  <dcterms:created xsi:type="dcterms:W3CDTF">2024-08-07T14:03:36Z</dcterms:created>
  <dcterms:modified xsi:type="dcterms:W3CDTF">2024-08-07T15:26:05Z</dcterms:modified>
</cp:coreProperties>
</file>