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8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194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8113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05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11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250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71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798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90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552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4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3996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0F9D-3C85-4459-B14F-C3455C22FF3F}" type="datetimeFigureOut">
              <a:rPr lang="ar-SA" smtClean="0"/>
              <a:t>02/02/46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D4A6-38FF-43BC-82B7-538A3D36604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1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1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r" defTabSz="1219170" rtl="1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r" defTabSz="1219170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GIF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صورة 13">
            <a:extLst>
              <a:ext uri="{FF2B5EF4-FFF2-40B4-BE49-F238E27FC236}">
                <a16:creationId xmlns:a16="http://schemas.microsoft.com/office/drawing/2014/main" id="{C473264D-4E18-AFD2-2CC9-B5FF184F3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"/>
            <a:ext cx="12192000" cy="21674666"/>
          </a:xfrm>
          <a:prstGeom prst="rect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2B77BFA6-2A5A-CBB6-6E42-75231C7BD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" y="0"/>
            <a:ext cx="12191851" cy="21674402"/>
          </a:xfrm>
          <a:prstGeom prst="rect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3D06E00A-F283-64EE-B5DB-3B5288E82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64"/>
            <a:ext cx="12191851" cy="21674402"/>
          </a:xfrm>
          <a:prstGeom prst="rect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201DE81A-B8E7-3858-63EF-62A15E285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42"/>
            <a:ext cx="12192000" cy="21674666"/>
          </a:xfrm>
          <a:prstGeom prst="rect">
            <a:avLst/>
          </a:prstGeom>
        </p:spPr>
      </p:pic>
      <p:pic>
        <p:nvPicPr>
          <p:cNvPr id="21" name="صوت مسجّل">
            <a:hlinkClick r:id="" action="ppaction://media"/>
            <a:extLst>
              <a:ext uri="{FF2B5EF4-FFF2-40B4-BE49-F238E27FC236}">
                <a16:creationId xmlns:a16="http://schemas.microsoft.com/office/drawing/2014/main" id="{461D18FA-EF57-AB63-4FFB-7A0A020FB2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18772" y="1967910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7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0</Words>
  <Application>Microsoft Office PowerPoint</Application>
  <PresentationFormat>مخصص</PresentationFormat>
  <Paragraphs>0</Paragraphs>
  <Slides>1</Slides>
  <Notes>0</Notes>
  <HiddenSlides>0</HiddenSlides>
  <MMClips>1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رؤى كلنتن</dc:creator>
  <cp:lastModifiedBy>رؤى كلنتن</cp:lastModifiedBy>
  <cp:revision>1</cp:revision>
  <dcterms:created xsi:type="dcterms:W3CDTF">2024-08-07T14:41:09Z</dcterms:created>
  <dcterms:modified xsi:type="dcterms:W3CDTF">2024-08-07T15:24:02Z</dcterms:modified>
</cp:coreProperties>
</file>