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>
        <p:scale>
          <a:sx n="56" d="100"/>
          <a:sy n="56" d="100"/>
        </p:scale>
        <p:origin x="1068" y="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1C0D503-CDB9-3DC4-BD31-EF8839B4B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368C7C8-FA64-CF69-8FCC-23EC5E9F7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4D4D103-879A-63B3-19AC-C88F09B7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A9FDBED-A07C-A14B-9D94-22B4908C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69B661E-E342-5128-8C67-A838781E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9844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25E1BA5-4869-6525-6F96-321FD2E9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BA73440-8117-0C9D-F3DB-5E2D99D53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F965A14-5C3A-D107-34E3-49ECE66F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A3527FF-69B6-BD5D-AAAE-5837098A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6469850-8E69-D115-635A-D1CFDA09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2926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BC52DE83-2844-8DCD-C230-73DF9549A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CABC585-FB16-C26B-ABCF-DB137F71B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0551803-0902-BC71-6E91-5770B1DA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E385A23-BA2C-BB7D-9902-EA440F1D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A647E3F-81C6-715E-FDEE-23AC8147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6626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49D076F-9F32-FCE5-AA57-F6FD4B26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3C29F47-5A8B-2BAB-E801-72D425B4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9C636E3-8843-DBCB-B7FF-C45B0E1E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1EF8997-8EA0-B35B-9B3F-6FAC2C58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A901E4E-6950-170F-D7C9-E4F79EE4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156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A6A0B8C-D765-8781-07C7-4DD57AD5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2D4754B-B3D3-5814-124E-B4DFF08E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E584447-81CC-7FE3-79F6-E49D4BFF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86EFD63-0057-DABB-53E0-8FFE3659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66F6A25-97F3-F2D2-33BF-92AE51FC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8208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8D1447-E8F7-3B55-8697-7F20023A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7A9323F-3FD3-A693-D1AA-DF073B8A2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18260C39-59CC-0CF8-4F61-A8902ABE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15485A9-F2AF-371B-5E88-7581DB96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FC92A3C-0EB6-6461-1646-D2C43DA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39F99AF-1DD8-1ACD-9F50-B1643A87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6333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B20842A-00AF-E831-F6A5-6B085D01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6E617DA-7D3D-A336-D861-41195CF8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33C3957-94C6-BABB-7718-C7F094A19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AE609ED4-5941-539E-965A-036E34256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E1985424-A09D-F751-47D9-18F86CA4E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32175360-CDC9-E92D-0FFE-9FC8D1E3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F27AA41B-1B2B-E134-5D35-013D8EC0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2310626-EFBD-5055-41E2-83DFFC90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563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A3D4116-792D-BE73-AD5D-5C984B3E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FE2EB1C-EB09-6C6E-912D-C51B8D5A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0CA66D5-2CBE-4935-2ACE-04593995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D44D0C8-05A5-F0AF-9714-F8C57165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78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B2763AA3-21C1-E850-263B-6716D81A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E816994-D916-EC17-76C7-65B425FF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A1710DE-EF8F-7D9C-81E6-1B4194E4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2253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CFDC439-F0B8-ACF8-CB4F-542B18EB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E153332-A882-8650-FAFC-995D226EC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B71D753-F469-50DC-259E-B1BB95371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1C1BA5A-A894-60DB-1190-FB63A3D0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EA5BC0A-50E5-B349-1424-1C6AE6C5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F1B6777-41E0-6A30-D8DC-34AE17E1D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693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32BE522-179E-D135-0396-B2E39512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B90205B3-7C66-385B-CB5A-2FF3D2EB6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88E7920-F3FC-3118-14CC-0E04F994A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8BAD043-061D-928E-2734-D405DCC7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2795DA5-63CE-3D31-5A15-766CD61D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6E5F902-6C05-726A-4FD6-DC3402A9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606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B721365B-1362-4BA8-1DA0-B2050D35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2789DD2-0F4E-BBAE-FAD0-66D3A5CAD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5707880-97B4-230D-E464-EBFBA468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BC103-2931-4DAB-8927-CFEB1B8A1259}" type="datetimeFigureOut">
              <a:rPr lang="ar-SA" smtClean="0"/>
              <a:t>15/03/47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555A753-403B-6D03-C896-202BA89BB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B3C8379-1C77-9326-C42A-8575EF55C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9086-38FB-4929-925E-CAB291FC883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368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4WXV7rVV4cM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youtu.be/Dp5Y5-S3r7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hyperlink" Target="https://github.com/Roaa-YukiRin/Room-finder-in-house-map" TargetMode="External"/><Relationship Id="rId5" Type="http://schemas.openxmlformats.org/officeDocument/2006/relationships/image" Target="../media/image5.jpg"/><Relationship Id="rId10" Type="http://schemas.openxmlformats.org/officeDocument/2006/relationships/hyperlink" Target="https://youtu.be/U1vd16JDce0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youtu.be/VpdRu7D1Dr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مستطيل 11">
            <a:extLst>
              <a:ext uri="{FF2B5EF4-FFF2-40B4-BE49-F238E27FC236}">
                <a16:creationId xmlns:a16="http://schemas.microsoft.com/office/drawing/2014/main" id="{0D796BAB-4B2B-6DD0-2D0F-6E10E575B0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9900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93C9777D-30C0-E8A1-22B8-9A72EE6F6616}"/>
              </a:ext>
            </a:extLst>
          </p:cNvPr>
          <p:cNvSpPr/>
          <p:nvPr/>
        </p:nvSpPr>
        <p:spPr>
          <a:xfrm>
            <a:off x="10504967" y="2187650"/>
            <a:ext cx="1052624" cy="2844209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89346601-ABA2-E62F-D381-69D16B963332}"/>
              </a:ext>
            </a:extLst>
          </p:cNvPr>
          <p:cNvSpPr/>
          <p:nvPr/>
        </p:nvSpPr>
        <p:spPr>
          <a:xfrm>
            <a:off x="9243237" y="1733107"/>
            <a:ext cx="1155404" cy="3753295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ED66C8F4-CF55-B55F-7088-E940168006CC}"/>
              </a:ext>
            </a:extLst>
          </p:cNvPr>
          <p:cNvSpPr/>
          <p:nvPr/>
        </p:nvSpPr>
        <p:spPr>
          <a:xfrm>
            <a:off x="8086060" y="1438054"/>
            <a:ext cx="1052624" cy="4343400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AA214802-083A-DA19-A85D-C71B1DBF42EC}"/>
              </a:ext>
            </a:extLst>
          </p:cNvPr>
          <p:cNvSpPr/>
          <p:nvPr/>
        </p:nvSpPr>
        <p:spPr>
          <a:xfrm>
            <a:off x="6928883" y="2041452"/>
            <a:ext cx="1052624" cy="3136604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23" name="صورة 22">
            <a:extLst>
              <a:ext uri="{FF2B5EF4-FFF2-40B4-BE49-F238E27FC236}">
                <a16:creationId xmlns:a16="http://schemas.microsoft.com/office/drawing/2014/main" id="{D9F5AEB4-2AAD-E31A-8B33-36936121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9" y="5801643"/>
            <a:ext cx="744230" cy="720000"/>
          </a:xfrm>
          <a:prstGeom prst="ellipse">
            <a:avLst/>
          </a:prstGeom>
        </p:spPr>
      </p:pic>
      <p:pic>
        <p:nvPicPr>
          <p:cNvPr id="24" name="صورة 23">
            <a:extLst>
              <a:ext uri="{FF2B5EF4-FFF2-40B4-BE49-F238E27FC236}">
                <a16:creationId xmlns:a16="http://schemas.microsoft.com/office/drawing/2014/main" id="{DB6B8F4D-F5AD-FCF5-F3B7-50DA5805F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1" y="7037249"/>
            <a:ext cx="737210" cy="720000"/>
          </a:xfrm>
          <a:prstGeom prst="ellipse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72225862-EF53-E771-EB2E-8F6F84AC2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89" y="8272853"/>
            <a:ext cx="744230" cy="720000"/>
          </a:xfrm>
          <a:prstGeom prst="ellipse">
            <a:avLst/>
          </a:prstGeom>
        </p:spPr>
      </p:pic>
      <p:pic>
        <p:nvPicPr>
          <p:cNvPr id="26" name="صورة 25">
            <a:extLst>
              <a:ext uri="{FF2B5EF4-FFF2-40B4-BE49-F238E27FC236}">
                <a16:creationId xmlns:a16="http://schemas.microsoft.com/office/drawing/2014/main" id="{9EB274DB-E7F7-0947-3783-9BCC3E4A5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1" y="4566037"/>
            <a:ext cx="744230" cy="720000"/>
          </a:xfrm>
          <a:prstGeom prst="ellipse">
            <a:avLst/>
          </a:prstGeom>
        </p:spPr>
      </p:pic>
      <p:pic>
        <p:nvPicPr>
          <p:cNvPr id="27" name="صورة 26">
            <a:extLst>
              <a:ext uri="{FF2B5EF4-FFF2-40B4-BE49-F238E27FC236}">
                <a16:creationId xmlns:a16="http://schemas.microsoft.com/office/drawing/2014/main" id="{1A57FC87-DA8D-A8C2-F61E-55E7DDF9E8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4" y="2610431"/>
            <a:ext cx="1510430" cy="1440000"/>
          </a:xfrm>
          <a:prstGeom prst="ellipse">
            <a:avLst/>
          </a:prstGeom>
        </p:spPr>
      </p:pic>
      <p:sp>
        <p:nvSpPr>
          <p:cNvPr id="28" name="مربع نص 27">
            <a:extLst>
              <a:ext uri="{FF2B5EF4-FFF2-40B4-BE49-F238E27FC236}">
                <a16:creationId xmlns:a16="http://schemas.microsoft.com/office/drawing/2014/main" id="{00554528-738E-728E-E76D-36DF2EACD5F7}"/>
              </a:ext>
            </a:extLst>
          </p:cNvPr>
          <p:cNvSpPr txBox="1"/>
          <p:nvPr/>
        </p:nvSpPr>
        <p:spPr>
          <a:xfrm>
            <a:off x="1978685" y="2046155"/>
            <a:ext cx="4599668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b="1" dirty="0">
                <a:solidFill>
                  <a:schemeClr val="bg1"/>
                </a:solidFill>
              </a:rPr>
              <a:t>مرحبا معكم المتدربة رؤى إبراهيم كلنتن بتخصص علوم حاسب آلي، سأقدم لكم عرض لأخر مشروع في معسكر الذكاء الاصطناعي </a:t>
            </a:r>
          </a:p>
          <a:p>
            <a:r>
              <a:rPr lang="ar-SA" sz="3200" b="1" dirty="0">
                <a:solidFill>
                  <a:schemeClr val="bg1"/>
                </a:solidFill>
              </a:rPr>
              <a:t>برعاية # بلس</a:t>
            </a:r>
          </a:p>
        </p:txBody>
      </p:sp>
      <p:sp>
        <p:nvSpPr>
          <p:cNvPr id="31" name="مستطيل: زوايا مستديرة 30">
            <a:extLst>
              <a:ext uri="{FF2B5EF4-FFF2-40B4-BE49-F238E27FC236}">
                <a16:creationId xmlns:a16="http://schemas.microsoft.com/office/drawing/2014/main" id="{CB549FA4-12FF-940B-83A9-ED279B692F3E}"/>
              </a:ext>
            </a:extLst>
          </p:cNvPr>
          <p:cNvSpPr/>
          <p:nvPr/>
        </p:nvSpPr>
        <p:spPr>
          <a:xfrm>
            <a:off x="2855026" y="4926036"/>
            <a:ext cx="3492000" cy="12240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F4D0AE94-BD4B-BBD5-572D-C28E292C6112}"/>
              </a:ext>
            </a:extLst>
          </p:cNvPr>
          <p:cNvSpPr/>
          <p:nvPr/>
        </p:nvSpPr>
        <p:spPr>
          <a:xfrm>
            <a:off x="2769416" y="4778438"/>
            <a:ext cx="1325880" cy="137160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5507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CFE5C-9A30-F3D0-BF27-F91C3CEF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مستطيل 11">
            <a:extLst>
              <a:ext uri="{FF2B5EF4-FFF2-40B4-BE49-F238E27FC236}">
                <a16:creationId xmlns:a16="http://schemas.microsoft.com/office/drawing/2014/main" id="{9DB8BB06-3154-074F-790C-393154180D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9900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F33C99DC-10B5-E550-56C0-3FFAE482A49E}"/>
              </a:ext>
            </a:extLst>
          </p:cNvPr>
          <p:cNvSpPr/>
          <p:nvPr/>
        </p:nvSpPr>
        <p:spPr>
          <a:xfrm>
            <a:off x="9370828" y="1911203"/>
            <a:ext cx="1052624" cy="2844209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FF93C100-B331-ABC8-7A3E-8A938E6C840F}"/>
              </a:ext>
            </a:extLst>
          </p:cNvPr>
          <p:cNvSpPr/>
          <p:nvPr/>
        </p:nvSpPr>
        <p:spPr>
          <a:xfrm>
            <a:off x="10528005" y="1329071"/>
            <a:ext cx="1155404" cy="3753295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266837E4-BDE9-D7DE-9851-C2662FD5C9E8}"/>
              </a:ext>
            </a:extLst>
          </p:cNvPr>
          <p:cNvSpPr/>
          <p:nvPr/>
        </p:nvSpPr>
        <p:spPr>
          <a:xfrm>
            <a:off x="8213651" y="1161608"/>
            <a:ext cx="1052624" cy="4343400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C4BA46C1-00CE-5AF1-1361-B0BD03894B9E}"/>
              </a:ext>
            </a:extLst>
          </p:cNvPr>
          <p:cNvSpPr/>
          <p:nvPr/>
        </p:nvSpPr>
        <p:spPr>
          <a:xfrm>
            <a:off x="7056474" y="1765006"/>
            <a:ext cx="1052624" cy="3136604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87B16AD9-41D5-3F43-537D-6527FDA12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6" y="4631122"/>
            <a:ext cx="744230" cy="720000"/>
          </a:xfrm>
          <a:prstGeom prst="ellipse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E1DE4013-23F1-6E03-4A9C-135182B9E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8" y="5765433"/>
            <a:ext cx="737210" cy="720000"/>
          </a:xfrm>
          <a:prstGeom prst="ellipse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2C9ED293-4F28-87A0-C9AC-47F30C702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6" y="6899745"/>
            <a:ext cx="744230" cy="720000"/>
          </a:xfrm>
          <a:prstGeom prst="ellipse">
            <a:avLst/>
          </a:prstGeom>
        </p:spPr>
      </p:pic>
      <p:pic>
        <p:nvPicPr>
          <p:cNvPr id="16" name="صورة 15">
            <a:extLst>
              <a:ext uri="{FF2B5EF4-FFF2-40B4-BE49-F238E27FC236}">
                <a16:creationId xmlns:a16="http://schemas.microsoft.com/office/drawing/2014/main" id="{88F3C2B4-CF62-2ABC-F0B0-BDB50FEBF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8" y="2776811"/>
            <a:ext cx="1488470" cy="1440000"/>
          </a:xfrm>
          <a:prstGeom prst="ellipse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B65EF450-6E6C-A6B3-54C8-01B54995C1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8" y="1642500"/>
            <a:ext cx="755210" cy="720000"/>
          </a:xfrm>
          <a:prstGeom prst="ellipse">
            <a:avLst/>
          </a:prstGeom>
        </p:spPr>
      </p:pic>
      <p:sp>
        <p:nvSpPr>
          <p:cNvPr id="23" name="مربع نص 22">
            <a:extLst>
              <a:ext uri="{FF2B5EF4-FFF2-40B4-BE49-F238E27FC236}">
                <a16:creationId xmlns:a16="http://schemas.microsoft.com/office/drawing/2014/main" id="{E5231B77-739F-6207-601A-17A379797062}"/>
              </a:ext>
            </a:extLst>
          </p:cNvPr>
          <p:cNvSpPr txBox="1"/>
          <p:nvPr/>
        </p:nvSpPr>
        <p:spPr>
          <a:xfrm>
            <a:off x="1978685" y="2046155"/>
            <a:ext cx="459966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b="1" dirty="0">
                <a:solidFill>
                  <a:schemeClr val="bg1"/>
                </a:solidFill>
              </a:rPr>
              <a:t>طلب منا عمل مشروع تخرج</a:t>
            </a:r>
          </a:p>
          <a:p>
            <a:r>
              <a:rPr lang="ar-SA" sz="2800" b="1" dirty="0" err="1">
                <a:solidFill>
                  <a:schemeClr val="bg1"/>
                </a:solidFill>
              </a:rPr>
              <a:t>ترينينج</a:t>
            </a:r>
            <a:r>
              <a:rPr lang="ar-SA" sz="2800" b="1" dirty="0">
                <a:solidFill>
                  <a:schemeClr val="bg1"/>
                </a:solidFill>
              </a:rPr>
              <a:t> </a:t>
            </a:r>
            <a:r>
              <a:rPr lang="ar-SA" sz="2800" b="1" dirty="0" err="1">
                <a:solidFill>
                  <a:schemeClr val="bg1"/>
                </a:solidFill>
              </a:rPr>
              <a:t>لليولو</a:t>
            </a:r>
            <a:r>
              <a:rPr lang="ar-SA" sz="2800" b="1" dirty="0">
                <a:solidFill>
                  <a:schemeClr val="bg1"/>
                </a:solidFill>
              </a:rPr>
              <a:t> موديل على اي داتا تعجبنا سواء من على النت او </a:t>
            </a:r>
            <a:r>
              <a:rPr lang="ar-SA" sz="2800" b="1" dirty="0" err="1">
                <a:solidFill>
                  <a:schemeClr val="bg1"/>
                </a:solidFill>
              </a:rPr>
              <a:t>مانوال</a:t>
            </a:r>
            <a:r>
              <a:rPr lang="ar-SA" sz="2800" b="1" dirty="0">
                <a:solidFill>
                  <a:schemeClr val="bg1"/>
                </a:solidFill>
              </a:rPr>
              <a:t> و نجربه سواء على فيديو او على صورة او </a:t>
            </a:r>
            <a:r>
              <a:rPr lang="en-US" sz="2800" b="1" dirty="0">
                <a:solidFill>
                  <a:schemeClr val="bg1"/>
                </a:solidFill>
              </a:rPr>
              <a:t>real-time</a:t>
            </a:r>
            <a:endParaRPr lang="ar-S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7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1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AEA354-924B-7A2F-34D4-9DB7D4A3C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مستطيل 11">
            <a:extLst>
              <a:ext uri="{FF2B5EF4-FFF2-40B4-BE49-F238E27FC236}">
                <a16:creationId xmlns:a16="http://schemas.microsoft.com/office/drawing/2014/main" id="{DDD03047-A143-38B7-5141-BC0CB0BB9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9900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755D0E3C-1336-E34E-0F37-21BE7A635DB3}"/>
              </a:ext>
            </a:extLst>
          </p:cNvPr>
          <p:cNvSpPr/>
          <p:nvPr/>
        </p:nvSpPr>
        <p:spPr>
          <a:xfrm>
            <a:off x="9370828" y="1911204"/>
            <a:ext cx="1052624" cy="2844209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F2A1E6E1-8A0F-CD85-4A2B-E727C68C5FBF}"/>
              </a:ext>
            </a:extLst>
          </p:cNvPr>
          <p:cNvSpPr/>
          <p:nvPr/>
        </p:nvSpPr>
        <p:spPr>
          <a:xfrm>
            <a:off x="10528005" y="1456661"/>
            <a:ext cx="1155404" cy="3753295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8D7C9C63-71FB-2F99-22CC-325181C7CD01}"/>
              </a:ext>
            </a:extLst>
          </p:cNvPr>
          <p:cNvSpPr/>
          <p:nvPr/>
        </p:nvSpPr>
        <p:spPr>
          <a:xfrm>
            <a:off x="8213651" y="1161608"/>
            <a:ext cx="1052624" cy="4343400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4BF61114-E649-50BB-0BD9-5DDA6D17B578}"/>
              </a:ext>
            </a:extLst>
          </p:cNvPr>
          <p:cNvSpPr/>
          <p:nvPr/>
        </p:nvSpPr>
        <p:spPr>
          <a:xfrm>
            <a:off x="7056474" y="1765006"/>
            <a:ext cx="1052624" cy="3136604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55F0E820-4004-1716-7A92-AABB5E272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9" y="2709000"/>
            <a:ext cx="1488470" cy="1440000"/>
          </a:xfrm>
          <a:prstGeom prst="ellipse">
            <a:avLst/>
          </a:prstGeom>
        </p:spPr>
      </p:pic>
      <p:pic>
        <p:nvPicPr>
          <p:cNvPr id="14" name="صورة 13">
            <a:extLst>
              <a:ext uri="{FF2B5EF4-FFF2-40B4-BE49-F238E27FC236}">
                <a16:creationId xmlns:a16="http://schemas.microsoft.com/office/drawing/2014/main" id="{1D874B44-186A-E58D-4A82-3F84A9DB7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1" y="4571090"/>
            <a:ext cx="737210" cy="720000"/>
          </a:xfrm>
          <a:prstGeom prst="ellipse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DB74C5F1-030D-0412-5A16-7E1742B39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3" y="5975259"/>
            <a:ext cx="744230" cy="720000"/>
          </a:xfrm>
          <a:prstGeom prst="ellipse">
            <a:avLst/>
          </a:prstGeom>
        </p:spPr>
      </p:pic>
      <p:pic>
        <p:nvPicPr>
          <p:cNvPr id="16" name="صورة 15">
            <a:extLst>
              <a:ext uri="{FF2B5EF4-FFF2-40B4-BE49-F238E27FC236}">
                <a16:creationId xmlns:a16="http://schemas.microsoft.com/office/drawing/2014/main" id="{ED3A4AC2-FDB7-B2DE-A3A7-FD587CBDB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3" y="1451383"/>
            <a:ext cx="744230" cy="720000"/>
          </a:xfrm>
          <a:prstGeom prst="ellipse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A3F0CF34-8589-AF31-8C6D-8512759C5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3" y="160338"/>
            <a:ext cx="755210" cy="720000"/>
          </a:xfrm>
          <a:prstGeom prst="ellipse">
            <a:avLst/>
          </a:prstGeom>
        </p:spPr>
      </p:pic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8D139A8-B667-9180-BE84-0635ADA51493}"/>
              </a:ext>
            </a:extLst>
          </p:cNvPr>
          <p:cNvSpPr txBox="1"/>
          <p:nvPr/>
        </p:nvSpPr>
        <p:spPr>
          <a:xfrm>
            <a:off x="1978685" y="2046155"/>
            <a:ext cx="4599668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b="1" dirty="0">
                <a:solidFill>
                  <a:schemeClr val="bg1"/>
                </a:solidFill>
              </a:rPr>
              <a:t>وأنا أفكر بالموضوع الي أختاره وأنا أبحث في </a:t>
            </a:r>
            <a:r>
              <a:rPr lang="en-US" sz="3200" b="1" dirty="0">
                <a:solidFill>
                  <a:schemeClr val="bg1"/>
                </a:solidFill>
              </a:rPr>
              <a:t>Pinterest </a:t>
            </a:r>
            <a:r>
              <a:rPr lang="ar-SA" sz="3200" b="1" dirty="0">
                <a:solidFill>
                  <a:schemeClr val="bg1"/>
                </a:solidFill>
              </a:rPr>
              <a:t> عن تصاميم بيوت أعملها في عالم ماين كرفت قلت هذه الصور تناسب المشروع فقررت أعمل </a:t>
            </a:r>
          </a:p>
          <a:p>
            <a:r>
              <a:rPr lang="ar-SA" sz="3200" b="1" dirty="0">
                <a:solidFill>
                  <a:schemeClr val="bg1"/>
                </a:solidFill>
              </a:rPr>
              <a:t>المشروع عن عد الغرف والحمام وإيجادها في خرائط المنزل</a:t>
            </a:r>
          </a:p>
        </p:txBody>
      </p:sp>
    </p:spTree>
    <p:extLst>
      <p:ext uri="{BB962C8B-B14F-4D97-AF65-F5344CB8AC3E}">
        <p14:creationId xmlns:p14="http://schemas.microsoft.com/office/powerpoint/2010/main" val="377337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9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7E4D6-28B8-489E-D599-556779943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مستطيل 17">
            <a:extLst>
              <a:ext uri="{FF2B5EF4-FFF2-40B4-BE49-F238E27FC236}">
                <a16:creationId xmlns:a16="http://schemas.microsoft.com/office/drawing/2014/main" id="{064A469A-33E6-2B00-0FB7-4AA5FA4BF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9900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54C61ABA-5CB4-A2AB-A694-012AD41B6C0E}"/>
              </a:ext>
            </a:extLst>
          </p:cNvPr>
          <p:cNvSpPr/>
          <p:nvPr/>
        </p:nvSpPr>
        <p:spPr>
          <a:xfrm>
            <a:off x="10504967" y="2187650"/>
            <a:ext cx="1052624" cy="2844209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71C1D204-EE48-00A7-65C6-B0DE9D99120A}"/>
              </a:ext>
            </a:extLst>
          </p:cNvPr>
          <p:cNvSpPr/>
          <p:nvPr/>
        </p:nvSpPr>
        <p:spPr>
          <a:xfrm>
            <a:off x="9243237" y="1733107"/>
            <a:ext cx="1155404" cy="3753295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9F3AF77E-F1A3-274B-7C0A-AF58E30846C1}"/>
              </a:ext>
            </a:extLst>
          </p:cNvPr>
          <p:cNvSpPr/>
          <p:nvPr/>
        </p:nvSpPr>
        <p:spPr>
          <a:xfrm>
            <a:off x="8086060" y="1438054"/>
            <a:ext cx="1052624" cy="4343400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3DF882CD-84AC-097A-CAA4-62077E04B7DD}"/>
              </a:ext>
            </a:extLst>
          </p:cNvPr>
          <p:cNvSpPr/>
          <p:nvPr/>
        </p:nvSpPr>
        <p:spPr>
          <a:xfrm>
            <a:off x="6928883" y="2041452"/>
            <a:ext cx="1052624" cy="3136604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0EC36964-AE8D-E555-58F8-3D79A8FF5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00" y="1466138"/>
            <a:ext cx="744230" cy="720000"/>
          </a:xfrm>
          <a:prstGeom prst="ellipse">
            <a:avLst/>
          </a:prstGeom>
        </p:spPr>
      </p:pic>
      <p:pic>
        <p:nvPicPr>
          <p:cNvPr id="20" name="صورة 19">
            <a:extLst>
              <a:ext uri="{FF2B5EF4-FFF2-40B4-BE49-F238E27FC236}">
                <a16:creationId xmlns:a16="http://schemas.microsoft.com/office/drawing/2014/main" id="{E0B28BA1-0D19-80E0-EE47-E58AB288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4" y="2709000"/>
            <a:ext cx="1474425" cy="1440000"/>
          </a:xfrm>
          <a:prstGeom prst="ellipse">
            <a:avLst/>
          </a:prstGeom>
        </p:spPr>
      </p:pic>
      <p:pic>
        <p:nvPicPr>
          <p:cNvPr id="21" name="صورة 20">
            <a:extLst>
              <a:ext uri="{FF2B5EF4-FFF2-40B4-BE49-F238E27FC236}">
                <a16:creationId xmlns:a16="http://schemas.microsoft.com/office/drawing/2014/main" id="{BC4F7861-BB4E-FF02-C4F2-D70C8BA01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1" y="4671862"/>
            <a:ext cx="744230" cy="720000"/>
          </a:xfrm>
          <a:prstGeom prst="ellipse">
            <a:avLst/>
          </a:prstGeom>
        </p:spPr>
      </p:pic>
      <p:pic>
        <p:nvPicPr>
          <p:cNvPr id="22" name="صورة 21">
            <a:extLst>
              <a:ext uri="{FF2B5EF4-FFF2-40B4-BE49-F238E27FC236}">
                <a16:creationId xmlns:a16="http://schemas.microsoft.com/office/drawing/2014/main" id="{72929FA8-1EEA-E30A-52FE-BD0CB7833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2" y="223276"/>
            <a:ext cx="744230" cy="720000"/>
          </a:xfrm>
          <a:prstGeom prst="ellipse">
            <a:avLst/>
          </a:prstGeom>
        </p:spPr>
      </p:pic>
      <p:pic>
        <p:nvPicPr>
          <p:cNvPr id="23" name="صورة 22">
            <a:extLst>
              <a:ext uri="{FF2B5EF4-FFF2-40B4-BE49-F238E27FC236}">
                <a16:creationId xmlns:a16="http://schemas.microsoft.com/office/drawing/2014/main" id="{6762750B-5835-1130-E9BB-EF561D0F8C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2" y="-1019586"/>
            <a:ext cx="755210" cy="720000"/>
          </a:xfrm>
          <a:prstGeom prst="ellipse">
            <a:avLst/>
          </a:prstGeom>
        </p:spPr>
      </p:pic>
      <p:sp>
        <p:nvSpPr>
          <p:cNvPr id="24" name="مربع نص 23">
            <a:extLst>
              <a:ext uri="{FF2B5EF4-FFF2-40B4-BE49-F238E27FC236}">
                <a16:creationId xmlns:a16="http://schemas.microsoft.com/office/drawing/2014/main" id="{1939410A-95B3-99EE-CE88-DD4DDE16D873}"/>
              </a:ext>
            </a:extLst>
          </p:cNvPr>
          <p:cNvSpPr txBox="1"/>
          <p:nvPr/>
        </p:nvSpPr>
        <p:spPr>
          <a:xfrm>
            <a:off x="1978685" y="795474"/>
            <a:ext cx="4599668" cy="49859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b="1" dirty="0">
                <a:solidFill>
                  <a:schemeClr val="bg1"/>
                </a:solidFill>
              </a:rPr>
              <a:t>الحل ستجدونه هنا:</a:t>
            </a:r>
          </a:p>
          <a:p>
            <a:r>
              <a:rPr lang="ar-SA" sz="3200" b="1" dirty="0">
                <a:solidFill>
                  <a:schemeClr val="bg1"/>
                </a:solidFill>
              </a:rPr>
              <a:t>يوتيوب:</a:t>
            </a:r>
          </a:p>
          <a:p>
            <a:r>
              <a:rPr lang="ar-SA" sz="2000" b="1" dirty="0">
                <a:solidFill>
                  <a:schemeClr val="bg1"/>
                </a:solidFill>
              </a:rPr>
              <a:t>بارت1: 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https://youtu.be/Dp5Y5-S3r74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ar-SA" sz="2000" b="1" dirty="0">
                <a:solidFill>
                  <a:schemeClr val="bg1"/>
                </a:solidFill>
              </a:rPr>
              <a:t>بارت 2:</a:t>
            </a:r>
          </a:p>
          <a:p>
            <a:r>
              <a:rPr lang="en-US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https://youtu.be/4WXV7rVV4cM</a:t>
            </a:r>
            <a:endParaRPr lang="ar-SA" b="1" dirty="0">
              <a:solidFill>
                <a:schemeClr val="bg1"/>
              </a:solidFill>
            </a:endParaRPr>
          </a:p>
          <a:p>
            <a:r>
              <a:rPr lang="ar-SA" b="1" dirty="0">
                <a:solidFill>
                  <a:schemeClr val="bg1"/>
                </a:solidFill>
              </a:rPr>
              <a:t>بارت3:</a:t>
            </a:r>
          </a:p>
          <a:p>
            <a:r>
              <a:rPr lang="en-US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https://youtu.be/VpdRu7D1DrA</a:t>
            </a:r>
            <a:endParaRPr lang="ar-SA" b="1" dirty="0">
              <a:solidFill>
                <a:schemeClr val="bg1"/>
              </a:solidFill>
            </a:endParaRPr>
          </a:p>
          <a:p>
            <a:r>
              <a:rPr lang="ar-SA" b="1" dirty="0">
                <a:solidFill>
                  <a:schemeClr val="bg1"/>
                </a:solidFill>
              </a:rPr>
              <a:t>بارت4:</a:t>
            </a:r>
          </a:p>
          <a:p>
            <a:r>
              <a:rPr lang="en-US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https://youtu.be/U1vd16JDce0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sz="3200" b="1" dirty="0" err="1">
                <a:solidFill>
                  <a:schemeClr val="bg1"/>
                </a:solidFill>
              </a:rPr>
              <a:t>GitHoub</a:t>
            </a:r>
            <a:r>
              <a:rPr lang="en-US" sz="3200" b="1" dirty="0">
                <a:solidFill>
                  <a:schemeClr val="bg1"/>
                </a:solidFill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https://github.com/Roaa-YukiRin/Room-finder-in-house-map</a:t>
            </a:r>
            <a:endParaRPr lang="en-US" b="1" dirty="0">
              <a:solidFill>
                <a:schemeClr val="bg1"/>
              </a:solidFill>
            </a:endParaRPr>
          </a:p>
          <a:p>
            <a:endParaRPr lang="ar-SA" b="1" dirty="0">
              <a:solidFill>
                <a:schemeClr val="bg1"/>
              </a:solidFill>
            </a:endParaRPr>
          </a:p>
          <a:p>
            <a:endParaRPr lang="ar-S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CA6CD-877A-E0F5-114E-0A49E08E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>
            <a:extLst>
              <a:ext uri="{FF2B5EF4-FFF2-40B4-BE49-F238E27FC236}">
                <a16:creationId xmlns:a16="http://schemas.microsoft.com/office/drawing/2014/main" id="{8D14670F-8FBE-FB31-BC45-52F20ADFEB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99000">
                <a:schemeClr val="tx1">
                  <a:lumMod val="95000"/>
                  <a:lumOff val="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C3507DB2-FFC3-EDF2-2C14-F1DAE65F2EF0}"/>
              </a:ext>
            </a:extLst>
          </p:cNvPr>
          <p:cNvSpPr/>
          <p:nvPr/>
        </p:nvSpPr>
        <p:spPr>
          <a:xfrm>
            <a:off x="10504967" y="1703867"/>
            <a:ext cx="1052624" cy="3391787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122C33A1-6C15-B865-6330-04C3CFA6282C}"/>
              </a:ext>
            </a:extLst>
          </p:cNvPr>
          <p:cNvSpPr/>
          <p:nvPr/>
        </p:nvSpPr>
        <p:spPr>
          <a:xfrm>
            <a:off x="9264502" y="1238692"/>
            <a:ext cx="1155404" cy="4322136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19EEF62E-18B4-1C5C-ACF5-697EB4517F29}"/>
              </a:ext>
            </a:extLst>
          </p:cNvPr>
          <p:cNvSpPr/>
          <p:nvPr/>
        </p:nvSpPr>
        <p:spPr>
          <a:xfrm>
            <a:off x="8107325" y="1895253"/>
            <a:ext cx="1052624" cy="3009014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 useBgFill="1">
        <p:nvSpPr>
          <p:cNvPr id="7" name="مستطيل: زوايا مستديرة 6">
            <a:extLst>
              <a:ext uri="{FF2B5EF4-FFF2-40B4-BE49-F238E27FC236}">
                <a16:creationId xmlns:a16="http://schemas.microsoft.com/office/drawing/2014/main" id="{0F05A063-AD2F-E8D0-3997-201CB6D115E0}"/>
              </a:ext>
            </a:extLst>
          </p:cNvPr>
          <p:cNvSpPr/>
          <p:nvPr/>
        </p:nvSpPr>
        <p:spPr>
          <a:xfrm>
            <a:off x="6950148" y="1411472"/>
            <a:ext cx="1052624" cy="3976577"/>
          </a:xfrm>
          <a:prstGeom prst="roundRect">
            <a:avLst>
              <a:gd name="adj" fmla="val 50000"/>
            </a:avLst>
          </a:prstGeom>
          <a:effectLst>
            <a:outerShdw blurRad="190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FAD8A0E7-234F-6CD6-D914-4E08B265C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9" y="99070"/>
            <a:ext cx="744230" cy="720000"/>
          </a:xfrm>
          <a:prstGeom prst="ellipse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7CCA0E9A-6CE4-AEC9-BE44-B813CA157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1" y="1341932"/>
            <a:ext cx="737210" cy="720000"/>
          </a:xfrm>
          <a:prstGeom prst="ellipse">
            <a:avLst/>
          </a:prstGeom>
        </p:spPr>
      </p:pic>
      <p:pic>
        <p:nvPicPr>
          <p:cNvPr id="16" name="صورة 15">
            <a:extLst>
              <a:ext uri="{FF2B5EF4-FFF2-40B4-BE49-F238E27FC236}">
                <a16:creationId xmlns:a16="http://schemas.microsoft.com/office/drawing/2014/main" id="{801CC89B-05A8-4BBA-64CF-DC5E6A408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" y="2709000"/>
            <a:ext cx="1488460" cy="1440000"/>
          </a:xfrm>
          <a:prstGeom prst="ellipse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D7D8C108-2FF2-4FC2-5CBF-E76368C96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81" y="-1143792"/>
            <a:ext cx="744230" cy="720000"/>
          </a:xfrm>
          <a:prstGeom prst="ellipse">
            <a:avLst/>
          </a:prstGeom>
        </p:spPr>
      </p:pic>
      <p:pic>
        <p:nvPicPr>
          <p:cNvPr id="18" name="صورة 17">
            <a:extLst>
              <a:ext uri="{FF2B5EF4-FFF2-40B4-BE49-F238E27FC236}">
                <a16:creationId xmlns:a16="http://schemas.microsoft.com/office/drawing/2014/main" id="{6174387F-8F41-DFAF-206E-AF0FFC633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81" y="-2386654"/>
            <a:ext cx="755210" cy="720000"/>
          </a:xfrm>
          <a:prstGeom prst="ellipse">
            <a:avLst/>
          </a:prstGeom>
        </p:spPr>
      </p:pic>
      <p:sp>
        <p:nvSpPr>
          <p:cNvPr id="19" name="مربع نص 18">
            <a:extLst>
              <a:ext uri="{FF2B5EF4-FFF2-40B4-BE49-F238E27FC236}">
                <a16:creationId xmlns:a16="http://schemas.microsoft.com/office/drawing/2014/main" id="{3E56D334-F6AB-C601-32ED-871E45DC68E5}"/>
              </a:ext>
            </a:extLst>
          </p:cNvPr>
          <p:cNvSpPr txBox="1"/>
          <p:nvPr/>
        </p:nvSpPr>
        <p:spPr>
          <a:xfrm>
            <a:off x="1978685" y="2046155"/>
            <a:ext cx="459966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b="1" dirty="0">
                <a:solidFill>
                  <a:schemeClr val="bg1"/>
                </a:solidFill>
              </a:rPr>
              <a:t>وحانت وقت الوداع أتمنى أن ينال العرض إعجابكم .</a:t>
            </a:r>
          </a:p>
          <a:p>
            <a:endParaRPr lang="ar-SA" sz="3200" b="1" dirty="0">
              <a:solidFill>
                <a:schemeClr val="bg1"/>
              </a:solidFill>
            </a:endParaRPr>
          </a:p>
          <a:p>
            <a:r>
              <a:rPr lang="ar-SA" sz="2400" b="1" dirty="0">
                <a:solidFill>
                  <a:schemeClr val="bg1"/>
                </a:solidFill>
              </a:rPr>
              <a:t>وهذه هدية الفراق صورة لنتيجة المشروع</a:t>
            </a:r>
          </a:p>
        </p:txBody>
      </p:sp>
      <p:sp>
        <p:nvSpPr>
          <p:cNvPr id="20" name="مستطيل: زوايا مستديرة 19">
            <a:extLst>
              <a:ext uri="{FF2B5EF4-FFF2-40B4-BE49-F238E27FC236}">
                <a16:creationId xmlns:a16="http://schemas.microsoft.com/office/drawing/2014/main" id="{0FB017B0-9283-A7AF-760A-6B45C39B6F66}"/>
              </a:ext>
            </a:extLst>
          </p:cNvPr>
          <p:cNvSpPr/>
          <p:nvPr/>
        </p:nvSpPr>
        <p:spPr>
          <a:xfrm>
            <a:off x="1957993" y="4149000"/>
            <a:ext cx="4806258" cy="237753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0826" r="-2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7650560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153</Words>
  <Application>Microsoft Office PowerPoint</Application>
  <PresentationFormat>شاشة عريضة</PresentationFormat>
  <Paragraphs>21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رؤى كلنتن</dc:creator>
  <cp:lastModifiedBy>رؤى كلنتن</cp:lastModifiedBy>
  <cp:revision>1</cp:revision>
  <dcterms:created xsi:type="dcterms:W3CDTF">2025-09-07T20:31:38Z</dcterms:created>
  <dcterms:modified xsi:type="dcterms:W3CDTF">2025-09-07T21:29:15Z</dcterms:modified>
</cp:coreProperties>
</file>