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645aa059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645aa059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645aa059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645aa059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645aa059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645aa059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128a33b1_4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7128a33b1_4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7128a33b1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57128a33b1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7128a33b1_4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7128a33b1_4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1671200" y="2132599"/>
            <a:ext cx="90648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364"/>
              <a:buNone/>
            </a:pPr>
            <a:r>
              <a:t/>
            </a:r>
            <a:endParaRPr/>
          </a:p>
          <a:p>
            <a:pPr indent="-4064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Project Title: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UK Train Rides Dashboard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Presenter's Name: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Moaz Adel Abdelsalam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364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16/5/2025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2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3523348" y="508731"/>
            <a:ext cx="48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38450" y="1247650"/>
            <a:ext cx="98847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Reports &amp; Documentation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Power BI Dashboard:</a:t>
            </a:r>
            <a:r>
              <a:rPr lang="en-US" sz="1600">
                <a:solidFill>
                  <a:schemeClr val="dk1"/>
                </a:solidFill>
              </a:rPr>
              <a:t> Interactive analysis of train ticket and travel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Project Presentation (PowerPoint):</a:t>
            </a:r>
            <a:r>
              <a:rPr lang="en-US" sz="1600">
                <a:solidFill>
                  <a:schemeClr val="dk1"/>
                </a:solidFill>
              </a:rPr>
              <a:t> Full overview with visuals and insights.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Business Report (PDF/Word):</a:t>
            </a:r>
            <a:r>
              <a:rPr lang="en-US" sz="1600">
                <a:solidFill>
                  <a:schemeClr val="dk1"/>
                </a:solidFill>
              </a:rPr>
              <a:t> Summarized analysis, KPIs, and recommendations.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Data Cleaning Documentation:</a:t>
            </a:r>
            <a:r>
              <a:rPr lang="en-US" sz="1600">
                <a:solidFill>
                  <a:schemeClr val="dk1"/>
                </a:solidFill>
              </a:rPr>
              <a:t> Preprocessing steps with before/after examples.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Timeline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Week 1: Data understanding &amp; cleaning.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Week 2: Data modeling &amp; KPI identification.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Week 3: Dashboard creation (visuals, slicers, insights).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Week 4: Final documentation, testing, and presentation preparation.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Final Product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Fully working Power BI .pbix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Presentation file (.pptx).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Optional: Cleaned dataset with readme.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1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2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3523348" y="508731"/>
            <a:ext cx="486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 Project Team + Roles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638450" y="1247650"/>
            <a:ext cx="98847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Moaz Adel Abdelsalam - Data Modeling &amp; DAX: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Creating data relationships, writing DAX measures, optimizing structure.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Roaa Mohamed Saad - Dashboard Development &amp; Visualization: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Designing visual layout, building charts, ensuring clarity.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Aya Osama Ramadan - Visualization &amp; DAX: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Supporting visuals, creating measures, aligning with business needs.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Marwan Walid AbdElmetaal - Business Analysis &amp; Insights: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Identifying business questions, deriving insights, presenting findings.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Hana Islam Saber Elmallah - Data Cleaning &amp; Preprocessing (ETL):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Handling missing data, formatting, transforming raw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meetings via Microsoft Teams.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3523348" y="508731"/>
            <a:ext cx="48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691725" y="1727050"/>
            <a:ext cx="98847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appreciate your time and attention.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Feel free to reach out for questions or feedback.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moaazadel2002@gmail.com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01151708523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input helps us deliver more impactful dashboards!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3446376" y="520497"/>
            <a:ext cx="426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615525" y="1614250"/>
            <a:ext cx="105732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 passengers in the UK frequently face delays, cancellations, and inconsistent service quality.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These issues negatively impact passenger satisfaction and operational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Without clear data insights, identifying root causes and performance patterns is challenging.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Developed an interactive Power BI dashboard analyzing 31,653 real-world train booking records.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Provides insights into ticket sales, peak travel times, delay patterns, refund trends, and passenger behavior.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Empowers decision-makers to improve service delivery and operational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Unique Value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Transforms complex railway data into an intuitive, decision-focused dashboard.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Designed for both technical and non-technical users.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Addresses business pain points, reduces losses, and enhances customer satisfaction through evidence-based decisions.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64"/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3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3129325" y="4699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700" u="sng">
                <a:latin typeface="Times New Roman"/>
                <a:ea typeface="Times New Roman"/>
                <a:cs typeface="Times New Roman"/>
                <a:sym typeface="Times New Roman"/>
              </a:rPr>
              <a:t>Dashboard </a:t>
            </a:r>
            <a:endParaRPr sz="2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480575" y="1238175"/>
            <a:ext cx="40692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Home </a:t>
            </a:r>
            <a:endParaRPr sz="28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t/>
            </a:r>
            <a:endParaRPr b="1"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096000" y="1533832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150" y="1743001"/>
            <a:ext cx="3841549" cy="19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480575" y="3733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Passenger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375" y="4363850"/>
            <a:ext cx="3841550" cy="19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5852150" y="1146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Overview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6">
            <a:alphaModFix/>
          </a:blip>
          <a:srcRect b="0" l="6933" r="0" t="0"/>
          <a:stretch/>
        </p:blipFill>
        <p:spPr>
          <a:xfrm>
            <a:off x="7255625" y="1703450"/>
            <a:ext cx="4098174" cy="205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6042725" y="38078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Rail Performance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5625" y="4472775"/>
            <a:ext cx="4098176" cy="19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2375400" y="6584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700" u="sng">
                <a:latin typeface="Times New Roman"/>
                <a:ea typeface="Times New Roman"/>
                <a:cs typeface="Times New Roman"/>
                <a:sym typeface="Times New Roman"/>
              </a:rPr>
              <a:t>Insights </a:t>
            </a:r>
            <a:endParaRPr sz="2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480575" y="1308225"/>
            <a:ext cx="5852700" cy="5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40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Sales Performance:</a:t>
            </a:r>
            <a:endParaRPr b="1" sz="1240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Sales peaked in April at $175K, followed by a steep decline.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Top Departure Station by total sales:  London Kings Cross: $135K.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Online sales outperformed station purchases, especially via credit card, which made up 32.81% of total sales.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40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Refund Trends:</a:t>
            </a:r>
            <a:endParaRPr b="1" sz="1240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Refund Rate peaked in April (3.47%), then dropped sharply to 0% by December, reflecting a 100% decrease.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Total Refund Requests also declined from 270 in April to 0 by December.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Edinburgh Waverley reported the highest refund rate (100%), while York was lowest (1.73%).</a:t>
            </a:r>
            <a:endParaRPr b="1" sz="13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Liverpool Lime Street had the highest number of refund requests (305).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40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Ticket Type &amp; Payment Insights:</a:t>
            </a:r>
            <a:endParaRPr b="1" sz="1240" u="sng">
              <a:solidFill>
                <a:srgbClr val="0F3D6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Debit card transactions had the highest refund rate (29.05%) for off-peak tickets, compared to: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Off-peak tickets recorded the highest average refund rate (0.18), followed by Advance (0.11) and Anytime (0.06).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Advance ticket type had the highest average number of refund requests (203.67).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240" u="sng">
                <a:solidFill>
                  <a:srgbClr val="0F3D6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Customer Segments</a:t>
            </a:r>
            <a:r>
              <a:rPr b="1" lang="en-US" sz="1240">
                <a:solidFill>
                  <a:srgbClr val="0F3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40">
              <a:solidFill>
                <a:srgbClr val="0F3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Non-Holders contributed significantly more to total sales ($573K) than Holders ($168K).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85">
                <a:solidFill>
                  <a:srgbClr val="3F648B"/>
                </a:solidFill>
                <a:latin typeface="Arial"/>
                <a:ea typeface="Arial"/>
                <a:cs typeface="Arial"/>
                <a:sym typeface="Arial"/>
              </a:rPr>
              <a:t>Adults led in total sales ($86K), while Seniors had the lowest ($29K).</a:t>
            </a:r>
            <a:endParaRPr b="1" sz="1085">
              <a:solidFill>
                <a:srgbClr val="3F64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395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t/>
            </a:r>
            <a:endParaRPr b="1" sz="5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096000" y="1533810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125" y="1533800"/>
            <a:ext cx="5147126" cy="35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2346400" y="658425"/>
            <a:ext cx="5789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Project Wireframe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306600" y="1591825"/>
            <a:ext cx="110472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5800">
                <a:latin typeface="Arial"/>
                <a:ea typeface="Arial"/>
                <a:cs typeface="Arial"/>
                <a:sym typeface="Arial"/>
              </a:rPr>
              <a:t>User Interface Design:</a:t>
            </a:r>
            <a:endParaRPr b="1"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Homepage: Summary KPIs on revenue, ticket sales, delays.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Dashboard Pages: Delay analytics, refund requests, customer trends, route-level performance.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5800">
                <a:latin typeface="Arial"/>
                <a:ea typeface="Arial"/>
                <a:cs typeface="Arial"/>
                <a:sym typeface="Arial"/>
              </a:rPr>
              <a:t>User Journey:</a:t>
            </a:r>
            <a:endParaRPr b="1"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Login (optional for hosted report).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Select timeframe or filters (date, station, ticket type).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Interact with visualized data through maps, graphs, and tables.</a:t>
            </a:r>
            <a:br>
              <a:rPr lang="en-US" sz="5800">
                <a:latin typeface="Arial"/>
                <a:ea typeface="Arial"/>
                <a:cs typeface="Arial"/>
                <a:sym typeface="Arial"/>
              </a:rPr>
            </a:b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-3482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5800">
                <a:latin typeface="Arial"/>
                <a:ea typeface="Arial"/>
                <a:cs typeface="Arial"/>
                <a:sym typeface="Arial"/>
              </a:rPr>
              <a:t>Export or print summaries for stakeholder use.</a:t>
            </a:r>
            <a:endParaRPr sz="5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 b="1"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096000" y="1533832"/>
            <a:ext cx="494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ctrTitle"/>
          </p:nvPr>
        </p:nvSpPr>
        <p:spPr>
          <a:xfrm>
            <a:off x="2212225" y="469028"/>
            <a:ext cx="5899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End Users + Features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364175" y="1456650"/>
            <a:ext cx="11663700" cy="4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Personas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Operations Managers: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Monitor train performance and delays to optimize schedules.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 Service Teams: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Track refunds and satisfaction trends to enhance customer experience.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Sales &amp; Marketing Analysts: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Analyze purchasing behavior to optimize marketing efforts.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Executives: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Gain a high-level overview of efficiency, revenue, and operational metrics.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Ticket Sales Breakdown: By type, channel, and payment method.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Peak Travel Time &amp; Route Analysis.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Delay &amp; Punctuality Monitoring: Per station and time slot.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Refund Insights: Correlations with ticket type and payment.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 Behavior Tracking: Top ticket types, buying times.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Interactive Filtering &amp; Drill-Downs: For customized exploration.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854275" y="3429000"/>
            <a:ext cx="50937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Features Solve Needs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managers to reduce delays.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service teams address refund spikes.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analysts to improve promotional strategies.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executives with clear KPIs for strategic decisions.</a:t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8"/>
          <p:cNvSpPr txBox="1"/>
          <p:nvPr>
            <p:ph type="ctrTitle"/>
          </p:nvPr>
        </p:nvSpPr>
        <p:spPr>
          <a:xfrm>
            <a:off x="2385350" y="561551"/>
            <a:ext cx="5899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Data Structure &amp; Flow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630500" y="1430025"/>
            <a:ext cx="7202700" cy="4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Flat-file CSV (non-relational), processed in Power BI.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Contains 31,653 ticket booking records.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Source: Raw CSV file.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Cleaned in Excel &amp; Power Query.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Loaded into Power BI.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Transformed using DAX &amp; Filters.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Displayed via interactive dashboard.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cleaning, timestamp parsing.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Time-of-day categorization.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Delay grouping, refund analytics.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KPI calculation with DAX.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815600" y="2666175"/>
            <a:ext cx="50937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Entities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Type, Class, Price, Refund.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Purchase Channel, Payment Method.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Journey: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From/To Stations, Date, Time.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On-Time, Delay Reason, Duration.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Refund: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Reason, Approval Status.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838200" y="1712750"/>
            <a:ext cx="8352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DAX: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custom measures and KPIs.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Language: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data transformation in Power Query.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Formulas: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initial data cleaning.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Frameworks/Tools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Desktop: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modeling and visualization.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Query Editor: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ETL operations.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data preparation and validation.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9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1366710" y="668199"/>
            <a:ext cx="823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100"/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+ Frameworks</a:t>
            </a:r>
            <a:endParaRPr b="1" sz="2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3256998" y="528856"/>
            <a:ext cx="48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Live Application + Test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949800" y="1141300"/>
            <a:ext cx="99912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in Beta stage, running on Power BI Desktop.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Ready for publishing on Power BI Service for wider access.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Refining data model and visuals based on initial feedback.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Phases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Manual checks to ensure accuracy of imported and transformed data.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Testing: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Verified DAX calculations using sample data scenarios.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&amp; Slicer Testing: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Ensured proper behavior and interactivity across visuals.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Testing: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Team members reviewed usability, layout, and business clarity.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49800" y="4122525"/>
            <a:ext cx="82362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Feedback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Strengths: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breakdown of delays, refunds, and sales.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navigation for both technical and non-technical users.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 for Improvement: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more detailed visuals for refund patterns and delay causes.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Steps: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Publish to Power BI Service and gather feedback from real users.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0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