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70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9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4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7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89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2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1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85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32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A49E-D63F-4216-B6B5-1563B2A69717}" type="datetimeFigureOut">
              <a:rPr lang="fr-FR" smtClean="0"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9E17-E016-43EB-8D4C-A9A5FC7F5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64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3832" y="260648"/>
            <a:ext cx="7198568" cy="108011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GigaVoxels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P</a:t>
            </a:r>
            <a:r>
              <a:rPr lang="fr-FR" sz="3600" dirty="0" smtClean="0"/>
              <a:t>roject </a:t>
            </a:r>
            <a:r>
              <a:rPr lang="fr-FR" sz="3600" dirty="0" err="1"/>
              <a:t>E</a:t>
            </a:r>
            <a:r>
              <a:rPr lang="fr-FR" sz="3600" dirty="0" err="1" smtClean="0"/>
              <a:t>nvironment</a:t>
            </a:r>
            <a:endParaRPr lang="fr-FR" sz="3600" dirty="0"/>
          </a:p>
        </p:txBody>
      </p:sp>
      <p:pic>
        <p:nvPicPr>
          <p:cNvPr id="1028" name="Picture 4" descr="D:\Projects\INRIA\GvLastCuda5\Install\rootD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2174439" cy="34563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3563888" y="2420888"/>
            <a:ext cx="5040560" cy="38884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Development</a:t>
            </a:r>
            <a:r>
              <a:rPr lang="fr-FR" dirty="0" smtClean="0"/>
              <a:t> : source code</a:t>
            </a:r>
          </a:p>
          <a:p>
            <a:r>
              <a:rPr lang="fr-FR" dirty="0" smtClean="0"/>
              <a:t>Install : scripts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External</a:t>
            </a:r>
            <a:r>
              <a:rPr lang="fr-FR" dirty="0" smtClean="0"/>
              <a:t> : </a:t>
            </a:r>
            <a:r>
              <a:rPr lang="fr-FR" dirty="0" err="1" smtClean="0"/>
              <a:t>extern</a:t>
            </a:r>
            <a:r>
              <a:rPr lang="fr-FR" dirty="0" smtClean="0"/>
              <a:t> </a:t>
            </a:r>
            <a:r>
              <a:rPr lang="fr-FR" dirty="0" err="1" smtClean="0"/>
              <a:t>dependendies</a:t>
            </a:r>
            <a:r>
              <a:rPr lang="fr-FR" dirty="0" smtClean="0"/>
              <a:t>/</a:t>
            </a:r>
            <a:r>
              <a:rPr lang="fr-FR" dirty="0" err="1" smtClean="0"/>
              <a:t>libraries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Data : </a:t>
            </a:r>
            <a:r>
              <a:rPr lang="fr-FR" dirty="0" err="1" smtClean="0"/>
              <a:t>common</a:t>
            </a:r>
            <a:r>
              <a:rPr lang="fr-FR" dirty="0" smtClean="0"/>
              <a:t> data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tutorials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Distributions : files </a:t>
            </a:r>
            <a:r>
              <a:rPr lang="fr-FR" dirty="0" err="1" smtClean="0"/>
              <a:t>required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installers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Publis</a:t>
            </a:r>
            <a:r>
              <a:rPr lang="fr-FR" dirty="0" smtClean="0"/>
              <a:t> :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removed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971601" y="1736813"/>
            <a:ext cx="2030422" cy="3960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 smtClean="0"/>
              <a:t>Root</a:t>
            </a:r>
            <a:r>
              <a:rPr lang="fr-FR" sz="3600" dirty="0" smtClean="0"/>
              <a:t> </a:t>
            </a:r>
            <a:r>
              <a:rPr lang="fr-FR" sz="3600" dirty="0" err="1" smtClean="0"/>
              <a:t>dir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3866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3832" y="260648"/>
            <a:ext cx="7198568" cy="108011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GigaVoxels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P</a:t>
            </a:r>
            <a:r>
              <a:rPr lang="fr-FR" sz="3600" dirty="0" smtClean="0"/>
              <a:t>roject </a:t>
            </a:r>
            <a:r>
              <a:rPr lang="fr-FR" sz="3600" dirty="0" err="1"/>
              <a:t>E</a:t>
            </a:r>
            <a:r>
              <a:rPr lang="fr-FR" sz="3600" dirty="0" err="1" smtClean="0"/>
              <a:t>nvironment</a:t>
            </a:r>
            <a:endParaRPr lang="fr-FR" sz="36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292080" y="2276872"/>
            <a:ext cx="3600400" cy="38884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Multi-</a:t>
            </a:r>
            <a:r>
              <a:rPr lang="fr-FR" dirty="0" err="1" smtClean="0"/>
              <a:t>plateform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CMake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makeXXX</a:t>
            </a:r>
            <a:r>
              <a:rPr lang="fr-FR" dirty="0" smtClean="0"/>
              <a:t> :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for Library, </a:t>
            </a:r>
            <a:r>
              <a:rPr lang="fr-FR" dirty="0" err="1" smtClean="0"/>
              <a:t>Tutorials</a:t>
            </a:r>
            <a:r>
              <a:rPr lang="fr-FR" dirty="0" smtClean="0"/>
              <a:t> and Tools (Visual Studio solutions, Linux </a:t>
            </a:r>
            <a:r>
              <a:rPr lang="fr-FR" dirty="0" err="1" smtClean="0"/>
              <a:t>makefiles</a:t>
            </a:r>
            <a:r>
              <a:rPr lang="fr-FR" dirty="0" smtClean="0"/>
              <a:t>, etc…)</a:t>
            </a:r>
          </a:p>
          <a:p>
            <a:endParaRPr lang="fr-FR" dirty="0"/>
          </a:p>
          <a:p>
            <a:r>
              <a:rPr lang="fr-FR" dirty="0" err="1" smtClean="0"/>
              <a:t>makeDocumentation</a:t>
            </a:r>
            <a:r>
              <a:rPr lang="fr-FR" dirty="0" smtClean="0"/>
              <a:t> : </a:t>
            </a:r>
            <a:r>
              <a:rPr lang="fr-FR" dirty="0" err="1"/>
              <a:t>D</a:t>
            </a:r>
            <a:r>
              <a:rPr lang="fr-FR" dirty="0" err="1" smtClean="0"/>
              <a:t>oxygen</a:t>
            </a:r>
            <a:r>
              <a:rPr lang="fr-FR" dirty="0" smtClean="0"/>
              <a:t> documentation of the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971600" y="1736813"/>
            <a:ext cx="2520279" cy="3960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Project </a:t>
            </a:r>
            <a:r>
              <a:rPr lang="fr-FR" sz="3600" dirty="0" err="1" smtClean="0"/>
              <a:t>generation</a:t>
            </a:r>
            <a:endParaRPr lang="fr-FR" sz="3600" dirty="0"/>
          </a:p>
        </p:txBody>
      </p:sp>
      <p:pic>
        <p:nvPicPr>
          <p:cNvPr id="6" name="Picture 5" descr="D:\Projects\INRIA\GvLastCuda5\Install\windowsScrip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2" y="2708920"/>
            <a:ext cx="4888474" cy="3240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3832" y="260648"/>
            <a:ext cx="7198568" cy="108011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GigaVoxels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P</a:t>
            </a:r>
            <a:r>
              <a:rPr lang="fr-FR" sz="3600" dirty="0" smtClean="0"/>
              <a:t>roject </a:t>
            </a:r>
            <a:r>
              <a:rPr lang="fr-FR" sz="3600" dirty="0" err="1"/>
              <a:t>E</a:t>
            </a:r>
            <a:r>
              <a:rPr lang="fr-FR" sz="3600" dirty="0" err="1" smtClean="0"/>
              <a:t>nvironment</a:t>
            </a:r>
            <a:endParaRPr lang="fr-FR" sz="36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48064" y="1736813"/>
            <a:ext cx="3528392" cy="201622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CORE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CUDA : 5.0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</a:t>
            </a:r>
            <a:r>
              <a:rPr lang="fr-FR" dirty="0" err="1" smtClean="0"/>
              <a:t>udpp</a:t>
            </a:r>
            <a:r>
              <a:rPr lang="fr-FR" dirty="0" smtClean="0"/>
              <a:t> (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 </a:t>
            </a:r>
            <a:r>
              <a:rPr lang="fr-FR" dirty="0" err="1" smtClean="0"/>
              <a:t>sum</a:t>
            </a:r>
            <a:r>
              <a:rPr lang="fr-FR" dirty="0" smtClean="0"/>
              <a:t>, </a:t>
            </a:r>
            <a:r>
              <a:rPr lang="fr-FR" dirty="0" err="1" smtClean="0"/>
              <a:t>reduction</a:t>
            </a:r>
            <a:r>
              <a:rPr lang="fr-FR" dirty="0" smtClean="0"/>
              <a:t>, compaction, etc…)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</a:t>
            </a:r>
            <a:r>
              <a:rPr lang="fr-FR" dirty="0" err="1" smtClean="0"/>
              <a:t>lew</a:t>
            </a:r>
            <a:r>
              <a:rPr lang="fr-FR" dirty="0" smtClean="0"/>
              <a:t>/</a:t>
            </a:r>
            <a:r>
              <a:rPr lang="fr-FR" dirty="0" err="1" smtClean="0"/>
              <a:t>freeglut</a:t>
            </a:r>
            <a:r>
              <a:rPr lang="fr-FR" dirty="0" smtClean="0"/>
              <a:t> (OpenGL)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LOKI : C++ </a:t>
            </a:r>
            <a:r>
              <a:rPr lang="fr-FR" dirty="0" err="1" smtClean="0"/>
              <a:t>template</a:t>
            </a:r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971600" y="1736813"/>
            <a:ext cx="2520279" cy="3960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 smtClean="0"/>
              <a:t>Dependencies</a:t>
            </a:r>
            <a:endParaRPr lang="fr-FR" sz="3600" dirty="0"/>
          </a:p>
        </p:txBody>
      </p:sp>
      <p:pic>
        <p:nvPicPr>
          <p:cNvPr id="2050" name="Picture 2" descr="D:\Projects\INRIA\GvLastCuda5\Install\windowsExterna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4660400" cy="38884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4932040" y="4077072"/>
            <a:ext cx="4032448" cy="230425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TUTORIALS / TOOLS </a:t>
            </a:r>
            <a:r>
              <a:rPr lang="fr-FR" dirty="0" err="1" smtClean="0"/>
              <a:t>specific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Qt</a:t>
            </a:r>
            <a:r>
              <a:rPr lang="fr-FR" dirty="0" smtClean="0"/>
              <a:t>, </a:t>
            </a:r>
            <a:r>
              <a:rPr lang="fr-FR" dirty="0" err="1" smtClean="0"/>
              <a:t>QGLViewer</a:t>
            </a:r>
            <a:r>
              <a:rPr lang="fr-FR" dirty="0"/>
              <a:t> </a:t>
            </a:r>
            <a:r>
              <a:rPr lang="fr-FR" dirty="0" smtClean="0"/>
              <a:t>: 3D </a:t>
            </a:r>
            <a:r>
              <a:rPr lang="fr-FR" dirty="0" err="1" smtClean="0"/>
              <a:t>window</a:t>
            </a:r>
            <a:r>
              <a:rPr lang="fr-FR" dirty="0" smtClean="0"/>
              <a:t>, editors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Qwt</a:t>
            </a:r>
            <a:r>
              <a:rPr lang="fr-FR" dirty="0" smtClean="0"/>
              <a:t> : </a:t>
            </a:r>
            <a:r>
              <a:rPr lang="fr-FR" dirty="0" err="1" smtClean="0"/>
              <a:t>Qt</a:t>
            </a:r>
            <a:r>
              <a:rPr lang="fr-FR" dirty="0" smtClean="0"/>
              <a:t> plots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Qtfe</a:t>
            </a:r>
            <a:r>
              <a:rPr lang="fr-FR" dirty="0" smtClean="0"/>
              <a:t> : </a:t>
            </a:r>
            <a:r>
              <a:rPr lang="fr-FR" dirty="0" err="1" smtClean="0"/>
              <a:t>transfer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editor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Assimp</a:t>
            </a:r>
            <a:r>
              <a:rPr lang="fr-FR" dirty="0" smtClean="0"/>
              <a:t> : 3D </a:t>
            </a:r>
            <a:r>
              <a:rPr lang="fr-FR" dirty="0" err="1" smtClean="0"/>
              <a:t>models</a:t>
            </a:r>
            <a:r>
              <a:rPr lang="fr-FR" dirty="0" smtClean="0"/>
              <a:t> loader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Cimg</a:t>
            </a:r>
            <a:r>
              <a:rPr lang="fr-FR" dirty="0" smtClean="0"/>
              <a:t>, </a:t>
            </a:r>
            <a:r>
              <a:rPr lang="fr-FR" dirty="0" err="1" smtClean="0"/>
              <a:t>ImageMagick</a:t>
            </a:r>
            <a:r>
              <a:rPr lang="fr-FR" dirty="0" smtClean="0"/>
              <a:t> : images loader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2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3832" y="260648"/>
            <a:ext cx="7198568" cy="108011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GigaVoxels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P</a:t>
            </a:r>
            <a:r>
              <a:rPr lang="fr-FR" sz="3600" dirty="0" smtClean="0"/>
              <a:t>roject </a:t>
            </a:r>
            <a:r>
              <a:rPr lang="fr-FR" sz="3600" dirty="0" err="1"/>
              <a:t>E</a:t>
            </a:r>
            <a:r>
              <a:rPr lang="fr-FR" sz="3600" dirty="0" err="1" smtClean="0"/>
              <a:t>nvironment</a:t>
            </a:r>
            <a:endParaRPr lang="fr-FR" sz="36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48064" y="1700809"/>
            <a:ext cx="3312368" cy="252027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Library : </a:t>
            </a:r>
            <a:r>
              <a:rPr lang="fr-FR" dirty="0" err="1" smtClean="0"/>
              <a:t>GigaVoxels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Tutorials</a:t>
            </a:r>
            <a:r>
              <a:rPr lang="fr-FR" dirty="0" smtClean="0"/>
              <a:t> : SDK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smtClean="0"/>
              <a:t>Tools : </a:t>
            </a:r>
            <a:r>
              <a:rPr lang="fr-FR" dirty="0" err="1" smtClean="0"/>
              <a:t>viewer</a:t>
            </a:r>
            <a:r>
              <a:rPr lang="fr-FR" dirty="0" smtClean="0"/>
              <a:t>, </a:t>
            </a:r>
            <a:r>
              <a:rPr lang="fr-FR" dirty="0" err="1" smtClean="0"/>
              <a:t>voxelizer</a:t>
            </a:r>
            <a:r>
              <a:rPr lang="fr-FR" dirty="0" smtClean="0"/>
              <a:t>, etc…</a:t>
            </a:r>
          </a:p>
          <a:p>
            <a:endParaRPr lang="fr-FR" dirty="0" smtClean="0"/>
          </a:p>
          <a:p>
            <a:r>
              <a:rPr lang="fr-FR" dirty="0" smtClean="0"/>
              <a:t>Tests : benchmarks, </a:t>
            </a:r>
            <a:r>
              <a:rPr lang="fr-FR" dirty="0" err="1" smtClean="0"/>
              <a:t>studies</a:t>
            </a:r>
            <a:r>
              <a:rPr lang="fr-FR" dirty="0" smtClean="0"/>
              <a:t>…</a:t>
            </a:r>
          </a:p>
          <a:p>
            <a:endParaRPr lang="fr-FR" dirty="0"/>
          </a:p>
          <a:p>
            <a:r>
              <a:rPr lang="fr-FR" dirty="0" smtClean="0"/>
              <a:t>Documents : documentation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971600" y="1736813"/>
            <a:ext cx="2520279" cy="3960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 smtClean="0"/>
              <a:t>Development</a:t>
            </a:r>
            <a:endParaRPr lang="fr-FR" sz="3600" dirty="0"/>
          </a:p>
        </p:txBody>
      </p:sp>
      <p:pic>
        <p:nvPicPr>
          <p:cNvPr id="3074" name="Picture 2" descr="D:\Projects\INRIA\GvLastCuda5\Install\developmentRo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38" y="2420888"/>
            <a:ext cx="4215858" cy="386453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4860032" y="4509120"/>
            <a:ext cx="4104456" cy="205222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CMAKE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all </a:t>
            </a:r>
            <a:r>
              <a:rPr lang="fr-FR" dirty="0" err="1" smtClean="0"/>
              <a:t>dependency</a:t>
            </a:r>
            <a:r>
              <a:rPr lang="fr-FR" dirty="0" smtClean="0"/>
              <a:t> modules </a:t>
            </a:r>
            <a:r>
              <a:rPr lang="fr-FR" dirty="0" err="1" smtClean="0"/>
              <a:t>used</a:t>
            </a:r>
            <a:r>
              <a:rPr lang="fr-FR" dirty="0" smtClean="0"/>
              <a:t> by </a:t>
            </a:r>
            <a:r>
              <a:rPr lang="fr-FR" dirty="0" err="1" smtClean="0"/>
              <a:t>CMake</a:t>
            </a:r>
            <a:r>
              <a:rPr lang="fr-FR" dirty="0" smtClean="0"/>
              <a:t> (to </a:t>
            </a:r>
            <a:r>
              <a:rPr lang="fr-FR" dirty="0" err="1" smtClean="0"/>
              <a:t>find</a:t>
            </a:r>
            <a:r>
              <a:rPr lang="fr-FR" dirty="0" smtClean="0"/>
              <a:t> all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Include</a:t>
            </a:r>
            <a:r>
              <a:rPr lang="fr-FR" dirty="0" smtClean="0"/>
              <a:t> and Library directories)</a:t>
            </a:r>
          </a:p>
          <a:p>
            <a:pPr marL="285750" indent="-285750">
              <a:buFontTx/>
              <a:buChar char="-"/>
            </a:pPr>
            <a:r>
              <a:rPr lang="fr-FR" dirty="0"/>
              <a:t>c</a:t>
            </a:r>
            <a:r>
              <a:rPr lang="fr-FR" dirty="0" smtClean="0"/>
              <a:t>ommun </a:t>
            </a:r>
            <a:r>
              <a:rPr lang="fr-FR" dirty="0" err="1" smtClean="0"/>
              <a:t>CMake</a:t>
            </a:r>
            <a:r>
              <a:rPr lang="fr-FR" dirty="0" smtClean="0"/>
              <a:t> files to compile </a:t>
            </a:r>
            <a:r>
              <a:rPr lang="fr-FR" dirty="0" err="1" smtClean="0"/>
              <a:t>GigaVoxels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r>
              <a:rPr lang="fr-FR" dirty="0" smtClean="0"/>
              <a:t>, </a:t>
            </a:r>
            <a:r>
              <a:rPr lang="fr-FR" dirty="0" err="1" smtClean="0"/>
              <a:t>tutorials</a:t>
            </a:r>
            <a:r>
              <a:rPr lang="fr-FR" dirty="0" smtClean="0"/>
              <a:t> and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0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3832" y="260648"/>
            <a:ext cx="7198568" cy="108011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GigaVoxels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P</a:t>
            </a:r>
            <a:r>
              <a:rPr lang="fr-FR" sz="3600" dirty="0" smtClean="0"/>
              <a:t>roject </a:t>
            </a:r>
            <a:r>
              <a:rPr lang="fr-FR" sz="3600" dirty="0" err="1"/>
              <a:t>E</a:t>
            </a:r>
            <a:r>
              <a:rPr lang="fr-FR" sz="3600" dirty="0" err="1" smtClean="0"/>
              <a:t>nvironment</a:t>
            </a:r>
            <a:endParaRPr lang="fr-FR" sz="36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364088" y="1484785"/>
            <a:ext cx="3672408" cy="521749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SHARED LIBRARY</a:t>
            </a:r>
          </a:p>
          <a:p>
            <a:r>
              <a:rPr lang="fr-FR" dirty="0" smtClean="0"/>
              <a:t>(but lots of </a:t>
            </a:r>
            <a:r>
              <a:rPr lang="fr-FR" dirty="0" err="1" smtClean="0"/>
              <a:t>template</a:t>
            </a:r>
            <a:r>
              <a:rPr lang="fr-FR" dirty="0" smtClean="0"/>
              <a:t>…)</a:t>
            </a:r>
          </a:p>
          <a:p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GvCore</a:t>
            </a:r>
            <a:r>
              <a:rPr lang="fr-FR" dirty="0" smtClean="0"/>
              <a:t> : commun classes (CUDA </a:t>
            </a:r>
            <a:r>
              <a:rPr lang="fr-FR" dirty="0" err="1" smtClean="0"/>
              <a:t>features</a:t>
            </a:r>
            <a:r>
              <a:rPr lang="fr-FR" dirty="0" smtClean="0"/>
              <a:t>)</a:t>
            </a:r>
          </a:p>
          <a:p>
            <a:endParaRPr lang="fr-FR" sz="800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GvStructure</a:t>
            </a:r>
            <a:r>
              <a:rPr lang="fr-FR" dirty="0" smtClean="0"/>
              <a:t> : data structure management (</a:t>
            </a:r>
            <a:r>
              <a:rPr lang="fr-FR" dirty="0" err="1" smtClean="0"/>
              <a:t>octree</a:t>
            </a:r>
            <a:r>
              <a:rPr lang="fr-FR" dirty="0" smtClean="0"/>
              <a:t>, N3-tree…)</a:t>
            </a:r>
          </a:p>
          <a:p>
            <a:endParaRPr lang="fr-FR" sz="800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GvCache</a:t>
            </a:r>
            <a:r>
              <a:rPr lang="fr-FR" dirty="0" smtClean="0"/>
              <a:t> : cache management</a:t>
            </a:r>
          </a:p>
          <a:p>
            <a:endParaRPr lang="fr-FR" sz="800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GvRendering</a:t>
            </a:r>
            <a:r>
              <a:rPr lang="fr-FR" dirty="0" smtClean="0"/>
              <a:t> : </a:t>
            </a:r>
            <a:r>
              <a:rPr lang="fr-FR" dirty="0" err="1" smtClean="0"/>
              <a:t>rendering</a:t>
            </a:r>
            <a:r>
              <a:rPr lang="fr-FR" dirty="0" smtClean="0"/>
              <a:t> management (GL </a:t>
            </a:r>
            <a:r>
              <a:rPr lang="fr-FR" dirty="0" err="1" smtClean="0"/>
              <a:t>interop</a:t>
            </a:r>
            <a:r>
              <a:rPr lang="fr-FR" dirty="0" smtClean="0"/>
              <a:t>)</a:t>
            </a:r>
          </a:p>
          <a:p>
            <a:endParaRPr lang="fr-FR" sz="800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GvUtils</a:t>
            </a:r>
            <a:r>
              <a:rPr lang="fr-FR" dirty="0" smtClean="0"/>
              <a:t> : </a:t>
            </a:r>
            <a:r>
              <a:rPr lang="fr-FR" dirty="0" err="1" smtClean="0"/>
              <a:t>useful</a:t>
            </a:r>
            <a:r>
              <a:rPr lang="fr-FR" dirty="0" smtClean="0"/>
              <a:t> base/</a:t>
            </a:r>
            <a:r>
              <a:rPr lang="fr-FR" dirty="0" err="1" smtClean="0"/>
              <a:t>common</a:t>
            </a:r>
            <a:r>
              <a:rPr lang="fr-FR" dirty="0" smtClean="0"/>
              <a:t> classes to </a:t>
            </a:r>
            <a:r>
              <a:rPr lang="fr-FR" dirty="0" err="1" smtClean="0"/>
              <a:t>ease</a:t>
            </a:r>
            <a:r>
              <a:rPr lang="fr-FR" dirty="0" smtClean="0"/>
              <a:t> </a:t>
            </a:r>
            <a:r>
              <a:rPr lang="fr-FR" dirty="0" err="1" smtClean="0"/>
              <a:t>develoment</a:t>
            </a:r>
            <a:endParaRPr lang="fr-FR" dirty="0" smtClean="0"/>
          </a:p>
          <a:p>
            <a:endParaRPr lang="fr-FR" sz="800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GvVoxelizer</a:t>
            </a:r>
            <a:r>
              <a:rPr lang="fr-FR" dirty="0" smtClean="0"/>
              <a:t> : to </a:t>
            </a:r>
            <a:r>
              <a:rPr lang="fr-FR" dirty="0" err="1" smtClean="0"/>
              <a:t>pre-process</a:t>
            </a:r>
            <a:r>
              <a:rPr lang="fr-FR" dirty="0" smtClean="0"/>
              <a:t> </a:t>
            </a:r>
            <a:r>
              <a:rPr lang="fr-FR" dirty="0" err="1" smtClean="0"/>
              <a:t>meshes</a:t>
            </a:r>
            <a:endParaRPr lang="fr-FR" dirty="0" smtClean="0"/>
          </a:p>
          <a:p>
            <a:endParaRPr lang="fr-FR" sz="800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GvPerfMon</a:t>
            </a:r>
            <a:r>
              <a:rPr lang="fr-FR" dirty="0" smtClean="0"/>
              <a:t> : performance monitoring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971600" y="1484784"/>
            <a:ext cx="2520279" cy="3960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Source code : LIBRARY</a:t>
            </a:r>
            <a:endParaRPr lang="fr-FR" sz="3600" dirty="0"/>
          </a:p>
        </p:txBody>
      </p:sp>
      <p:pic>
        <p:nvPicPr>
          <p:cNvPr id="4098" name="Picture 2" descr="D:\Projects\INRIA\GvLastCuda5\Install\development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4" y="2032038"/>
            <a:ext cx="5026918" cy="46702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3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255</Words>
  <Application>Microsoft Office PowerPoint</Application>
  <PresentationFormat>Affichage à l'écran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GigaVoxels Project Environment</vt:lpstr>
      <vt:lpstr>GigaVoxels Project Environment</vt:lpstr>
      <vt:lpstr>GigaVoxels Project Environment</vt:lpstr>
      <vt:lpstr>GigaVoxels Project Environment</vt:lpstr>
      <vt:lpstr>GigaVoxels Project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GigaVoxels Project Environment</dc:title>
  <dc:creator>PascalGuehl</dc:creator>
  <cp:lastModifiedBy>PascalGuehl</cp:lastModifiedBy>
  <cp:revision>19</cp:revision>
  <dcterms:created xsi:type="dcterms:W3CDTF">2013-11-06T06:29:26Z</dcterms:created>
  <dcterms:modified xsi:type="dcterms:W3CDTF">2013-11-06T07:34:35Z</dcterms:modified>
</cp:coreProperties>
</file>