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6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19/02/2014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18590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19/02/2014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8776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19/02/2014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3611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19/02/2014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6194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19/02/2014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5358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19/02/2014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01581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19/02/2014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58948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19/02/2014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13351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19/02/2014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8031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19/02/2014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4244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19/02/2014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1236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A4F62-C33C-45D8-9EE0-1DEE3C7A0CEF}" type="datetimeFigureOut">
              <a:rPr lang="fr-FR" smtClean="0"/>
              <a:pPr/>
              <a:t>19/02/2014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59492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1560" y="2708920"/>
            <a:ext cx="5616624" cy="3240360"/>
          </a:xfrm>
        </p:spPr>
        <p:txBody>
          <a:bodyPr>
            <a:noAutofit/>
          </a:bodyPr>
          <a:lstStyle/>
          <a:p>
            <a:pPr algn="l"/>
            <a:r>
              <a:rPr lang="fr-FR" sz="2000" dirty="0" smtClean="0"/>
              <a:t>Motivations</a:t>
            </a:r>
          </a:p>
          <a:p>
            <a:pPr algn="l"/>
            <a:endParaRPr lang="fr-FR" sz="2000" dirty="0" smtClean="0"/>
          </a:p>
          <a:p>
            <a:pPr algn="l">
              <a:buFontTx/>
              <a:buChar char="-"/>
            </a:pPr>
            <a:r>
              <a:rPr lang="fr-FR" sz="2000" dirty="0" smtClean="0"/>
              <a:t> </a:t>
            </a:r>
            <a:r>
              <a:rPr lang="fr-FR" sz="2000" dirty="0" smtClean="0"/>
              <a:t>[ 1 ] - </a:t>
            </a:r>
            <a:r>
              <a:rPr lang="fr-FR" sz="2000" dirty="0" err="1" smtClean="0"/>
              <a:t>be</a:t>
            </a:r>
            <a:r>
              <a:rPr lang="fr-FR" sz="2000" dirty="0" smtClean="0"/>
              <a:t> </a:t>
            </a:r>
            <a:r>
              <a:rPr lang="fr-FR" sz="2000" dirty="0" smtClean="0"/>
              <a:t>able to </a:t>
            </a:r>
            <a:r>
              <a:rPr lang="fr-FR" sz="2000" dirty="0" smtClean="0"/>
              <a:t>display real-time cache usage</a:t>
            </a:r>
          </a:p>
          <a:p>
            <a:pPr lvl="1" algn="l">
              <a:buFontTx/>
              <a:buChar char="-"/>
            </a:pPr>
            <a:r>
              <a:rPr lang="fr-FR" sz="1600" dirty="0" smtClean="0"/>
              <a:t> </a:t>
            </a:r>
            <a:r>
              <a:rPr lang="fr-FR" sz="1600" dirty="0" err="1" smtClean="0"/>
              <a:t>nodes</a:t>
            </a:r>
            <a:endParaRPr lang="fr-FR" sz="1600" dirty="0" smtClean="0"/>
          </a:p>
          <a:p>
            <a:pPr lvl="1" algn="l">
              <a:buFontTx/>
              <a:buChar char="-"/>
            </a:pPr>
            <a:r>
              <a:rPr lang="fr-FR" sz="1600" dirty="0" smtClean="0"/>
              <a:t> bricks</a:t>
            </a:r>
            <a:endParaRPr lang="fr-FR" sz="1600" dirty="0" smtClean="0"/>
          </a:p>
          <a:p>
            <a:pPr algn="l">
              <a:buFontTx/>
              <a:buChar char="-"/>
            </a:pPr>
            <a:endParaRPr lang="fr-FR" sz="2000" dirty="0" smtClean="0"/>
          </a:p>
          <a:p>
            <a:pPr algn="l">
              <a:buFontTx/>
              <a:buChar char="-"/>
            </a:pPr>
            <a:r>
              <a:rPr lang="fr-FR" sz="2000" dirty="0" smtClean="0"/>
              <a:t> [ </a:t>
            </a:r>
            <a:r>
              <a:rPr lang="fr-FR" sz="2000" dirty="0" smtClean="0"/>
              <a:t>2 </a:t>
            </a:r>
            <a:r>
              <a:rPr lang="fr-FR" sz="2000" dirty="0" smtClean="0"/>
              <a:t>] - </a:t>
            </a:r>
            <a:r>
              <a:rPr lang="fr-FR" sz="2000" dirty="0" err="1" smtClean="0"/>
              <a:t>be</a:t>
            </a:r>
            <a:r>
              <a:rPr lang="fr-FR" sz="2000" dirty="0" smtClean="0"/>
              <a:t> able to display real-time </a:t>
            </a:r>
            <a:r>
              <a:rPr lang="fr-FR" sz="2000" dirty="0" err="1" smtClean="0"/>
              <a:t>tree</a:t>
            </a:r>
            <a:r>
              <a:rPr lang="fr-FR" sz="2000" dirty="0" smtClean="0"/>
              <a:t> </a:t>
            </a:r>
            <a:r>
              <a:rPr lang="fr-FR" sz="2000" dirty="0" err="1" smtClean="0"/>
              <a:t>occupancy</a:t>
            </a:r>
            <a:endParaRPr lang="fr-FR" sz="2000" dirty="0" smtClean="0"/>
          </a:p>
          <a:p>
            <a:pPr lvl="1" algn="l">
              <a:buFontTx/>
              <a:buChar char="-"/>
            </a:pPr>
            <a:r>
              <a:rPr lang="fr-FR" sz="1600" dirty="0" smtClean="0"/>
              <a:t> </a:t>
            </a:r>
            <a:r>
              <a:rPr lang="fr-FR" sz="1600" dirty="0" err="1" smtClean="0"/>
              <a:t>nodes</a:t>
            </a:r>
            <a:endParaRPr lang="fr-FR" sz="1600" dirty="0" smtClean="0"/>
          </a:p>
          <a:p>
            <a:pPr lvl="1" algn="l">
              <a:buFontTx/>
              <a:buChar char="-"/>
            </a:pPr>
            <a:r>
              <a:rPr lang="fr-FR" sz="1600" dirty="0" smtClean="0"/>
              <a:t> </a:t>
            </a:r>
            <a:r>
              <a:rPr lang="fr-FR" sz="1600" dirty="0" err="1" smtClean="0"/>
              <a:t>voxels</a:t>
            </a:r>
            <a:endParaRPr lang="fr-FR" sz="1600" dirty="0" smtClean="0"/>
          </a:p>
          <a:p>
            <a:pPr algn="l"/>
            <a:endParaRPr lang="fr-FR" sz="2000" dirty="0" smtClean="0"/>
          </a:p>
        </p:txBody>
      </p:sp>
      <p:sp>
        <p:nvSpPr>
          <p:cNvPr id="5" name="Titre 1"/>
          <p:cNvSpPr>
            <a:spLocks noGrp="1"/>
          </p:cNvSpPr>
          <p:nvPr>
            <p:ph type="ctrTitle"/>
          </p:nvPr>
        </p:nvSpPr>
        <p:spPr>
          <a:xfrm>
            <a:off x="685800" y="188641"/>
            <a:ext cx="7772400" cy="1944215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fr-FR" dirty="0" err="1" smtClean="0"/>
              <a:t>GigaSpace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Real-time </a:t>
            </a:r>
            <a:r>
              <a:rPr lang="fr-FR" dirty="0" smtClean="0"/>
              <a:t>Monitoring</a:t>
            </a:r>
            <a:br>
              <a:rPr lang="fr-FR" dirty="0" smtClean="0"/>
            </a:br>
            <a:r>
              <a:rPr lang="fr-FR" dirty="0" smtClean="0"/>
              <a:t>« cache </a:t>
            </a:r>
            <a:r>
              <a:rPr lang="fr-FR" dirty="0" smtClean="0"/>
              <a:t>and </a:t>
            </a:r>
            <a:r>
              <a:rPr lang="fr-FR" dirty="0" err="1" smtClean="0"/>
              <a:t>tree</a:t>
            </a:r>
            <a:r>
              <a:rPr lang="fr-FR" dirty="0" smtClean="0"/>
              <a:t> »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2348880"/>
            <a:ext cx="2448272" cy="425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40361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7544" y="2204864"/>
            <a:ext cx="5616624" cy="4032448"/>
          </a:xfrm>
        </p:spPr>
        <p:txBody>
          <a:bodyPr>
            <a:noAutofit/>
          </a:bodyPr>
          <a:lstStyle/>
          <a:p>
            <a:pPr algn="l"/>
            <a:r>
              <a:rPr lang="fr-FR" sz="2000" dirty="0" smtClean="0"/>
              <a:t>Real-time cache usage</a:t>
            </a:r>
          </a:p>
          <a:p>
            <a:pPr lvl="1" algn="l">
              <a:buFontTx/>
              <a:buChar char="-"/>
            </a:pPr>
            <a:r>
              <a:rPr lang="fr-FR" sz="1600" dirty="0" smtClean="0"/>
              <a:t> </a:t>
            </a:r>
            <a:r>
              <a:rPr lang="fr-FR" sz="1600" dirty="0" err="1" smtClean="0"/>
              <a:t>nodes</a:t>
            </a:r>
            <a:endParaRPr lang="fr-FR" sz="1600" dirty="0" smtClean="0"/>
          </a:p>
          <a:p>
            <a:pPr lvl="1" algn="l">
              <a:buFontTx/>
              <a:buChar char="-"/>
            </a:pPr>
            <a:r>
              <a:rPr lang="fr-FR" sz="1600" dirty="0" smtClean="0"/>
              <a:t> bricks</a:t>
            </a:r>
            <a:endParaRPr lang="fr-FR" sz="1600" dirty="0" smtClean="0"/>
          </a:p>
          <a:p>
            <a:pPr algn="l">
              <a:buFontTx/>
              <a:buChar char="-"/>
            </a:pPr>
            <a:r>
              <a:rPr lang="fr-FR" sz="2000" dirty="0" smtClean="0"/>
              <a:t> </a:t>
            </a:r>
            <a:r>
              <a:rPr lang="fr-FR" sz="2000" dirty="0" err="1" smtClean="0"/>
              <a:t>Easy</a:t>
            </a:r>
            <a:r>
              <a:rPr lang="fr-FR" sz="2000" dirty="0" smtClean="0"/>
              <a:t> :</a:t>
            </a:r>
          </a:p>
          <a:p>
            <a:pPr lvl="1" algn="l">
              <a:buFontTx/>
              <a:buChar char="-"/>
            </a:pPr>
            <a:r>
              <a:rPr lang="fr-FR" sz="1600" dirty="0" smtClean="0"/>
              <a:t> </a:t>
            </a:r>
            <a:r>
              <a:rPr lang="fr-FR" sz="1600" dirty="0" err="1" smtClean="0"/>
              <a:t>already</a:t>
            </a:r>
            <a:r>
              <a:rPr lang="fr-FR" sz="1600" dirty="0" smtClean="0"/>
              <a:t> </a:t>
            </a:r>
            <a:r>
              <a:rPr lang="fr-FR" sz="1600" dirty="0" err="1" smtClean="0"/>
              <a:t>computed</a:t>
            </a:r>
            <a:r>
              <a:rPr lang="fr-FR" sz="1600" dirty="0" smtClean="0"/>
              <a:t> in the API (</a:t>
            </a:r>
            <a:r>
              <a:rPr lang="fr-FR" sz="1600" dirty="0" err="1" smtClean="0"/>
              <a:t>from</a:t>
            </a:r>
            <a:r>
              <a:rPr lang="fr-FR" sz="1600" dirty="0" smtClean="0"/>
              <a:t> the </a:t>
            </a:r>
            <a:r>
              <a:rPr lang="fr-FR" sz="1600" dirty="0" err="1" smtClean="0"/>
              <a:t>GiagSpace</a:t>
            </a:r>
            <a:r>
              <a:rPr lang="fr-FR" sz="1600" dirty="0" smtClean="0"/>
              <a:t> flow </a:t>
            </a:r>
            <a:r>
              <a:rPr lang="fr-FR" sz="1600" dirty="0" err="1" smtClean="0"/>
              <a:t>sequence</a:t>
            </a:r>
            <a:r>
              <a:rPr lang="fr-FR" sz="1600" dirty="0" smtClean="0"/>
              <a:t>)</a:t>
            </a:r>
            <a:endParaRPr lang="fr-FR" sz="1600" dirty="0" smtClean="0"/>
          </a:p>
        </p:txBody>
      </p:sp>
      <p:sp>
        <p:nvSpPr>
          <p:cNvPr id="5" name="Titre 1"/>
          <p:cNvSpPr>
            <a:spLocks noGrp="1"/>
          </p:cNvSpPr>
          <p:nvPr>
            <p:ph type="ctrTitle"/>
          </p:nvPr>
        </p:nvSpPr>
        <p:spPr>
          <a:xfrm>
            <a:off x="685800" y="188641"/>
            <a:ext cx="7772400" cy="1944215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fr-FR" dirty="0" err="1" smtClean="0"/>
              <a:t>GigaSpace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Real-time </a:t>
            </a:r>
            <a:r>
              <a:rPr lang="fr-FR" dirty="0" smtClean="0"/>
              <a:t>monitoring</a:t>
            </a:r>
            <a:br>
              <a:rPr lang="fr-FR" dirty="0" smtClean="0"/>
            </a:br>
            <a:r>
              <a:rPr lang="fr-FR" dirty="0" smtClean="0"/>
              <a:t>« cache </a:t>
            </a:r>
            <a:r>
              <a:rPr lang="fr-FR" dirty="0" smtClean="0"/>
              <a:t>and data structure »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2348880"/>
            <a:ext cx="2448272" cy="425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à coins arrondis 5"/>
          <p:cNvSpPr/>
          <p:nvPr/>
        </p:nvSpPr>
        <p:spPr>
          <a:xfrm>
            <a:off x="6588224" y="4797152"/>
            <a:ext cx="2088232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0361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7544" y="2204864"/>
            <a:ext cx="5616624" cy="4464496"/>
          </a:xfrm>
        </p:spPr>
        <p:txBody>
          <a:bodyPr>
            <a:noAutofit/>
          </a:bodyPr>
          <a:lstStyle/>
          <a:p>
            <a:pPr algn="l"/>
            <a:r>
              <a:rPr lang="fr-FR" sz="2000" dirty="0" smtClean="0"/>
              <a:t>Real-time </a:t>
            </a:r>
            <a:r>
              <a:rPr lang="fr-FR" sz="2000" dirty="0" err="1" smtClean="0"/>
              <a:t>tree</a:t>
            </a:r>
            <a:r>
              <a:rPr lang="fr-FR" sz="2000" dirty="0" smtClean="0"/>
              <a:t> </a:t>
            </a:r>
            <a:r>
              <a:rPr lang="fr-FR" sz="2000" dirty="0" err="1" smtClean="0"/>
              <a:t>occupancy</a:t>
            </a:r>
            <a:endParaRPr lang="fr-FR" sz="2000" dirty="0" smtClean="0"/>
          </a:p>
          <a:p>
            <a:pPr lvl="1" algn="l">
              <a:buFontTx/>
              <a:buChar char="-"/>
            </a:pPr>
            <a:r>
              <a:rPr lang="fr-FR" sz="1600" dirty="0" smtClean="0"/>
              <a:t> time </a:t>
            </a:r>
            <a:r>
              <a:rPr lang="fr-FR" sz="1600" dirty="0" err="1" smtClean="0"/>
              <a:t>consuming</a:t>
            </a:r>
            <a:r>
              <a:rPr lang="fr-FR" sz="1600" dirty="0" smtClean="0"/>
              <a:t> : </a:t>
            </a:r>
            <a:r>
              <a:rPr lang="fr-FR" sz="1600" dirty="0" err="1" smtClean="0"/>
              <a:t>so</a:t>
            </a:r>
            <a:r>
              <a:rPr lang="fr-FR" sz="1600" dirty="0" smtClean="0"/>
              <a:t> </a:t>
            </a:r>
            <a:r>
              <a:rPr lang="fr-FR" sz="1600" dirty="0" err="1" smtClean="0"/>
              <a:t>add</a:t>
            </a:r>
            <a:r>
              <a:rPr lang="fr-FR" sz="1600" dirty="0" smtClean="0"/>
              <a:t> </a:t>
            </a:r>
            <a:r>
              <a:rPr lang="fr-FR" sz="1600" dirty="0" smtClean="0"/>
              <a:t>a check box to monitor or not</a:t>
            </a:r>
          </a:p>
          <a:p>
            <a:pPr algn="l"/>
            <a:endParaRPr lang="fr-FR" sz="1000" dirty="0" smtClean="0"/>
          </a:p>
          <a:p>
            <a:pPr algn="l">
              <a:buFontTx/>
              <a:buChar char="-"/>
            </a:pPr>
            <a:r>
              <a:rPr lang="fr-FR" sz="2000" dirty="0" smtClean="0"/>
              <a:t> </a:t>
            </a:r>
            <a:r>
              <a:rPr lang="fr-FR" sz="2000" dirty="0" err="1" smtClean="0"/>
              <a:t>Nodes</a:t>
            </a:r>
            <a:endParaRPr lang="fr-FR" sz="2000" dirty="0" smtClean="0"/>
          </a:p>
          <a:p>
            <a:pPr lvl="1" algn="l">
              <a:buFontTx/>
              <a:buChar char="-"/>
            </a:pPr>
            <a:r>
              <a:rPr lang="fr-FR" sz="1600" dirty="0" smtClean="0"/>
              <a:t> EASY : </a:t>
            </a:r>
            <a:r>
              <a:rPr lang="fr-FR" sz="1600" dirty="0" err="1" smtClean="0"/>
              <a:t>find</a:t>
            </a:r>
            <a:r>
              <a:rPr lang="fr-FR" sz="1600" dirty="0" smtClean="0"/>
              <a:t> </a:t>
            </a:r>
            <a:r>
              <a:rPr lang="fr-FR" sz="1600" dirty="0" err="1" smtClean="0"/>
              <a:t>number</a:t>
            </a:r>
            <a:r>
              <a:rPr lang="fr-FR" sz="1600" dirty="0" smtClean="0"/>
              <a:t> of « </a:t>
            </a:r>
            <a:r>
              <a:rPr lang="fr-FR" sz="1600" dirty="0" err="1" smtClean="0"/>
              <a:t>empty</a:t>
            </a:r>
            <a:r>
              <a:rPr lang="fr-FR" sz="1600" dirty="0" smtClean="0"/>
              <a:t> </a:t>
            </a:r>
            <a:r>
              <a:rPr lang="fr-FR" sz="1600" dirty="0" err="1" smtClean="0"/>
              <a:t>nodes</a:t>
            </a:r>
            <a:r>
              <a:rPr lang="fr-FR" sz="1600" dirty="0" smtClean="0"/>
              <a:t> » in </a:t>
            </a:r>
            <a:r>
              <a:rPr lang="fr-FR" sz="1600" dirty="0" err="1" smtClean="0"/>
              <a:t>current</a:t>
            </a:r>
            <a:r>
              <a:rPr lang="fr-FR" sz="1600" dirty="0" smtClean="0"/>
              <a:t> </a:t>
            </a:r>
            <a:r>
              <a:rPr lang="fr-FR" sz="1600" dirty="0" err="1" smtClean="0"/>
              <a:t>tree</a:t>
            </a:r>
            <a:endParaRPr lang="fr-FR" sz="1600" dirty="0" smtClean="0"/>
          </a:p>
          <a:p>
            <a:pPr lvl="1" algn="l">
              <a:buFontTx/>
              <a:buChar char="-"/>
            </a:pPr>
            <a:r>
              <a:rPr lang="fr-FR" sz="1600" dirty="0" smtClean="0"/>
              <a:t> </a:t>
            </a:r>
            <a:r>
              <a:rPr lang="fr-FR" sz="1600" dirty="0" err="1" smtClean="0"/>
              <a:t>add</a:t>
            </a:r>
            <a:r>
              <a:rPr lang="fr-FR" sz="1600" dirty="0" smtClean="0"/>
              <a:t> a </a:t>
            </a:r>
            <a:r>
              <a:rPr lang="fr-FR" sz="1600" dirty="0" err="1" smtClean="0"/>
              <a:t>kernel</a:t>
            </a:r>
            <a:r>
              <a:rPr lang="fr-FR" sz="1600" dirty="0" smtClean="0"/>
              <a:t> </a:t>
            </a:r>
            <a:r>
              <a:rPr lang="fr-FR" sz="1600" dirty="0" err="1" smtClean="0"/>
              <a:t>traversing</a:t>
            </a:r>
            <a:r>
              <a:rPr lang="fr-FR" sz="1600" dirty="0" smtClean="0"/>
              <a:t> full </a:t>
            </a:r>
            <a:r>
              <a:rPr lang="fr-FR" sz="1600" dirty="0" err="1" smtClean="0"/>
              <a:t>hierarchical</a:t>
            </a:r>
            <a:r>
              <a:rPr lang="fr-FR" sz="1600" dirty="0" smtClean="0"/>
              <a:t> </a:t>
            </a:r>
            <a:r>
              <a:rPr lang="fr-FR" sz="1600" dirty="0" err="1" smtClean="0"/>
              <a:t>tree</a:t>
            </a:r>
            <a:r>
              <a:rPr lang="fr-FR" sz="1600" dirty="0" smtClean="0"/>
              <a:t> to </a:t>
            </a:r>
            <a:r>
              <a:rPr lang="fr-FR" sz="1600" dirty="0" err="1" smtClean="0"/>
              <a:t>find</a:t>
            </a:r>
            <a:r>
              <a:rPr lang="fr-FR" sz="1600" dirty="0" smtClean="0"/>
              <a:t> </a:t>
            </a:r>
            <a:r>
              <a:rPr lang="fr-FR" sz="1600" dirty="0" err="1" smtClean="0"/>
              <a:t>leaves</a:t>
            </a:r>
            <a:endParaRPr lang="fr-FR" sz="1600" dirty="0" smtClean="0"/>
          </a:p>
          <a:p>
            <a:pPr lvl="1" algn="l">
              <a:buFontTx/>
              <a:buChar char="-"/>
            </a:pPr>
            <a:r>
              <a:rPr lang="fr-FR" sz="1600" dirty="0" smtClean="0"/>
              <a:t> </a:t>
            </a:r>
            <a:r>
              <a:rPr lang="fr-FR" sz="1600" dirty="0" err="1" smtClean="0"/>
              <a:t>take</a:t>
            </a:r>
            <a:r>
              <a:rPr lang="fr-FR" sz="1600" dirty="0" smtClean="0"/>
              <a:t> </a:t>
            </a:r>
            <a:r>
              <a:rPr lang="fr-FR" sz="1600" dirty="0" err="1" smtClean="0"/>
              <a:t>into</a:t>
            </a:r>
            <a:r>
              <a:rPr lang="fr-FR" sz="1600" dirty="0" smtClean="0"/>
              <a:t> </a:t>
            </a:r>
            <a:r>
              <a:rPr lang="fr-FR" sz="1600" dirty="0" err="1" smtClean="0"/>
              <a:t>account</a:t>
            </a:r>
            <a:r>
              <a:rPr lang="fr-FR" sz="1600" dirty="0" smtClean="0"/>
              <a:t> </a:t>
            </a:r>
            <a:r>
              <a:rPr lang="fr-FR" sz="1600" dirty="0" err="1" smtClean="0"/>
              <a:t>current</a:t>
            </a:r>
            <a:r>
              <a:rPr lang="fr-FR" sz="1600" dirty="0" smtClean="0"/>
              <a:t> « </a:t>
            </a:r>
            <a:r>
              <a:rPr lang="fr-FR" sz="1600" dirty="0" err="1" smtClean="0"/>
              <a:t>depth</a:t>
            </a:r>
            <a:r>
              <a:rPr lang="fr-FR" sz="1600" dirty="0" smtClean="0"/>
              <a:t> max » of the </a:t>
            </a:r>
            <a:r>
              <a:rPr lang="fr-FR" sz="1600" dirty="0" err="1" smtClean="0"/>
              <a:t>tree</a:t>
            </a:r>
            <a:endParaRPr lang="fr-FR" sz="1600" dirty="0" smtClean="0"/>
          </a:p>
          <a:p>
            <a:pPr lvl="1" algn="l">
              <a:buFontTx/>
              <a:buChar char="-"/>
            </a:pPr>
            <a:r>
              <a:rPr lang="fr-FR" sz="1600" dirty="0" smtClean="0"/>
              <a:t> </a:t>
            </a:r>
            <a:r>
              <a:rPr lang="fr-FR" sz="1600" dirty="0" smtClean="0"/>
              <a:t>note : as brick production </a:t>
            </a:r>
            <a:r>
              <a:rPr lang="fr-FR" sz="1600" dirty="0" err="1" smtClean="0"/>
              <a:t>can</a:t>
            </a:r>
            <a:r>
              <a:rPr lang="fr-FR" sz="1600" dirty="0" smtClean="0"/>
              <a:t> </a:t>
            </a:r>
            <a:r>
              <a:rPr lang="fr-FR" sz="1600" dirty="0" err="1" smtClean="0"/>
              <a:t>modified</a:t>
            </a:r>
            <a:r>
              <a:rPr lang="fr-FR" sz="1600" dirty="0" smtClean="0"/>
              <a:t> a </a:t>
            </a:r>
            <a:r>
              <a:rPr lang="fr-FR" sz="1600" dirty="0" err="1" smtClean="0"/>
              <a:t>node</a:t>
            </a:r>
            <a:r>
              <a:rPr lang="fr-FR" sz="1600" dirty="0" smtClean="0"/>
              <a:t> </a:t>
            </a:r>
            <a:r>
              <a:rPr lang="fr-FR" sz="1600" dirty="0" err="1" smtClean="0"/>
              <a:t>status</a:t>
            </a:r>
            <a:r>
              <a:rPr lang="fr-FR" sz="1600" dirty="0" smtClean="0"/>
              <a:t> (ex : </a:t>
            </a:r>
            <a:r>
              <a:rPr lang="fr-FR" sz="1600" dirty="0" err="1" smtClean="0"/>
              <a:t>from</a:t>
            </a:r>
            <a:r>
              <a:rPr lang="fr-FR" sz="1600" dirty="0" smtClean="0"/>
              <a:t> « </a:t>
            </a:r>
            <a:r>
              <a:rPr lang="fr-FR" sz="1600" dirty="0" err="1" smtClean="0"/>
              <a:t>holdind</a:t>
            </a:r>
            <a:r>
              <a:rPr lang="fr-FR" sz="1600" dirty="0" smtClean="0"/>
              <a:t> data » to « </a:t>
            </a:r>
            <a:r>
              <a:rPr lang="fr-FR" sz="1600" dirty="0" err="1" smtClean="0"/>
              <a:t>empty</a:t>
            </a:r>
            <a:r>
              <a:rPr lang="fr-FR" sz="1600" dirty="0" smtClean="0"/>
              <a:t> </a:t>
            </a:r>
            <a:r>
              <a:rPr lang="fr-FR" sz="1600" dirty="0" err="1" smtClean="0"/>
              <a:t>node</a:t>
            </a:r>
            <a:r>
              <a:rPr lang="fr-FR" sz="1600" dirty="0" smtClean="0"/>
              <a:t> »), </a:t>
            </a:r>
            <a:r>
              <a:rPr lang="fr-FR" sz="1600" dirty="0" err="1" smtClean="0"/>
              <a:t>this</a:t>
            </a:r>
            <a:r>
              <a:rPr lang="fr-FR" sz="1600" dirty="0" smtClean="0"/>
              <a:t> post-</a:t>
            </a:r>
            <a:r>
              <a:rPr lang="fr-FR" sz="1600" dirty="0" err="1" smtClean="0"/>
              <a:t>process</a:t>
            </a:r>
            <a:r>
              <a:rPr lang="fr-FR" sz="1600" dirty="0" smtClean="0"/>
              <a:t> </a:t>
            </a:r>
            <a:r>
              <a:rPr lang="fr-FR" sz="1600" dirty="0" smtClean="0"/>
              <a:t>must </a:t>
            </a:r>
            <a:r>
              <a:rPr lang="fr-FR" sz="1600" dirty="0" err="1" smtClean="0"/>
              <a:t>be</a:t>
            </a:r>
            <a:r>
              <a:rPr lang="fr-FR" sz="1600" dirty="0" smtClean="0"/>
              <a:t> </a:t>
            </a:r>
            <a:r>
              <a:rPr lang="fr-FR" sz="1600" dirty="0" err="1" smtClean="0"/>
              <a:t>done</a:t>
            </a:r>
            <a:r>
              <a:rPr lang="fr-FR" sz="1600" dirty="0" smtClean="0"/>
              <a:t> </a:t>
            </a:r>
            <a:r>
              <a:rPr lang="fr-FR" sz="1600" dirty="0" err="1" smtClean="0"/>
              <a:t>after</a:t>
            </a:r>
            <a:r>
              <a:rPr lang="fr-FR" sz="1600" dirty="0" smtClean="0"/>
              <a:t> all productions (</a:t>
            </a:r>
            <a:r>
              <a:rPr lang="fr-FR" sz="1600" dirty="0" err="1" smtClean="0"/>
              <a:t>nodes</a:t>
            </a:r>
            <a:r>
              <a:rPr lang="fr-FR" sz="1600" dirty="0" smtClean="0"/>
              <a:t> and bricks)</a:t>
            </a:r>
          </a:p>
          <a:p>
            <a:pPr lvl="1" algn="l">
              <a:buFontTx/>
              <a:buChar char="-"/>
            </a:pPr>
            <a:endParaRPr lang="fr-FR" sz="1000" dirty="0" smtClean="0"/>
          </a:p>
          <a:p>
            <a:pPr algn="l">
              <a:buFontTx/>
              <a:buChar char="-"/>
            </a:pPr>
            <a:r>
              <a:rPr lang="fr-FR" sz="2000" dirty="0" smtClean="0"/>
              <a:t> </a:t>
            </a:r>
            <a:r>
              <a:rPr lang="fr-FR" sz="2000" dirty="0" smtClean="0"/>
              <a:t>Bricks</a:t>
            </a:r>
          </a:p>
          <a:p>
            <a:pPr lvl="1" algn="l">
              <a:buFontTx/>
              <a:buChar char="-"/>
            </a:pPr>
            <a:r>
              <a:rPr lang="fr-FR" sz="1600" dirty="0" smtClean="0"/>
              <a:t> </a:t>
            </a:r>
            <a:r>
              <a:rPr lang="fr-FR" sz="1600" dirty="0" err="1" smtClean="0"/>
              <a:t>compute</a:t>
            </a:r>
            <a:r>
              <a:rPr lang="fr-FR" sz="1600" dirty="0" smtClean="0"/>
              <a:t> </a:t>
            </a:r>
            <a:r>
              <a:rPr lang="fr-FR" sz="1600" dirty="0" err="1" smtClean="0"/>
              <a:t>number</a:t>
            </a:r>
            <a:r>
              <a:rPr lang="fr-FR" sz="1600" dirty="0" smtClean="0"/>
              <a:t> of « </a:t>
            </a:r>
            <a:r>
              <a:rPr lang="fr-FR" sz="1600" dirty="0" err="1" smtClean="0"/>
              <a:t>empty</a:t>
            </a:r>
            <a:r>
              <a:rPr lang="fr-FR" sz="1600" dirty="0" smtClean="0"/>
              <a:t> </a:t>
            </a:r>
            <a:r>
              <a:rPr lang="fr-FR" sz="1600" dirty="0" err="1" smtClean="0"/>
              <a:t>voxels</a:t>
            </a:r>
            <a:r>
              <a:rPr lang="fr-FR" sz="1600" dirty="0" smtClean="0"/>
              <a:t> »</a:t>
            </a:r>
            <a:endParaRPr lang="fr-FR" sz="1600" dirty="0" smtClean="0"/>
          </a:p>
          <a:p>
            <a:pPr lvl="1" algn="l">
              <a:buFontTx/>
              <a:buChar char="-"/>
            </a:pPr>
            <a:r>
              <a:rPr lang="fr-FR" sz="1600" dirty="0" smtClean="0"/>
              <a:t> </a:t>
            </a:r>
            <a:r>
              <a:rPr lang="fr-FR" sz="1600" dirty="0" smtClean="0"/>
              <a:t>time </a:t>
            </a:r>
            <a:r>
              <a:rPr lang="fr-FR" sz="1600" dirty="0" err="1" smtClean="0"/>
              <a:t>consuming</a:t>
            </a:r>
            <a:r>
              <a:rPr lang="fr-FR" sz="1600" dirty="0" smtClean="0"/>
              <a:t>…</a:t>
            </a:r>
            <a:endParaRPr lang="fr-FR" sz="1600" dirty="0" smtClean="0"/>
          </a:p>
          <a:p>
            <a:pPr lvl="1" algn="l">
              <a:buFontTx/>
              <a:buChar char="-"/>
            </a:pPr>
            <a:endParaRPr lang="fr-FR" sz="1600" dirty="0" smtClean="0"/>
          </a:p>
        </p:txBody>
      </p:sp>
      <p:sp>
        <p:nvSpPr>
          <p:cNvPr id="5" name="Titre 1"/>
          <p:cNvSpPr>
            <a:spLocks noGrp="1"/>
          </p:cNvSpPr>
          <p:nvPr>
            <p:ph type="ctrTitle"/>
          </p:nvPr>
        </p:nvSpPr>
        <p:spPr>
          <a:xfrm>
            <a:off x="685800" y="188641"/>
            <a:ext cx="7772400" cy="1944215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fr-FR" dirty="0" err="1" smtClean="0"/>
              <a:t>GigaSpace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Real-time </a:t>
            </a:r>
            <a:r>
              <a:rPr lang="fr-FR" dirty="0" smtClean="0"/>
              <a:t>monitoring</a:t>
            </a:r>
            <a:br>
              <a:rPr lang="fr-FR" dirty="0" smtClean="0"/>
            </a:br>
            <a:r>
              <a:rPr lang="fr-FR" dirty="0" smtClean="0"/>
              <a:t>« cache </a:t>
            </a:r>
            <a:r>
              <a:rPr lang="fr-FR" dirty="0" smtClean="0"/>
              <a:t>and data structure »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2348880"/>
            <a:ext cx="2448272" cy="425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à coins arrondis 5"/>
          <p:cNvSpPr/>
          <p:nvPr/>
        </p:nvSpPr>
        <p:spPr>
          <a:xfrm>
            <a:off x="6588224" y="2636912"/>
            <a:ext cx="2088232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Picture 2" descr="F:\Projects\GigaVoxels\trunk\Development\Library\GigaVoxels\doc\brickOfVoxel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5589240"/>
            <a:ext cx="1280142" cy="10081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0361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84</Words>
  <Application>Microsoft Office PowerPoint</Application>
  <PresentationFormat>Affichage à l'écran (4:3)</PresentationFormat>
  <Paragraphs>29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GigaSpace Real-time Monitoring « cache and tree »</vt:lpstr>
      <vt:lpstr>GigaSpace Real-time monitoring « cache and data structure »</vt:lpstr>
      <vt:lpstr>GigaSpace Real-time monitoring « cache and data structure 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PascalGuehl</dc:creator>
  <cp:lastModifiedBy>Pascal Guehl</cp:lastModifiedBy>
  <cp:revision>81</cp:revision>
  <dcterms:created xsi:type="dcterms:W3CDTF">2013-11-05T06:17:20Z</dcterms:created>
  <dcterms:modified xsi:type="dcterms:W3CDTF">2014-02-19T14:13:13Z</dcterms:modified>
</cp:coreProperties>
</file>