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5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6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5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3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8953-55A6-4C32-B123-8D416BDF76A3}" type="datetimeFigureOut">
              <a:rPr lang="fr-FR" smtClean="0"/>
              <a:t>18/08/2014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1049-29D4-4514-958C-EF0B002D8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7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INRIA\LastGV\ProfilingOptimization\GL_trace_05_1frame_annotat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/>
          <a:stretch/>
        </p:blipFill>
        <p:spPr bwMode="auto">
          <a:xfrm>
            <a:off x="115150" y="3123954"/>
            <a:ext cx="899335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7544" y="2852936"/>
            <a:ext cx="144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11560" y="2924944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668344" y="2924944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67544" y="11967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0" idx="0"/>
          </p:cNvCxnSpPr>
          <p:nvPr/>
        </p:nvCxnSpPr>
        <p:spPr>
          <a:xfrm flipH="1">
            <a:off x="611560" y="2564903"/>
            <a:ext cx="6166" cy="136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19636" y="2780928"/>
            <a:ext cx="1" cy="11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668344" y="278092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7812360" y="2312876"/>
            <a:ext cx="8384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460432" y="1196752"/>
            <a:ext cx="0" cy="346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820744" y="2996952"/>
            <a:ext cx="6396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23528" y="2996952"/>
            <a:ext cx="0" cy="16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23528" y="4149080"/>
            <a:ext cx="8136904" cy="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ZoneTexte 1039"/>
          <p:cNvSpPr txBox="1"/>
          <p:nvPr/>
        </p:nvSpPr>
        <p:spPr>
          <a:xfrm>
            <a:off x="559382" y="1252111"/>
            <a:ext cx="113229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preDraw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990946" y="1259468"/>
            <a:ext cx="797078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d</a:t>
            </a:r>
            <a:r>
              <a:rPr lang="fr-FR" dirty="0" err="1" smtClean="0"/>
              <a:t>raw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7303768" y="1259468"/>
            <a:ext cx="108465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postDraw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29045" y="4293096"/>
            <a:ext cx="127676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Start Frame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164288" y="4293096"/>
            <a:ext cx="1185004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End Frame</a:t>
            </a:r>
            <a:endParaRPr lang="fr-FR" dirty="0"/>
          </a:p>
        </p:txBody>
      </p:sp>
      <p:cxnSp>
        <p:nvCxnSpPr>
          <p:cNvPr id="1052" name="Connecteur droit 1051"/>
          <p:cNvCxnSpPr/>
          <p:nvPr/>
        </p:nvCxnSpPr>
        <p:spPr>
          <a:xfrm flipH="1">
            <a:off x="539552" y="1628800"/>
            <a:ext cx="72008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>
            <a:off x="7956376" y="1628800"/>
            <a:ext cx="184212" cy="13681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50586" y="2564904"/>
            <a:ext cx="70062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isocèle 36"/>
          <p:cNvSpPr/>
          <p:nvPr/>
        </p:nvSpPr>
        <p:spPr>
          <a:xfrm rot="5400000">
            <a:off x="7668365" y="2492917"/>
            <a:ext cx="160269" cy="127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/>
          <p:cNvSpPr/>
          <p:nvPr/>
        </p:nvSpPr>
        <p:spPr>
          <a:xfrm rot="16200000">
            <a:off x="601985" y="2498473"/>
            <a:ext cx="164341" cy="1328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3990946" y="1700808"/>
            <a:ext cx="398539" cy="855969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292691" y="1879563"/>
            <a:ext cx="2231637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ender</a:t>
            </a:r>
            <a:r>
              <a:rPr lang="fr-FR" dirty="0" smtClean="0"/>
              <a:t> </a:t>
            </a:r>
            <a:r>
              <a:rPr lang="fr-FR" dirty="0" err="1" smtClean="0"/>
              <a:t>textured</a:t>
            </a:r>
            <a:r>
              <a:rPr lang="fr-FR" dirty="0" smtClean="0"/>
              <a:t> Quad</a:t>
            </a:r>
            <a:endParaRPr lang="fr-FR" dirty="0"/>
          </a:p>
        </p:txBody>
      </p:sp>
      <p:cxnSp>
        <p:nvCxnSpPr>
          <p:cNvPr id="59" name="Connecteur droit 58"/>
          <p:cNvCxnSpPr>
            <a:stCxn id="91" idx="3"/>
          </p:cNvCxnSpPr>
          <p:nvPr/>
        </p:nvCxnSpPr>
        <p:spPr>
          <a:xfrm>
            <a:off x="7524328" y="2064229"/>
            <a:ext cx="233073" cy="86071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1403648" y="1907540"/>
            <a:ext cx="2228367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retrieveGL</a:t>
            </a:r>
            <a:r>
              <a:rPr lang="fr-FR" dirty="0" smtClean="0"/>
              <a:t> </a:t>
            </a:r>
            <a:r>
              <a:rPr lang="fr-FR" dirty="0" err="1" smtClean="0"/>
              <a:t>transforms</a:t>
            </a:r>
            <a:endParaRPr lang="fr-FR" dirty="0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827584" y="2312876"/>
            <a:ext cx="1296144" cy="54006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059832" y="2668270"/>
            <a:ext cx="29338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GigaVoxels</a:t>
            </a:r>
            <a:r>
              <a:rPr lang="fr-FR" dirty="0" smtClean="0"/>
              <a:t>/</a:t>
            </a:r>
            <a:r>
              <a:rPr lang="fr-FR" dirty="0" err="1" smtClean="0"/>
              <a:t>GigaSpace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102" name="Triangle isocèle 101"/>
          <p:cNvSpPr/>
          <p:nvPr/>
        </p:nvSpPr>
        <p:spPr>
          <a:xfrm rot="16200000">
            <a:off x="1027868" y="2920359"/>
            <a:ext cx="164341" cy="1328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isocèle 102"/>
          <p:cNvSpPr/>
          <p:nvPr/>
        </p:nvSpPr>
        <p:spPr>
          <a:xfrm rot="5400000">
            <a:off x="7508054" y="2924965"/>
            <a:ext cx="160269" cy="127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>
            <a:stCxn id="102" idx="3"/>
            <a:endCxn id="103" idx="3"/>
          </p:cNvCxnSpPr>
          <p:nvPr/>
        </p:nvCxnSpPr>
        <p:spPr>
          <a:xfrm>
            <a:off x="1176469" y="2986789"/>
            <a:ext cx="6347860" cy="2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5</cp:revision>
  <dcterms:created xsi:type="dcterms:W3CDTF">2014-08-18T15:48:20Z</dcterms:created>
  <dcterms:modified xsi:type="dcterms:W3CDTF">2014-08-18T16:16:54Z</dcterms:modified>
</cp:coreProperties>
</file>