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0DE9-4552-4A3C-BE54-17AE4A607631}" type="datetimeFigureOut">
              <a:rPr lang="fr-FR" smtClean="0"/>
              <a:t>01/09/2014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55EB4-B046-4442-974D-EE1A4883349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ojects\GigaVoxels\trunk\ProfilingOptimization\Production\gv_pipeline_1zoomedfram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188640"/>
            <a:ext cx="6047593" cy="6552728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1763688" y="3068960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123728" y="3068960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699792" y="3068960"/>
            <a:ext cx="22322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4932040" y="3068960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580112" y="3068960"/>
            <a:ext cx="7200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6444208" y="3068960"/>
            <a:ext cx="7200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6300192" y="3068960"/>
            <a:ext cx="1440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187624" y="2319263"/>
            <a:ext cx="795474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</a:rPr>
              <a:t>OpenGL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</a:t>
            </a:r>
            <a:r>
              <a:rPr lang="fr-FR" sz="1200" dirty="0" smtClean="0">
                <a:solidFill>
                  <a:srgbClr val="FF0000"/>
                </a:solidFill>
              </a:rPr>
              <a:t> frame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34802" y="1988840"/>
            <a:ext cx="664990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</a:rPr>
              <a:t>prePass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915816" y="2132856"/>
            <a:ext cx="856901" cy="2769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ray-casting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67944" y="1988840"/>
            <a:ext cx="917687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nodes</a:t>
            </a:r>
            <a:endParaRPr lang="fr-FR" sz="1200" dirty="0">
              <a:solidFill>
                <a:srgbClr val="FF0000"/>
              </a:solidFill>
            </a:endParaRPr>
          </a:p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timestamps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111492" y="2060848"/>
            <a:ext cx="721095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FF0000"/>
                </a:solidFill>
              </a:rPr>
              <a:t>r</a:t>
            </a:r>
            <a:r>
              <a:rPr lang="fr-FR" sz="1200" dirty="0" err="1" smtClean="0">
                <a:solidFill>
                  <a:srgbClr val="FF0000"/>
                </a:solidFill>
              </a:rPr>
              <a:t>etrieve</a:t>
            </a:r>
            <a:endParaRPr lang="fr-FR" sz="1200" dirty="0" smtClean="0">
              <a:solidFill>
                <a:srgbClr val="FF0000"/>
              </a:solidFill>
            </a:endParaRPr>
          </a:p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requests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893004" y="2492896"/>
            <a:ext cx="847348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solidFill>
                  <a:srgbClr val="FF0000"/>
                </a:solidFill>
              </a:rPr>
              <a:t>OpenGL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>
                <a:solidFill>
                  <a:srgbClr val="FF0000"/>
                </a:solidFill>
              </a:rPr>
              <a:t>d</a:t>
            </a:r>
            <a:r>
              <a:rPr lang="fr-FR" sz="1200" dirty="0" err="1" smtClean="0">
                <a:solidFill>
                  <a:srgbClr val="FF0000"/>
                </a:solidFill>
              </a:rPr>
              <a:t>raw</a:t>
            </a:r>
            <a:r>
              <a:rPr lang="fr-FR" sz="1200" dirty="0" smtClean="0">
                <a:solidFill>
                  <a:srgbClr val="FF0000"/>
                </a:solidFill>
              </a:rPr>
              <a:t> quad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1547664" y="2780928"/>
            <a:ext cx="396044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339752" y="2348880"/>
            <a:ext cx="52841" cy="659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347864" y="2492896"/>
            <a:ext cx="288032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5076056" y="2132856"/>
            <a:ext cx="917687" cy="46166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bricks</a:t>
            </a:r>
            <a:endParaRPr lang="fr-FR" sz="1200" dirty="0">
              <a:solidFill>
                <a:srgbClr val="FF0000"/>
              </a:solidFill>
            </a:endParaRPr>
          </a:p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timestamps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4644008" y="2492896"/>
            <a:ext cx="504056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508104" y="2636912"/>
            <a:ext cx="432048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6372200" y="2522513"/>
            <a:ext cx="27832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6588224" y="2852936"/>
            <a:ext cx="288032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F:\Projects\GigaVoxels\trunk\ProfilingOptimization\Production\driver_queue_latency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204864"/>
            <a:ext cx="8941091" cy="2232248"/>
          </a:xfrm>
          <a:prstGeom prst="rect">
            <a:avLst/>
          </a:prstGeom>
          <a:noFill/>
        </p:spPr>
      </p:pic>
      <p:sp>
        <p:nvSpPr>
          <p:cNvPr id="26" name="Rectangle à coins arrondis 25"/>
          <p:cNvSpPr/>
          <p:nvPr/>
        </p:nvSpPr>
        <p:spPr>
          <a:xfrm>
            <a:off x="179512" y="2636912"/>
            <a:ext cx="93610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</Words>
  <Application>Microsoft Office PowerPoint</Application>
  <PresentationFormat>Affichage à l'écran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>INRIA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Pascal Guehl</dc:creator>
  <cp:lastModifiedBy>Pascal Guehl</cp:lastModifiedBy>
  <cp:revision>4</cp:revision>
  <dcterms:created xsi:type="dcterms:W3CDTF">2014-09-01T13:40:49Z</dcterms:created>
  <dcterms:modified xsi:type="dcterms:W3CDTF">2014-09-01T15:56:13Z</dcterms:modified>
</cp:coreProperties>
</file>