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42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3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2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4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4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6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CCBC-4D54-41F4-8440-75A42A2A1F2C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1927-8BC4-4812-9CD8-6048C2558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e 132"/>
          <p:cNvGrpSpPr/>
          <p:nvPr/>
        </p:nvGrpSpPr>
        <p:grpSpPr>
          <a:xfrm>
            <a:off x="2850559" y="1054936"/>
            <a:ext cx="2071298" cy="2066568"/>
            <a:chOff x="2267744" y="764704"/>
            <a:chExt cx="3204356" cy="2799928"/>
          </a:xfrm>
        </p:grpSpPr>
        <p:sp>
          <p:nvSpPr>
            <p:cNvPr id="134" name="Rectangle 133"/>
            <p:cNvSpPr/>
            <p:nvPr/>
          </p:nvSpPr>
          <p:spPr>
            <a:xfrm>
              <a:off x="2627784" y="764704"/>
              <a:ext cx="2520280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27784" y="764704"/>
              <a:ext cx="1296144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627784" y="764704"/>
              <a:ext cx="648072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923928" y="764704"/>
              <a:ext cx="648072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627784" y="764704"/>
              <a:ext cx="288032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75856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47964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24028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303748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148064" y="764704"/>
              <a:ext cx="324036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67744" y="773088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67744" y="1052736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67744" y="1349152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67744" y="1628800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67744" y="1925216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67744" y="2204864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267744" y="2501280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67744" y="2780928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67744" y="3284984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3" name="Groupe 152"/>
          <p:cNvGrpSpPr/>
          <p:nvPr/>
        </p:nvGrpSpPr>
        <p:grpSpPr>
          <a:xfrm>
            <a:off x="3654603" y="628900"/>
            <a:ext cx="2071298" cy="2066568"/>
            <a:chOff x="2267744" y="764704"/>
            <a:chExt cx="3204356" cy="2799928"/>
          </a:xfrm>
        </p:grpSpPr>
        <p:sp>
          <p:nvSpPr>
            <p:cNvPr id="154" name="Rectangle 153"/>
            <p:cNvSpPr/>
            <p:nvPr/>
          </p:nvSpPr>
          <p:spPr>
            <a:xfrm>
              <a:off x="2627784" y="764704"/>
              <a:ext cx="2520280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627784" y="764704"/>
              <a:ext cx="1296144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627784" y="764704"/>
              <a:ext cx="648072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923928" y="764704"/>
              <a:ext cx="648072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27784" y="764704"/>
              <a:ext cx="288032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75856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247964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824028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303748" y="764704"/>
              <a:ext cx="324036" cy="279992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148064" y="764704"/>
              <a:ext cx="324036" cy="25202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67744" y="773088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67744" y="1052736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67744" y="1349152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67744" y="1628800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67744" y="1925216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67744" y="2204864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267744" y="2501280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267744" y="2780928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267744" y="3284984"/>
              <a:ext cx="3204356" cy="2796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413538" y="4582255"/>
            <a:ext cx="4104456" cy="1827204"/>
            <a:chOff x="611560" y="4149085"/>
            <a:chExt cx="4608512" cy="2088236"/>
          </a:xfrm>
        </p:grpSpPr>
        <p:sp>
          <p:nvSpPr>
            <p:cNvPr id="76" name="Rectangle 75"/>
            <p:cNvSpPr/>
            <p:nvPr/>
          </p:nvSpPr>
          <p:spPr>
            <a:xfrm>
              <a:off x="611560" y="5715261"/>
              <a:ext cx="4608512" cy="5220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1560" y="5211204"/>
              <a:ext cx="4608512" cy="5220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1560" y="4653142"/>
              <a:ext cx="4608512" cy="5220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1560" y="4149085"/>
              <a:ext cx="4608512" cy="522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11560" y="4149085"/>
              <a:ext cx="4608512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560" y="4149085"/>
              <a:ext cx="2304256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1560" y="4149085"/>
              <a:ext cx="1152128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1560" y="4149085"/>
              <a:ext cx="576064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3688" y="4149085"/>
              <a:ext cx="576064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1560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7624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3688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9752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15816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3849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91880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13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67944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5977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4008" y="4149085"/>
              <a:ext cx="288033" cy="20882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560" y="4149085"/>
              <a:ext cx="4608512" cy="10441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560" y="4149085"/>
              <a:ext cx="4608512" cy="522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1560" y="5715261"/>
              <a:ext cx="4608512" cy="522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560" y="4149085"/>
              <a:ext cx="4608512" cy="261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1560" y="5976292"/>
              <a:ext cx="4608512" cy="261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1560" y="4905173"/>
              <a:ext cx="460851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560" y="5445224"/>
              <a:ext cx="4608512" cy="261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6228184" y="4343137"/>
            <a:ext cx="2071298" cy="2066568"/>
            <a:chOff x="2267744" y="764704"/>
            <a:chExt cx="3204356" cy="2799928"/>
          </a:xfrm>
        </p:grpSpPr>
        <p:sp>
          <p:nvSpPr>
            <p:cNvPr id="80" name="Rectangle 79"/>
            <p:cNvSpPr/>
            <p:nvPr/>
          </p:nvSpPr>
          <p:spPr>
            <a:xfrm>
              <a:off x="2627784" y="764704"/>
              <a:ext cx="2520280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27784" y="764704"/>
              <a:ext cx="1296144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7784" y="764704"/>
              <a:ext cx="648072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23928" y="764704"/>
              <a:ext cx="648072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627784" y="764704"/>
              <a:ext cx="288032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75856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47964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24028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748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48064" y="764704"/>
              <a:ext cx="324036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67744" y="773088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67744" y="1052736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67744" y="1349152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67744" y="1628800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267744" y="1925216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67744" y="2204864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67744" y="2501280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67744" y="2780928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67744" y="3284984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111913" y="1500503"/>
            <a:ext cx="2071298" cy="2066568"/>
            <a:chOff x="2267744" y="764704"/>
            <a:chExt cx="3204356" cy="2799928"/>
          </a:xfrm>
        </p:grpSpPr>
        <p:sp>
          <p:nvSpPr>
            <p:cNvPr id="100" name="Rectangle 99"/>
            <p:cNvSpPr/>
            <p:nvPr/>
          </p:nvSpPr>
          <p:spPr>
            <a:xfrm>
              <a:off x="2627784" y="764704"/>
              <a:ext cx="2520280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27784" y="764704"/>
              <a:ext cx="1296144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7784" y="764704"/>
              <a:ext cx="648072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923928" y="764704"/>
              <a:ext cx="648072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627784" y="764704"/>
              <a:ext cx="288032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75856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47964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24028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03748" y="764704"/>
              <a:ext cx="324036" cy="2799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48064" y="764704"/>
              <a:ext cx="324036" cy="252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67744" y="773088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67744" y="1052736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267744" y="1349152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67744" y="1628800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67744" y="1925216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67744" y="2204864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67744" y="2501280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267744" y="2780928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67744" y="3284984"/>
              <a:ext cx="3204356" cy="27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114727" y="3325790"/>
            <a:ext cx="230594" cy="2553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2330751" y="3325790"/>
            <a:ext cx="230594" cy="2553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2546775" y="3325790"/>
            <a:ext cx="230594" cy="255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2777369" y="3325790"/>
            <a:ext cx="230594" cy="255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2114727" y="1918263"/>
            <a:ext cx="230594" cy="2553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2345321" y="1918263"/>
            <a:ext cx="230594" cy="2553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2561345" y="1918263"/>
            <a:ext cx="230594" cy="2553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2777369" y="1918263"/>
            <a:ext cx="230594" cy="2553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13</cp:revision>
  <dcterms:created xsi:type="dcterms:W3CDTF">2014-09-08T16:33:07Z</dcterms:created>
  <dcterms:modified xsi:type="dcterms:W3CDTF">2014-09-08T17:18:18Z</dcterms:modified>
</cp:coreProperties>
</file>