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60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8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0F3BD-EE79-43E8-A965-343FC3D910B3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3354C-F0BF-4661-BE16-CC17C89751E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015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6145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9398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8854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8539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9165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1584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8657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0114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1130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0656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5201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E6FAC-1B0A-4832-B362-588846C98EE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805A1-AD81-40F6-BB74-5BB923A8B95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5911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67544" y="1220755"/>
            <a:ext cx="8229600" cy="537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fr-FR" sz="2000" b="1" dirty="0" err="1" smtClean="0"/>
              <a:t>Tree</a:t>
            </a:r>
            <a:r>
              <a:rPr lang="fr-FR" sz="2000" b="1" dirty="0" smtClean="0"/>
              <a:t> Data Management </a:t>
            </a:r>
            <a:r>
              <a:rPr lang="fr-FR" sz="2000" dirty="0"/>
              <a:t>(</a:t>
            </a:r>
            <a:r>
              <a:rPr lang="fr-FR" sz="2000" dirty="0" err="1"/>
              <a:t>space</a:t>
            </a:r>
            <a:r>
              <a:rPr lang="fr-FR" sz="2000" dirty="0"/>
              <a:t> </a:t>
            </a:r>
            <a:r>
              <a:rPr lang="fr-FR" sz="2000" dirty="0" err="1"/>
              <a:t>partitioning</a:t>
            </a:r>
            <a:r>
              <a:rPr lang="fr-FR" sz="2000" dirty="0" smtClean="0"/>
              <a:t>) to store and </a:t>
            </a:r>
            <a:r>
              <a:rPr lang="fr-FR" sz="2000" dirty="0" err="1" smtClean="0"/>
              <a:t>organize</a:t>
            </a:r>
            <a:r>
              <a:rPr lang="fr-FR" sz="2000" dirty="0" smtClean="0"/>
              <a:t> data</a:t>
            </a:r>
          </a:p>
          <a:p>
            <a:pPr marL="0" indent="0">
              <a:spcBef>
                <a:spcPts val="800"/>
              </a:spcBef>
              <a:buSzPct val="45000"/>
            </a:pPr>
            <a:r>
              <a:rPr lang="en-US" sz="2000" dirty="0" smtClean="0">
                <a:ea typeface="Microsoft YaHei" charset="-122"/>
              </a:rPr>
              <a:t>      (</a:t>
            </a:r>
            <a:r>
              <a:rPr lang="en-US" sz="2000" dirty="0" err="1">
                <a:ea typeface="Microsoft YaHei" charset="-122"/>
              </a:rPr>
              <a:t>octree</a:t>
            </a:r>
            <a:r>
              <a:rPr lang="en-US" sz="2000" dirty="0">
                <a:ea typeface="Microsoft YaHei" charset="-122"/>
              </a:rPr>
              <a:t> or generalized N3-tree, + SDK example </a:t>
            </a:r>
            <a:r>
              <a:rPr lang="en-US" sz="2000" dirty="0" err="1">
                <a:ea typeface="Microsoft YaHei" charset="-122"/>
              </a:rPr>
              <a:t>kd</a:t>
            </a:r>
            <a:r>
              <a:rPr lang="en-US" sz="2000" dirty="0">
                <a:ea typeface="Microsoft YaHei" charset="-122"/>
              </a:rPr>
              <a:t>-tree</a:t>
            </a:r>
            <a:r>
              <a:rPr lang="en-US" sz="2000" dirty="0" smtClean="0">
                <a:ea typeface="Microsoft YaHei" charset="-122"/>
              </a:rPr>
              <a:t>)</a:t>
            </a:r>
          </a:p>
          <a:p>
            <a:pPr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en-US" sz="2000" b="1" dirty="0">
                <a:ea typeface="Microsoft YaHei" charset="-122"/>
              </a:rPr>
              <a:t>Cache System on </a:t>
            </a:r>
            <a:r>
              <a:rPr lang="en-US" sz="2000" b="1" dirty="0" smtClean="0">
                <a:ea typeface="Microsoft YaHei" charset="-122"/>
              </a:rPr>
              <a:t>GPU</a:t>
            </a:r>
            <a:r>
              <a:rPr lang="en-US" sz="2000" dirty="0" smtClean="0">
                <a:ea typeface="Microsoft YaHei" charset="-122"/>
              </a:rPr>
              <a:t> </a:t>
            </a:r>
            <a:r>
              <a:rPr lang="en-US" sz="2000" dirty="0" smtClean="0"/>
              <a:t>: LRU </a:t>
            </a:r>
            <a:r>
              <a:rPr lang="en-US" sz="2000" dirty="0" err="1" smtClean="0"/>
              <a:t>mechanismn</a:t>
            </a:r>
            <a:r>
              <a:rPr lang="en-US" sz="2000" dirty="0" smtClean="0"/>
              <a:t> </a:t>
            </a:r>
            <a:r>
              <a:rPr lang="en-US" sz="2000" dirty="0"/>
              <a:t>(least recently used</a:t>
            </a:r>
            <a:r>
              <a:rPr lang="en-US" sz="2000" dirty="0" smtClean="0"/>
              <a:t>)</a:t>
            </a:r>
          </a:p>
          <a:p>
            <a:pPr marL="0" indent="0">
              <a:spcBef>
                <a:spcPts val="800"/>
              </a:spcBef>
              <a:buSzPct val="45000"/>
            </a:pPr>
            <a:r>
              <a:rPr lang="en-US" sz="2000" dirty="0"/>
              <a:t> </a:t>
            </a:r>
            <a:r>
              <a:rPr lang="en-US" sz="2000" dirty="0" smtClean="0"/>
              <a:t>     (</a:t>
            </a:r>
            <a:r>
              <a:rPr lang="en-US" sz="2000" dirty="0"/>
              <a:t>to get temporal coherency</a:t>
            </a:r>
            <a:r>
              <a:rPr lang="en-US" sz="2000" dirty="0" smtClean="0"/>
              <a:t>)</a:t>
            </a:r>
          </a:p>
          <a:p>
            <a:pPr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fr-FR" sz="2000" b="1" dirty="0">
                <a:ea typeface="Microsoft YaHei" charset="-122"/>
              </a:rPr>
              <a:t>Data Production Management </a:t>
            </a:r>
            <a:r>
              <a:rPr lang="fr-FR" sz="2000" dirty="0">
                <a:ea typeface="Microsoft YaHei" charset="-122"/>
              </a:rPr>
              <a:t>: on host, GPU, or </a:t>
            </a:r>
            <a:r>
              <a:rPr lang="fr-FR" sz="2000" dirty="0" err="1">
                <a:ea typeface="Microsoft YaHei" charset="-122"/>
              </a:rPr>
              <a:t>hybrid</a:t>
            </a:r>
            <a:r>
              <a:rPr lang="fr-FR" sz="2000" dirty="0">
                <a:ea typeface="Microsoft YaHei" charset="-122"/>
              </a:rPr>
              <a:t> </a:t>
            </a:r>
            <a:r>
              <a:rPr lang="fr-FR" sz="2000" dirty="0" smtClean="0">
                <a:ea typeface="Microsoft YaHei" charset="-122"/>
              </a:rPr>
              <a:t>mode</a:t>
            </a:r>
          </a:p>
          <a:p>
            <a:pPr marL="0" indent="0">
              <a:spcBef>
                <a:spcPts val="800"/>
              </a:spcBef>
              <a:buSzPct val="45000"/>
            </a:pPr>
            <a:r>
              <a:rPr lang="fr-FR" sz="2000" dirty="0">
                <a:ea typeface="Microsoft YaHei" charset="-122"/>
              </a:rPr>
              <a:t> </a:t>
            </a:r>
            <a:r>
              <a:rPr lang="fr-FR" sz="2000" dirty="0" smtClean="0">
                <a:ea typeface="Microsoft YaHei" charset="-122"/>
              </a:rPr>
              <a:t>     </a:t>
            </a:r>
            <a:r>
              <a:rPr lang="en-US" sz="2000" dirty="0" smtClean="0"/>
              <a:t>Goal </a:t>
            </a:r>
            <a:r>
              <a:rPr lang="en-US" sz="2000" dirty="0"/>
              <a:t>: produced data are kept in cache on GPU</a:t>
            </a:r>
            <a:endParaRPr lang="en-US" sz="2000" dirty="0">
              <a:ea typeface="Microsoft YaHei" charset="-122"/>
            </a:endParaRPr>
          </a:p>
          <a:p>
            <a:pPr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fr-FR" sz="2000" b="1" dirty="0" err="1"/>
              <a:t>Visit</a:t>
            </a:r>
            <a:r>
              <a:rPr lang="fr-FR" sz="2000" b="1" dirty="0"/>
              <a:t> </a:t>
            </a:r>
            <a:r>
              <a:rPr lang="fr-FR" sz="2000" b="1" dirty="0" err="1"/>
              <a:t>algorithm</a:t>
            </a:r>
            <a:r>
              <a:rPr lang="fr-FR" sz="2000" dirty="0"/>
              <a:t> </a:t>
            </a:r>
            <a:r>
              <a:rPr lang="fr-FR" sz="2000" dirty="0" smtClean="0"/>
              <a:t>: t</a:t>
            </a:r>
            <a:r>
              <a:rPr lang="en-US" sz="2000" dirty="0" err="1" smtClean="0"/>
              <a:t>raverse</a:t>
            </a:r>
            <a:r>
              <a:rPr lang="en-US" sz="2000" dirty="0" smtClean="0"/>
              <a:t> </a:t>
            </a:r>
            <a:r>
              <a:rPr lang="en-US" sz="2000" dirty="0"/>
              <a:t>your data (loaded in cache) as could be done for rendering</a:t>
            </a:r>
            <a:endParaRPr lang="en-US" sz="2000" dirty="0">
              <a:ea typeface="Microsoft YaHei" charset="-122"/>
            </a:endParaRPr>
          </a:p>
          <a:p>
            <a:pPr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en-US" sz="2000" b="1" dirty="0" smtClean="0">
                <a:ea typeface="Microsoft YaHei" charset="-122"/>
              </a:rPr>
              <a:t>Renderer</a:t>
            </a:r>
            <a:r>
              <a:rPr lang="en-US" sz="2000" dirty="0" smtClean="0">
                <a:ea typeface="Microsoft YaHei" charset="-122"/>
              </a:rPr>
              <a:t> (hierarchical volume </a:t>
            </a:r>
            <a:r>
              <a:rPr lang="en-US" sz="2000" dirty="0">
                <a:ea typeface="Microsoft YaHei" charset="-122"/>
              </a:rPr>
              <a:t>ray-casting, cone </a:t>
            </a:r>
            <a:r>
              <a:rPr lang="en-US" sz="2000" dirty="0" smtClean="0">
                <a:ea typeface="Microsoft YaHei" charset="-122"/>
              </a:rPr>
              <a:t>tracing, emission of requests, brick marching)</a:t>
            </a:r>
          </a:p>
          <a:p>
            <a:pPr marL="0" indent="0">
              <a:spcBef>
                <a:spcPts val="800"/>
              </a:spcBef>
              <a:buSzPct val="45000"/>
            </a:pPr>
            <a:endParaRPr lang="en-US" sz="2000" dirty="0" smtClean="0">
              <a:ea typeface="Microsoft YaHei" charset="-122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fr-FR" sz="2400" b="1" u="sng" dirty="0">
              <a:ea typeface="Microsoft YaHei" charset="-122"/>
            </a:endParaRPr>
          </a:p>
        </p:txBody>
      </p:sp>
      <p:sp>
        <p:nvSpPr>
          <p:cNvPr id="6" name="Rogner un rectangle avec un coin diagonal 5"/>
          <p:cNvSpPr/>
          <p:nvPr/>
        </p:nvSpPr>
        <p:spPr>
          <a:xfrm>
            <a:off x="1403648" y="188988"/>
            <a:ext cx="5688632" cy="647899"/>
          </a:xfrm>
          <a:prstGeom prst="snip2Diag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835696" y="188466"/>
            <a:ext cx="4680520" cy="64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fr-FR" sz="4400" dirty="0">
                <a:ea typeface="Microsoft YaHei" charset="-122"/>
              </a:rPr>
              <a:t>Key </a:t>
            </a:r>
            <a:r>
              <a:rPr lang="fr-FR" sz="4400" dirty="0" err="1" smtClean="0">
                <a:ea typeface="Microsoft YaHei" charset="-122"/>
              </a:rPr>
              <a:t>Features</a:t>
            </a:r>
            <a:endParaRPr lang="fr-FR" sz="4400" dirty="0"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2813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à coins arrondis 20"/>
          <p:cNvSpPr/>
          <p:nvPr/>
        </p:nvSpPr>
        <p:spPr>
          <a:xfrm>
            <a:off x="2293128" y="4626082"/>
            <a:ext cx="4547746" cy="175524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2274590" y="3284984"/>
            <a:ext cx="4547746" cy="11521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2267744" y="2132856"/>
            <a:ext cx="4547746" cy="9361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2267744" y="980728"/>
            <a:ext cx="4547746" cy="9361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2074546" y="332656"/>
            <a:ext cx="5017734" cy="64087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107504" y="980728"/>
            <a:ext cx="1080120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</a:t>
            </a:r>
          </a:p>
          <a:p>
            <a:pPr algn="ctr"/>
            <a:r>
              <a:rPr lang="fr-FR" dirty="0" smtClean="0"/>
              <a:t>input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319546" y="188640"/>
            <a:ext cx="2592288" cy="64807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GigaVoxels</a:t>
            </a:r>
            <a:r>
              <a:rPr lang="fr-FR" dirty="0" smtClean="0"/>
              <a:t> Pipeline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472526" y="1124744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Renderer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472526" y="3429000"/>
            <a:ext cx="192590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Production</a:t>
            </a:r>
          </a:p>
          <a:p>
            <a:pPr algn="ctr"/>
            <a:r>
              <a:rPr lang="fr-FR" dirty="0" smtClean="0"/>
              <a:t>Manager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483768" y="4770098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Structure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932040" y="1124744"/>
            <a:ext cx="172819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Shader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932040" y="3501008"/>
            <a:ext cx="172819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Producers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nodes</a:t>
            </a:r>
            <a:r>
              <a:rPr lang="fr-FR" dirty="0" smtClean="0"/>
              <a:t>, bricks)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2483768" y="5589240"/>
            <a:ext cx="3672408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- </a:t>
            </a:r>
            <a:r>
              <a:rPr lang="fr-FR" dirty="0" err="1" smtClean="0"/>
              <a:t>voxel</a:t>
            </a:r>
            <a:r>
              <a:rPr lang="fr-FR" dirty="0" smtClean="0"/>
              <a:t> (data types : </a:t>
            </a:r>
            <a:r>
              <a:rPr lang="fr-FR" dirty="0" err="1" smtClean="0"/>
              <a:t>color</a:t>
            </a:r>
            <a:r>
              <a:rPr lang="fr-FR" dirty="0" smtClean="0"/>
              <a:t>, normal…)</a:t>
            </a:r>
          </a:p>
          <a:p>
            <a:r>
              <a:rPr lang="fr-FR" dirty="0" smtClean="0"/>
              <a:t>- </a:t>
            </a:r>
            <a:r>
              <a:rPr lang="fr-FR" dirty="0" err="1" smtClean="0"/>
              <a:t>octree</a:t>
            </a:r>
            <a:r>
              <a:rPr lang="fr-FR" dirty="0" smtClean="0"/>
              <a:t>, N3-tree, BSP…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4932040" y="4770098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Cache Manager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107504" y="4374054"/>
            <a:ext cx="1847617" cy="93610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Graphics</a:t>
            </a:r>
            <a:endParaRPr lang="fr-FR" dirty="0" smtClean="0"/>
          </a:p>
          <a:p>
            <a:pPr algn="ctr"/>
            <a:r>
              <a:rPr lang="fr-FR" dirty="0" smtClean="0"/>
              <a:t>Library</a:t>
            </a:r>
          </a:p>
          <a:p>
            <a:pPr algn="ctr"/>
            <a:r>
              <a:rPr lang="fr-FR" dirty="0" err="1" smtClean="0"/>
              <a:t>interoperability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236296" y="4365104"/>
            <a:ext cx="1847617" cy="93610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Graphics</a:t>
            </a:r>
            <a:endParaRPr lang="fr-FR" dirty="0" smtClean="0"/>
          </a:p>
          <a:p>
            <a:pPr algn="ctr"/>
            <a:r>
              <a:rPr lang="fr-FR" dirty="0" smtClean="0"/>
              <a:t>Library</a:t>
            </a:r>
          </a:p>
          <a:p>
            <a:pPr algn="ctr"/>
            <a:r>
              <a:rPr lang="fr-FR" dirty="0" err="1" smtClean="0"/>
              <a:t>interoperability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956376" y="980728"/>
            <a:ext cx="1080120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</a:t>
            </a:r>
          </a:p>
          <a:p>
            <a:pPr algn="ctr"/>
            <a:r>
              <a:rPr lang="fr-FR" dirty="0" smtClean="0"/>
              <a:t>output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2472526" y="2276872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Visitor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0618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319546" y="188640"/>
            <a:ext cx="1828518" cy="50405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GigaSpace</a:t>
            </a:r>
            <a:r>
              <a:rPr lang="fr-FR" sz="1400" dirty="0" smtClean="0"/>
              <a:t> </a:t>
            </a:r>
            <a:r>
              <a:rPr lang="fr-FR" sz="1400" dirty="0" smtClean="0"/>
              <a:t>Pipeline</a:t>
            </a:r>
            <a:endParaRPr lang="fr-FR" sz="14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275856" y="1340768"/>
            <a:ext cx="216024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Data </a:t>
            </a:r>
            <a:r>
              <a:rPr lang="fr-FR" sz="1400" dirty="0" smtClean="0"/>
              <a:t>Production Manager</a:t>
            </a:r>
            <a:endParaRPr lang="fr-FR" sz="1400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2051720" y="2780928"/>
            <a:ext cx="172819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Producers</a:t>
            </a:r>
            <a:endParaRPr lang="fr-FR" sz="1400" dirty="0" smtClean="0"/>
          </a:p>
          <a:p>
            <a:pPr algn="ctr"/>
            <a:r>
              <a:rPr lang="fr-FR" sz="1400" dirty="0" smtClean="0"/>
              <a:t>(</a:t>
            </a:r>
            <a:r>
              <a:rPr lang="fr-FR" sz="1400" dirty="0" err="1" smtClean="0"/>
              <a:t>nodes</a:t>
            </a:r>
            <a:r>
              <a:rPr lang="fr-FR" sz="1400" dirty="0" smtClean="0"/>
              <a:t>, bricks)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xmlns="" val="40618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158</Words>
  <Application>Microsoft Office PowerPoint</Application>
  <PresentationFormat>Affichage à l'écran (4:3)</PresentationFormat>
  <Paragraphs>35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PascalGuehl</dc:creator>
  <cp:lastModifiedBy>Pascal Guehl</cp:lastModifiedBy>
  <cp:revision>51</cp:revision>
  <dcterms:created xsi:type="dcterms:W3CDTF">2013-11-04T20:20:25Z</dcterms:created>
  <dcterms:modified xsi:type="dcterms:W3CDTF">2014-02-11T15:00:43Z</dcterms:modified>
</cp:coreProperties>
</file>