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C83F-A7F5-4EF3-862D-020BF0277DCF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F2C8-E63E-4415-ACE0-86BC7D544A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395536" y="908720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dirty="0" smtClean="0"/>
              <a:t>- 1 data structure</a:t>
            </a:r>
          </a:p>
          <a:p>
            <a:pPr>
              <a:buFontTx/>
              <a:buChar char="-"/>
            </a:pPr>
            <a:r>
              <a:rPr lang="fr-FR" sz="1100" dirty="0" smtClean="0"/>
              <a:t>1 </a:t>
            </a:r>
            <a:r>
              <a:rPr lang="fr-FR" sz="1100" dirty="0" err="1" smtClean="0"/>
              <a:t>producer</a:t>
            </a:r>
            <a:endParaRPr lang="fr-FR" sz="1100" dirty="0" smtClean="0"/>
          </a:p>
          <a:p>
            <a:pPr>
              <a:buFontTx/>
              <a:buChar char="-"/>
            </a:pPr>
            <a:r>
              <a:rPr lang="fr-FR" sz="1100" dirty="0" smtClean="0"/>
              <a:t> 1 </a:t>
            </a:r>
            <a:r>
              <a:rPr lang="fr-FR" sz="1100" dirty="0" err="1" smtClean="0"/>
              <a:t>renderer</a:t>
            </a:r>
            <a:endParaRPr lang="fr-FR" sz="1100" dirty="0" smtClean="0"/>
          </a:p>
          <a:p>
            <a:pPr>
              <a:buFontTx/>
              <a:buChar char="-"/>
            </a:pPr>
            <a:r>
              <a:rPr lang="fr-FR" sz="1100" dirty="0"/>
              <a:t> </a:t>
            </a:r>
            <a:r>
              <a:rPr lang="fr-FR" sz="1100" dirty="0" err="1" smtClean="0"/>
              <a:t>many</a:t>
            </a:r>
            <a:r>
              <a:rPr lang="fr-FR" sz="1100" dirty="0" smtClean="0"/>
              <a:t> model </a:t>
            </a:r>
            <a:r>
              <a:rPr lang="fr-FR" sz="1100" dirty="0" err="1" smtClean="0"/>
              <a:t>transforms</a:t>
            </a:r>
            <a:endParaRPr lang="fr-FR" sz="1100" dirty="0" smtClean="0"/>
          </a:p>
          <a:p>
            <a:pPr>
              <a:buFontTx/>
              <a:buChar char="-"/>
            </a:pPr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520280" cy="165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grpSp>
        <p:nvGrpSpPr>
          <p:cNvPr id="3" name="Groupe 12"/>
          <p:cNvGrpSpPr/>
          <p:nvPr/>
        </p:nvGrpSpPr>
        <p:grpSpPr>
          <a:xfrm>
            <a:off x="107504" y="2636912"/>
            <a:ext cx="1224136" cy="1296144"/>
            <a:chOff x="3131840" y="1124744"/>
            <a:chExt cx="1224136" cy="1296144"/>
          </a:xfrm>
        </p:grpSpPr>
        <p:sp>
          <p:nvSpPr>
            <p:cNvPr id="12" name="Rectangle 11"/>
            <p:cNvSpPr/>
            <p:nvPr/>
          </p:nvSpPr>
          <p:spPr>
            <a:xfrm>
              <a:off x="3131840" y="1124744"/>
              <a:ext cx="1224136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03848" y="1196752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#1</a:t>
              </a:r>
              <a:endParaRPr lang="fr-FR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848" y="1484784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#2</a:t>
              </a:r>
              <a:endParaRPr lang="fr-FR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2132856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#N</a:t>
              </a:r>
              <a:endParaRPr lang="fr-FR" sz="1100" dirty="0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3707904" y="1772816"/>
              <a:ext cx="0" cy="288032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347864" y="3284984"/>
            <a:ext cx="122413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dk1"/>
                </a:solidFill>
              </a:rPr>
              <a:t>Retrieve</a:t>
            </a:r>
            <a:r>
              <a:rPr lang="fr-FR" sz="1100" dirty="0">
                <a:solidFill>
                  <a:schemeClr val="dk1"/>
                </a:solidFill>
              </a:rPr>
              <a:t> </a:t>
            </a:r>
            <a:r>
              <a:rPr lang="fr-FR" sz="1100" dirty="0" err="1">
                <a:solidFill>
                  <a:schemeClr val="dk1"/>
                </a:solidFill>
              </a:rPr>
              <a:t>Requests</a:t>
            </a:r>
            <a:endParaRPr lang="fr-FR" sz="1100" dirty="0">
              <a:solidFill>
                <a:schemeClr val="dk1"/>
              </a:solidFill>
            </a:endParaRPr>
          </a:p>
        </p:txBody>
      </p:sp>
      <p:grpSp>
        <p:nvGrpSpPr>
          <p:cNvPr id="7" name="Groupe 36"/>
          <p:cNvGrpSpPr/>
          <p:nvPr/>
        </p:nvGrpSpPr>
        <p:grpSpPr>
          <a:xfrm>
            <a:off x="4644008" y="1628800"/>
            <a:ext cx="2160240" cy="3672408"/>
            <a:chOff x="4499992" y="980728"/>
            <a:chExt cx="2160240" cy="3672408"/>
          </a:xfrm>
        </p:grpSpPr>
        <p:sp>
          <p:nvSpPr>
            <p:cNvPr id="36" name="Rectangle 35"/>
            <p:cNvSpPr/>
            <p:nvPr/>
          </p:nvSpPr>
          <p:spPr>
            <a:xfrm>
              <a:off x="4499992" y="980728"/>
              <a:ext cx="2160240" cy="3672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8"/>
            <p:cNvGrpSpPr/>
            <p:nvPr/>
          </p:nvGrpSpPr>
          <p:grpSpPr>
            <a:xfrm>
              <a:off x="4644008" y="1124744"/>
              <a:ext cx="1872208" cy="1296144"/>
              <a:chOff x="2843808" y="3212976"/>
              <a:chExt cx="1872208" cy="129614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3808" y="3212976"/>
                <a:ext cx="1872208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5816" y="328498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5816" y="3573016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>
                <a:off x="3707904" y="3861048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915816" y="4221088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</p:grpSp>
        <p:grpSp>
          <p:nvGrpSpPr>
            <p:cNvPr id="16" name="Groupe 22"/>
            <p:cNvGrpSpPr/>
            <p:nvPr/>
          </p:nvGrpSpPr>
          <p:grpSpPr>
            <a:xfrm>
              <a:off x="4788024" y="2492896"/>
              <a:ext cx="1656184" cy="648072"/>
              <a:chOff x="2915816" y="4581128"/>
              <a:chExt cx="1656184" cy="6480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915816" y="4581128"/>
                <a:ext cx="1656184" cy="6480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31840" y="4653136"/>
                <a:ext cx="1224136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Flags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59832" y="4941168"/>
                <a:ext cx="1368152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Pointers</a:t>
                </a:r>
              </a:p>
            </p:txBody>
          </p:sp>
        </p:grpSp>
        <p:grpSp>
          <p:nvGrpSpPr>
            <p:cNvPr id="19" name="Groupe 29"/>
            <p:cNvGrpSpPr/>
            <p:nvPr/>
          </p:nvGrpSpPr>
          <p:grpSpPr>
            <a:xfrm>
              <a:off x="4860032" y="3212976"/>
              <a:ext cx="1512168" cy="1296144"/>
              <a:chOff x="3131840" y="1124744"/>
              <a:chExt cx="1224136" cy="129614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31840" y="1124744"/>
                <a:ext cx="1224136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3848" y="1196752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1484784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3848" y="2132856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>
                <a:off x="3707904" y="1772816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e 37"/>
          <p:cNvGrpSpPr/>
          <p:nvPr/>
        </p:nvGrpSpPr>
        <p:grpSpPr>
          <a:xfrm>
            <a:off x="6876256" y="1628800"/>
            <a:ext cx="2160240" cy="3672408"/>
            <a:chOff x="4499992" y="980728"/>
            <a:chExt cx="2160240" cy="3672408"/>
          </a:xfrm>
        </p:grpSpPr>
        <p:sp>
          <p:nvSpPr>
            <p:cNvPr id="39" name="Rectangle 38"/>
            <p:cNvSpPr/>
            <p:nvPr/>
          </p:nvSpPr>
          <p:spPr>
            <a:xfrm>
              <a:off x="4499992" y="980728"/>
              <a:ext cx="2160240" cy="3672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18"/>
            <p:cNvGrpSpPr/>
            <p:nvPr/>
          </p:nvGrpSpPr>
          <p:grpSpPr>
            <a:xfrm>
              <a:off x="4644008" y="1124744"/>
              <a:ext cx="1872208" cy="1296144"/>
              <a:chOff x="2843808" y="3212976"/>
              <a:chExt cx="1872208" cy="129614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843808" y="3212976"/>
                <a:ext cx="1872208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328498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15816" y="3573016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3707904" y="3861048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915816" y="4221088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</p:grpSp>
        <p:grpSp>
          <p:nvGrpSpPr>
            <p:cNvPr id="25" name="Groupe 22"/>
            <p:cNvGrpSpPr/>
            <p:nvPr/>
          </p:nvGrpSpPr>
          <p:grpSpPr>
            <a:xfrm>
              <a:off x="4788024" y="2492896"/>
              <a:ext cx="1656184" cy="648072"/>
              <a:chOff x="2915816" y="4581128"/>
              <a:chExt cx="1656184" cy="64807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15816" y="4581128"/>
                <a:ext cx="1656184" cy="6480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131840" y="4653136"/>
                <a:ext cx="1224136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Flags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59832" y="4941168"/>
                <a:ext cx="1368152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Pointers</a:t>
                </a:r>
              </a:p>
            </p:txBody>
          </p:sp>
        </p:grpSp>
        <p:grpSp>
          <p:nvGrpSpPr>
            <p:cNvPr id="26" name="Groupe 29"/>
            <p:cNvGrpSpPr/>
            <p:nvPr/>
          </p:nvGrpSpPr>
          <p:grpSpPr>
            <a:xfrm>
              <a:off x="4860032" y="3212976"/>
              <a:ext cx="1512168" cy="1296144"/>
              <a:chOff x="3131840" y="1124744"/>
              <a:chExt cx="1224136" cy="129614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31840" y="1124744"/>
                <a:ext cx="1224136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3848" y="1196752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#1</a:t>
                </a:r>
                <a:endParaRPr lang="fr-FR" sz="11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3848" y="1484784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#2</a:t>
                </a:r>
                <a:endParaRPr lang="fr-FR" sz="11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03848" y="2132856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#N</a:t>
                </a:r>
                <a:endParaRPr lang="fr-FR" sz="1100" dirty="0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>
                <a:off x="3707904" y="1772816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e 57"/>
          <p:cNvGrpSpPr/>
          <p:nvPr/>
        </p:nvGrpSpPr>
        <p:grpSpPr>
          <a:xfrm>
            <a:off x="1403648" y="2996952"/>
            <a:ext cx="1872208" cy="792088"/>
            <a:chOff x="1403648" y="2996952"/>
            <a:chExt cx="1872208" cy="792088"/>
          </a:xfrm>
        </p:grpSpPr>
        <p:sp>
          <p:nvSpPr>
            <p:cNvPr id="57" name="Rectangle 56"/>
            <p:cNvSpPr/>
            <p:nvPr/>
          </p:nvSpPr>
          <p:spPr>
            <a:xfrm>
              <a:off x="1403648" y="2996952"/>
              <a:ext cx="187220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3140968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</a:t>
              </a:r>
              <a:r>
                <a:rPr lang="fr-FR" sz="1100" dirty="0" err="1" smtClean="0"/>
                <a:t>Nodes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75656" y="3429000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Bricks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07504" y="178501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Ray-Casting</a:t>
            </a:r>
          </a:p>
          <a:p>
            <a:r>
              <a:rPr lang="fr-FR" sz="1000" dirty="0" err="1" smtClean="0"/>
              <a:t>Should</a:t>
            </a:r>
            <a:r>
              <a:rPr lang="fr-FR" sz="1000" dirty="0" smtClean="0"/>
              <a:t> </a:t>
            </a:r>
            <a:r>
              <a:rPr lang="fr-FR" sz="1000" dirty="0" err="1" smtClean="0"/>
              <a:t>work</a:t>
            </a:r>
            <a:r>
              <a:rPr lang="fr-FR" sz="1000" dirty="0" smtClean="0"/>
              <a:t> </a:t>
            </a:r>
            <a:r>
              <a:rPr lang="fr-FR" sz="1000" dirty="0" err="1" smtClean="0"/>
              <a:t>even</a:t>
            </a:r>
            <a:r>
              <a:rPr lang="fr-FR" sz="1000" dirty="0" smtClean="0"/>
              <a:t> if </a:t>
            </a:r>
            <a:r>
              <a:rPr lang="fr-FR" sz="1000" dirty="0" err="1" smtClean="0"/>
              <a:t>any</a:t>
            </a:r>
            <a:r>
              <a:rPr lang="fr-FR" sz="1000" dirty="0" smtClean="0"/>
              <a:t> [</a:t>
            </a:r>
            <a:r>
              <a:rPr lang="fr-FR" sz="1000" dirty="0" err="1" smtClean="0"/>
              <a:t>RayCast</a:t>
            </a:r>
            <a:r>
              <a:rPr lang="fr-FR" sz="1000" dirty="0" smtClean="0"/>
              <a:t> #i]</a:t>
            </a:r>
          </a:p>
          <a:p>
            <a:r>
              <a:rPr lang="fr-FR" sz="1000" dirty="0" err="1" smtClean="0"/>
              <a:t>is</a:t>
            </a:r>
            <a:r>
              <a:rPr lang="fr-FR" sz="1000" dirty="0" smtClean="0"/>
              <a:t> </a:t>
            </a:r>
            <a:r>
              <a:rPr lang="fr-FR" sz="1000" dirty="0" err="1" smtClean="0"/>
              <a:t>used</a:t>
            </a:r>
            <a:r>
              <a:rPr lang="fr-FR" sz="1000" dirty="0" smtClean="0"/>
              <a:t> to </a:t>
            </a:r>
            <a:r>
              <a:rPr lang="fr-FR" sz="1000" dirty="0" err="1" smtClean="0"/>
              <a:t>render</a:t>
            </a:r>
            <a:r>
              <a:rPr lang="fr-FR" sz="1000" dirty="0" smtClean="0"/>
              <a:t> </a:t>
            </a:r>
            <a:r>
              <a:rPr lang="fr-FR" sz="1000" dirty="0" err="1" smtClean="0"/>
              <a:t>many</a:t>
            </a:r>
            <a:r>
              <a:rPr lang="fr-FR" sz="1000" dirty="0" smtClean="0"/>
              <a:t> times </a:t>
            </a:r>
            <a:r>
              <a:rPr lang="fr-FR" sz="1000" dirty="0" err="1" smtClean="0"/>
              <a:t>same</a:t>
            </a:r>
            <a:r>
              <a:rPr lang="fr-FR" sz="1000" dirty="0" smtClean="0"/>
              <a:t> </a:t>
            </a:r>
            <a:r>
              <a:rPr lang="fr-FR" sz="1000" dirty="0" err="1" smtClean="0"/>
              <a:t>object</a:t>
            </a:r>
            <a:endParaRPr lang="fr-FR" sz="1000" dirty="0" smtClean="0"/>
          </a:p>
          <a:p>
            <a:r>
              <a:rPr lang="fr-FR" sz="1000" dirty="0" smtClean="0"/>
              <a:t>(</a:t>
            </a:r>
            <a:r>
              <a:rPr lang="fr-FR" sz="1000" dirty="0" err="1" smtClean="0"/>
              <a:t>with</a:t>
            </a:r>
            <a:r>
              <a:rPr lang="fr-FR" sz="1000" dirty="0" smtClean="0"/>
              <a:t> </a:t>
            </a:r>
            <a:r>
              <a:rPr lang="fr-FR" sz="1000" dirty="0" err="1" smtClean="0"/>
              <a:t>different</a:t>
            </a:r>
            <a:r>
              <a:rPr lang="fr-FR" sz="1000" dirty="0" smtClean="0"/>
              <a:t> model </a:t>
            </a:r>
            <a:r>
              <a:rPr lang="fr-FR" sz="1000" dirty="0" err="1" smtClean="0"/>
              <a:t>transforms</a:t>
            </a:r>
            <a:r>
              <a:rPr lang="fr-FR" sz="1000" dirty="0" smtClean="0"/>
              <a:t>)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1475656" y="170080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pass</a:t>
            </a:r>
            <a:endParaRPr lang="fr-FR" dirty="0" smtClean="0"/>
          </a:p>
          <a:p>
            <a:r>
              <a:rPr lang="fr-FR" dirty="0" smtClean="0"/>
              <a:t>the ROOT </a:t>
            </a:r>
            <a:r>
              <a:rPr lang="fr-FR" dirty="0" err="1" smtClean="0"/>
              <a:t>node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/>
              <a:t>R</a:t>
            </a:r>
            <a:r>
              <a:rPr lang="fr-FR" dirty="0" err="1" smtClean="0"/>
              <a:t>ayCaster</a:t>
            </a:r>
            <a:endParaRPr lang="fr-FR" dirty="0"/>
          </a:p>
        </p:txBody>
      </p:sp>
      <p:grpSp>
        <p:nvGrpSpPr>
          <p:cNvPr id="59" name="Groupe 58"/>
          <p:cNvGrpSpPr/>
          <p:nvPr/>
        </p:nvGrpSpPr>
        <p:grpSpPr>
          <a:xfrm>
            <a:off x="107504" y="2636912"/>
            <a:ext cx="1224136" cy="1296144"/>
            <a:chOff x="3131840" y="1124744"/>
            <a:chExt cx="1224136" cy="1296144"/>
          </a:xfrm>
        </p:grpSpPr>
        <p:sp>
          <p:nvSpPr>
            <p:cNvPr id="60" name="Rectangle 59"/>
            <p:cNvSpPr/>
            <p:nvPr/>
          </p:nvSpPr>
          <p:spPr>
            <a:xfrm>
              <a:off x="3131840" y="1124744"/>
              <a:ext cx="1224136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03848" y="1196752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#1</a:t>
              </a:r>
              <a:endParaRPr lang="fr-FR" sz="11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3848" y="1484784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#2</a:t>
              </a:r>
              <a:endParaRPr lang="fr-FR" sz="11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03848" y="2132856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#N</a:t>
              </a:r>
              <a:endParaRPr lang="fr-FR" sz="1100" dirty="0"/>
            </a:p>
          </p:txBody>
        </p:sp>
        <p:cxnSp>
          <p:nvCxnSpPr>
            <p:cNvPr id="64" name="Connecteur droit 63"/>
            <p:cNvCxnSpPr/>
            <p:nvPr/>
          </p:nvCxnSpPr>
          <p:spPr>
            <a:xfrm>
              <a:off x="3707904" y="1772816"/>
              <a:ext cx="0" cy="288032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grpSp>
        <p:nvGrpSpPr>
          <p:cNvPr id="27" name="Groupe 57"/>
          <p:cNvGrpSpPr/>
          <p:nvPr/>
        </p:nvGrpSpPr>
        <p:grpSpPr>
          <a:xfrm>
            <a:off x="1403648" y="2996952"/>
            <a:ext cx="1872208" cy="792088"/>
            <a:chOff x="1403648" y="2996952"/>
            <a:chExt cx="1872208" cy="792088"/>
          </a:xfrm>
        </p:grpSpPr>
        <p:sp>
          <p:nvSpPr>
            <p:cNvPr id="57" name="Rectangle 56"/>
            <p:cNvSpPr/>
            <p:nvPr/>
          </p:nvSpPr>
          <p:spPr>
            <a:xfrm>
              <a:off x="1403648" y="2996952"/>
              <a:ext cx="187220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3140968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</a:t>
              </a:r>
              <a:r>
                <a:rPr lang="fr-FR" sz="1100" dirty="0" err="1" smtClean="0"/>
                <a:t>Nodes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75656" y="3429000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Bricks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3131840" y="23488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Nothing</a:t>
            </a:r>
            <a:r>
              <a:rPr lang="fr-FR" dirty="0" smtClean="0"/>
              <a:t> to do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347864" y="3284984"/>
            <a:ext cx="122413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dk1"/>
                </a:solidFill>
              </a:rPr>
              <a:t>Retrieve</a:t>
            </a:r>
            <a:r>
              <a:rPr lang="fr-FR" sz="1100" dirty="0">
                <a:solidFill>
                  <a:schemeClr val="dk1"/>
                </a:solidFill>
              </a:rPr>
              <a:t> </a:t>
            </a:r>
            <a:r>
              <a:rPr lang="fr-FR" sz="1100" dirty="0" err="1">
                <a:solidFill>
                  <a:schemeClr val="dk1"/>
                </a:solidFill>
              </a:rPr>
              <a:t>Requests</a:t>
            </a:r>
            <a:endParaRPr lang="fr-FR" sz="1100" dirty="0">
              <a:solidFill>
                <a:schemeClr val="dk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139952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Nothing</a:t>
            </a:r>
            <a:r>
              <a:rPr lang="fr-FR" dirty="0" smtClean="0"/>
              <a:t> to do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grpSp>
        <p:nvGrpSpPr>
          <p:cNvPr id="7" name="Groupe 36"/>
          <p:cNvGrpSpPr/>
          <p:nvPr/>
        </p:nvGrpSpPr>
        <p:grpSpPr>
          <a:xfrm>
            <a:off x="467544" y="1628800"/>
            <a:ext cx="2160240" cy="3672408"/>
            <a:chOff x="4499992" y="980728"/>
            <a:chExt cx="2160240" cy="3672408"/>
          </a:xfrm>
        </p:grpSpPr>
        <p:sp>
          <p:nvSpPr>
            <p:cNvPr id="36" name="Rectangle 35"/>
            <p:cNvSpPr/>
            <p:nvPr/>
          </p:nvSpPr>
          <p:spPr>
            <a:xfrm>
              <a:off x="4499992" y="980728"/>
              <a:ext cx="2160240" cy="3672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8"/>
            <p:cNvGrpSpPr/>
            <p:nvPr/>
          </p:nvGrpSpPr>
          <p:grpSpPr>
            <a:xfrm>
              <a:off x="4644008" y="1124744"/>
              <a:ext cx="1872208" cy="1296144"/>
              <a:chOff x="2843808" y="3212976"/>
              <a:chExt cx="1872208" cy="129614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3808" y="3212976"/>
                <a:ext cx="1872208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5816" y="328498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5816" y="3573016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>
                <a:off x="3707904" y="3861048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915816" y="4221088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</p:grpSp>
        <p:grpSp>
          <p:nvGrpSpPr>
            <p:cNvPr id="16" name="Groupe 22"/>
            <p:cNvGrpSpPr/>
            <p:nvPr/>
          </p:nvGrpSpPr>
          <p:grpSpPr>
            <a:xfrm>
              <a:off x="4788024" y="2492896"/>
              <a:ext cx="1656184" cy="648072"/>
              <a:chOff x="2915816" y="4581128"/>
              <a:chExt cx="1656184" cy="6480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915816" y="4581128"/>
                <a:ext cx="1656184" cy="6480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31840" y="4653136"/>
                <a:ext cx="1224136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Flags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59832" y="4941168"/>
                <a:ext cx="1368152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Pointers</a:t>
                </a:r>
              </a:p>
            </p:txBody>
          </p:sp>
        </p:grpSp>
        <p:grpSp>
          <p:nvGrpSpPr>
            <p:cNvPr id="19" name="Groupe 29"/>
            <p:cNvGrpSpPr/>
            <p:nvPr/>
          </p:nvGrpSpPr>
          <p:grpSpPr>
            <a:xfrm>
              <a:off x="4860032" y="3212976"/>
              <a:ext cx="1512168" cy="1296144"/>
              <a:chOff x="3131840" y="1124744"/>
              <a:chExt cx="1224136" cy="129614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31840" y="1124744"/>
                <a:ext cx="1224136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3848" y="1196752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1484784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3848" y="2132856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>
                <a:off x="3707904" y="1772816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ZoneTexte 57"/>
          <p:cNvSpPr txBox="1"/>
          <p:nvPr/>
        </p:nvSpPr>
        <p:spPr>
          <a:xfrm>
            <a:off x="2627784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Nothing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627784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Nothing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699792" y="148478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kernels</a:t>
            </a:r>
            <a:r>
              <a:rPr lang="fr-FR" dirty="0" smtClean="0"/>
              <a:t> :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masks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Producer#1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masks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Producer#2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…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masks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 err="1" smtClean="0"/>
              <a:t>Producer#N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> :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grpSp>
        <p:nvGrpSpPr>
          <p:cNvPr id="3" name="Groupe 12"/>
          <p:cNvGrpSpPr/>
          <p:nvPr/>
        </p:nvGrpSpPr>
        <p:grpSpPr>
          <a:xfrm>
            <a:off x="107504" y="2636912"/>
            <a:ext cx="1224136" cy="1296144"/>
            <a:chOff x="3131840" y="1124744"/>
            <a:chExt cx="1224136" cy="1296144"/>
          </a:xfrm>
        </p:grpSpPr>
        <p:sp>
          <p:nvSpPr>
            <p:cNvPr id="12" name="Rectangle 11"/>
            <p:cNvSpPr/>
            <p:nvPr/>
          </p:nvSpPr>
          <p:spPr>
            <a:xfrm>
              <a:off x="3131840" y="1124744"/>
              <a:ext cx="1224136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03848" y="1196752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#1</a:t>
              </a:r>
              <a:endParaRPr lang="fr-FR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848" y="1484784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#2</a:t>
              </a:r>
              <a:endParaRPr lang="fr-FR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2132856"/>
              <a:ext cx="10801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RayCast</a:t>
              </a:r>
              <a:r>
                <a:rPr lang="fr-FR" sz="1100" dirty="0" smtClean="0"/>
                <a:t> #N</a:t>
              </a:r>
              <a:endParaRPr lang="fr-FR" sz="1100" dirty="0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3707904" y="1772816"/>
              <a:ext cx="0" cy="288032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347864" y="3284984"/>
            <a:ext cx="122413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dk1"/>
                </a:solidFill>
              </a:rPr>
              <a:t>Retrieve</a:t>
            </a:r>
            <a:r>
              <a:rPr lang="fr-FR" sz="1100" dirty="0">
                <a:solidFill>
                  <a:schemeClr val="dk1"/>
                </a:solidFill>
              </a:rPr>
              <a:t> </a:t>
            </a:r>
            <a:r>
              <a:rPr lang="fr-FR" sz="1100" dirty="0" err="1">
                <a:solidFill>
                  <a:schemeClr val="dk1"/>
                </a:solidFill>
              </a:rPr>
              <a:t>Requests</a:t>
            </a:r>
            <a:endParaRPr lang="fr-FR" sz="1100" dirty="0">
              <a:solidFill>
                <a:schemeClr val="dk1"/>
              </a:solidFill>
            </a:endParaRPr>
          </a:p>
        </p:txBody>
      </p:sp>
      <p:grpSp>
        <p:nvGrpSpPr>
          <p:cNvPr id="7" name="Groupe 36"/>
          <p:cNvGrpSpPr/>
          <p:nvPr/>
        </p:nvGrpSpPr>
        <p:grpSpPr>
          <a:xfrm>
            <a:off x="4644008" y="1628800"/>
            <a:ext cx="2160240" cy="3672408"/>
            <a:chOff x="4499992" y="980728"/>
            <a:chExt cx="2160240" cy="3672408"/>
          </a:xfrm>
        </p:grpSpPr>
        <p:sp>
          <p:nvSpPr>
            <p:cNvPr id="36" name="Rectangle 35"/>
            <p:cNvSpPr/>
            <p:nvPr/>
          </p:nvSpPr>
          <p:spPr>
            <a:xfrm>
              <a:off x="4499992" y="980728"/>
              <a:ext cx="2160240" cy="3672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8"/>
            <p:cNvGrpSpPr/>
            <p:nvPr/>
          </p:nvGrpSpPr>
          <p:grpSpPr>
            <a:xfrm>
              <a:off x="4644008" y="1124744"/>
              <a:ext cx="1872208" cy="1296144"/>
              <a:chOff x="2843808" y="3212976"/>
              <a:chExt cx="1872208" cy="129614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3808" y="3212976"/>
                <a:ext cx="1872208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5816" y="328498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5816" y="3573016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>
                <a:off x="3707904" y="3861048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915816" y="4221088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</p:grpSp>
        <p:grpSp>
          <p:nvGrpSpPr>
            <p:cNvPr id="16" name="Groupe 22"/>
            <p:cNvGrpSpPr/>
            <p:nvPr/>
          </p:nvGrpSpPr>
          <p:grpSpPr>
            <a:xfrm>
              <a:off x="4788024" y="2492896"/>
              <a:ext cx="1656184" cy="648072"/>
              <a:chOff x="2915816" y="4581128"/>
              <a:chExt cx="1656184" cy="6480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915816" y="4581128"/>
                <a:ext cx="1656184" cy="6480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31840" y="4653136"/>
                <a:ext cx="1224136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Flags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59832" y="4941168"/>
                <a:ext cx="1368152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Pointers</a:t>
                </a:r>
              </a:p>
            </p:txBody>
          </p:sp>
        </p:grpSp>
        <p:grpSp>
          <p:nvGrpSpPr>
            <p:cNvPr id="19" name="Groupe 29"/>
            <p:cNvGrpSpPr/>
            <p:nvPr/>
          </p:nvGrpSpPr>
          <p:grpSpPr>
            <a:xfrm>
              <a:off x="4860032" y="3212976"/>
              <a:ext cx="1512168" cy="1296144"/>
              <a:chOff x="3131840" y="1124744"/>
              <a:chExt cx="1224136" cy="129614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31840" y="1124744"/>
                <a:ext cx="1224136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3848" y="1196752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1484784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3848" y="2132856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err="1" smtClean="0"/>
                  <a:t>Nodes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>
                <a:off x="3707904" y="1772816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e 37"/>
          <p:cNvGrpSpPr/>
          <p:nvPr/>
        </p:nvGrpSpPr>
        <p:grpSpPr>
          <a:xfrm>
            <a:off x="6876256" y="1628800"/>
            <a:ext cx="2160240" cy="3672408"/>
            <a:chOff x="4499992" y="980728"/>
            <a:chExt cx="2160240" cy="3672408"/>
          </a:xfrm>
        </p:grpSpPr>
        <p:sp>
          <p:nvSpPr>
            <p:cNvPr id="39" name="Rectangle 38"/>
            <p:cNvSpPr/>
            <p:nvPr/>
          </p:nvSpPr>
          <p:spPr>
            <a:xfrm>
              <a:off x="4499992" y="980728"/>
              <a:ext cx="2160240" cy="3672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18"/>
            <p:cNvGrpSpPr/>
            <p:nvPr/>
          </p:nvGrpSpPr>
          <p:grpSpPr>
            <a:xfrm>
              <a:off x="4644008" y="1124744"/>
              <a:ext cx="1872208" cy="1296144"/>
              <a:chOff x="2843808" y="3212976"/>
              <a:chExt cx="1872208" cy="129614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843808" y="3212976"/>
                <a:ext cx="1872208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328498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#1</a:t>
                </a:r>
                <a:endParaRPr lang="fr-FR" sz="11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15816" y="3573016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#2</a:t>
                </a:r>
                <a:endParaRPr lang="fr-FR" sz="1100" dirty="0"/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3707904" y="3861048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915816" y="4221088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Retrive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 </a:t>
                </a:r>
                <a:r>
                  <a:rPr lang="fr-FR" sz="1100" dirty="0" err="1" smtClean="0"/>
                  <a:t>Requests</a:t>
                </a:r>
                <a:r>
                  <a:rPr lang="fr-FR" sz="1100" dirty="0" smtClean="0"/>
                  <a:t> #N</a:t>
                </a:r>
                <a:endParaRPr lang="fr-FR" sz="1100" dirty="0"/>
              </a:p>
            </p:txBody>
          </p:sp>
        </p:grpSp>
        <p:grpSp>
          <p:nvGrpSpPr>
            <p:cNvPr id="25" name="Groupe 22"/>
            <p:cNvGrpSpPr/>
            <p:nvPr/>
          </p:nvGrpSpPr>
          <p:grpSpPr>
            <a:xfrm>
              <a:off x="4788024" y="2492896"/>
              <a:ext cx="1656184" cy="648072"/>
              <a:chOff x="2915816" y="4581128"/>
              <a:chExt cx="1656184" cy="64807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15816" y="4581128"/>
                <a:ext cx="1656184" cy="6480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131840" y="4653136"/>
                <a:ext cx="1224136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Flags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59832" y="4941168"/>
                <a:ext cx="1368152" cy="2160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Invalidate</a:t>
                </a:r>
                <a:r>
                  <a:rPr lang="fr-FR" sz="1100" dirty="0" smtClean="0"/>
                  <a:t> Pointers</a:t>
                </a:r>
              </a:p>
            </p:txBody>
          </p:sp>
        </p:grpSp>
        <p:grpSp>
          <p:nvGrpSpPr>
            <p:cNvPr id="26" name="Groupe 29"/>
            <p:cNvGrpSpPr/>
            <p:nvPr/>
          </p:nvGrpSpPr>
          <p:grpSpPr>
            <a:xfrm>
              <a:off x="4860032" y="3212976"/>
              <a:ext cx="1512168" cy="1296144"/>
              <a:chOff x="3131840" y="1124744"/>
              <a:chExt cx="1224136" cy="129614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31840" y="1124744"/>
                <a:ext cx="1224136" cy="12961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3848" y="1196752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#1</a:t>
                </a:r>
                <a:endParaRPr lang="fr-FR" sz="11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3848" y="1484784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#2</a:t>
                </a:r>
                <a:endParaRPr lang="fr-FR" sz="11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03848" y="2132856"/>
                <a:ext cx="10801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Produce</a:t>
                </a:r>
                <a:r>
                  <a:rPr lang="fr-FR" sz="1100" dirty="0" smtClean="0"/>
                  <a:t> </a:t>
                </a:r>
                <a:r>
                  <a:rPr lang="fr-FR" sz="1100" dirty="0" smtClean="0"/>
                  <a:t>Bricks </a:t>
                </a:r>
                <a:r>
                  <a:rPr lang="fr-FR" sz="1100" dirty="0" smtClean="0"/>
                  <a:t>#N</a:t>
                </a:r>
                <a:endParaRPr lang="fr-FR" sz="1100" dirty="0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>
                <a:off x="3707904" y="1772816"/>
                <a:ext cx="0" cy="28803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e 57"/>
          <p:cNvGrpSpPr/>
          <p:nvPr/>
        </p:nvGrpSpPr>
        <p:grpSpPr>
          <a:xfrm>
            <a:off x="1403648" y="2996952"/>
            <a:ext cx="1872208" cy="792088"/>
            <a:chOff x="1403648" y="2996952"/>
            <a:chExt cx="1872208" cy="792088"/>
          </a:xfrm>
        </p:grpSpPr>
        <p:sp>
          <p:nvSpPr>
            <p:cNvPr id="57" name="Rectangle 56"/>
            <p:cNvSpPr/>
            <p:nvPr/>
          </p:nvSpPr>
          <p:spPr>
            <a:xfrm>
              <a:off x="1403648" y="2996952"/>
              <a:ext cx="187220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3140968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</a:t>
              </a:r>
              <a:r>
                <a:rPr lang="fr-FR" sz="1100" dirty="0" err="1" smtClean="0"/>
                <a:t>Nodes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75656" y="3429000"/>
              <a:ext cx="172819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Update Bricks </a:t>
              </a:r>
              <a:r>
                <a:rPr lang="fr-FR" sz="1100" dirty="0" err="1" smtClean="0"/>
                <a:t>Timestamps</a:t>
              </a:r>
              <a:endParaRPr lang="fr-FR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330</Words>
  <Application>Microsoft Office PowerPoint</Application>
  <PresentationFormat>Affichage à l'écran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GigaSpace : managing many objects</vt:lpstr>
      <vt:lpstr>GigaSpace : managing many objects</vt:lpstr>
      <vt:lpstr>GigaSpace : managing many objects</vt:lpstr>
      <vt:lpstr>GigaSpace : managing many objects</vt:lpstr>
      <vt:lpstr>GigaSpace : managing many objects</vt:lpstr>
      <vt:lpstr>GigaSpace : managing many objects</vt:lpstr>
      <vt:lpstr>GigaSpace : managing many objects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many objects</dc:title>
  <dc:creator>Pascal Guehl</dc:creator>
  <cp:lastModifiedBy>Pascal Guehl</cp:lastModifiedBy>
  <cp:revision>53</cp:revision>
  <dcterms:created xsi:type="dcterms:W3CDTF">2015-03-05T10:13:44Z</dcterms:created>
  <dcterms:modified xsi:type="dcterms:W3CDTF">2015-03-05T16:32:59Z</dcterms:modified>
</cp:coreProperties>
</file>