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0F3BD-EE79-43E8-A965-343FC3D910B3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354C-F0BF-4661-BE16-CC17C89751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4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98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54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39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65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4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6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1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6FAC-1B0A-4832-B362-588846C98EED}" type="datetimeFigureOut">
              <a:rPr lang="fr-FR" smtClean="0"/>
              <a:t>17/11/2013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05A1-AD81-40F6-BB74-5BB923A8B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11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1220755"/>
            <a:ext cx="8229600" cy="537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 smtClean="0"/>
              <a:t>Tree</a:t>
            </a:r>
            <a:r>
              <a:rPr lang="fr-FR" sz="2000" b="1" dirty="0" smtClean="0"/>
              <a:t> Data Management </a:t>
            </a:r>
            <a:r>
              <a:rPr lang="fr-FR" sz="2000" dirty="0"/>
              <a:t>(</a:t>
            </a:r>
            <a:r>
              <a:rPr lang="fr-FR" sz="2000" dirty="0" err="1"/>
              <a:t>space</a:t>
            </a:r>
            <a:r>
              <a:rPr lang="fr-FR" sz="2000" dirty="0"/>
              <a:t> </a:t>
            </a:r>
            <a:r>
              <a:rPr lang="fr-FR" sz="2000" dirty="0" err="1"/>
              <a:t>partitioning</a:t>
            </a:r>
            <a:r>
              <a:rPr lang="fr-FR" sz="2000" dirty="0" smtClean="0"/>
              <a:t>) to store and </a:t>
            </a:r>
            <a:r>
              <a:rPr lang="fr-FR" sz="2000" dirty="0" err="1" smtClean="0"/>
              <a:t>organize</a:t>
            </a:r>
            <a:r>
              <a:rPr lang="fr-FR" sz="2000" dirty="0" smtClean="0"/>
              <a:t> data</a:t>
            </a:r>
          </a:p>
          <a:p>
            <a:pPr marL="0" indent="0">
              <a:spcBef>
                <a:spcPts val="800"/>
              </a:spcBef>
              <a:buSzPct val="45000"/>
            </a:pPr>
            <a:r>
              <a:rPr lang="en-US" sz="2000" dirty="0" smtClean="0">
                <a:ea typeface="Microsoft YaHei" charset="-122"/>
              </a:rPr>
              <a:t>      (</a:t>
            </a:r>
            <a:r>
              <a:rPr lang="en-US" sz="2000" dirty="0" err="1">
                <a:ea typeface="Microsoft YaHei" charset="-122"/>
              </a:rPr>
              <a:t>octree</a:t>
            </a:r>
            <a:r>
              <a:rPr lang="en-US" sz="2000" dirty="0">
                <a:ea typeface="Microsoft YaHei" charset="-122"/>
              </a:rPr>
              <a:t> or generalized N3-tree, + SDK example </a:t>
            </a:r>
            <a:r>
              <a:rPr lang="en-US" sz="2000" dirty="0" err="1">
                <a:ea typeface="Microsoft YaHei" charset="-122"/>
              </a:rPr>
              <a:t>kd</a:t>
            </a:r>
            <a:r>
              <a:rPr lang="en-US" sz="2000" dirty="0">
                <a:ea typeface="Microsoft YaHei" charset="-122"/>
              </a:rPr>
              <a:t>-tree</a:t>
            </a:r>
            <a:r>
              <a:rPr lang="en-US" sz="2000" dirty="0" smtClean="0">
                <a:ea typeface="Microsoft YaHei" charset="-122"/>
              </a:rPr>
              <a:t>)</a:t>
            </a: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b="1" dirty="0">
                <a:ea typeface="Microsoft YaHei" charset="-122"/>
              </a:rPr>
              <a:t>Cache System on </a:t>
            </a:r>
            <a:r>
              <a:rPr lang="en-US" sz="2000" b="1" dirty="0" smtClean="0">
                <a:ea typeface="Microsoft YaHei" charset="-122"/>
              </a:rPr>
              <a:t>GPU</a:t>
            </a:r>
            <a:r>
              <a:rPr lang="en-US" sz="2000" dirty="0" smtClean="0">
                <a:ea typeface="Microsoft YaHei" charset="-122"/>
              </a:rPr>
              <a:t> </a:t>
            </a:r>
            <a:r>
              <a:rPr lang="en-US" sz="2000" dirty="0" smtClean="0"/>
              <a:t>: LRU </a:t>
            </a:r>
            <a:r>
              <a:rPr lang="en-US" sz="2000" dirty="0" err="1" smtClean="0"/>
              <a:t>mechanismn</a:t>
            </a:r>
            <a:r>
              <a:rPr lang="en-US" sz="2000" dirty="0" smtClean="0"/>
              <a:t> </a:t>
            </a:r>
            <a:r>
              <a:rPr lang="en-US" sz="2000" dirty="0"/>
              <a:t>(least recently used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800"/>
              </a:spcBef>
              <a:buSzPct val="45000"/>
            </a:pPr>
            <a:r>
              <a:rPr lang="en-US" sz="2000" dirty="0"/>
              <a:t> </a:t>
            </a:r>
            <a:r>
              <a:rPr lang="en-US" sz="2000" dirty="0" smtClean="0"/>
              <a:t>     (</a:t>
            </a:r>
            <a:r>
              <a:rPr lang="en-US" sz="2000" dirty="0"/>
              <a:t>to get temporal coherency</a:t>
            </a:r>
            <a:r>
              <a:rPr lang="en-US" sz="2000" dirty="0" smtClean="0"/>
              <a:t>)</a:t>
            </a: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>
                <a:ea typeface="Microsoft YaHei" charset="-122"/>
              </a:rPr>
              <a:t>Data Production Management </a:t>
            </a:r>
            <a:r>
              <a:rPr lang="fr-FR" sz="2000" dirty="0">
                <a:ea typeface="Microsoft YaHei" charset="-122"/>
              </a:rPr>
              <a:t>: on host, GPU, or </a:t>
            </a:r>
            <a:r>
              <a:rPr lang="fr-FR" sz="2000" dirty="0" err="1">
                <a:ea typeface="Microsoft YaHei" charset="-122"/>
              </a:rPr>
              <a:t>hybrid</a:t>
            </a:r>
            <a:r>
              <a:rPr lang="fr-FR" sz="2000" dirty="0">
                <a:ea typeface="Microsoft YaHei" charset="-122"/>
              </a:rPr>
              <a:t> </a:t>
            </a:r>
            <a:r>
              <a:rPr lang="fr-FR" sz="2000" dirty="0" smtClean="0">
                <a:ea typeface="Microsoft YaHei" charset="-122"/>
              </a:rPr>
              <a:t>mode</a:t>
            </a:r>
          </a:p>
          <a:p>
            <a:pPr marL="0" indent="0">
              <a:spcBef>
                <a:spcPts val="800"/>
              </a:spcBef>
              <a:buSzPct val="45000"/>
            </a:pPr>
            <a:r>
              <a:rPr lang="fr-FR" sz="2000" dirty="0">
                <a:ea typeface="Microsoft YaHei" charset="-122"/>
              </a:rPr>
              <a:t> </a:t>
            </a:r>
            <a:r>
              <a:rPr lang="fr-FR" sz="2000" dirty="0" smtClean="0">
                <a:ea typeface="Microsoft YaHei" charset="-122"/>
              </a:rPr>
              <a:t>     </a:t>
            </a:r>
            <a:r>
              <a:rPr lang="en-US" sz="2000" dirty="0" smtClean="0"/>
              <a:t>Goal </a:t>
            </a:r>
            <a:r>
              <a:rPr lang="en-US" sz="2000" dirty="0"/>
              <a:t>: produced data are kept in cache on GPU</a:t>
            </a:r>
            <a:endParaRPr lang="en-US" sz="2000" dirty="0">
              <a:ea typeface="Microsoft YaHei" charset="-122"/>
            </a:endParaRP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/>
              <a:t>Visit</a:t>
            </a:r>
            <a:r>
              <a:rPr lang="fr-FR" sz="2000" b="1" dirty="0"/>
              <a:t> </a:t>
            </a:r>
            <a:r>
              <a:rPr lang="fr-FR" sz="2000" b="1" dirty="0" err="1"/>
              <a:t>algorithm</a:t>
            </a:r>
            <a:r>
              <a:rPr lang="fr-FR" sz="2000" dirty="0"/>
              <a:t> </a:t>
            </a:r>
            <a:r>
              <a:rPr lang="fr-FR" sz="2000" dirty="0" smtClean="0"/>
              <a:t>: t</a:t>
            </a:r>
            <a:r>
              <a:rPr lang="en-US" sz="2000" dirty="0" err="1" smtClean="0"/>
              <a:t>raverse</a:t>
            </a:r>
            <a:r>
              <a:rPr lang="en-US" sz="2000" dirty="0" smtClean="0"/>
              <a:t> </a:t>
            </a:r>
            <a:r>
              <a:rPr lang="en-US" sz="2000" dirty="0"/>
              <a:t>your data (loaded in cache) as could be done for rendering</a:t>
            </a:r>
            <a:endParaRPr lang="en-US" sz="2000" dirty="0">
              <a:ea typeface="Microsoft YaHei" charset="-122"/>
            </a:endParaRP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b="1" dirty="0" smtClean="0">
                <a:ea typeface="Microsoft YaHei" charset="-122"/>
              </a:rPr>
              <a:t>Renderer</a:t>
            </a:r>
            <a:r>
              <a:rPr lang="en-US" sz="2000" dirty="0" smtClean="0">
                <a:ea typeface="Microsoft YaHei" charset="-122"/>
              </a:rPr>
              <a:t> (hierarchical volume </a:t>
            </a:r>
            <a:r>
              <a:rPr lang="en-US" sz="2000" dirty="0">
                <a:ea typeface="Microsoft YaHei" charset="-122"/>
              </a:rPr>
              <a:t>ray-casting, cone </a:t>
            </a:r>
            <a:r>
              <a:rPr lang="en-US" sz="2000" dirty="0" smtClean="0">
                <a:ea typeface="Microsoft YaHei" charset="-122"/>
              </a:rPr>
              <a:t>tracing, emission of requests, brick marching)</a:t>
            </a:r>
          </a:p>
          <a:p>
            <a:pPr marL="0" indent="0">
              <a:spcBef>
                <a:spcPts val="800"/>
              </a:spcBef>
              <a:buSzPct val="45000"/>
            </a:pPr>
            <a:endParaRPr lang="en-US" sz="2000" dirty="0" smtClean="0">
              <a:ea typeface="Microsoft YaHei" charset="-122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fr-FR" sz="2400" b="1" u="sng" dirty="0">
              <a:ea typeface="Microsoft YaHei" charset="-122"/>
            </a:endParaRP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403648" y="188988"/>
            <a:ext cx="5688632" cy="647899"/>
          </a:xfrm>
          <a:prstGeom prst="snip2Diag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835696" y="188466"/>
            <a:ext cx="4680520" cy="6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sz="4400" dirty="0">
                <a:ea typeface="Microsoft YaHei" charset="-122"/>
              </a:rPr>
              <a:t>Key </a:t>
            </a:r>
            <a:r>
              <a:rPr lang="fr-FR" sz="4400" dirty="0" err="1" smtClean="0">
                <a:ea typeface="Microsoft YaHei" charset="-122"/>
              </a:rPr>
              <a:t>Features</a:t>
            </a:r>
            <a:endParaRPr lang="fr-FR" sz="4400" dirty="0"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281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>
          <a:xfrm>
            <a:off x="2293128" y="4626082"/>
            <a:ext cx="4547746" cy="17552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2274590" y="3284984"/>
            <a:ext cx="4547746" cy="11521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2267744" y="2132856"/>
            <a:ext cx="454774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267744" y="980728"/>
            <a:ext cx="454774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074546" y="332656"/>
            <a:ext cx="5017734" cy="64087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07504" y="980728"/>
            <a:ext cx="108012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319546" y="188640"/>
            <a:ext cx="2592288" cy="6480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GigaVoxels</a:t>
            </a:r>
            <a:r>
              <a:rPr lang="fr-FR" dirty="0" smtClean="0"/>
              <a:t> Pipeline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472526" y="1124744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Renderer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472526" y="3429000"/>
            <a:ext cx="192590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Production</a:t>
            </a:r>
          </a:p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483768" y="477009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Structure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932040" y="1124744"/>
            <a:ext cx="172819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Shader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932040" y="3501008"/>
            <a:ext cx="1728192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Producers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nodes</a:t>
            </a:r>
            <a:r>
              <a:rPr lang="fr-FR" dirty="0" smtClean="0"/>
              <a:t>, bricks)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2483768" y="5589240"/>
            <a:ext cx="3672408" cy="6480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- </a:t>
            </a:r>
            <a:r>
              <a:rPr lang="fr-FR" dirty="0" err="1" smtClean="0"/>
              <a:t>voxel</a:t>
            </a:r>
            <a:r>
              <a:rPr lang="fr-FR" dirty="0" smtClean="0"/>
              <a:t> (data types </a:t>
            </a:r>
            <a:r>
              <a:rPr lang="fr-FR" dirty="0" smtClean="0"/>
              <a:t>: </a:t>
            </a:r>
            <a:r>
              <a:rPr lang="fr-FR" dirty="0" err="1" smtClean="0"/>
              <a:t>color</a:t>
            </a:r>
            <a:r>
              <a:rPr lang="fr-FR" dirty="0" smtClean="0"/>
              <a:t>, normal</a:t>
            </a:r>
            <a:r>
              <a:rPr lang="fr-FR" dirty="0" smtClean="0"/>
              <a:t>…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octree</a:t>
            </a:r>
            <a:r>
              <a:rPr lang="fr-FR" dirty="0" smtClean="0"/>
              <a:t>, N3-tree, BSP…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932040" y="4770098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Cache Manager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07504" y="4374054"/>
            <a:ext cx="1847617" cy="93610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Graphics</a:t>
            </a:r>
            <a:endParaRPr lang="fr-FR" dirty="0" smtClean="0"/>
          </a:p>
          <a:p>
            <a:pPr algn="ctr"/>
            <a:r>
              <a:rPr lang="fr-FR" dirty="0" smtClean="0"/>
              <a:t>Library</a:t>
            </a:r>
          </a:p>
          <a:p>
            <a:pPr algn="ctr"/>
            <a:r>
              <a:rPr lang="fr-FR" dirty="0" err="1" smtClean="0"/>
              <a:t>interoperability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36296" y="4365104"/>
            <a:ext cx="1847617" cy="93610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Graphics</a:t>
            </a:r>
            <a:endParaRPr lang="fr-FR" dirty="0" smtClean="0"/>
          </a:p>
          <a:p>
            <a:pPr algn="ctr"/>
            <a:r>
              <a:rPr lang="fr-FR" dirty="0" smtClean="0"/>
              <a:t>Library</a:t>
            </a:r>
          </a:p>
          <a:p>
            <a:pPr algn="ctr"/>
            <a:r>
              <a:rPr lang="fr-FR" dirty="0" err="1" smtClean="0"/>
              <a:t>interoperability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956376" y="980728"/>
            <a:ext cx="1080120" cy="3168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USER</a:t>
            </a:r>
          </a:p>
          <a:p>
            <a:pPr algn="ctr"/>
            <a:r>
              <a:rPr lang="fr-FR" dirty="0" smtClean="0"/>
              <a:t>output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2472526" y="2276872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Visitor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1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1220755"/>
            <a:ext cx="8229600" cy="537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 smtClean="0"/>
              <a:t>Voxel</a:t>
            </a:r>
            <a:r>
              <a:rPr lang="fr-FR" sz="2000" b="1" dirty="0" smtClean="0"/>
              <a:t> data type </a:t>
            </a:r>
            <a:r>
              <a:rPr lang="en-US" sz="2000" dirty="0"/>
              <a:t>: </a:t>
            </a:r>
            <a:r>
              <a:rPr lang="en-US" sz="2000" dirty="0" smtClean="0"/>
              <a:t>user can defined what’s inside a voxel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 smtClean="0"/>
              <a:t> list of types : uchar4 (ex: color), half4 (ex: normal)…</a:t>
            </a:r>
            <a:endParaRPr lang="en-US" sz="2000" dirty="0"/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b="1" dirty="0" smtClean="0">
                <a:ea typeface="Microsoft YaHei" charset="-122"/>
              </a:rPr>
              <a:t>Producers</a:t>
            </a:r>
            <a:r>
              <a:rPr lang="en-US" sz="2000" dirty="0" smtClean="0">
                <a:ea typeface="Microsoft YaHei" charset="-122"/>
              </a:rPr>
              <a:t> </a:t>
            </a:r>
            <a:r>
              <a:rPr lang="en-US" sz="2000" dirty="0" smtClean="0"/>
              <a:t>: </a:t>
            </a:r>
            <a:r>
              <a:rPr lang="en-US" sz="2000" dirty="0" smtClean="0"/>
              <a:t>fill the data structure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 smtClean="0"/>
              <a:t> Node producer : fill spatial data structure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/>
              <a:t> </a:t>
            </a:r>
            <a:r>
              <a:rPr lang="en-US" sz="2000" dirty="0" smtClean="0"/>
              <a:t>Brick producer : fill voxel data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/>
              <a:t> </a:t>
            </a:r>
            <a:r>
              <a:rPr lang="en-US" sz="2000" dirty="0" smtClean="0"/>
              <a:t>either </a:t>
            </a:r>
            <a:r>
              <a:rPr lang="en-US" sz="2000" dirty="0"/>
              <a:t>host or </a:t>
            </a:r>
            <a:r>
              <a:rPr lang="en-US" sz="2000" dirty="0" smtClean="0"/>
              <a:t>device, or a combination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/>
              <a:t> </a:t>
            </a:r>
            <a:r>
              <a:rPr lang="en-US" sz="2000" dirty="0" smtClean="0"/>
              <a:t>based on user oracles</a:t>
            </a:r>
            <a:endParaRPr lang="en-US" sz="2000" dirty="0" smtClean="0"/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 smtClean="0">
                <a:ea typeface="Microsoft YaHei" charset="-122"/>
              </a:rPr>
              <a:t>Shader</a:t>
            </a:r>
            <a:r>
              <a:rPr lang="fr-FR" sz="2000" b="1" dirty="0" smtClean="0">
                <a:ea typeface="Microsoft YaHei" charset="-122"/>
              </a:rPr>
              <a:t> </a:t>
            </a:r>
            <a:r>
              <a:rPr lang="fr-FR" sz="2000" dirty="0" smtClean="0">
                <a:ea typeface="Microsoft YaHei" charset="-122"/>
              </a:rPr>
              <a:t>: 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dirty="0">
                <a:ea typeface="Microsoft YaHei" charset="-122"/>
              </a:rPr>
              <a:t> </a:t>
            </a:r>
            <a:r>
              <a:rPr lang="fr-FR" sz="2000" dirty="0" err="1" smtClean="0">
                <a:ea typeface="Microsoft YaHei" charset="-122"/>
              </a:rPr>
              <a:t>modify</a:t>
            </a:r>
            <a:r>
              <a:rPr lang="fr-FR" sz="2000" dirty="0" smtClean="0">
                <a:ea typeface="Microsoft YaHei" charset="-122"/>
              </a:rPr>
              <a:t> </a:t>
            </a:r>
            <a:r>
              <a:rPr lang="fr-FR" sz="2000" dirty="0" err="1" smtClean="0">
                <a:ea typeface="Microsoft YaHei" charset="-122"/>
              </a:rPr>
              <a:t>apperance</a:t>
            </a:r>
            <a:r>
              <a:rPr lang="fr-FR" sz="2000" dirty="0" smtClean="0">
                <a:ea typeface="Microsoft YaHei" charset="-122"/>
              </a:rPr>
              <a:t> by </a:t>
            </a:r>
            <a:r>
              <a:rPr lang="fr-FR" sz="2000" dirty="0" err="1" smtClean="0">
                <a:ea typeface="Microsoft YaHei" charset="-122"/>
              </a:rPr>
              <a:t>sampling</a:t>
            </a:r>
            <a:r>
              <a:rPr lang="fr-FR" sz="2000" dirty="0" smtClean="0">
                <a:ea typeface="Microsoft YaHei" charset="-122"/>
              </a:rPr>
              <a:t> data </a:t>
            </a:r>
            <a:r>
              <a:rPr lang="fr-FR" sz="2000" dirty="0" err="1" smtClean="0">
                <a:ea typeface="Microsoft YaHei" charset="-122"/>
              </a:rPr>
              <a:t>along</a:t>
            </a:r>
            <a:r>
              <a:rPr lang="fr-FR" sz="2000" dirty="0" smtClean="0">
                <a:ea typeface="Microsoft YaHei" charset="-122"/>
              </a:rPr>
              <a:t> rays</a:t>
            </a:r>
            <a:endParaRPr lang="en-US" sz="2000" dirty="0" smtClean="0">
              <a:ea typeface="Microsoft YaHei" charset="-122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fr-FR" sz="2400" b="1" u="sng" dirty="0">
              <a:ea typeface="Microsoft YaHei" charset="-122"/>
            </a:endParaRP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403648" y="188988"/>
            <a:ext cx="5688632" cy="647899"/>
          </a:xfrm>
          <a:prstGeom prst="snip2Diag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835696" y="188466"/>
            <a:ext cx="4680520" cy="6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sz="4400" dirty="0" smtClean="0">
                <a:ea typeface="Microsoft YaHei" charset="-122"/>
              </a:rPr>
              <a:t>Custom </a:t>
            </a:r>
            <a:r>
              <a:rPr lang="fr-FR" sz="4400" dirty="0" err="1" smtClean="0">
                <a:ea typeface="Microsoft YaHei" charset="-122"/>
              </a:rPr>
              <a:t>features</a:t>
            </a:r>
            <a:endParaRPr lang="fr-FR" sz="4400" dirty="0"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789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79512" y="2348880"/>
            <a:ext cx="6361222" cy="43924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1220755"/>
            <a:ext cx="8229600" cy="112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smtClean="0"/>
              <a:t>Exemple </a:t>
            </a:r>
            <a:r>
              <a:rPr lang="en-US" sz="2000" dirty="0"/>
              <a:t>: </a:t>
            </a:r>
            <a:r>
              <a:rPr lang="en-US" sz="2000" dirty="0" smtClean="0"/>
              <a:t>generate a sphere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 smtClean="0"/>
              <a:t> user defined “voxel data type” : RGBA color + normal</a:t>
            </a:r>
            <a:endParaRPr lang="en-US" sz="2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fr-FR" sz="2400" b="1" u="sng" dirty="0">
              <a:ea typeface="Microsoft YaHei" charset="-122"/>
            </a:endParaRP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403648" y="188988"/>
            <a:ext cx="4659932" cy="647899"/>
          </a:xfrm>
          <a:prstGeom prst="snip2Diag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331640" y="188466"/>
            <a:ext cx="4680520" cy="6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sz="4400" dirty="0" smtClean="0">
                <a:ea typeface="Microsoft YaHei" charset="-122"/>
              </a:rPr>
              <a:t>Data Structure </a:t>
            </a:r>
            <a:r>
              <a:rPr lang="fr-FR" sz="2000" dirty="0" smtClean="0">
                <a:ea typeface="Microsoft YaHei" charset="-122"/>
              </a:rPr>
              <a:t>[1/2]</a:t>
            </a:r>
            <a:endParaRPr lang="fr-FR" sz="2000" dirty="0">
              <a:ea typeface="Microsoft YaHei" charset="-12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74" y="404664"/>
            <a:ext cx="2002519" cy="1735167"/>
          </a:xfrm>
          <a:prstGeom prst="rect">
            <a:avLst/>
          </a:prstGeom>
        </p:spPr>
      </p:pic>
      <p:pic>
        <p:nvPicPr>
          <p:cNvPr id="8" name="Picture 2" descr="D:\Projects\INRIA\LastGV\Development\Library\GigaVoxels\doc\brickOfVoxe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12" y="4245074"/>
            <a:ext cx="1524000" cy="120015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rojects\INRIA\GigaVoxelsReloaded\Publis\AFIG\2012\debugOctree_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t="15712" r="26948" b="6559"/>
          <a:stretch/>
        </p:blipFill>
        <p:spPr bwMode="auto">
          <a:xfrm>
            <a:off x="601195" y="3546170"/>
            <a:ext cx="2890685" cy="297917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Projects\INRIA\GigaVoxelsReloaded\Publis\AFIG\2012\debugOctree_0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0" t="31131" r="42308" b="21731"/>
          <a:stretch/>
        </p:blipFill>
        <p:spPr bwMode="auto">
          <a:xfrm>
            <a:off x="6876256" y="3861048"/>
            <a:ext cx="2094271" cy="209381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à coins arrondis 11"/>
          <p:cNvSpPr/>
          <p:nvPr/>
        </p:nvSpPr>
        <p:spPr>
          <a:xfrm>
            <a:off x="848172" y="2492896"/>
            <a:ext cx="23556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Generalized</a:t>
            </a:r>
            <a:r>
              <a:rPr lang="fr-FR" dirty="0" smtClean="0"/>
              <a:t> N3-tree of </a:t>
            </a:r>
            <a:r>
              <a:rPr lang="fr-FR" dirty="0" err="1" smtClean="0"/>
              <a:t>nodes</a:t>
            </a:r>
            <a:endParaRPr lang="fr-FR" dirty="0" smtClean="0"/>
          </a:p>
          <a:p>
            <a:pPr algn="ctr"/>
            <a:r>
              <a:rPr lang="fr-FR" dirty="0" smtClean="0"/>
              <a:t>(multi-</a:t>
            </a:r>
            <a:r>
              <a:rPr lang="fr-FR" dirty="0" err="1" smtClean="0"/>
              <a:t>scale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56484" y="2492896"/>
            <a:ext cx="23556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Brick of </a:t>
            </a:r>
            <a:r>
              <a:rPr lang="fr-FR" dirty="0" err="1" smtClean="0"/>
              <a:t>voxels</a:t>
            </a:r>
            <a:endParaRPr lang="fr-FR" dirty="0" smtClean="0"/>
          </a:p>
          <a:p>
            <a:pPr algn="ctr"/>
            <a:r>
              <a:rPr lang="fr-FR" dirty="0" smtClean="0"/>
              <a:t>(user data</a:t>
            </a:r>
          </a:p>
          <a:p>
            <a:pPr algn="ctr"/>
            <a:r>
              <a:rPr lang="fr-FR" dirty="0" err="1" smtClean="0"/>
              <a:t>stored</a:t>
            </a:r>
            <a:r>
              <a:rPr lang="fr-FR" dirty="0" smtClean="0"/>
              <a:t> in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020272" y="2924944"/>
            <a:ext cx="17796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Structure</a:t>
            </a:r>
            <a:endParaRPr lang="fr-FR" dirty="0"/>
          </a:p>
        </p:txBody>
      </p:sp>
      <p:sp>
        <p:nvSpPr>
          <p:cNvPr id="15" name="Flèche droite 14"/>
          <p:cNvSpPr/>
          <p:nvPr/>
        </p:nvSpPr>
        <p:spPr>
          <a:xfrm>
            <a:off x="6300192" y="5301208"/>
            <a:ext cx="792088" cy="2400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658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1220755"/>
            <a:ext cx="8229600" cy="163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 smtClean="0"/>
              <a:t>Voxel</a:t>
            </a:r>
            <a:r>
              <a:rPr lang="fr-FR" sz="2000" b="1" dirty="0" smtClean="0"/>
              <a:t> data type </a:t>
            </a:r>
            <a:r>
              <a:rPr lang="en-US" sz="2000" dirty="0" smtClean="0"/>
              <a:t>: based on list of types [ uchar4 (color), half4 (normal) ]</a:t>
            </a:r>
          </a:p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smtClean="0"/>
              <a:t>Data Structure </a:t>
            </a:r>
            <a:r>
              <a:rPr lang="en-US" sz="2000" dirty="0" smtClean="0"/>
              <a:t>: based on a generalized N3-tree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/>
              <a:t> </a:t>
            </a:r>
            <a:r>
              <a:rPr lang="en-US" sz="2000" dirty="0" smtClean="0"/>
              <a:t>node resolution  : </a:t>
            </a:r>
            <a:r>
              <a:rPr lang="en-US" sz="2000" dirty="0" err="1" smtClean="0"/>
              <a:t>nb</a:t>
            </a:r>
            <a:r>
              <a:rPr lang="en-US" sz="2000" dirty="0" smtClean="0"/>
              <a:t> of child in each node (for </a:t>
            </a:r>
            <a:r>
              <a:rPr lang="en-US" sz="2000" dirty="0"/>
              <a:t>each dimension)</a:t>
            </a:r>
          </a:p>
          <a:p>
            <a:pPr lvl="1"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en-US" sz="2000" dirty="0" smtClean="0"/>
              <a:t> brick resolution : </a:t>
            </a:r>
            <a:r>
              <a:rPr lang="en-US" sz="2000" dirty="0" err="1" smtClean="0"/>
              <a:t>nb</a:t>
            </a:r>
            <a:r>
              <a:rPr lang="en-US" sz="2000" dirty="0" smtClean="0"/>
              <a:t> of voxels in each node (for each dimension)</a:t>
            </a:r>
            <a:endParaRPr lang="en-US" sz="20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fr-FR" sz="2400" b="1" u="sng" dirty="0">
              <a:ea typeface="Microsoft YaHei" charset="-122"/>
            </a:endParaRP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403648" y="188988"/>
            <a:ext cx="5688632" cy="647899"/>
          </a:xfrm>
          <a:prstGeom prst="snip2Diag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835696" y="188466"/>
            <a:ext cx="4680520" cy="6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sz="4400" dirty="0">
                <a:ea typeface="Microsoft YaHei" charset="-122"/>
              </a:rPr>
              <a:t>Data Structure </a:t>
            </a:r>
            <a:r>
              <a:rPr lang="fr-FR" sz="2000" dirty="0" smtClean="0">
                <a:ea typeface="Microsoft YaHei" charset="-122"/>
              </a:rPr>
              <a:t>[2/2]</a:t>
            </a:r>
            <a:endParaRPr lang="fr-FR" sz="2000" dirty="0">
              <a:ea typeface="Microsoft YaHei" charset="-12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68960"/>
            <a:ext cx="6200677" cy="349612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22660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7544" y="1220755"/>
            <a:ext cx="8229600" cy="55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SzPct val="45000"/>
              <a:buBlip>
                <a:blip r:embed="rId3"/>
              </a:buBlip>
            </a:pPr>
            <a:r>
              <a:rPr lang="fr-FR" sz="2000" b="1" dirty="0" err="1" smtClean="0"/>
              <a:t>GigaVoxels</a:t>
            </a:r>
            <a:r>
              <a:rPr lang="fr-FR" sz="2000" b="1" dirty="0" smtClean="0"/>
              <a:t> pipeline </a:t>
            </a:r>
            <a:r>
              <a:rPr lang="en-US" sz="2000" dirty="0" smtClean="0"/>
              <a:t>: access all </a:t>
            </a:r>
            <a:r>
              <a:rPr lang="en-US" sz="2000" dirty="0" err="1" smtClean="0"/>
              <a:t>GigaVoxels</a:t>
            </a:r>
            <a:r>
              <a:rPr lang="en-US" sz="2000" dirty="0" smtClean="0"/>
              <a:t> objects (renderer, producers…)</a:t>
            </a:r>
          </a:p>
        </p:txBody>
      </p:sp>
      <p:sp>
        <p:nvSpPr>
          <p:cNvPr id="6" name="Rogner un rectangle avec un coin diagonal 5"/>
          <p:cNvSpPr/>
          <p:nvPr/>
        </p:nvSpPr>
        <p:spPr>
          <a:xfrm>
            <a:off x="1403648" y="188988"/>
            <a:ext cx="5688632" cy="647899"/>
          </a:xfrm>
          <a:prstGeom prst="snip2Diag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835696" y="188466"/>
            <a:ext cx="4680520" cy="6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sz="4400" dirty="0">
                <a:ea typeface="Microsoft YaHei" charset="-122"/>
              </a:rPr>
              <a:t>Data Structure </a:t>
            </a:r>
            <a:r>
              <a:rPr lang="fr-FR" sz="2000" dirty="0" smtClean="0">
                <a:ea typeface="Microsoft YaHei" charset="-122"/>
              </a:rPr>
              <a:t>[2/2]</a:t>
            </a:r>
            <a:endParaRPr lang="fr-FR" sz="2000" dirty="0">
              <a:ea typeface="Microsoft YaHei" charset="-12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03" y="1772815"/>
            <a:ext cx="3811365" cy="489654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91274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gner un rectangle avec un coin diagonal 5"/>
          <p:cNvSpPr/>
          <p:nvPr/>
        </p:nvSpPr>
        <p:spPr>
          <a:xfrm>
            <a:off x="1403648" y="188988"/>
            <a:ext cx="5688632" cy="647899"/>
          </a:xfrm>
          <a:prstGeom prst="snip2Diag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835696" y="188466"/>
            <a:ext cx="4680520" cy="64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fr-FR" sz="4400" dirty="0" err="1" smtClean="0">
                <a:ea typeface="Microsoft YaHei" charset="-122"/>
              </a:rPr>
              <a:t>Producers</a:t>
            </a:r>
            <a:r>
              <a:rPr lang="fr-FR" sz="4400" dirty="0" smtClean="0">
                <a:ea typeface="Microsoft YaHei" charset="-122"/>
              </a:rPr>
              <a:t> </a:t>
            </a:r>
            <a:r>
              <a:rPr lang="fr-FR" sz="2000" dirty="0" smtClean="0">
                <a:ea typeface="Microsoft YaHei" charset="-122"/>
              </a:rPr>
              <a:t>[2/2]</a:t>
            </a:r>
            <a:endParaRPr lang="fr-FR" sz="2000" dirty="0">
              <a:ea typeface="Microsoft YaHei" charset="-12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997"/>
            <a:ext cx="9144000" cy="52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2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348</Words>
  <Application>Microsoft Office PowerPoint</Application>
  <PresentationFormat>Affichage à l'écran (4:3)</PresentationFormat>
  <Paragraphs>58</Paragraphs>
  <Slides>7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PascalGuehl</dc:creator>
  <cp:lastModifiedBy>PascalGuehl</cp:lastModifiedBy>
  <cp:revision>48</cp:revision>
  <dcterms:created xsi:type="dcterms:W3CDTF">2013-11-04T20:20:25Z</dcterms:created>
  <dcterms:modified xsi:type="dcterms:W3CDTF">2013-11-17T12:22:16Z</dcterms:modified>
</cp:coreProperties>
</file>