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dirty="0" err="1" smtClean="0"/>
              <a:t>Procedural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on </a:t>
            </a:r>
            <a:r>
              <a:rPr lang="fr-FR" dirty="0" err="1" smtClean="0"/>
              <a:t>device</a:t>
            </a:r>
            <a:endParaRPr lang="fr-FR" dirty="0"/>
          </a:p>
        </p:txBody>
      </p:sp>
      <p:pic>
        <p:nvPicPr>
          <p:cNvPr id="2050" name="Picture 2" descr="D:\Projects\INRIA\GvLastCuda5\Development\Library\GigaVoxels\doc\dataProduction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7413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2800" dirty="0" err="1"/>
              <a:t>Procedural</a:t>
            </a:r>
            <a:r>
              <a:rPr lang="fr-FR" sz="2800" dirty="0"/>
              <a:t> </a:t>
            </a:r>
            <a:r>
              <a:rPr lang="fr-FR" sz="2800" dirty="0" err="1"/>
              <a:t>generation</a:t>
            </a:r>
            <a:r>
              <a:rPr lang="fr-FR" sz="2800" dirty="0"/>
              <a:t> on </a:t>
            </a:r>
            <a:r>
              <a:rPr lang="fr-FR" sz="2800" dirty="0" err="1" smtClean="0"/>
              <a:t>device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[ 1 ] - </a:t>
            </a:r>
            <a:r>
              <a:rPr lang="fr-FR" sz="2800" dirty="0" err="1" smtClean="0"/>
              <a:t>Nodes</a:t>
            </a:r>
            <a:r>
              <a:rPr lang="fr-FR" sz="2800" dirty="0" smtClean="0"/>
              <a:t> production (</a:t>
            </a:r>
            <a:r>
              <a:rPr lang="fr-FR" sz="2800" dirty="0" err="1" smtClean="0"/>
              <a:t>node</a:t>
            </a:r>
            <a:r>
              <a:rPr lang="fr-FR" sz="2800" dirty="0" smtClean="0"/>
              <a:t> </a:t>
            </a:r>
            <a:r>
              <a:rPr lang="fr-FR" sz="2800" dirty="0" err="1" smtClean="0"/>
              <a:t>refinement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1340768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3394160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75856" y="1567825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24128" y="1702549"/>
            <a:ext cx="14213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nothing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915816" y="3611106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2552884" y="1498710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390866" y="3697302"/>
            <a:ext cx="365824" cy="46805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53998" y="2643856"/>
            <a:ext cx="365824" cy="5691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6200000">
            <a:off x="5292080" y="1711841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4932040" y="3754200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1135777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3250144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419872" y="1351801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19872" y="339416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1026" name="Picture 2" descr="D:\Projects\INRIA\GvLastCuda5\Development\Documents\Images\1Ddata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81960"/>
            <a:ext cx="8352928" cy="34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5647851" y="5953573"/>
            <a:ext cx="35448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364088" y="3140968"/>
            <a:ext cx="356277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</a:t>
            </a:r>
            <a:r>
              <a:rPr lang="fr-FR" dirty="0" smtClean="0"/>
              <a:t>racle </a:t>
            </a:r>
            <a:r>
              <a:rPr lang="fr-FR" dirty="0" err="1" smtClean="0"/>
              <a:t>says</a:t>
            </a:r>
            <a:r>
              <a:rPr lang="fr-FR" dirty="0" smtClean="0"/>
              <a:t> « 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endParaRPr lang="fr-FR" dirty="0"/>
          </a:p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 ? »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empty</a:t>
            </a:r>
            <a:r>
              <a:rPr lang="fr-FR" dirty="0" smtClean="0"/>
              <a:t>, data, max </a:t>
            </a:r>
            <a:r>
              <a:rPr lang="fr-FR" dirty="0" err="1" smtClean="0"/>
              <a:t>resolution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« </a:t>
            </a:r>
            <a:r>
              <a:rPr lang="fr-FR" dirty="0" err="1" smtClean="0"/>
              <a:t>node</a:t>
            </a:r>
            <a:r>
              <a:rPr lang="fr-FR" dirty="0" smtClean="0"/>
              <a:t> info » in cache</a:t>
            </a:r>
          </a:p>
          <a:p>
            <a:r>
              <a:rPr lang="fr-FR" dirty="0"/>
              <a:t> </a:t>
            </a:r>
            <a:r>
              <a:rPr lang="fr-FR" dirty="0" smtClean="0"/>
              <a:t>    (2 first bits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Accolade ouvrante 7"/>
          <p:cNvSpPr/>
          <p:nvPr/>
        </p:nvSpPr>
        <p:spPr>
          <a:xfrm rot="16200000">
            <a:off x="1565664" y="5859270"/>
            <a:ext cx="324037" cy="7920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23" idx="2"/>
          </p:cNvCxnSpPr>
          <p:nvPr/>
        </p:nvCxnSpPr>
        <p:spPr>
          <a:xfrm flipH="1">
            <a:off x="1331637" y="4331186"/>
            <a:ext cx="2484279" cy="145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3" idx="2"/>
          </p:cNvCxnSpPr>
          <p:nvPr/>
        </p:nvCxnSpPr>
        <p:spPr>
          <a:xfrm flipH="1">
            <a:off x="3059829" y="4331186"/>
            <a:ext cx="756087" cy="145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3" idx="2"/>
          </p:cNvCxnSpPr>
          <p:nvPr/>
        </p:nvCxnSpPr>
        <p:spPr>
          <a:xfrm>
            <a:off x="3815916" y="4331186"/>
            <a:ext cx="3115594" cy="145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236910" y="6382503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nodetile</a:t>
            </a:r>
            <a:endParaRPr lang="fr-FR" dirty="0"/>
          </a:p>
        </p:txBody>
      </p:sp>
      <p:sp>
        <p:nvSpPr>
          <p:cNvPr id="41" name="Accolade ouvrante 40"/>
          <p:cNvSpPr/>
          <p:nvPr/>
        </p:nvSpPr>
        <p:spPr>
          <a:xfrm rot="16200000">
            <a:off x="3293856" y="5859270"/>
            <a:ext cx="324037" cy="7920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ccolade ouvrante 42"/>
          <p:cNvSpPr/>
          <p:nvPr/>
        </p:nvSpPr>
        <p:spPr>
          <a:xfrm rot="16200000">
            <a:off x="7182291" y="5859270"/>
            <a:ext cx="324037" cy="7920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1605372" y="2708920"/>
            <a:ext cx="1526468" cy="480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CUDA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588224" y="4869160"/>
            <a:ext cx="151216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update</a:t>
            </a:r>
          </a:p>
          <a:p>
            <a:pPr algn="ctr"/>
            <a:r>
              <a:rPr lang="fr-FR" sz="1600" dirty="0" smtClean="0"/>
              <a:t>1D </a:t>
            </a:r>
            <a:r>
              <a:rPr lang="fr-FR" sz="1600" dirty="0" err="1" smtClean="0"/>
              <a:t>node</a:t>
            </a:r>
            <a:r>
              <a:rPr lang="fr-FR" sz="1600" dirty="0" smtClean="0"/>
              <a:t> pool</a:t>
            </a:r>
            <a:endParaRPr lang="fr-FR" sz="1600" dirty="0"/>
          </a:p>
        </p:txBody>
      </p:sp>
      <p:sp>
        <p:nvSpPr>
          <p:cNvPr id="48" name="Flèche vers le bas 47"/>
          <p:cNvSpPr/>
          <p:nvPr/>
        </p:nvSpPr>
        <p:spPr>
          <a:xfrm>
            <a:off x="8316416" y="4725144"/>
            <a:ext cx="247916" cy="93610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2987824" y="638132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nodetile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876256" y="638132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2800" dirty="0" err="1"/>
              <a:t>Procedural</a:t>
            </a:r>
            <a:r>
              <a:rPr lang="fr-FR" sz="2800" dirty="0"/>
              <a:t> </a:t>
            </a:r>
            <a:r>
              <a:rPr lang="fr-FR" sz="2800" dirty="0" err="1"/>
              <a:t>generation</a:t>
            </a:r>
            <a:r>
              <a:rPr lang="fr-FR" sz="2800" dirty="0"/>
              <a:t> on </a:t>
            </a:r>
            <a:r>
              <a:rPr lang="fr-FR" sz="2800" dirty="0" err="1" smtClean="0"/>
              <a:t>device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[ 1 ] - </a:t>
            </a:r>
            <a:r>
              <a:rPr lang="fr-FR" sz="2800" dirty="0" err="1" smtClean="0"/>
              <a:t>Nodes</a:t>
            </a:r>
            <a:r>
              <a:rPr lang="fr-FR" sz="2800" dirty="0" smtClean="0"/>
              <a:t> production (</a:t>
            </a:r>
            <a:r>
              <a:rPr lang="fr-FR" sz="2800" dirty="0" err="1" smtClean="0"/>
              <a:t>node</a:t>
            </a:r>
            <a:r>
              <a:rPr lang="fr-FR" sz="2800" dirty="0" smtClean="0"/>
              <a:t> </a:t>
            </a:r>
            <a:r>
              <a:rPr lang="fr-FR" sz="2800" dirty="0" err="1" smtClean="0"/>
              <a:t>refinement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3" name="Picture 2" descr="D:\Projects\INRIA\GvLastCuda5\Development\Library\GigaVoxels\doc\nodeSubdivi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1" y="1625174"/>
            <a:ext cx="871134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783" y="5811587"/>
            <a:ext cx="929609" cy="732067"/>
          </a:xfrm>
          <a:prstGeom prst="rect">
            <a:avLst/>
          </a:prstGeom>
          <a:noFill/>
        </p:spPr>
      </p:pic>
      <p:sp>
        <p:nvSpPr>
          <p:cNvPr id="10" name="Rectangle à coins arrondis 9"/>
          <p:cNvSpPr/>
          <p:nvPr/>
        </p:nvSpPr>
        <p:spPr>
          <a:xfrm>
            <a:off x="2915816" y="4781737"/>
            <a:ext cx="3518984" cy="1887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143" y="5811199"/>
            <a:ext cx="929609" cy="732067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179512" y="1340768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3394160"/>
            <a:ext cx="1695435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75856" y="1567825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24128" y="1702549"/>
            <a:ext cx="14213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nothing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555776" y="3611106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2552884" y="1498710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030826" y="3697302"/>
            <a:ext cx="365824" cy="46805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53998" y="2643856"/>
            <a:ext cx="365824" cy="5691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6200000">
            <a:off x="5292080" y="1711841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4572000" y="3754200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1135777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3250144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419872" y="1351801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19872" y="339416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004048" y="3308791"/>
            <a:ext cx="396044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fr-FR" dirty="0" err="1" smtClean="0"/>
              <a:t>each</a:t>
            </a:r>
            <a:r>
              <a:rPr lang="fr-FR" dirty="0" smtClean="0"/>
              <a:t> brick</a:t>
            </a:r>
          </a:p>
          <a:p>
            <a:r>
              <a:rPr lang="fr-FR" dirty="0" smtClean="0"/>
              <a:t>--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endParaRPr lang="fr-FR" dirty="0"/>
          </a:p>
          <a:p>
            <a:r>
              <a:rPr lang="fr-FR" dirty="0" smtClean="0"/>
              <a:t>---- </a:t>
            </a:r>
            <a:r>
              <a:rPr lang="fr-FR" dirty="0" err="1" smtClean="0"/>
              <a:t>compute</a:t>
            </a:r>
            <a:r>
              <a:rPr lang="fr-FR" dirty="0" smtClean="0"/>
              <a:t> value for </a:t>
            </a:r>
            <a:r>
              <a:rPr lang="fr-FR" dirty="0" err="1" smtClean="0"/>
              <a:t>each</a:t>
            </a:r>
            <a:r>
              <a:rPr lang="fr-FR" dirty="0" smtClean="0"/>
              <a:t> user </a:t>
            </a:r>
            <a:r>
              <a:rPr lang="fr-FR" dirty="0" err="1" smtClean="0"/>
              <a:t>channel</a:t>
            </a:r>
            <a:endParaRPr lang="fr-FR" dirty="0" smtClean="0"/>
          </a:p>
          <a:p>
            <a:r>
              <a:rPr lang="fr-FR" dirty="0" smtClean="0"/>
              <a:t>      (i.e. </a:t>
            </a:r>
            <a:r>
              <a:rPr lang="fr-FR" dirty="0" err="1" smtClean="0"/>
              <a:t>color</a:t>
            </a:r>
            <a:r>
              <a:rPr lang="fr-FR" dirty="0" smtClean="0"/>
              <a:t> and normal)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1605372" y="2708920"/>
            <a:ext cx="1526468" cy="480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CUDA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7135485" y="5265204"/>
            <a:ext cx="151216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update</a:t>
            </a:r>
          </a:p>
          <a:p>
            <a:pPr algn="ctr"/>
            <a:r>
              <a:rPr lang="fr-FR" sz="1600" dirty="0" smtClean="0"/>
              <a:t>3D data pool</a:t>
            </a:r>
            <a:endParaRPr lang="fr-FR" sz="1600" dirty="0"/>
          </a:p>
        </p:txBody>
      </p:sp>
      <p:sp>
        <p:nvSpPr>
          <p:cNvPr id="48" name="Flèche vers le bas 47"/>
          <p:cNvSpPr/>
          <p:nvPr/>
        </p:nvSpPr>
        <p:spPr>
          <a:xfrm rot="3811846">
            <a:off x="6839462" y="4563919"/>
            <a:ext cx="354802" cy="99982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à coins arrondis 52"/>
          <p:cNvSpPr/>
          <p:nvPr/>
        </p:nvSpPr>
        <p:spPr>
          <a:xfrm>
            <a:off x="323528" y="5085184"/>
            <a:ext cx="2016224" cy="7260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2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uchar4, half4 ]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35615" y="6358988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</a:t>
            </a:r>
            <a:endParaRPr lang="fr-FR" dirty="0"/>
          </a:p>
        </p:txBody>
      </p:sp>
      <p:pic>
        <p:nvPicPr>
          <p:cNvPr id="3074" name="Picture 2" descr="D:\Projects\INRIA\GvLastCuda5\Development\Library\GigaVoxels\doc\brickOfDataProdu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55" y="5114307"/>
            <a:ext cx="2202557" cy="14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94489" y="636469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normal</a:t>
            </a:r>
            <a:endParaRPr lang="fr-FR" dirty="0"/>
          </a:p>
        </p:txBody>
      </p:sp>
      <p:sp>
        <p:nvSpPr>
          <p:cNvPr id="3" name="Accolade fermante 2"/>
          <p:cNvSpPr/>
          <p:nvPr/>
        </p:nvSpPr>
        <p:spPr>
          <a:xfrm>
            <a:off x="5508104" y="5253217"/>
            <a:ext cx="144016" cy="4680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ccolade fermante 58"/>
          <p:cNvSpPr/>
          <p:nvPr/>
        </p:nvSpPr>
        <p:spPr>
          <a:xfrm>
            <a:off x="5508104" y="6081309"/>
            <a:ext cx="144016" cy="4680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643023" y="530257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brick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652120" y="614402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brick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0961" y="479715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  <a:r>
              <a:rPr lang="fr-FR" dirty="0" smtClean="0"/>
              <a:t>ata pool</a:t>
            </a:r>
            <a:endParaRPr lang="fr-FR" dirty="0"/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685800" y="188641"/>
            <a:ext cx="7772400" cy="792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/>
              <a:t>Procedural</a:t>
            </a:r>
            <a:r>
              <a:rPr lang="fr-FR" sz="2800" dirty="0" smtClean="0"/>
              <a:t> </a:t>
            </a:r>
            <a:r>
              <a:rPr lang="fr-FR" sz="2800" dirty="0" err="1" smtClean="0"/>
              <a:t>generation</a:t>
            </a:r>
            <a:r>
              <a:rPr lang="fr-FR" sz="2800" dirty="0" smtClean="0"/>
              <a:t> on </a:t>
            </a:r>
            <a:r>
              <a:rPr lang="fr-FR" sz="2800" dirty="0" err="1" smtClean="0"/>
              <a:t>device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[ 2 ] - Bricks production (</a:t>
            </a:r>
            <a:r>
              <a:rPr lang="fr-FR" sz="2800" dirty="0" err="1" smtClean="0"/>
              <a:t>voxel</a:t>
            </a:r>
            <a:r>
              <a:rPr lang="fr-FR" sz="2800" dirty="0" smtClean="0"/>
              <a:t> data)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461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3573016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75856" y="4077072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1"/>
            <a:endCxn id="4" idx="3"/>
          </p:cNvCxnSpPr>
          <p:nvPr/>
        </p:nvCxnSpPr>
        <p:spPr>
          <a:xfrm>
            <a:off x="2771800" y="494116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0"/>
            <a:endCxn id="4" idx="2"/>
          </p:cNvCxnSpPr>
          <p:nvPr/>
        </p:nvCxnSpPr>
        <p:spPr>
          <a:xfrm>
            <a:off x="4283968" y="3573016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788024" y="3573016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292080" y="3573016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779912" y="3573016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75856" y="3573016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544522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71800" y="587727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450912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407707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275856" y="1484784"/>
            <a:ext cx="1943645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 smtClean="0"/>
              <a:t>Example</a:t>
            </a:r>
            <a:r>
              <a:rPr lang="fr-FR" dirty="0" smtClean="0"/>
              <a:t> : 1 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976545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76545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76545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976545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976545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76545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480601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480601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480601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80601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480601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480601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984657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984657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984657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984657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984657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984657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488713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88713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88713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88713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488713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4488713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992769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992769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992769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4992769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4992769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4992769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5496825" y="42736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496825" y="4705689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496825" y="3769585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496825" y="5137737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496825" y="5641793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496825" y="6073841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685800" y="188641"/>
            <a:ext cx="7772400" cy="792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/>
              <a:t>Procedural</a:t>
            </a:r>
            <a:r>
              <a:rPr lang="fr-FR" sz="2800" dirty="0" smtClean="0"/>
              <a:t> </a:t>
            </a:r>
            <a:r>
              <a:rPr lang="fr-FR" sz="2800" dirty="0" err="1" smtClean="0"/>
              <a:t>generation</a:t>
            </a:r>
            <a:r>
              <a:rPr lang="fr-FR" sz="2800" dirty="0" smtClean="0"/>
              <a:t> on </a:t>
            </a:r>
            <a:r>
              <a:rPr lang="fr-FR" sz="2800" dirty="0" err="1" smtClean="0"/>
              <a:t>device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[ 2 ] - Bricks production (</a:t>
            </a:r>
            <a:r>
              <a:rPr lang="fr-FR" sz="2800" dirty="0" err="1" smtClean="0"/>
              <a:t>voxel</a:t>
            </a:r>
            <a:r>
              <a:rPr lang="fr-FR" sz="2800" dirty="0" smtClean="0"/>
              <a:t> data)</a:t>
            </a:r>
            <a:endParaRPr lang="fr-FR" sz="2800" dirty="0"/>
          </a:p>
        </p:txBody>
      </p:sp>
      <p:pic>
        <p:nvPicPr>
          <p:cNvPr id="64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196831"/>
            <a:ext cx="929609" cy="732067"/>
          </a:xfrm>
          <a:prstGeom prst="rect">
            <a:avLst/>
          </a:prstGeom>
          <a:noFill/>
        </p:spPr>
      </p:pic>
      <p:pic>
        <p:nvPicPr>
          <p:cNvPr id="65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895" y="2196443"/>
            <a:ext cx="929609" cy="732067"/>
          </a:xfrm>
          <a:prstGeom prst="rect">
            <a:avLst/>
          </a:prstGeom>
          <a:noFill/>
        </p:spPr>
      </p:pic>
      <p:sp>
        <p:nvSpPr>
          <p:cNvPr id="66" name="Rectangle à coins arrondis 65"/>
          <p:cNvSpPr/>
          <p:nvPr/>
        </p:nvSpPr>
        <p:spPr>
          <a:xfrm>
            <a:off x="320280" y="1470428"/>
            <a:ext cx="2016224" cy="7260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2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uchar4, half4 ]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432367" y="2744232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391241" y="27499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normal</a:t>
            </a:r>
            <a:endParaRPr lang="fr-FR" dirty="0"/>
          </a:p>
        </p:txBody>
      </p:sp>
      <p:sp>
        <p:nvSpPr>
          <p:cNvPr id="69" name="Ellipse 68"/>
          <p:cNvSpPr/>
          <p:nvPr/>
        </p:nvSpPr>
        <p:spPr>
          <a:xfrm>
            <a:off x="3792274" y="4132239"/>
            <a:ext cx="1415435" cy="138760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6127256" y="2406749"/>
            <a:ext cx="2591717" cy="2570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/>
          </a:p>
          <a:p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smtClean="0"/>
              <a:t>center</a:t>
            </a:r>
          </a:p>
          <a:p>
            <a:endParaRPr lang="fr-FR" dirty="0" smtClean="0"/>
          </a:p>
          <a:p>
            <a:r>
              <a:rPr lang="fr-FR" dirty="0" err="1"/>
              <a:t>d</a:t>
            </a:r>
            <a:r>
              <a:rPr lang="fr-FR" dirty="0" err="1" smtClean="0"/>
              <a:t>ensity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modeled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alpha component of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channel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alpha = 0 </a:t>
            </a:r>
            <a:r>
              <a:rPr lang="fr-FR" dirty="0" err="1" smtClean="0"/>
              <a:t>outside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/>
              <a:t>a</a:t>
            </a:r>
            <a:r>
              <a:rPr lang="fr-FR" dirty="0" smtClean="0"/>
              <a:t>lpha = 1 </a:t>
            </a:r>
            <a:r>
              <a:rPr lang="fr-FR" dirty="0" err="1" smtClean="0"/>
              <a:t>inside</a:t>
            </a:r>
            <a:endParaRPr lang="fr-FR" dirty="0"/>
          </a:p>
        </p:txBody>
      </p:sp>
      <p:sp>
        <p:nvSpPr>
          <p:cNvPr id="71" name="Flèche vers le bas 70"/>
          <p:cNvSpPr/>
          <p:nvPr/>
        </p:nvSpPr>
        <p:spPr>
          <a:xfrm>
            <a:off x="4101055" y="2708920"/>
            <a:ext cx="387657" cy="65959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148</Words>
  <Application>Microsoft Office PowerPoint</Application>
  <PresentationFormat>Affichage à l'écran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Procedural generation on device</vt:lpstr>
      <vt:lpstr>Procedural generation on device [ 1 ] - Nodes production (node refinement)</vt:lpstr>
      <vt:lpstr>Procedural generation on device [ 1 ] - Nodes production (node refinement)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93</cp:revision>
  <dcterms:created xsi:type="dcterms:W3CDTF">2013-11-05T06:17:20Z</dcterms:created>
  <dcterms:modified xsi:type="dcterms:W3CDTF">2013-11-05T21:41:19Z</dcterms:modified>
</cp:coreProperties>
</file>